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1A6CF3-CB2F-4BB5-A5C9-216D33AE0A1D}" v="33" dt="2026-10-24T13:37:07.2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85" autoAdjust="0"/>
    <p:restoredTop sz="94660"/>
  </p:normalViewPr>
  <p:slideViewPr>
    <p:cSldViewPr snapToGrid="0" snapToObjects="1">
      <p:cViewPr varScale="1">
        <p:scale>
          <a:sx n="86" d="100"/>
          <a:sy n="86" d="100"/>
        </p:scale>
        <p:origin x="1143"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gnes BOASIAKO" userId="72a254c66f2e2ce8" providerId="LiveId" clId="{7B5BAB75-C4C3-49EE-B3F9-F34E652A33FA}"/>
    <pc:docChg chg="modSld">
      <pc:chgData name="Agnes BOASIAKO" userId="72a254c66f2e2ce8" providerId="LiveId" clId="{7B5BAB75-C4C3-49EE-B3F9-F34E652A33FA}" dt="2026-10-24T13:37:07.241" v="32"/>
      <pc:docMkLst>
        <pc:docMk/>
      </pc:docMkLst>
      <pc:sldChg chg="addSp delSp modSp modTransition modAnim">
        <pc:chgData name="Agnes BOASIAKO" userId="72a254c66f2e2ce8" providerId="LiveId" clId="{7B5BAB75-C4C3-49EE-B3F9-F34E652A33FA}" dt="2026-10-24T13:01:29.354" v="12"/>
        <pc:sldMkLst>
          <pc:docMk/>
          <pc:sldMk cId="0" sldId="256"/>
        </pc:sldMkLst>
        <pc:picChg chg="del">
          <ac:chgData name="Agnes BOASIAKO" userId="72a254c66f2e2ce8" providerId="LiveId" clId="{7B5BAB75-C4C3-49EE-B3F9-F34E652A33FA}" dt="2026-10-24T11:40:03.868" v="2"/>
          <ac:picMkLst>
            <pc:docMk/>
            <pc:sldMk cId="0" sldId="256"/>
            <ac:picMk id="5" creationId="{C99E5EC2-2815-D898-4C4C-8BD8DB6EC00A}"/>
          </ac:picMkLst>
        </pc:picChg>
        <pc:picChg chg="add del mod">
          <ac:chgData name="Agnes BOASIAKO" userId="72a254c66f2e2ce8" providerId="LiveId" clId="{7B5BAB75-C4C3-49EE-B3F9-F34E652A33FA}" dt="2026-10-24T11:40:53.335" v="3"/>
          <ac:picMkLst>
            <pc:docMk/>
            <pc:sldMk cId="0" sldId="256"/>
            <ac:picMk id="7" creationId="{4D39874B-7FF0-2E10-4E9B-54B61BD7CDEC}"/>
          </ac:picMkLst>
        </pc:picChg>
        <pc:picChg chg="del">
          <ac:chgData name="Agnes BOASIAKO" userId="72a254c66f2e2ce8" providerId="LiveId" clId="{7B5BAB75-C4C3-49EE-B3F9-F34E652A33FA}" dt="2026-10-24T11:41:29.478" v="4"/>
          <ac:picMkLst>
            <pc:docMk/>
            <pc:sldMk cId="0" sldId="256"/>
            <ac:picMk id="12" creationId="{F5DCA5D7-1E2C-F66B-BC1E-48793BF6EE46}"/>
          </ac:picMkLst>
        </pc:picChg>
        <pc:picChg chg="add del mod">
          <ac:chgData name="Agnes BOASIAKO" userId="72a254c66f2e2ce8" providerId="LiveId" clId="{7B5BAB75-C4C3-49EE-B3F9-F34E652A33FA}" dt="2026-10-24T11:41:34.292" v="5"/>
          <ac:picMkLst>
            <pc:docMk/>
            <pc:sldMk cId="0" sldId="256"/>
            <ac:picMk id="14" creationId="{32EB5790-A3A5-94D2-8273-514574EEB9E4}"/>
          </ac:picMkLst>
        </pc:picChg>
        <pc:picChg chg="del">
          <ac:chgData name="Agnes BOASIAKO" userId="72a254c66f2e2ce8" providerId="LiveId" clId="{7B5BAB75-C4C3-49EE-B3F9-F34E652A33FA}" dt="2026-10-24T11:57:36.588" v="6"/>
          <ac:picMkLst>
            <pc:docMk/>
            <pc:sldMk cId="0" sldId="256"/>
            <ac:picMk id="18" creationId="{107AE96E-CC30-1916-3561-0CCD2712D5E0}"/>
          </ac:picMkLst>
        </pc:picChg>
        <pc:picChg chg="add del mod">
          <ac:chgData name="Agnes BOASIAKO" userId="72a254c66f2e2ce8" providerId="LiveId" clId="{7B5BAB75-C4C3-49EE-B3F9-F34E652A33FA}" dt="2026-10-24T12:41:42.710" v="7"/>
          <ac:picMkLst>
            <pc:docMk/>
            <pc:sldMk cId="0" sldId="256"/>
            <ac:picMk id="19" creationId="{DD693C08-7CAC-F1F8-5A5E-C81C0957646E}"/>
          </ac:picMkLst>
        </pc:picChg>
        <pc:picChg chg="del">
          <ac:chgData name="Agnes BOASIAKO" userId="72a254c66f2e2ce8" providerId="LiveId" clId="{7B5BAB75-C4C3-49EE-B3F9-F34E652A33FA}" dt="2026-10-24T12:42:06.748" v="8"/>
          <ac:picMkLst>
            <pc:docMk/>
            <pc:sldMk cId="0" sldId="256"/>
            <ac:picMk id="21" creationId="{AA966A1F-23DE-DB35-0EAB-C812A83ED700}"/>
          </ac:picMkLst>
        </pc:picChg>
        <pc:picChg chg="add del mod">
          <ac:chgData name="Agnes BOASIAKO" userId="72a254c66f2e2ce8" providerId="LiveId" clId="{7B5BAB75-C4C3-49EE-B3F9-F34E652A33FA}" dt="2026-10-24T12:42:14.350" v="9"/>
          <ac:picMkLst>
            <pc:docMk/>
            <pc:sldMk cId="0" sldId="256"/>
            <ac:picMk id="22" creationId="{E0379526-48FE-8379-99B7-FE40C0B56AD6}"/>
          </ac:picMkLst>
        </pc:picChg>
        <pc:picChg chg="del">
          <ac:chgData name="Agnes BOASIAKO" userId="72a254c66f2e2ce8" providerId="LiveId" clId="{7B5BAB75-C4C3-49EE-B3F9-F34E652A33FA}" dt="2026-10-24T12:44:03.811" v="10"/>
          <ac:picMkLst>
            <pc:docMk/>
            <pc:sldMk cId="0" sldId="256"/>
            <ac:picMk id="25" creationId="{3711917D-2406-2753-15C8-A61B3668FE80}"/>
          </ac:picMkLst>
        </pc:picChg>
        <pc:picChg chg="add del mod">
          <ac:chgData name="Agnes BOASIAKO" userId="72a254c66f2e2ce8" providerId="LiveId" clId="{7B5BAB75-C4C3-49EE-B3F9-F34E652A33FA}" dt="2026-10-24T12:45:30.266" v="11"/>
          <ac:picMkLst>
            <pc:docMk/>
            <pc:sldMk cId="0" sldId="256"/>
            <ac:picMk id="26" creationId="{B9C5C15D-F9C6-C906-0924-BA5669574021}"/>
          </ac:picMkLst>
        </pc:picChg>
        <pc:picChg chg="del">
          <ac:chgData name="Agnes BOASIAKO" userId="72a254c66f2e2ce8" providerId="LiveId" clId="{7B5BAB75-C4C3-49EE-B3F9-F34E652A33FA}" dt="2026-10-24T13:01:29.354" v="12"/>
          <ac:picMkLst>
            <pc:docMk/>
            <pc:sldMk cId="0" sldId="256"/>
            <ac:picMk id="27" creationId="{85B24408-C3F8-82A7-3F21-3BEA864A55C5}"/>
          </ac:picMkLst>
        </pc:picChg>
        <pc:picChg chg="add mod">
          <ac:chgData name="Agnes BOASIAKO" userId="72a254c66f2e2ce8" providerId="LiveId" clId="{7B5BAB75-C4C3-49EE-B3F9-F34E652A33FA}" dt="2026-10-24T13:01:29.354" v="12"/>
          <ac:picMkLst>
            <pc:docMk/>
            <pc:sldMk cId="0" sldId="256"/>
            <ac:picMk id="28" creationId="{E259A165-BCA1-1B1B-BD79-9BBE1242788B}"/>
          </ac:picMkLst>
        </pc:picChg>
        <pc:picChg chg="del">
          <ac:chgData name="Agnes BOASIAKO" userId="72a254c66f2e2ce8" providerId="LiveId" clId="{7B5BAB75-C4C3-49EE-B3F9-F34E652A33FA}" dt="2026-10-24T11:39:59.680" v="1"/>
          <ac:picMkLst>
            <pc:docMk/>
            <pc:sldMk cId="0" sldId="256"/>
            <ac:picMk id="51" creationId="{D9C67840-8B47-643C-72C6-0DCF788EEA0F}"/>
          </ac:picMkLst>
        </pc:picChg>
      </pc:sldChg>
      <pc:sldChg chg="addSp delSp modSp modTransition modAnim">
        <pc:chgData name="Agnes BOASIAKO" userId="72a254c66f2e2ce8" providerId="LiveId" clId="{7B5BAB75-C4C3-49EE-B3F9-F34E652A33FA}" dt="2026-10-24T13:01:29.354" v="12"/>
        <pc:sldMkLst>
          <pc:docMk/>
          <pc:sldMk cId="0" sldId="257"/>
        </pc:sldMkLst>
        <pc:picChg chg="del">
          <ac:chgData name="Agnes BOASIAKO" userId="72a254c66f2e2ce8" providerId="LiveId" clId="{7B5BAB75-C4C3-49EE-B3F9-F34E652A33FA}" dt="2026-10-24T11:57:36.588" v="6"/>
          <ac:picMkLst>
            <pc:docMk/>
            <pc:sldMk cId="0" sldId="257"/>
            <ac:picMk id="6" creationId="{2B344BFE-CDAF-564A-FAD6-8ED5DAB62B47}"/>
          </ac:picMkLst>
        </pc:picChg>
        <pc:picChg chg="add del mod">
          <ac:chgData name="Agnes BOASIAKO" userId="72a254c66f2e2ce8" providerId="LiveId" clId="{7B5BAB75-C4C3-49EE-B3F9-F34E652A33FA}" dt="2026-10-24T12:41:42.710" v="7"/>
          <ac:picMkLst>
            <pc:docMk/>
            <pc:sldMk cId="0" sldId="257"/>
            <ac:picMk id="7" creationId="{FCFEE8F3-F7D3-6A39-3BDB-7C4570CDFFE1}"/>
          </ac:picMkLst>
        </pc:picChg>
        <pc:picChg chg="del">
          <ac:chgData name="Agnes BOASIAKO" userId="72a254c66f2e2ce8" providerId="LiveId" clId="{7B5BAB75-C4C3-49EE-B3F9-F34E652A33FA}" dt="2026-10-24T12:44:03.811" v="10"/>
          <ac:picMkLst>
            <pc:docMk/>
            <pc:sldMk cId="0" sldId="257"/>
            <ac:picMk id="9" creationId="{E54DA16D-5E7A-AEDD-56DA-CDFE0ED5B9B3}"/>
          </ac:picMkLst>
        </pc:picChg>
        <pc:picChg chg="add del mod">
          <ac:chgData name="Agnes BOASIAKO" userId="72a254c66f2e2ce8" providerId="LiveId" clId="{7B5BAB75-C4C3-49EE-B3F9-F34E652A33FA}" dt="2026-10-24T12:45:30.266" v="11"/>
          <ac:picMkLst>
            <pc:docMk/>
            <pc:sldMk cId="0" sldId="257"/>
            <ac:picMk id="10" creationId="{7D15354E-73B6-2D81-F726-FC57C6767B2D}"/>
          </ac:picMkLst>
        </pc:picChg>
        <pc:picChg chg="del">
          <ac:chgData name="Agnes BOASIAKO" userId="72a254c66f2e2ce8" providerId="LiveId" clId="{7B5BAB75-C4C3-49EE-B3F9-F34E652A33FA}" dt="2026-10-24T13:01:29.354" v="12"/>
          <ac:picMkLst>
            <pc:docMk/>
            <pc:sldMk cId="0" sldId="257"/>
            <ac:picMk id="11" creationId="{49563086-338A-C15B-62D8-C8942D6A323E}"/>
          </ac:picMkLst>
        </pc:picChg>
        <pc:picChg chg="add mod">
          <ac:chgData name="Agnes BOASIAKO" userId="72a254c66f2e2ce8" providerId="LiveId" clId="{7B5BAB75-C4C3-49EE-B3F9-F34E652A33FA}" dt="2026-10-24T13:01:29.354" v="12"/>
          <ac:picMkLst>
            <pc:docMk/>
            <pc:sldMk cId="0" sldId="257"/>
            <ac:picMk id="12" creationId="{CA084C5A-2C86-35A8-0E47-07A14AD43F0C}"/>
          </ac:picMkLst>
        </pc:picChg>
        <pc:picChg chg="del">
          <ac:chgData name="Agnes BOASIAKO" userId="72a254c66f2e2ce8" providerId="LiveId" clId="{7B5BAB75-C4C3-49EE-B3F9-F34E652A33FA}" dt="2026-10-24T11:39:59.680" v="1"/>
          <ac:picMkLst>
            <pc:docMk/>
            <pc:sldMk cId="0" sldId="257"/>
            <ac:picMk id="27" creationId="{D4BE936E-6280-6966-01FB-6D7604A268DA}"/>
          </ac:picMkLst>
        </pc:picChg>
      </pc:sldChg>
      <pc:sldChg chg="addSp delSp modSp modTransition modAnim">
        <pc:chgData name="Agnes BOASIAKO" userId="72a254c66f2e2ce8" providerId="LiveId" clId="{7B5BAB75-C4C3-49EE-B3F9-F34E652A33FA}" dt="2026-10-24T13:01:29.354" v="12"/>
        <pc:sldMkLst>
          <pc:docMk/>
          <pc:sldMk cId="0" sldId="258"/>
        </pc:sldMkLst>
        <pc:picChg chg="del">
          <ac:chgData name="Agnes BOASIAKO" userId="72a254c66f2e2ce8" providerId="LiveId" clId="{7B5BAB75-C4C3-49EE-B3F9-F34E652A33FA}" dt="2026-10-24T11:57:36.588" v="6"/>
          <ac:picMkLst>
            <pc:docMk/>
            <pc:sldMk cId="0" sldId="258"/>
            <ac:picMk id="3" creationId="{ABC5957E-8F28-C9EC-C6DB-1FB5FE6A97FA}"/>
          </ac:picMkLst>
        </pc:picChg>
        <pc:picChg chg="add del mod">
          <ac:chgData name="Agnes BOASIAKO" userId="72a254c66f2e2ce8" providerId="LiveId" clId="{7B5BAB75-C4C3-49EE-B3F9-F34E652A33FA}" dt="2026-10-24T12:41:42.710" v="7"/>
          <ac:picMkLst>
            <pc:docMk/>
            <pc:sldMk cId="0" sldId="258"/>
            <ac:picMk id="4" creationId="{CCDF9343-1118-B037-5D10-3350D6FA8842}"/>
          </ac:picMkLst>
        </pc:picChg>
        <pc:picChg chg="del">
          <ac:chgData name="Agnes BOASIAKO" userId="72a254c66f2e2ce8" providerId="LiveId" clId="{7B5BAB75-C4C3-49EE-B3F9-F34E652A33FA}" dt="2026-10-24T12:44:03.811" v="10"/>
          <ac:picMkLst>
            <pc:docMk/>
            <pc:sldMk cId="0" sldId="258"/>
            <ac:picMk id="7" creationId="{1A5ACC55-9CA4-AA2B-E27C-7344351BAB26}"/>
          </ac:picMkLst>
        </pc:picChg>
        <pc:picChg chg="add del mod">
          <ac:chgData name="Agnes BOASIAKO" userId="72a254c66f2e2ce8" providerId="LiveId" clId="{7B5BAB75-C4C3-49EE-B3F9-F34E652A33FA}" dt="2026-10-24T12:45:30.266" v="11"/>
          <ac:picMkLst>
            <pc:docMk/>
            <pc:sldMk cId="0" sldId="258"/>
            <ac:picMk id="8" creationId="{78D3447F-A312-3D00-16BB-B8F390F9CD20}"/>
          </ac:picMkLst>
        </pc:picChg>
        <pc:picChg chg="del">
          <ac:chgData name="Agnes BOASIAKO" userId="72a254c66f2e2ce8" providerId="LiveId" clId="{7B5BAB75-C4C3-49EE-B3F9-F34E652A33FA}" dt="2026-10-24T13:01:29.354" v="12"/>
          <ac:picMkLst>
            <pc:docMk/>
            <pc:sldMk cId="0" sldId="258"/>
            <ac:picMk id="12" creationId="{4F1229B6-643F-FE83-95F3-E7820A28FEC5}"/>
          </ac:picMkLst>
        </pc:picChg>
        <pc:picChg chg="add mod">
          <ac:chgData name="Agnes BOASIAKO" userId="72a254c66f2e2ce8" providerId="LiveId" clId="{7B5BAB75-C4C3-49EE-B3F9-F34E652A33FA}" dt="2026-10-24T13:01:29.354" v="12"/>
          <ac:picMkLst>
            <pc:docMk/>
            <pc:sldMk cId="0" sldId="258"/>
            <ac:picMk id="13" creationId="{9616D591-2BD0-4023-EC18-2C9ABE6BD153}"/>
          </ac:picMkLst>
        </pc:picChg>
        <pc:picChg chg="del">
          <ac:chgData name="Agnes BOASIAKO" userId="72a254c66f2e2ce8" providerId="LiveId" clId="{7B5BAB75-C4C3-49EE-B3F9-F34E652A33FA}" dt="2026-10-24T11:39:59.680" v="1"/>
          <ac:picMkLst>
            <pc:docMk/>
            <pc:sldMk cId="0" sldId="258"/>
            <ac:picMk id="24" creationId="{C2EA73C7-921E-FC08-11BA-E6E6BCC53F1E}"/>
          </ac:picMkLst>
        </pc:picChg>
      </pc:sldChg>
      <pc:sldChg chg="addSp delSp modSp modTransition modAnim">
        <pc:chgData name="Agnes BOASIAKO" userId="72a254c66f2e2ce8" providerId="LiveId" clId="{7B5BAB75-C4C3-49EE-B3F9-F34E652A33FA}" dt="2026-10-24T13:01:29.354" v="12"/>
        <pc:sldMkLst>
          <pc:docMk/>
          <pc:sldMk cId="0" sldId="259"/>
        </pc:sldMkLst>
        <pc:picChg chg="del">
          <ac:chgData name="Agnes BOASIAKO" userId="72a254c66f2e2ce8" providerId="LiveId" clId="{7B5BAB75-C4C3-49EE-B3F9-F34E652A33FA}" dt="2026-10-24T11:57:36.588" v="6"/>
          <ac:picMkLst>
            <pc:docMk/>
            <pc:sldMk cId="0" sldId="259"/>
            <ac:picMk id="4" creationId="{F204142D-BA94-1FC0-ADF9-9506BCC3A22C}"/>
          </ac:picMkLst>
        </pc:picChg>
        <pc:picChg chg="add del mod">
          <ac:chgData name="Agnes BOASIAKO" userId="72a254c66f2e2ce8" providerId="LiveId" clId="{7B5BAB75-C4C3-49EE-B3F9-F34E652A33FA}" dt="2026-10-24T12:41:42.710" v="7"/>
          <ac:picMkLst>
            <pc:docMk/>
            <pc:sldMk cId="0" sldId="259"/>
            <ac:picMk id="5" creationId="{2D425886-F176-26A1-569F-47C6754956C3}"/>
          </ac:picMkLst>
        </pc:picChg>
        <pc:picChg chg="del">
          <ac:chgData name="Agnes BOASIAKO" userId="72a254c66f2e2ce8" providerId="LiveId" clId="{7B5BAB75-C4C3-49EE-B3F9-F34E652A33FA}" dt="2026-10-24T13:01:29.354" v="12"/>
          <ac:picMkLst>
            <pc:docMk/>
            <pc:sldMk cId="0" sldId="259"/>
            <ac:picMk id="6" creationId="{FC41B011-330C-AA80-4140-00EBA3230736}"/>
          </ac:picMkLst>
        </pc:picChg>
        <pc:picChg chg="add mod">
          <ac:chgData name="Agnes BOASIAKO" userId="72a254c66f2e2ce8" providerId="LiveId" clId="{7B5BAB75-C4C3-49EE-B3F9-F34E652A33FA}" dt="2026-10-24T13:01:29.354" v="12"/>
          <ac:picMkLst>
            <pc:docMk/>
            <pc:sldMk cId="0" sldId="259"/>
            <ac:picMk id="8" creationId="{A492DA5B-475A-D12A-D100-545E69FEF540}"/>
          </ac:picMkLst>
        </pc:picChg>
        <pc:picChg chg="del">
          <ac:chgData name="Agnes BOASIAKO" userId="72a254c66f2e2ce8" providerId="LiveId" clId="{7B5BAB75-C4C3-49EE-B3F9-F34E652A33FA}" dt="2026-10-24T11:39:59.680" v="1"/>
          <ac:picMkLst>
            <pc:docMk/>
            <pc:sldMk cId="0" sldId="259"/>
            <ac:picMk id="23" creationId="{4A302238-EC8B-8AD6-2C17-1EFCD107DE29}"/>
          </ac:picMkLst>
        </pc:picChg>
      </pc:sldChg>
      <pc:sldChg chg="addSp delSp modSp modTransition modAnim">
        <pc:chgData name="Agnes BOASIAKO" userId="72a254c66f2e2ce8" providerId="LiveId" clId="{7B5BAB75-C4C3-49EE-B3F9-F34E652A33FA}" dt="2026-10-24T13:01:29.354" v="12"/>
        <pc:sldMkLst>
          <pc:docMk/>
          <pc:sldMk cId="0" sldId="260"/>
        </pc:sldMkLst>
        <pc:picChg chg="del">
          <ac:chgData name="Agnes BOASIAKO" userId="72a254c66f2e2ce8" providerId="LiveId" clId="{7B5BAB75-C4C3-49EE-B3F9-F34E652A33FA}" dt="2026-10-24T11:57:36.588" v="6"/>
          <ac:picMkLst>
            <pc:docMk/>
            <pc:sldMk cId="0" sldId="260"/>
            <ac:picMk id="3" creationId="{74239AB0-10C4-3E8B-6AC0-DC9FDB88862E}"/>
          </ac:picMkLst>
        </pc:picChg>
        <pc:picChg chg="add del mod">
          <ac:chgData name="Agnes BOASIAKO" userId="72a254c66f2e2ce8" providerId="LiveId" clId="{7B5BAB75-C4C3-49EE-B3F9-F34E652A33FA}" dt="2026-10-24T12:41:42.710" v="7"/>
          <ac:picMkLst>
            <pc:docMk/>
            <pc:sldMk cId="0" sldId="260"/>
            <ac:picMk id="4" creationId="{BAD87150-D097-9A67-3359-92512FC7C971}"/>
          </ac:picMkLst>
        </pc:picChg>
        <pc:picChg chg="del">
          <ac:chgData name="Agnes BOASIAKO" userId="72a254c66f2e2ce8" providerId="LiveId" clId="{7B5BAB75-C4C3-49EE-B3F9-F34E652A33FA}" dt="2026-10-24T13:01:29.354" v="12"/>
          <ac:picMkLst>
            <pc:docMk/>
            <pc:sldMk cId="0" sldId="260"/>
            <ac:picMk id="7" creationId="{8C5615CC-B81C-EA28-57A7-BD21C9EC864E}"/>
          </ac:picMkLst>
        </pc:picChg>
        <pc:picChg chg="add mod">
          <ac:chgData name="Agnes BOASIAKO" userId="72a254c66f2e2ce8" providerId="LiveId" clId="{7B5BAB75-C4C3-49EE-B3F9-F34E652A33FA}" dt="2026-10-24T13:01:29.354" v="12"/>
          <ac:picMkLst>
            <pc:docMk/>
            <pc:sldMk cId="0" sldId="260"/>
            <ac:picMk id="8" creationId="{33B2243D-9720-B6D5-D7C4-33378F11F33B}"/>
          </ac:picMkLst>
        </pc:picChg>
        <pc:picChg chg="del">
          <ac:chgData name="Agnes BOASIAKO" userId="72a254c66f2e2ce8" providerId="LiveId" clId="{7B5BAB75-C4C3-49EE-B3F9-F34E652A33FA}" dt="2026-10-24T11:39:59.680" v="1"/>
          <ac:picMkLst>
            <pc:docMk/>
            <pc:sldMk cId="0" sldId="260"/>
            <ac:picMk id="18" creationId="{E9FD0C4B-0BFE-3A26-2AE0-BF592364213A}"/>
          </ac:picMkLst>
        </pc:picChg>
      </pc:sldChg>
      <pc:sldChg chg="addSp delSp modSp modTransition modAnim">
        <pc:chgData name="Agnes BOASIAKO" userId="72a254c66f2e2ce8" providerId="LiveId" clId="{7B5BAB75-C4C3-49EE-B3F9-F34E652A33FA}" dt="2026-10-24T13:01:29.354" v="12"/>
        <pc:sldMkLst>
          <pc:docMk/>
          <pc:sldMk cId="0" sldId="261"/>
        </pc:sldMkLst>
        <pc:picChg chg="del">
          <ac:chgData name="Agnes BOASIAKO" userId="72a254c66f2e2ce8" providerId="LiveId" clId="{7B5BAB75-C4C3-49EE-B3F9-F34E652A33FA}" dt="2026-10-24T11:57:36.588" v="6"/>
          <ac:picMkLst>
            <pc:docMk/>
            <pc:sldMk cId="0" sldId="261"/>
            <ac:picMk id="3" creationId="{7D7C673B-A12C-E6A7-57EE-6A02E2E31CC1}"/>
          </ac:picMkLst>
        </pc:picChg>
        <pc:picChg chg="add del mod">
          <ac:chgData name="Agnes BOASIAKO" userId="72a254c66f2e2ce8" providerId="LiveId" clId="{7B5BAB75-C4C3-49EE-B3F9-F34E652A33FA}" dt="2026-10-24T12:41:42.710" v="7"/>
          <ac:picMkLst>
            <pc:docMk/>
            <pc:sldMk cId="0" sldId="261"/>
            <ac:picMk id="4" creationId="{6B5E4347-9066-CF60-9317-98747DC873F7}"/>
          </ac:picMkLst>
        </pc:picChg>
        <pc:picChg chg="del">
          <ac:chgData name="Agnes BOASIAKO" userId="72a254c66f2e2ce8" providerId="LiveId" clId="{7B5BAB75-C4C3-49EE-B3F9-F34E652A33FA}" dt="2026-10-24T13:01:29.354" v="12"/>
          <ac:picMkLst>
            <pc:docMk/>
            <pc:sldMk cId="0" sldId="261"/>
            <ac:picMk id="6" creationId="{F094C18A-D470-894B-2150-25BEB730D61F}"/>
          </ac:picMkLst>
        </pc:picChg>
        <pc:picChg chg="add mod">
          <ac:chgData name="Agnes BOASIAKO" userId="72a254c66f2e2ce8" providerId="LiveId" clId="{7B5BAB75-C4C3-49EE-B3F9-F34E652A33FA}" dt="2026-10-24T13:01:29.354" v="12"/>
          <ac:picMkLst>
            <pc:docMk/>
            <pc:sldMk cId="0" sldId="261"/>
            <ac:picMk id="7" creationId="{CC7A865B-4713-856A-8DFE-E6FF90B4EB88}"/>
          </ac:picMkLst>
        </pc:picChg>
        <pc:picChg chg="del">
          <ac:chgData name="Agnes BOASIAKO" userId="72a254c66f2e2ce8" providerId="LiveId" clId="{7B5BAB75-C4C3-49EE-B3F9-F34E652A33FA}" dt="2026-10-24T11:39:59.680" v="1"/>
          <ac:picMkLst>
            <pc:docMk/>
            <pc:sldMk cId="0" sldId="261"/>
            <ac:picMk id="20" creationId="{10CFA80D-ADFC-262C-F120-655889DF1398}"/>
          </ac:picMkLst>
        </pc:picChg>
      </pc:sldChg>
      <pc:sldChg chg="addSp delSp modSp modTransition modAnim">
        <pc:chgData name="Agnes BOASIAKO" userId="72a254c66f2e2ce8" providerId="LiveId" clId="{7B5BAB75-C4C3-49EE-B3F9-F34E652A33FA}" dt="2026-10-24T13:01:29.354" v="12"/>
        <pc:sldMkLst>
          <pc:docMk/>
          <pc:sldMk cId="0" sldId="262"/>
        </pc:sldMkLst>
        <pc:picChg chg="del">
          <ac:chgData name="Agnes BOASIAKO" userId="72a254c66f2e2ce8" providerId="LiveId" clId="{7B5BAB75-C4C3-49EE-B3F9-F34E652A33FA}" dt="2026-10-24T11:57:36.588" v="6"/>
          <ac:picMkLst>
            <pc:docMk/>
            <pc:sldMk cId="0" sldId="262"/>
            <ac:picMk id="4" creationId="{C516D5F2-15A0-FC5B-CC93-C07CCF92C859}"/>
          </ac:picMkLst>
        </pc:picChg>
        <pc:picChg chg="add del mod">
          <ac:chgData name="Agnes BOASIAKO" userId="72a254c66f2e2ce8" providerId="LiveId" clId="{7B5BAB75-C4C3-49EE-B3F9-F34E652A33FA}" dt="2026-10-24T12:41:42.710" v="7"/>
          <ac:picMkLst>
            <pc:docMk/>
            <pc:sldMk cId="0" sldId="262"/>
            <ac:picMk id="5" creationId="{1B3B69A6-337E-D2A1-EE56-CCB7B7EC8441}"/>
          </ac:picMkLst>
        </pc:picChg>
        <pc:picChg chg="del">
          <ac:chgData name="Agnes BOASIAKO" userId="72a254c66f2e2ce8" providerId="LiveId" clId="{7B5BAB75-C4C3-49EE-B3F9-F34E652A33FA}" dt="2026-10-24T13:01:29.354" v="12"/>
          <ac:picMkLst>
            <pc:docMk/>
            <pc:sldMk cId="0" sldId="262"/>
            <ac:picMk id="6" creationId="{DE84EC3B-D6FC-653D-9103-4C3C83C95A5A}"/>
          </ac:picMkLst>
        </pc:picChg>
        <pc:picChg chg="add mod">
          <ac:chgData name="Agnes BOASIAKO" userId="72a254c66f2e2ce8" providerId="LiveId" clId="{7B5BAB75-C4C3-49EE-B3F9-F34E652A33FA}" dt="2026-10-24T13:01:29.354" v="12"/>
          <ac:picMkLst>
            <pc:docMk/>
            <pc:sldMk cId="0" sldId="262"/>
            <ac:picMk id="7" creationId="{EA3D23DC-6184-5E9E-E558-89121879D973}"/>
          </ac:picMkLst>
        </pc:picChg>
        <pc:picChg chg="del">
          <ac:chgData name="Agnes BOASIAKO" userId="72a254c66f2e2ce8" providerId="LiveId" clId="{7B5BAB75-C4C3-49EE-B3F9-F34E652A33FA}" dt="2026-10-24T11:39:59.680" v="1"/>
          <ac:picMkLst>
            <pc:docMk/>
            <pc:sldMk cId="0" sldId="262"/>
            <ac:picMk id="17" creationId="{0DB47488-80E6-B248-4FB5-200F676C8674}"/>
          </ac:picMkLst>
        </pc:picChg>
      </pc:sldChg>
      <pc:sldChg chg="addSp delSp modSp modTransition modAnim">
        <pc:chgData name="Agnes BOASIAKO" userId="72a254c66f2e2ce8" providerId="LiveId" clId="{7B5BAB75-C4C3-49EE-B3F9-F34E652A33FA}" dt="2026-10-24T13:01:29.354" v="12"/>
        <pc:sldMkLst>
          <pc:docMk/>
          <pc:sldMk cId="0" sldId="263"/>
        </pc:sldMkLst>
        <pc:picChg chg="del">
          <ac:chgData name="Agnes BOASIAKO" userId="72a254c66f2e2ce8" providerId="LiveId" clId="{7B5BAB75-C4C3-49EE-B3F9-F34E652A33FA}" dt="2026-10-24T11:57:36.588" v="6"/>
          <ac:picMkLst>
            <pc:docMk/>
            <pc:sldMk cId="0" sldId="263"/>
            <ac:picMk id="4" creationId="{B61C91E5-48BD-4524-F837-A9097C5C2FA6}"/>
          </ac:picMkLst>
        </pc:picChg>
        <pc:picChg chg="add del mod">
          <ac:chgData name="Agnes BOASIAKO" userId="72a254c66f2e2ce8" providerId="LiveId" clId="{7B5BAB75-C4C3-49EE-B3F9-F34E652A33FA}" dt="2026-10-24T12:41:42.710" v="7"/>
          <ac:picMkLst>
            <pc:docMk/>
            <pc:sldMk cId="0" sldId="263"/>
            <ac:picMk id="5" creationId="{3B9A52C6-91D2-CF5D-AA76-8784D32C8A6F}"/>
          </ac:picMkLst>
        </pc:picChg>
        <pc:picChg chg="del">
          <ac:chgData name="Agnes BOASIAKO" userId="72a254c66f2e2ce8" providerId="LiveId" clId="{7B5BAB75-C4C3-49EE-B3F9-F34E652A33FA}" dt="2026-10-24T13:01:29.354" v="12"/>
          <ac:picMkLst>
            <pc:docMk/>
            <pc:sldMk cId="0" sldId="263"/>
            <ac:picMk id="6" creationId="{2354DEA6-8287-752E-2CBD-28929E8BADED}"/>
          </ac:picMkLst>
        </pc:picChg>
        <pc:picChg chg="add mod">
          <ac:chgData name="Agnes BOASIAKO" userId="72a254c66f2e2ce8" providerId="LiveId" clId="{7B5BAB75-C4C3-49EE-B3F9-F34E652A33FA}" dt="2026-10-24T13:01:29.354" v="12"/>
          <ac:picMkLst>
            <pc:docMk/>
            <pc:sldMk cId="0" sldId="263"/>
            <ac:picMk id="7" creationId="{E243E76C-E658-900A-BF9B-F94B7BC90043}"/>
          </ac:picMkLst>
        </pc:picChg>
        <pc:picChg chg="del">
          <ac:chgData name="Agnes BOASIAKO" userId="72a254c66f2e2ce8" providerId="LiveId" clId="{7B5BAB75-C4C3-49EE-B3F9-F34E652A33FA}" dt="2026-10-24T11:39:59.680" v="1"/>
          <ac:picMkLst>
            <pc:docMk/>
            <pc:sldMk cId="0" sldId="263"/>
            <ac:picMk id="17" creationId="{8990234D-B067-32DE-E941-DA37A1C8B9CC}"/>
          </ac:picMkLst>
        </pc:picChg>
      </pc:sldChg>
      <pc:sldChg chg="addSp delSp modSp modTransition modAnim">
        <pc:chgData name="Agnes BOASIAKO" userId="72a254c66f2e2ce8" providerId="LiveId" clId="{7B5BAB75-C4C3-49EE-B3F9-F34E652A33FA}" dt="2026-10-24T13:01:29.354" v="12"/>
        <pc:sldMkLst>
          <pc:docMk/>
          <pc:sldMk cId="0" sldId="264"/>
        </pc:sldMkLst>
        <pc:picChg chg="del">
          <ac:chgData name="Agnes BOASIAKO" userId="72a254c66f2e2ce8" providerId="LiveId" clId="{7B5BAB75-C4C3-49EE-B3F9-F34E652A33FA}" dt="2026-10-24T11:57:36.588" v="6"/>
          <ac:picMkLst>
            <pc:docMk/>
            <pc:sldMk cId="0" sldId="264"/>
            <ac:picMk id="4" creationId="{EF8ADB2E-A82E-42F5-D0EF-DCE186E219D4}"/>
          </ac:picMkLst>
        </pc:picChg>
        <pc:picChg chg="add del mod">
          <ac:chgData name="Agnes BOASIAKO" userId="72a254c66f2e2ce8" providerId="LiveId" clId="{7B5BAB75-C4C3-49EE-B3F9-F34E652A33FA}" dt="2026-10-24T12:41:42.710" v="7"/>
          <ac:picMkLst>
            <pc:docMk/>
            <pc:sldMk cId="0" sldId="264"/>
            <ac:picMk id="6" creationId="{1447FE36-BF07-253C-890E-8EF9FFEE83C3}"/>
          </ac:picMkLst>
        </pc:picChg>
        <pc:picChg chg="del">
          <ac:chgData name="Agnes BOASIAKO" userId="72a254c66f2e2ce8" providerId="LiveId" clId="{7B5BAB75-C4C3-49EE-B3F9-F34E652A33FA}" dt="2026-10-24T13:01:29.354" v="12"/>
          <ac:picMkLst>
            <pc:docMk/>
            <pc:sldMk cId="0" sldId="264"/>
            <ac:picMk id="7" creationId="{2EB71343-3F04-FBA9-5FAA-31FF89B57DDA}"/>
          </ac:picMkLst>
        </pc:picChg>
        <pc:picChg chg="add mod">
          <ac:chgData name="Agnes BOASIAKO" userId="72a254c66f2e2ce8" providerId="LiveId" clId="{7B5BAB75-C4C3-49EE-B3F9-F34E652A33FA}" dt="2026-10-24T13:01:29.354" v="12"/>
          <ac:picMkLst>
            <pc:docMk/>
            <pc:sldMk cId="0" sldId="264"/>
            <ac:picMk id="8" creationId="{DB143977-EC7B-8C91-EEEC-0DB26DBC6602}"/>
          </ac:picMkLst>
        </pc:picChg>
        <pc:picChg chg="del">
          <ac:chgData name="Agnes BOASIAKO" userId="72a254c66f2e2ce8" providerId="LiveId" clId="{7B5BAB75-C4C3-49EE-B3F9-F34E652A33FA}" dt="2026-10-24T11:39:59.680" v="1"/>
          <ac:picMkLst>
            <pc:docMk/>
            <pc:sldMk cId="0" sldId="264"/>
            <ac:picMk id="13" creationId="{4629B321-5421-8E94-43B6-1BB7855B8B20}"/>
          </ac:picMkLst>
        </pc:picChg>
      </pc:sldChg>
      <pc:sldChg chg="addSp delSp modSp modTransition modAnim">
        <pc:chgData name="Agnes BOASIAKO" userId="72a254c66f2e2ce8" providerId="LiveId" clId="{7B5BAB75-C4C3-49EE-B3F9-F34E652A33FA}" dt="2026-10-24T13:01:29.354" v="12"/>
        <pc:sldMkLst>
          <pc:docMk/>
          <pc:sldMk cId="0" sldId="265"/>
        </pc:sldMkLst>
        <pc:picChg chg="del">
          <ac:chgData name="Agnes BOASIAKO" userId="72a254c66f2e2ce8" providerId="LiveId" clId="{7B5BAB75-C4C3-49EE-B3F9-F34E652A33FA}" dt="2026-10-24T11:57:36.588" v="6"/>
          <ac:picMkLst>
            <pc:docMk/>
            <pc:sldMk cId="0" sldId="265"/>
            <ac:picMk id="4" creationId="{843CEB7A-784C-9FD3-0F21-CF7424111FF6}"/>
          </ac:picMkLst>
        </pc:picChg>
        <pc:picChg chg="add del mod">
          <ac:chgData name="Agnes BOASIAKO" userId="72a254c66f2e2ce8" providerId="LiveId" clId="{7B5BAB75-C4C3-49EE-B3F9-F34E652A33FA}" dt="2026-10-24T12:41:42.710" v="7"/>
          <ac:picMkLst>
            <pc:docMk/>
            <pc:sldMk cId="0" sldId="265"/>
            <ac:picMk id="5" creationId="{272E973B-9782-651A-82D0-9CF3AE54AD00}"/>
          </ac:picMkLst>
        </pc:picChg>
        <pc:picChg chg="del">
          <ac:chgData name="Agnes BOASIAKO" userId="72a254c66f2e2ce8" providerId="LiveId" clId="{7B5BAB75-C4C3-49EE-B3F9-F34E652A33FA}" dt="2026-10-24T13:01:29.354" v="12"/>
          <ac:picMkLst>
            <pc:docMk/>
            <pc:sldMk cId="0" sldId="265"/>
            <ac:picMk id="6" creationId="{028AFB22-89F4-FC96-CC39-F20FC8F002A8}"/>
          </ac:picMkLst>
        </pc:picChg>
        <pc:picChg chg="add mod">
          <ac:chgData name="Agnes BOASIAKO" userId="72a254c66f2e2ce8" providerId="LiveId" clId="{7B5BAB75-C4C3-49EE-B3F9-F34E652A33FA}" dt="2026-10-24T13:01:29.354" v="12"/>
          <ac:picMkLst>
            <pc:docMk/>
            <pc:sldMk cId="0" sldId="265"/>
            <ac:picMk id="7" creationId="{5FCD2F3B-0ADF-8BAC-C20C-F3E6F9F52081}"/>
          </ac:picMkLst>
        </pc:picChg>
        <pc:picChg chg="del">
          <ac:chgData name="Agnes BOASIAKO" userId="72a254c66f2e2ce8" providerId="LiveId" clId="{7B5BAB75-C4C3-49EE-B3F9-F34E652A33FA}" dt="2026-10-24T11:39:59.680" v="1"/>
          <ac:picMkLst>
            <pc:docMk/>
            <pc:sldMk cId="0" sldId="265"/>
            <ac:picMk id="13" creationId="{2102E53C-663B-51DE-BA92-ABE8B2CDBD2D}"/>
          </ac:picMkLst>
        </pc:picChg>
      </pc:sldChg>
      <pc:sldChg chg="addSp delSp modSp modTransition modAnim">
        <pc:chgData name="Agnes BOASIAKO" userId="72a254c66f2e2ce8" providerId="LiveId" clId="{7B5BAB75-C4C3-49EE-B3F9-F34E652A33FA}" dt="2026-10-24T13:01:29.354" v="12"/>
        <pc:sldMkLst>
          <pc:docMk/>
          <pc:sldMk cId="0" sldId="266"/>
        </pc:sldMkLst>
        <pc:picChg chg="del">
          <ac:chgData name="Agnes BOASIAKO" userId="72a254c66f2e2ce8" providerId="LiveId" clId="{7B5BAB75-C4C3-49EE-B3F9-F34E652A33FA}" dt="2026-10-24T11:57:36.588" v="6"/>
          <ac:picMkLst>
            <pc:docMk/>
            <pc:sldMk cId="0" sldId="266"/>
            <ac:picMk id="4" creationId="{28CDD4DB-E402-33D4-CA64-78E7458360FA}"/>
          </ac:picMkLst>
        </pc:picChg>
        <pc:picChg chg="add del mod">
          <ac:chgData name="Agnes BOASIAKO" userId="72a254c66f2e2ce8" providerId="LiveId" clId="{7B5BAB75-C4C3-49EE-B3F9-F34E652A33FA}" dt="2026-10-24T12:41:42.710" v="7"/>
          <ac:picMkLst>
            <pc:docMk/>
            <pc:sldMk cId="0" sldId="266"/>
            <ac:picMk id="5" creationId="{17269E97-8396-5DC7-065B-50F10CD5290C}"/>
          </ac:picMkLst>
        </pc:picChg>
        <pc:picChg chg="del">
          <ac:chgData name="Agnes BOASIAKO" userId="72a254c66f2e2ce8" providerId="LiveId" clId="{7B5BAB75-C4C3-49EE-B3F9-F34E652A33FA}" dt="2026-10-24T13:01:29.354" v="12"/>
          <ac:picMkLst>
            <pc:docMk/>
            <pc:sldMk cId="0" sldId="266"/>
            <ac:picMk id="6" creationId="{4107D6F8-0C58-8072-959F-4967BFFC1E09}"/>
          </ac:picMkLst>
        </pc:picChg>
        <pc:picChg chg="add mod">
          <ac:chgData name="Agnes BOASIAKO" userId="72a254c66f2e2ce8" providerId="LiveId" clId="{7B5BAB75-C4C3-49EE-B3F9-F34E652A33FA}" dt="2026-10-24T13:01:29.354" v="12"/>
          <ac:picMkLst>
            <pc:docMk/>
            <pc:sldMk cId="0" sldId="266"/>
            <ac:picMk id="8" creationId="{9251ED36-E3B5-C199-2B10-E7A9ED47A4D5}"/>
          </ac:picMkLst>
        </pc:picChg>
        <pc:picChg chg="del">
          <ac:chgData name="Agnes BOASIAKO" userId="72a254c66f2e2ce8" providerId="LiveId" clId="{7B5BAB75-C4C3-49EE-B3F9-F34E652A33FA}" dt="2026-10-24T11:39:59.680" v="1"/>
          <ac:picMkLst>
            <pc:docMk/>
            <pc:sldMk cId="0" sldId="266"/>
            <ac:picMk id="11" creationId="{76759AAF-617D-3B50-A604-5EB5D424E2BF}"/>
          </ac:picMkLst>
        </pc:picChg>
      </pc:sldChg>
      <pc:sldChg chg="addSp delSp modSp modTransition modAnim">
        <pc:chgData name="Agnes BOASIAKO" userId="72a254c66f2e2ce8" providerId="LiveId" clId="{7B5BAB75-C4C3-49EE-B3F9-F34E652A33FA}" dt="2026-10-24T13:01:29.354" v="12"/>
        <pc:sldMkLst>
          <pc:docMk/>
          <pc:sldMk cId="0" sldId="267"/>
        </pc:sldMkLst>
        <pc:picChg chg="del">
          <ac:chgData name="Agnes BOASIAKO" userId="72a254c66f2e2ce8" providerId="LiveId" clId="{7B5BAB75-C4C3-49EE-B3F9-F34E652A33FA}" dt="2026-10-24T11:57:36.588" v="6"/>
          <ac:picMkLst>
            <pc:docMk/>
            <pc:sldMk cId="0" sldId="267"/>
            <ac:picMk id="4" creationId="{4C826FC1-F6A6-F31D-7228-B1A765A5FD83}"/>
          </ac:picMkLst>
        </pc:picChg>
        <pc:picChg chg="add del mod">
          <ac:chgData name="Agnes BOASIAKO" userId="72a254c66f2e2ce8" providerId="LiveId" clId="{7B5BAB75-C4C3-49EE-B3F9-F34E652A33FA}" dt="2026-10-24T12:41:42.710" v="7"/>
          <ac:picMkLst>
            <pc:docMk/>
            <pc:sldMk cId="0" sldId="267"/>
            <ac:picMk id="5" creationId="{132E4E19-1333-AD83-7E10-11BF200A95D7}"/>
          </ac:picMkLst>
        </pc:picChg>
        <pc:picChg chg="del">
          <ac:chgData name="Agnes BOASIAKO" userId="72a254c66f2e2ce8" providerId="LiveId" clId="{7B5BAB75-C4C3-49EE-B3F9-F34E652A33FA}" dt="2026-10-24T13:01:29.354" v="12"/>
          <ac:picMkLst>
            <pc:docMk/>
            <pc:sldMk cId="0" sldId="267"/>
            <ac:picMk id="6" creationId="{8E00A3AA-0AE3-3235-0BD2-47B0469CD68E}"/>
          </ac:picMkLst>
        </pc:picChg>
        <pc:picChg chg="add mod">
          <ac:chgData name="Agnes BOASIAKO" userId="72a254c66f2e2ce8" providerId="LiveId" clId="{7B5BAB75-C4C3-49EE-B3F9-F34E652A33FA}" dt="2026-10-24T13:01:29.354" v="12"/>
          <ac:picMkLst>
            <pc:docMk/>
            <pc:sldMk cId="0" sldId="267"/>
            <ac:picMk id="7" creationId="{E8928BEA-1EC7-71B8-51C3-3C339D985107}"/>
          </ac:picMkLst>
        </pc:picChg>
        <pc:picChg chg="del">
          <ac:chgData name="Agnes BOASIAKO" userId="72a254c66f2e2ce8" providerId="LiveId" clId="{7B5BAB75-C4C3-49EE-B3F9-F34E652A33FA}" dt="2026-10-24T11:39:59.680" v="1"/>
          <ac:picMkLst>
            <pc:docMk/>
            <pc:sldMk cId="0" sldId="267"/>
            <ac:picMk id="13" creationId="{9EAB0B31-55B0-42FC-8EF9-7E245C7E2E83}"/>
          </ac:picMkLst>
        </pc:picChg>
      </pc:sldChg>
      <pc:sldChg chg="addSp delSp modSp modTransition modAnim">
        <pc:chgData name="Agnes BOASIAKO" userId="72a254c66f2e2ce8" providerId="LiveId" clId="{7B5BAB75-C4C3-49EE-B3F9-F34E652A33FA}" dt="2026-10-24T13:01:29.354" v="12"/>
        <pc:sldMkLst>
          <pc:docMk/>
          <pc:sldMk cId="0" sldId="268"/>
        </pc:sldMkLst>
        <pc:picChg chg="del">
          <ac:chgData name="Agnes BOASIAKO" userId="72a254c66f2e2ce8" providerId="LiveId" clId="{7B5BAB75-C4C3-49EE-B3F9-F34E652A33FA}" dt="2026-10-24T11:57:36.588" v="6"/>
          <ac:picMkLst>
            <pc:docMk/>
            <pc:sldMk cId="0" sldId="268"/>
            <ac:picMk id="4" creationId="{1FC891C7-0DAF-A57B-2128-6199F258C719}"/>
          </ac:picMkLst>
        </pc:picChg>
        <pc:picChg chg="add del mod">
          <ac:chgData name="Agnes BOASIAKO" userId="72a254c66f2e2ce8" providerId="LiveId" clId="{7B5BAB75-C4C3-49EE-B3F9-F34E652A33FA}" dt="2026-10-24T12:41:42.710" v="7"/>
          <ac:picMkLst>
            <pc:docMk/>
            <pc:sldMk cId="0" sldId="268"/>
            <ac:picMk id="5" creationId="{32C8A3E4-5BDB-43F3-CD34-DD7FF61579D8}"/>
          </ac:picMkLst>
        </pc:picChg>
        <pc:picChg chg="del">
          <ac:chgData name="Agnes BOASIAKO" userId="72a254c66f2e2ce8" providerId="LiveId" clId="{7B5BAB75-C4C3-49EE-B3F9-F34E652A33FA}" dt="2026-10-24T13:01:29.354" v="12"/>
          <ac:picMkLst>
            <pc:docMk/>
            <pc:sldMk cId="0" sldId="268"/>
            <ac:picMk id="6" creationId="{03188FA9-3F2A-88E8-7B18-3C452C8BDB52}"/>
          </ac:picMkLst>
        </pc:picChg>
        <pc:picChg chg="add mod">
          <ac:chgData name="Agnes BOASIAKO" userId="72a254c66f2e2ce8" providerId="LiveId" clId="{7B5BAB75-C4C3-49EE-B3F9-F34E652A33FA}" dt="2026-10-24T13:01:29.354" v="12"/>
          <ac:picMkLst>
            <pc:docMk/>
            <pc:sldMk cId="0" sldId="268"/>
            <ac:picMk id="7" creationId="{E39D117D-6032-B716-A33A-6C2917CC50B2}"/>
          </ac:picMkLst>
        </pc:picChg>
        <pc:picChg chg="del">
          <ac:chgData name="Agnes BOASIAKO" userId="72a254c66f2e2ce8" providerId="LiveId" clId="{7B5BAB75-C4C3-49EE-B3F9-F34E652A33FA}" dt="2026-10-24T11:39:59.680" v="1"/>
          <ac:picMkLst>
            <pc:docMk/>
            <pc:sldMk cId="0" sldId="268"/>
            <ac:picMk id="13" creationId="{BBC095C8-8811-986D-5672-D28525D5017B}"/>
          </ac:picMkLst>
        </pc:picChg>
      </pc:sldChg>
      <pc:sldChg chg="addSp delSp modSp modTransition modAnim">
        <pc:chgData name="Agnes BOASIAKO" userId="72a254c66f2e2ce8" providerId="LiveId" clId="{7B5BAB75-C4C3-49EE-B3F9-F34E652A33FA}" dt="2026-10-24T13:01:29.354" v="12"/>
        <pc:sldMkLst>
          <pc:docMk/>
          <pc:sldMk cId="0" sldId="269"/>
        </pc:sldMkLst>
        <pc:picChg chg="del">
          <ac:chgData name="Agnes BOASIAKO" userId="72a254c66f2e2ce8" providerId="LiveId" clId="{7B5BAB75-C4C3-49EE-B3F9-F34E652A33FA}" dt="2026-10-24T11:57:36.588" v="6"/>
          <ac:picMkLst>
            <pc:docMk/>
            <pc:sldMk cId="0" sldId="269"/>
            <ac:picMk id="3" creationId="{7303AA7B-A281-9D87-BFDA-D636F50D967E}"/>
          </ac:picMkLst>
        </pc:picChg>
        <pc:picChg chg="add del mod">
          <ac:chgData name="Agnes BOASIAKO" userId="72a254c66f2e2ce8" providerId="LiveId" clId="{7B5BAB75-C4C3-49EE-B3F9-F34E652A33FA}" dt="2026-10-24T12:41:42.710" v="7"/>
          <ac:picMkLst>
            <pc:docMk/>
            <pc:sldMk cId="0" sldId="269"/>
            <ac:picMk id="4" creationId="{CA140B4E-9596-9D00-1257-8C01130850C3}"/>
          </ac:picMkLst>
        </pc:picChg>
        <pc:picChg chg="del">
          <ac:chgData name="Agnes BOASIAKO" userId="72a254c66f2e2ce8" providerId="LiveId" clId="{7B5BAB75-C4C3-49EE-B3F9-F34E652A33FA}" dt="2026-10-24T13:01:29.354" v="12"/>
          <ac:picMkLst>
            <pc:docMk/>
            <pc:sldMk cId="0" sldId="269"/>
            <ac:picMk id="6" creationId="{3E94D043-42A7-A089-E005-7461A2273526}"/>
          </ac:picMkLst>
        </pc:picChg>
        <pc:picChg chg="add mod">
          <ac:chgData name="Agnes BOASIAKO" userId="72a254c66f2e2ce8" providerId="LiveId" clId="{7B5BAB75-C4C3-49EE-B3F9-F34E652A33FA}" dt="2026-10-24T13:01:29.354" v="12"/>
          <ac:picMkLst>
            <pc:docMk/>
            <pc:sldMk cId="0" sldId="269"/>
            <ac:picMk id="7" creationId="{D1F6433C-510A-3225-441A-119E677433EA}"/>
          </ac:picMkLst>
        </pc:picChg>
        <pc:picChg chg="del">
          <ac:chgData name="Agnes BOASIAKO" userId="72a254c66f2e2ce8" providerId="LiveId" clId="{7B5BAB75-C4C3-49EE-B3F9-F34E652A33FA}" dt="2026-10-24T11:39:59.680" v="1"/>
          <ac:picMkLst>
            <pc:docMk/>
            <pc:sldMk cId="0" sldId="269"/>
            <ac:picMk id="12" creationId="{76281CEB-939F-5D33-9CDD-5706367979EB}"/>
          </ac:picMkLst>
        </pc:picChg>
      </pc:sldChg>
      <pc:sldChg chg="addSp delSp modSp modTransition modAnim">
        <pc:chgData name="Agnes BOASIAKO" userId="72a254c66f2e2ce8" providerId="LiveId" clId="{7B5BAB75-C4C3-49EE-B3F9-F34E652A33FA}" dt="2026-10-24T13:34:00.677" v="30"/>
        <pc:sldMkLst>
          <pc:docMk/>
          <pc:sldMk cId="0" sldId="270"/>
        </pc:sldMkLst>
        <pc:picChg chg="del">
          <ac:chgData name="Agnes BOASIAKO" userId="72a254c66f2e2ce8" providerId="LiveId" clId="{7B5BAB75-C4C3-49EE-B3F9-F34E652A33FA}" dt="2026-10-24T11:57:36.588" v="6"/>
          <ac:picMkLst>
            <pc:docMk/>
            <pc:sldMk cId="0" sldId="270"/>
            <ac:picMk id="4" creationId="{13C6E195-3FE3-3743-D355-CD58015147EB}"/>
          </ac:picMkLst>
        </pc:picChg>
        <pc:picChg chg="add del mod">
          <ac:chgData name="Agnes BOASIAKO" userId="72a254c66f2e2ce8" providerId="LiveId" clId="{7B5BAB75-C4C3-49EE-B3F9-F34E652A33FA}" dt="2026-10-24T12:41:42.710" v="7"/>
          <ac:picMkLst>
            <pc:docMk/>
            <pc:sldMk cId="0" sldId="270"/>
            <ac:picMk id="6" creationId="{4148E83A-AF33-2741-0143-42F3A2FA0EC0}"/>
          </ac:picMkLst>
        </pc:picChg>
        <pc:picChg chg="del">
          <ac:chgData name="Agnes BOASIAKO" userId="72a254c66f2e2ce8" providerId="LiveId" clId="{7B5BAB75-C4C3-49EE-B3F9-F34E652A33FA}" dt="2026-10-24T13:01:29.354" v="12"/>
          <ac:picMkLst>
            <pc:docMk/>
            <pc:sldMk cId="0" sldId="270"/>
            <ac:picMk id="7" creationId="{15DBC384-A5FB-0234-73B4-2E35C9A98CBD}"/>
          </ac:picMkLst>
        </pc:picChg>
        <pc:picChg chg="add mod">
          <ac:chgData name="Agnes BOASIAKO" userId="72a254c66f2e2ce8" providerId="LiveId" clId="{7B5BAB75-C4C3-49EE-B3F9-F34E652A33FA}" dt="2026-10-24T13:01:29.354" v="12"/>
          <ac:picMkLst>
            <pc:docMk/>
            <pc:sldMk cId="0" sldId="270"/>
            <ac:picMk id="8" creationId="{D4807706-0ED2-11EA-7A3A-D458C3485204}"/>
          </ac:picMkLst>
        </pc:picChg>
        <pc:picChg chg="del">
          <ac:chgData name="Agnes BOASIAKO" userId="72a254c66f2e2ce8" providerId="LiveId" clId="{7B5BAB75-C4C3-49EE-B3F9-F34E652A33FA}" dt="2026-10-24T13:31:44.091" v="28"/>
          <ac:picMkLst>
            <pc:docMk/>
            <pc:sldMk cId="0" sldId="270"/>
            <ac:picMk id="10" creationId="{6EB479E5-20F5-248C-E0C3-BDF407276AA5}"/>
          </ac:picMkLst>
        </pc:picChg>
        <pc:picChg chg="del">
          <ac:chgData name="Agnes BOASIAKO" userId="72a254c66f2e2ce8" providerId="LiveId" clId="{7B5BAB75-C4C3-49EE-B3F9-F34E652A33FA}" dt="2026-10-24T11:39:59.680" v="1"/>
          <ac:picMkLst>
            <pc:docMk/>
            <pc:sldMk cId="0" sldId="270"/>
            <ac:picMk id="11" creationId="{8307566A-F8CC-BAAA-95AC-05E4BE516F2E}"/>
          </ac:picMkLst>
        </pc:picChg>
        <pc:picChg chg="add mod">
          <ac:chgData name="Agnes BOASIAKO" userId="72a254c66f2e2ce8" providerId="LiveId" clId="{7B5BAB75-C4C3-49EE-B3F9-F34E652A33FA}" dt="2026-10-24T13:31:44.091" v="28"/>
          <ac:picMkLst>
            <pc:docMk/>
            <pc:sldMk cId="0" sldId="270"/>
            <ac:picMk id="12" creationId="{5E1C613D-9885-B473-957F-92DB3614BA13}"/>
          </ac:picMkLst>
        </pc:picChg>
        <pc:picChg chg="del">
          <ac:chgData name="Agnes BOASIAKO" userId="72a254c66f2e2ce8" providerId="LiveId" clId="{7B5BAB75-C4C3-49EE-B3F9-F34E652A33FA}" dt="2026-10-24T13:34:00.677" v="30"/>
          <ac:picMkLst>
            <pc:docMk/>
            <pc:sldMk cId="0" sldId="270"/>
            <ac:picMk id="17" creationId="{5FE39F43-10B7-DE28-75CA-360FF0EF7108}"/>
          </ac:picMkLst>
        </pc:picChg>
        <pc:picChg chg="add mod">
          <ac:chgData name="Agnes BOASIAKO" userId="72a254c66f2e2ce8" providerId="LiveId" clId="{7B5BAB75-C4C3-49EE-B3F9-F34E652A33FA}" dt="2026-10-24T13:34:00.677" v="30"/>
          <ac:picMkLst>
            <pc:docMk/>
            <pc:sldMk cId="0" sldId="270"/>
            <ac:picMk id="19" creationId="{6F8B0BDC-84E6-0ED1-1868-660D8F561DED}"/>
          </ac:picMkLst>
        </pc:picChg>
      </pc:sldChg>
      <pc:sldChg chg="addSp delSp modSp modTransition modAnim">
        <pc:chgData name="Agnes BOASIAKO" userId="72a254c66f2e2ce8" providerId="LiveId" clId="{7B5BAB75-C4C3-49EE-B3F9-F34E652A33FA}" dt="2026-10-24T13:01:29.354" v="12"/>
        <pc:sldMkLst>
          <pc:docMk/>
          <pc:sldMk cId="0" sldId="271"/>
        </pc:sldMkLst>
        <pc:picChg chg="del">
          <ac:chgData name="Agnes BOASIAKO" userId="72a254c66f2e2ce8" providerId="LiveId" clId="{7B5BAB75-C4C3-49EE-B3F9-F34E652A33FA}" dt="2026-10-24T11:57:36.588" v="6"/>
          <ac:picMkLst>
            <pc:docMk/>
            <pc:sldMk cId="0" sldId="271"/>
            <ac:picMk id="4" creationId="{58DEC238-0CF5-9D98-2BB4-3546BA6B7821}"/>
          </ac:picMkLst>
        </pc:picChg>
        <pc:picChg chg="add del mod">
          <ac:chgData name="Agnes BOASIAKO" userId="72a254c66f2e2ce8" providerId="LiveId" clId="{7B5BAB75-C4C3-49EE-B3F9-F34E652A33FA}" dt="2026-10-24T12:41:42.710" v="7"/>
          <ac:picMkLst>
            <pc:docMk/>
            <pc:sldMk cId="0" sldId="271"/>
            <ac:picMk id="6" creationId="{D02C48B7-D46D-4256-CA4B-0EDAC500ACDC}"/>
          </ac:picMkLst>
        </pc:picChg>
        <pc:picChg chg="del">
          <ac:chgData name="Agnes BOASIAKO" userId="72a254c66f2e2ce8" providerId="LiveId" clId="{7B5BAB75-C4C3-49EE-B3F9-F34E652A33FA}" dt="2026-10-24T13:01:29.354" v="12"/>
          <ac:picMkLst>
            <pc:docMk/>
            <pc:sldMk cId="0" sldId="271"/>
            <ac:picMk id="7" creationId="{D321BDA4-856C-72FA-6DCC-7BAC65971C66}"/>
          </ac:picMkLst>
        </pc:picChg>
        <pc:picChg chg="add mod">
          <ac:chgData name="Agnes BOASIAKO" userId="72a254c66f2e2ce8" providerId="LiveId" clId="{7B5BAB75-C4C3-49EE-B3F9-F34E652A33FA}" dt="2026-10-24T13:01:29.354" v="12"/>
          <ac:picMkLst>
            <pc:docMk/>
            <pc:sldMk cId="0" sldId="271"/>
            <ac:picMk id="8" creationId="{DC5DEA2A-D413-45FC-582A-8C5074D96986}"/>
          </ac:picMkLst>
        </pc:picChg>
        <pc:picChg chg="del">
          <ac:chgData name="Agnes BOASIAKO" userId="72a254c66f2e2ce8" providerId="LiveId" clId="{7B5BAB75-C4C3-49EE-B3F9-F34E652A33FA}" dt="2026-10-24T11:39:59.680" v="1"/>
          <ac:picMkLst>
            <pc:docMk/>
            <pc:sldMk cId="0" sldId="271"/>
            <ac:picMk id="12" creationId="{714B0271-1B80-8DDE-C711-7D65C924D77B}"/>
          </ac:picMkLst>
        </pc:picChg>
      </pc:sldChg>
      <pc:sldChg chg="addSp delSp modSp modTransition modAnim">
        <pc:chgData name="Agnes BOASIAKO" userId="72a254c66f2e2ce8" providerId="LiveId" clId="{7B5BAB75-C4C3-49EE-B3F9-F34E652A33FA}" dt="2026-10-24T13:37:07.241" v="32"/>
        <pc:sldMkLst>
          <pc:docMk/>
          <pc:sldMk cId="0" sldId="272"/>
        </pc:sldMkLst>
        <pc:picChg chg="del">
          <ac:chgData name="Agnes BOASIAKO" userId="72a254c66f2e2ce8" providerId="LiveId" clId="{7B5BAB75-C4C3-49EE-B3F9-F34E652A33FA}" dt="2026-10-24T11:57:36.588" v="6"/>
          <ac:picMkLst>
            <pc:docMk/>
            <pc:sldMk cId="0" sldId="272"/>
            <ac:picMk id="4" creationId="{FBC4984A-7C55-7263-F565-95B4CDA95FB1}"/>
          </ac:picMkLst>
        </pc:picChg>
        <pc:picChg chg="add del mod">
          <ac:chgData name="Agnes BOASIAKO" userId="72a254c66f2e2ce8" providerId="LiveId" clId="{7B5BAB75-C4C3-49EE-B3F9-F34E652A33FA}" dt="2026-10-24T12:41:42.710" v="7"/>
          <ac:picMkLst>
            <pc:docMk/>
            <pc:sldMk cId="0" sldId="272"/>
            <ac:picMk id="6" creationId="{69611885-C0EC-EA0C-E9DE-62111B7477B0}"/>
          </ac:picMkLst>
        </pc:picChg>
        <pc:picChg chg="del">
          <ac:chgData name="Agnes BOASIAKO" userId="72a254c66f2e2ce8" providerId="LiveId" clId="{7B5BAB75-C4C3-49EE-B3F9-F34E652A33FA}" dt="2026-10-24T13:01:29.354" v="12"/>
          <ac:picMkLst>
            <pc:docMk/>
            <pc:sldMk cId="0" sldId="272"/>
            <ac:picMk id="7" creationId="{D1FB720A-3A99-43AF-F5F6-5BB3A24A2262}"/>
          </ac:picMkLst>
        </pc:picChg>
        <pc:picChg chg="add mod">
          <ac:chgData name="Agnes BOASIAKO" userId="72a254c66f2e2ce8" providerId="LiveId" clId="{7B5BAB75-C4C3-49EE-B3F9-F34E652A33FA}" dt="2026-10-24T13:01:29.354" v="12"/>
          <ac:picMkLst>
            <pc:docMk/>
            <pc:sldMk cId="0" sldId="272"/>
            <ac:picMk id="8" creationId="{6C2B50E7-2222-EB59-44D4-1F9E44BCC685}"/>
          </ac:picMkLst>
        </pc:picChg>
        <pc:picChg chg="del">
          <ac:chgData name="Agnes BOASIAKO" userId="72a254c66f2e2ce8" providerId="LiveId" clId="{7B5BAB75-C4C3-49EE-B3F9-F34E652A33FA}" dt="2026-10-24T11:39:59.680" v="1"/>
          <ac:picMkLst>
            <pc:docMk/>
            <pc:sldMk cId="0" sldId="272"/>
            <ac:picMk id="13" creationId="{93FE0820-23A9-4D32-D736-14470FE658DC}"/>
          </ac:picMkLst>
        </pc:picChg>
        <pc:picChg chg="del">
          <ac:chgData name="Agnes BOASIAKO" userId="72a254c66f2e2ce8" providerId="LiveId" clId="{7B5BAB75-C4C3-49EE-B3F9-F34E652A33FA}" dt="2026-10-24T13:12:41.479" v="18"/>
          <ac:picMkLst>
            <pc:docMk/>
            <pc:sldMk cId="0" sldId="272"/>
            <ac:picMk id="14" creationId="{36BA49A5-FEF9-1C9A-0FD0-A439B378A76D}"/>
          </ac:picMkLst>
        </pc:picChg>
        <pc:picChg chg="add del mod">
          <ac:chgData name="Agnes BOASIAKO" userId="72a254c66f2e2ce8" providerId="LiveId" clId="{7B5BAB75-C4C3-49EE-B3F9-F34E652A33FA}" dt="2026-10-24T13:13:09.253" v="19"/>
          <ac:picMkLst>
            <pc:docMk/>
            <pc:sldMk cId="0" sldId="272"/>
            <ac:picMk id="15" creationId="{94EE6EBB-EEA1-A3D4-41FC-0A91C7D50EBC}"/>
          </ac:picMkLst>
        </pc:picChg>
        <pc:picChg chg="del">
          <ac:chgData name="Agnes BOASIAKO" userId="72a254c66f2e2ce8" providerId="LiveId" clId="{7B5BAB75-C4C3-49EE-B3F9-F34E652A33FA}" dt="2026-10-24T13:14:18.170" v="20"/>
          <ac:picMkLst>
            <pc:docMk/>
            <pc:sldMk cId="0" sldId="272"/>
            <ac:picMk id="20" creationId="{A2CC4F77-3CE7-6A27-34DB-902B66828B82}"/>
          </ac:picMkLst>
        </pc:picChg>
        <pc:picChg chg="add mod">
          <ac:chgData name="Agnes BOASIAKO" userId="72a254c66f2e2ce8" providerId="LiveId" clId="{7B5BAB75-C4C3-49EE-B3F9-F34E652A33FA}" dt="2026-10-24T13:14:18.170" v="20"/>
          <ac:picMkLst>
            <pc:docMk/>
            <pc:sldMk cId="0" sldId="272"/>
            <ac:picMk id="21" creationId="{D3215EC8-355C-225F-AD1F-3FB12739526B}"/>
          </ac:picMkLst>
        </pc:picChg>
        <pc:picChg chg="del">
          <ac:chgData name="Agnes BOASIAKO" userId="72a254c66f2e2ce8" providerId="LiveId" clId="{7B5BAB75-C4C3-49EE-B3F9-F34E652A33FA}" dt="2026-10-24T13:37:07.241" v="32"/>
          <ac:picMkLst>
            <pc:docMk/>
            <pc:sldMk cId="0" sldId="272"/>
            <ac:picMk id="25" creationId="{A192F03B-5570-98A7-FA4F-2672A3008424}"/>
          </ac:picMkLst>
        </pc:picChg>
        <pc:picChg chg="add mod">
          <ac:chgData name="Agnes BOASIAKO" userId="72a254c66f2e2ce8" providerId="LiveId" clId="{7B5BAB75-C4C3-49EE-B3F9-F34E652A33FA}" dt="2026-10-24T13:37:07.241" v="32"/>
          <ac:picMkLst>
            <pc:docMk/>
            <pc:sldMk cId="0" sldId="272"/>
            <ac:picMk id="26" creationId="{1A68DA58-7981-41CC-5392-BBE139880F5D}"/>
          </ac:picMkLst>
        </pc:picChg>
      </pc:sldChg>
      <pc:sldChg chg="addSp delSp modSp modTransition modAnim">
        <pc:chgData name="Agnes BOASIAKO" userId="72a254c66f2e2ce8" providerId="LiveId" clId="{7B5BAB75-C4C3-49EE-B3F9-F34E652A33FA}" dt="2026-10-24T13:16:12.806" v="22"/>
        <pc:sldMkLst>
          <pc:docMk/>
          <pc:sldMk cId="0" sldId="273"/>
        </pc:sldMkLst>
        <pc:picChg chg="del">
          <ac:chgData name="Agnes BOASIAKO" userId="72a254c66f2e2ce8" providerId="LiveId" clId="{7B5BAB75-C4C3-49EE-B3F9-F34E652A33FA}" dt="2026-10-24T11:57:36.588" v="6"/>
          <ac:picMkLst>
            <pc:docMk/>
            <pc:sldMk cId="0" sldId="273"/>
            <ac:picMk id="4" creationId="{CE0A8738-98FD-FF1C-2DAE-BED530CB7A2C}"/>
          </ac:picMkLst>
        </pc:picChg>
        <pc:picChg chg="add del mod">
          <ac:chgData name="Agnes BOASIAKO" userId="72a254c66f2e2ce8" providerId="LiveId" clId="{7B5BAB75-C4C3-49EE-B3F9-F34E652A33FA}" dt="2026-10-24T12:41:42.710" v="7"/>
          <ac:picMkLst>
            <pc:docMk/>
            <pc:sldMk cId="0" sldId="273"/>
            <ac:picMk id="5" creationId="{3BCDAB93-E1F1-E199-CFE2-AAB395167C04}"/>
          </ac:picMkLst>
        </pc:picChg>
        <pc:picChg chg="del">
          <ac:chgData name="Agnes BOASIAKO" userId="72a254c66f2e2ce8" providerId="LiveId" clId="{7B5BAB75-C4C3-49EE-B3F9-F34E652A33FA}" dt="2026-10-24T11:39:59.680" v="1"/>
          <ac:picMkLst>
            <pc:docMk/>
            <pc:sldMk cId="0" sldId="273"/>
            <ac:picMk id="9" creationId="{1B581910-B7B3-69A3-1525-F3DD1EF03326}"/>
          </ac:picMkLst>
        </pc:picChg>
        <pc:picChg chg="add mod">
          <ac:chgData name="Agnes BOASIAKO" userId="72a254c66f2e2ce8" providerId="LiveId" clId="{7B5BAB75-C4C3-49EE-B3F9-F34E652A33FA}" dt="2026-10-24T13:06:59.649" v="16"/>
          <ac:picMkLst>
            <pc:docMk/>
            <pc:sldMk cId="0" sldId="273"/>
            <ac:picMk id="18" creationId="{0F95D226-441A-2DEF-3706-8862DFC2A619}"/>
          </ac:picMkLst>
        </pc:picChg>
        <pc:picChg chg="del">
          <ac:chgData name="Agnes BOASIAKO" userId="72a254c66f2e2ce8" providerId="LiveId" clId="{7B5BAB75-C4C3-49EE-B3F9-F34E652A33FA}" dt="2026-10-24T13:16:12.806" v="22"/>
          <ac:picMkLst>
            <pc:docMk/>
            <pc:sldMk cId="0" sldId="273"/>
            <ac:picMk id="24" creationId="{3A5A5B0D-0A69-F3AB-E2A7-8054A47F32D9}"/>
          </ac:picMkLst>
        </pc:picChg>
        <pc:picChg chg="add mod">
          <ac:chgData name="Agnes BOASIAKO" userId="72a254c66f2e2ce8" providerId="LiveId" clId="{7B5BAB75-C4C3-49EE-B3F9-F34E652A33FA}" dt="2026-10-24T13:16:12.806" v="22"/>
          <ac:picMkLst>
            <pc:docMk/>
            <pc:sldMk cId="0" sldId="273"/>
            <ac:picMk id="25" creationId="{B64BC8CF-146B-B625-285E-E7C4A1660892}"/>
          </ac:picMkLst>
        </pc:picChg>
      </pc:sldChg>
      <pc:sldChg chg="addSp delSp modSp modTransition modAnim">
        <pc:chgData name="Agnes BOASIAKO" userId="72a254c66f2e2ce8" providerId="LiveId" clId="{7B5BAB75-C4C3-49EE-B3F9-F34E652A33FA}" dt="2026-10-24T13:20:07.296" v="26"/>
        <pc:sldMkLst>
          <pc:docMk/>
          <pc:sldMk cId="0" sldId="274"/>
        </pc:sldMkLst>
        <pc:picChg chg="add del mod">
          <ac:chgData name="Agnes BOASIAKO" userId="72a254c66f2e2ce8" providerId="LiveId" clId="{7B5BAB75-C4C3-49EE-B3F9-F34E652A33FA}" dt="2026-10-24T11:39:59.680" v="1"/>
          <ac:picMkLst>
            <pc:docMk/>
            <pc:sldMk cId="0" sldId="274"/>
            <ac:picMk id="6" creationId="{9EB90C69-63F3-9720-1E42-015D8CF87CF9}"/>
          </ac:picMkLst>
        </pc:picChg>
        <pc:picChg chg="add mod">
          <ac:chgData name="Agnes BOASIAKO" userId="72a254c66f2e2ce8" providerId="LiveId" clId="{7B5BAB75-C4C3-49EE-B3F9-F34E652A33FA}" dt="2026-10-24T13:04:59.873" v="13"/>
          <ac:picMkLst>
            <pc:docMk/>
            <pc:sldMk cId="0" sldId="274"/>
            <ac:picMk id="21" creationId="{F3302B17-E4E6-6428-CE8C-806A3EB177EE}"/>
          </ac:picMkLst>
        </pc:picChg>
        <pc:picChg chg="del">
          <ac:chgData name="Agnes BOASIAKO" userId="72a254c66f2e2ce8" providerId="LiveId" clId="{7B5BAB75-C4C3-49EE-B3F9-F34E652A33FA}" dt="2026-10-24T13:05:31.486" v="15"/>
          <ac:picMkLst>
            <pc:docMk/>
            <pc:sldMk cId="0" sldId="274"/>
            <ac:picMk id="25" creationId="{2CC319BD-4167-AC80-1608-C040785D61A6}"/>
          </ac:picMkLst>
        </pc:picChg>
        <pc:picChg chg="add mod">
          <ac:chgData name="Agnes BOASIAKO" userId="72a254c66f2e2ce8" providerId="LiveId" clId="{7B5BAB75-C4C3-49EE-B3F9-F34E652A33FA}" dt="2026-10-24T13:05:31.486" v="15"/>
          <ac:picMkLst>
            <pc:docMk/>
            <pc:sldMk cId="0" sldId="274"/>
            <ac:picMk id="26" creationId="{782DE932-8E96-B15E-E6BA-05B0B8897189}"/>
          </ac:picMkLst>
        </pc:picChg>
        <pc:picChg chg="del">
          <ac:chgData name="Agnes BOASIAKO" userId="72a254c66f2e2ce8" providerId="LiveId" clId="{7B5BAB75-C4C3-49EE-B3F9-F34E652A33FA}" dt="2026-10-24T13:18:04.049" v="24"/>
          <ac:picMkLst>
            <pc:docMk/>
            <pc:sldMk cId="0" sldId="274"/>
            <ac:picMk id="32" creationId="{97995316-9551-AD6A-463E-F5E1CBAE2D4C}"/>
          </ac:picMkLst>
        </pc:picChg>
        <pc:picChg chg="add mod">
          <ac:chgData name="Agnes BOASIAKO" userId="72a254c66f2e2ce8" providerId="LiveId" clId="{7B5BAB75-C4C3-49EE-B3F9-F34E652A33FA}" dt="2026-10-24T13:18:04.049" v="24"/>
          <ac:picMkLst>
            <pc:docMk/>
            <pc:sldMk cId="0" sldId="274"/>
            <ac:picMk id="33" creationId="{D56713C4-6444-4D4C-9D19-15DE6D5E5457}"/>
          </ac:picMkLst>
        </pc:picChg>
        <pc:picChg chg="del">
          <ac:chgData name="Agnes BOASIAKO" userId="72a254c66f2e2ce8" providerId="LiveId" clId="{7B5BAB75-C4C3-49EE-B3F9-F34E652A33FA}" dt="2026-10-24T13:20:07.296" v="26"/>
          <ac:picMkLst>
            <pc:docMk/>
            <pc:sldMk cId="0" sldId="274"/>
            <ac:picMk id="38" creationId="{7B0E6268-E1BD-ACB9-D049-382101DF9F97}"/>
          </ac:picMkLst>
        </pc:picChg>
        <pc:picChg chg="add mod">
          <ac:chgData name="Agnes BOASIAKO" userId="72a254c66f2e2ce8" providerId="LiveId" clId="{7B5BAB75-C4C3-49EE-B3F9-F34E652A33FA}" dt="2026-10-24T13:20:07.296" v="26"/>
          <ac:picMkLst>
            <pc:docMk/>
            <pc:sldMk cId="0" sldId="274"/>
            <ac:picMk id="39" creationId="{E25596FF-F736-2A7D-72AE-28E3CB2541FE}"/>
          </ac:picMkLst>
        </pc:picChg>
      </pc:sldChg>
      <pc:sldChg chg="modTransition">
        <pc:chgData name="Agnes BOASIAKO" userId="72a254c66f2e2ce8" providerId="LiveId" clId="{7B5BAB75-C4C3-49EE-B3F9-F34E652A33FA}" dt="2026-10-24T12:45:30.266" v="11"/>
        <pc:sldMkLst>
          <pc:docMk/>
          <pc:sldMk cId="3383070858" sldId="275"/>
        </pc:sldMkLst>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7A78C7B-28F1-4650-844F-6A5AC44ACC7B}"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CA3576DD-E258-44B1-A087-304F691F4A65}">
      <dgm:prSet/>
      <dgm:spPr/>
      <dgm:t>
        <a:bodyPr/>
        <a:lstStyle/>
        <a:p>
          <a:r>
            <a:rPr lang="en-US" dirty="0"/>
            <a:t>More than 20% of the UK population will be aged 65 and over in 2030 and 31% in 2060 (ONS, 2026; Government Actuary’s Department, 2026).</a:t>
          </a:r>
        </a:p>
      </dgm:t>
    </dgm:pt>
    <dgm:pt modelId="{49FE3A94-5DCE-473F-A181-41F0A8A3B5B5}" type="parTrans" cxnId="{4599861C-62E9-4C35-B9E3-0960EAA3AB6E}">
      <dgm:prSet/>
      <dgm:spPr/>
      <dgm:t>
        <a:bodyPr/>
        <a:lstStyle/>
        <a:p>
          <a:endParaRPr lang="en-US"/>
        </a:p>
      </dgm:t>
    </dgm:pt>
    <dgm:pt modelId="{326C1671-DD0F-49CC-847F-02F5BE6BC7D2}" type="sibTrans" cxnId="{4599861C-62E9-4C35-B9E3-0960EAA3AB6E}">
      <dgm:prSet/>
      <dgm:spPr/>
      <dgm:t>
        <a:bodyPr/>
        <a:lstStyle/>
        <a:p>
          <a:endParaRPr lang="en-US"/>
        </a:p>
      </dgm:t>
    </dgm:pt>
    <dgm:pt modelId="{DA5EE1D1-CE20-4382-8563-60A9D7AC35D8}">
      <dgm:prSet/>
      <dgm:spPr/>
      <dgm:t>
        <a:bodyPr/>
        <a:lstStyle/>
        <a:p>
          <a:r>
            <a:rPr lang="en-US" dirty="0"/>
            <a:t>This population change may increase need for other health and social services and housing programs nationwide (Health Foundation, 2024; Care Quality Commission [CQC], 2025).</a:t>
          </a:r>
        </a:p>
      </dgm:t>
    </dgm:pt>
    <dgm:pt modelId="{0AD24190-CBF2-435E-AA14-B5F604CE34FD}" type="parTrans" cxnId="{BC59817F-1F83-432E-9FEB-D8CA6471DE7B}">
      <dgm:prSet/>
      <dgm:spPr/>
      <dgm:t>
        <a:bodyPr/>
        <a:lstStyle/>
        <a:p>
          <a:endParaRPr lang="en-US"/>
        </a:p>
      </dgm:t>
    </dgm:pt>
    <dgm:pt modelId="{C3298245-961C-44D2-9810-A67A94C914BF}" type="sibTrans" cxnId="{BC59817F-1F83-432E-9FEB-D8CA6471DE7B}">
      <dgm:prSet/>
      <dgm:spPr/>
      <dgm:t>
        <a:bodyPr/>
        <a:lstStyle/>
        <a:p>
          <a:endParaRPr lang="en-US"/>
        </a:p>
      </dgm:t>
    </dgm:pt>
    <dgm:pt modelId="{399FE9D4-B4BD-46A0-AF16-1603949098B5}">
      <dgm:prSet/>
      <dgm:spPr/>
      <dgm:t>
        <a:bodyPr/>
        <a:lstStyle/>
        <a:p>
          <a:r>
            <a:rPr lang="en-US"/>
            <a:t>Types of support available to individuals include physical‚ emotional‚ social‚ and mental support. Individuals may benefit from multiple types of support․</a:t>
          </a:r>
        </a:p>
      </dgm:t>
    </dgm:pt>
    <dgm:pt modelId="{81C3F0AB-B0EA-45E8-BC04-046CFDCAF21D}" type="parTrans" cxnId="{9B866BAC-88B0-455C-A9E4-D6E579F5C5CB}">
      <dgm:prSet/>
      <dgm:spPr/>
      <dgm:t>
        <a:bodyPr/>
        <a:lstStyle/>
        <a:p>
          <a:endParaRPr lang="en-US"/>
        </a:p>
      </dgm:t>
    </dgm:pt>
    <dgm:pt modelId="{87E7B9D2-E0B9-438E-BCD6-6A8FCA340F24}" type="sibTrans" cxnId="{9B866BAC-88B0-455C-A9E4-D6E579F5C5CB}">
      <dgm:prSet/>
      <dgm:spPr/>
      <dgm:t>
        <a:bodyPr/>
        <a:lstStyle/>
        <a:p>
          <a:endParaRPr lang="en-US"/>
        </a:p>
      </dgm:t>
    </dgm:pt>
    <dgm:pt modelId="{4CFB5872-B432-4285-806B-40DD0DC535E0}">
      <dgm:prSet/>
      <dgm:spPr/>
      <dgm:t>
        <a:bodyPr/>
        <a:lstStyle/>
        <a:p>
          <a:r>
            <a:rPr lang="en-US" dirty="0"/>
            <a:t>Multimorbidity is common among older adults․ Many older adults have three or more chronic medical conditions (WHO, 2023; Intrinsic capacity and healthy ageing, 2022).</a:t>
          </a:r>
        </a:p>
      </dgm:t>
    </dgm:pt>
    <dgm:pt modelId="{4F425C2D-CA75-415F-9696-09B72260E0C1}" type="parTrans" cxnId="{711E68B3-4D78-4CEE-BAD2-04364C58E9B3}">
      <dgm:prSet/>
      <dgm:spPr/>
      <dgm:t>
        <a:bodyPr/>
        <a:lstStyle/>
        <a:p>
          <a:endParaRPr lang="en-US"/>
        </a:p>
      </dgm:t>
    </dgm:pt>
    <dgm:pt modelId="{7AD4BA97-1784-48F3-AAB6-DA9F10BCC6C9}" type="sibTrans" cxnId="{711E68B3-4D78-4CEE-BAD2-04364C58E9B3}">
      <dgm:prSet/>
      <dgm:spPr/>
      <dgm:t>
        <a:bodyPr/>
        <a:lstStyle/>
        <a:p>
          <a:endParaRPr lang="en-US"/>
        </a:p>
      </dgm:t>
    </dgm:pt>
    <dgm:pt modelId="{ACFFDEB4-CB8A-4FDF-9E67-1DB726A11720}">
      <dgm:prSet/>
      <dgm:spPr/>
      <dgm:t>
        <a:bodyPr/>
        <a:lstStyle/>
        <a:p>
          <a:r>
            <a:rPr lang="en-US"/>
            <a:t>Implications: Strategies and policies that promote innovation by caregivers‚ empowerment and responsiveness can help to sustain care quality․</a:t>
          </a:r>
        </a:p>
      </dgm:t>
    </dgm:pt>
    <dgm:pt modelId="{B0508F19-8B85-4E9C-A96F-A353D79BC4C6}" type="parTrans" cxnId="{FA7C16D0-2FB0-4E55-A277-AA4DEEE040A7}">
      <dgm:prSet/>
      <dgm:spPr/>
      <dgm:t>
        <a:bodyPr/>
        <a:lstStyle/>
        <a:p>
          <a:endParaRPr lang="en-US"/>
        </a:p>
      </dgm:t>
    </dgm:pt>
    <dgm:pt modelId="{65485446-BFB0-47AE-AEC7-3E6F5F5F5F01}" type="sibTrans" cxnId="{FA7C16D0-2FB0-4E55-A277-AA4DEEE040A7}">
      <dgm:prSet/>
      <dgm:spPr/>
      <dgm:t>
        <a:bodyPr/>
        <a:lstStyle/>
        <a:p>
          <a:endParaRPr lang="en-US"/>
        </a:p>
      </dgm:t>
    </dgm:pt>
    <dgm:pt modelId="{A4022D4A-B442-47B0-9D4B-CB1AF5F574E7}" type="pres">
      <dgm:prSet presAssocID="{87A78C7B-28F1-4650-844F-6A5AC44ACC7B}" presName="vert0" presStyleCnt="0">
        <dgm:presLayoutVars>
          <dgm:dir/>
          <dgm:animOne val="branch"/>
          <dgm:animLvl val="lvl"/>
        </dgm:presLayoutVars>
      </dgm:prSet>
      <dgm:spPr/>
    </dgm:pt>
    <dgm:pt modelId="{E75AA075-6FE6-4AF1-A5DF-E39B2729FC0D}" type="pres">
      <dgm:prSet presAssocID="{CA3576DD-E258-44B1-A087-304F691F4A65}" presName="thickLine" presStyleLbl="alignNode1" presStyleIdx="0" presStyleCnt="5"/>
      <dgm:spPr/>
    </dgm:pt>
    <dgm:pt modelId="{8B7E0459-7192-4732-8550-4D008330D487}" type="pres">
      <dgm:prSet presAssocID="{CA3576DD-E258-44B1-A087-304F691F4A65}" presName="horz1" presStyleCnt="0"/>
      <dgm:spPr/>
    </dgm:pt>
    <dgm:pt modelId="{4ACEFB8E-3ECD-417E-81ED-0D399FD05C0C}" type="pres">
      <dgm:prSet presAssocID="{CA3576DD-E258-44B1-A087-304F691F4A65}" presName="tx1" presStyleLbl="revTx" presStyleIdx="0" presStyleCnt="5"/>
      <dgm:spPr/>
    </dgm:pt>
    <dgm:pt modelId="{45037A26-9D9E-4229-AD38-DDB21BB734A7}" type="pres">
      <dgm:prSet presAssocID="{CA3576DD-E258-44B1-A087-304F691F4A65}" presName="vert1" presStyleCnt="0"/>
      <dgm:spPr/>
    </dgm:pt>
    <dgm:pt modelId="{B7B3C4B4-C202-490C-8E1F-17A768F16308}" type="pres">
      <dgm:prSet presAssocID="{DA5EE1D1-CE20-4382-8563-60A9D7AC35D8}" presName="thickLine" presStyleLbl="alignNode1" presStyleIdx="1" presStyleCnt="5"/>
      <dgm:spPr/>
    </dgm:pt>
    <dgm:pt modelId="{BDBC8DFA-9780-4514-A19D-C62B875908F7}" type="pres">
      <dgm:prSet presAssocID="{DA5EE1D1-CE20-4382-8563-60A9D7AC35D8}" presName="horz1" presStyleCnt="0"/>
      <dgm:spPr/>
    </dgm:pt>
    <dgm:pt modelId="{1E231EDF-070C-4F3B-B2AE-4AEB64FE693D}" type="pres">
      <dgm:prSet presAssocID="{DA5EE1D1-CE20-4382-8563-60A9D7AC35D8}" presName="tx1" presStyleLbl="revTx" presStyleIdx="1" presStyleCnt="5"/>
      <dgm:spPr/>
    </dgm:pt>
    <dgm:pt modelId="{F7E9E5F6-EC5E-4410-ACB5-CB1C62C3E458}" type="pres">
      <dgm:prSet presAssocID="{DA5EE1D1-CE20-4382-8563-60A9D7AC35D8}" presName="vert1" presStyleCnt="0"/>
      <dgm:spPr/>
    </dgm:pt>
    <dgm:pt modelId="{5942662C-CDCF-4A83-B257-73D9BE5F27FB}" type="pres">
      <dgm:prSet presAssocID="{399FE9D4-B4BD-46A0-AF16-1603949098B5}" presName="thickLine" presStyleLbl="alignNode1" presStyleIdx="2" presStyleCnt="5"/>
      <dgm:spPr/>
    </dgm:pt>
    <dgm:pt modelId="{55105E11-1062-412B-A257-F792F7529019}" type="pres">
      <dgm:prSet presAssocID="{399FE9D4-B4BD-46A0-AF16-1603949098B5}" presName="horz1" presStyleCnt="0"/>
      <dgm:spPr/>
    </dgm:pt>
    <dgm:pt modelId="{F245C738-22F8-458B-A15A-D3135589AD8D}" type="pres">
      <dgm:prSet presAssocID="{399FE9D4-B4BD-46A0-AF16-1603949098B5}" presName="tx1" presStyleLbl="revTx" presStyleIdx="2" presStyleCnt="5"/>
      <dgm:spPr/>
    </dgm:pt>
    <dgm:pt modelId="{FFDDA2BE-7742-4FD4-BCAF-7F94715D3D56}" type="pres">
      <dgm:prSet presAssocID="{399FE9D4-B4BD-46A0-AF16-1603949098B5}" presName="vert1" presStyleCnt="0"/>
      <dgm:spPr/>
    </dgm:pt>
    <dgm:pt modelId="{22E9BEBC-85DC-4BA7-B475-78AA358886A2}" type="pres">
      <dgm:prSet presAssocID="{4CFB5872-B432-4285-806B-40DD0DC535E0}" presName="thickLine" presStyleLbl="alignNode1" presStyleIdx="3" presStyleCnt="5"/>
      <dgm:spPr/>
    </dgm:pt>
    <dgm:pt modelId="{EC50A8A6-6086-406F-A8C4-BA3F7BA4BB2F}" type="pres">
      <dgm:prSet presAssocID="{4CFB5872-B432-4285-806B-40DD0DC535E0}" presName="horz1" presStyleCnt="0"/>
      <dgm:spPr/>
    </dgm:pt>
    <dgm:pt modelId="{C00CF7F5-5CD0-4B44-9E48-5DBA4A2210DA}" type="pres">
      <dgm:prSet presAssocID="{4CFB5872-B432-4285-806B-40DD0DC535E0}" presName="tx1" presStyleLbl="revTx" presStyleIdx="3" presStyleCnt="5"/>
      <dgm:spPr/>
    </dgm:pt>
    <dgm:pt modelId="{3C9ABFA6-2BD1-4F5B-9B4A-A7B0F9251C4E}" type="pres">
      <dgm:prSet presAssocID="{4CFB5872-B432-4285-806B-40DD0DC535E0}" presName="vert1" presStyleCnt="0"/>
      <dgm:spPr/>
    </dgm:pt>
    <dgm:pt modelId="{A6D1D6ED-A403-4B9B-915F-8FAC262F276C}" type="pres">
      <dgm:prSet presAssocID="{ACFFDEB4-CB8A-4FDF-9E67-1DB726A11720}" presName="thickLine" presStyleLbl="alignNode1" presStyleIdx="4" presStyleCnt="5"/>
      <dgm:spPr/>
    </dgm:pt>
    <dgm:pt modelId="{08FC3131-55C2-4E6A-BBCC-FAD06C5FBF0F}" type="pres">
      <dgm:prSet presAssocID="{ACFFDEB4-CB8A-4FDF-9E67-1DB726A11720}" presName="horz1" presStyleCnt="0"/>
      <dgm:spPr/>
    </dgm:pt>
    <dgm:pt modelId="{8BE7DD31-61F3-4B2F-AE5D-0A9FE782F33C}" type="pres">
      <dgm:prSet presAssocID="{ACFFDEB4-CB8A-4FDF-9E67-1DB726A11720}" presName="tx1" presStyleLbl="revTx" presStyleIdx="4" presStyleCnt="5"/>
      <dgm:spPr/>
    </dgm:pt>
    <dgm:pt modelId="{F8E719FA-28EF-4B09-8F67-6C25A7D77D78}" type="pres">
      <dgm:prSet presAssocID="{ACFFDEB4-CB8A-4FDF-9E67-1DB726A11720}" presName="vert1" presStyleCnt="0"/>
      <dgm:spPr/>
    </dgm:pt>
  </dgm:ptLst>
  <dgm:cxnLst>
    <dgm:cxn modelId="{4599861C-62E9-4C35-B9E3-0960EAA3AB6E}" srcId="{87A78C7B-28F1-4650-844F-6A5AC44ACC7B}" destId="{CA3576DD-E258-44B1-A087-304F691F4A65}" srcOrd="0" destOrd="0" parTransId="{49FE3A94-5DCE-473F-A181-41F0A8A3B5B5}" sibTransId="{326C1671-DD0F-49CC-847F-02F5BE6BC7D2}"/>
    <dgm:cxn modelId="{FD48D82E-4803-4D8D-9C3A-4EC76A0037BE}" type="presOf" srcId="{87A78C7B-28F1-4650-844F-6A5AC44ACC7B}" destId="{A4022D4A-B442-47B0-9D4B-CB1AF5F574E7}" srcOrd="0" destOrd="0" presId="urn:microsoft.com/office/officeart/2008/layout/LinedList"/>
    <dgm:cxn modelId="{3F320670-042B-4997-BA45-05CBBB74E37B}" type="presOf" srcId="{ACFFDEB4-CB8A-4FDF-9E67-1DB726A11720}" destId="{8BE7DD31-61F3-4B2F-AE5D-0A9FE782F33C}" srcOrd="0" destOrd="0" presId="urn:microsoft.com/office/officeart/2008/layout/LinedList"/>
    <dgm:cxn modelId="{BC59817F-1F83-432E-9FEB-D8CA6471DE7B}" srcId="{87A78C7B-28F1-4650-844F-6A5AC44ACC7B}" destId="{DA5EE1D1-CE20-4382-8563-60A9D7AC35D8}" srcOrd="1" destOrd="0" parTransId="{0AD24190-CBF2-435E-AA14-B5F604CE34FD}" sibTransId="{C3298245-961C-44D2-9810-A67A94C914BF}"/>
    <dgm:cxn modelId="{9B866BAC-88B0-455C-A9E4-D6E579F5C5CB}" srcId="{87A78C7B-28F1-4650-844F-6A5AC44ACC7B}" destId="{399FE9D4-B4BD-46A0-AF16-1603949098B5}" srcOrd="2" destOrd="0" parTransId="{81C3F0AB-B0EA-45E8-BC04-046CFDCAF21D}" sibTransId="{87E7B9D2-E0B9-438E-BCD6-6A8FCA340F24}"/>
    <dgm:cxn modelId="{C91F31AE-C8C7-4983-83B5-695473149C6A}" type="presOf" srcId="{CA3576DD-E258-44B1-A087-304F691F4A65}" destId="{4ACEFB8E-3ECD-417E-81ED-0D399FD05C0C}" srcOrd="0" destOrd="0" presId="urn:microsoft.com/office/officeart/2008/layout/LinedList"/>
    <dgm:cxn modelId="{711E68B3-4D78-4CEE-BAD2-04364C58E9B3}" srcId="{87A78C7B-28F1-4650-844F-6A5AC44ACC7B}" destId="{4CFB5872-B432-4285-806B-40DD0DC535E0}" srcOrd="3" destOrd="0" parTransId="{4F425C2D-CA75-415F-9696-09B72260E0C1}" sibTransId="{7AD4BA97-1784-48F3-AAB6-DA9F10BCC6C9}"/>
    <dgm:cxn modelId="{204ACDB6-0B1C-4150-A388-174F8ACD6BDF}" type="presOf" srcId="{DA5EE1D1-CE20-4382-8563-60A9D7AC35D8}" destId="{1E231EDF-070C-4F3B-B2AE-4AEB64FE693D}" srcOrd="0" destOrd="0" presId="urn:microsoft.com/office/officeart/2008/layout/LinedList"/>
    <dgm:cxn modelId="{FA7C16D0-2FB0-4E55-A277-AA4DEEE040A7}" srcId="{87A78C7B-28F1-4650-844F-6A5AC44ACC7B}" destId="{ACFFDEB4-CB8A-4FDF-9E67-1DB726A11720}" srcOrd="4" destOrd="0" parTransId="{B0508F19-8B85-4E9C-A96F-A353D79BC4C6}" sibTransId="{65485446-BFB0-47AE-AEC7-3E6F5F5F5F01}"/>
    <dgm:cxn modelId="{160735D3-3CED-4783-84BE-2355EABA2535}" type="presOf" srcId="{399FE9D4-B4BD-46A0-AF16-1603949098B5}" destId="{F245C738-22F8-458B-A15A-D3135589AD8D}" srcOrd="0" destOrd="0" presId="urn:microsoft.com/office/officeart/2008/layout/LinedList"/>
    <dgm:cxn modelId="{124335FC-037D-44FF-8158-98192C68C89A}" type="presOf" srcId="{4CFB5872-B432-4285-806B-40DD0DC535E0}" destId="{C00CF7F5-5CD0-4B44-9E48-5DBA4A2210DA}" srcOrd="0" destOrd="0" presId="urn:microsoft.com/office/officeart/2008/layout/LinedList"/>
    <dgm:cxn modelId="{CA16E871-B2F6-4373-A1C4-ED13985B206F}" type="presParOf" srcId="{A4022D4A-B442-47B0-9D4B-CB1AF5F574E7}" destId="{E75AA075-6FE6-4AF1-A5DF-E39B2729FC0D}" srcOrd="0" destOrd="0" presId="urn:microsoft.com/office/officeart/2008/layout/LinedList"/>
    <dgm:cxn modelId="{0BBDB7A3-3332-4652-A7EB-F4A9B0BC8520}" type="presParOf" srcId="{A4022D4A-B442-47B0-9D4B-CB1AF5F574E7}" destId="{8B7E0459-7192-4732-8550-4D008330D487}" srcOrd="1" destOrd="0" presId="urn:microsoft.com/office/officeart/2008/layout/LinedList"/>
    <dgm:cxn modelId="{C725C580-51FE-44B7-BF46-22FC44FB3DE3}" type="presParOf" srcId="{8B7E0459-7192-4732-8550-4D008330D487}" destId="{4ACEFB8E-3ECD-417E-81ED-0D399FD05C0C}" srcOrd="0" destOrd="0" presId="urn:microsoft.com/office/officeart/2008/layout/LinedList"/>
    <dgm:cxn modelId="{3B2A36A9-92DC-4B2D-B7B4-AFF8EAC64F8F}" type="presParOf" srcId="{8B7E0459-7192-4732-8550-4D008330D487}" destId="{45037A26-9D9E-4229-AD38-DDB21BB734A7}" srcOrd="1" destOrd="0" presId="urn:microsoft.com/office/officeart/2008/layout/LinedList"/>
    <dgm:cxn modelId="{B96240ED-6AEB-4245-9BB5-21D16E88747E}" type="presParOf" srcId="{A4022D4A-B442-47B0-9D4B-CB1AF5F574E7}" destId="{B7B3C4B4-C202-490C-8E1F-17A768F16308}" srcOrd="2" destOrd="0" presId="urn:microsoft.com/office/officeart/2008/layout/LinedList"/>
    <dgm:cxn modelId="{FC6B537F-056F-4CB2-B765-33918161D359}" type="presParOf" srcId="{A4022D4A-B442-47B0-9D4B-CB1AF5F574E7}" destId="{BDBC8DFA-9780-4514-A19D-C62B875908F7}" srcOrd="3" destOrd="0" presId="urn:microsoft.com/office/officeart/2008/layout/LinedList"/>
    <dgm:cxn modelId="{02775C75-FB36-478F-BFDA-B0E32292DF9C}" type="presParOf" srcId="{BDBC8DFA-9780-4514-A19D-C62B875908F7}" destId="{1E231EDF-070C-4F3B-B2AE-4AEB64FE693D}" srcOrd="0" destOrd="0" presId="urn:microsoft.com/office/officeart/2008/layout/LinedList"/>
    <dgm:cxn modelId="{F2184C71-B2F1-44B2-B742-F96C7378242A}" type="presParOf" srcId="{BDBC8DFA-9780-4514-A19D-C62B875908F7}" destId="{F7E9E5F6-EC5E-4410-ACB5-CB1C62C3E458}" srcOrd="1" destOrd="0" presId="urn:microsoft.com/office/officeart/2008/layout/LinedList"/>
    <dgm:cxn modelId="{DFD7EA3D-B7D9-4F5B-995A-2848AB3E26C1}" type="presParOf" srcId="{A4022D4A-B442-47B0-9D4B-CB1AF5F574E7}" destId="{5942662C-CDCF-4A83-B257-73D9BE5F27FB}" srcOrd="4" destOrd="0" presId="urn:microsoft.com/office/officeart/2008/layout/LinedList"/>
    <dgm:cxn modelId="{078112A5-FDD5-45FE-99ED-414DCF694C0D}" type="presParOf" srcId="{A4022D4A-B442-47B0-9D4B-CB1AF5F574E7}" destId="{55105E11-1062-412B-A257-F792F7529019}" srcOrd="5" destOrd="0" presId="urn:microsoft.com/office/officeart/2008/layout/LinedList"/>
    <dgm:cxn modelId="{7E838BBC-F71F-46FA-B6A9-C90D65873BD4}" type="presParOf" srcId="{55105E11-1062-412B-A257-F792F7529019}" destId="{F245C738-22F8-458B-A15A-D3135589AD8D}" srcOrd="0" destOrd="0" presId="urn:microsoft.com/office/officeart/2008/layout/LinedList"/>
    <dgm:cxn modelId="{4FD3724B-12B4-4E3C-8B67-1EABDFC77D51}" type="presParOf" srcId="{55105E11-1062-412B-A257-F792F7529019}" destId="{FFDDA2BE-7742-4FD4-BCAF-7F94715D3D56}" srcOrd="1" destOrd="0" presId="urn:microsoft.com/office/officeart/2008/layout/LinedList"/>
    <dgm:cxn modelId="{66945308-CA19-44F7-9C1A-DDE2B8861CC9}" type="presParOf" srcId="{A4022D4A-B442-47B0-9D4B-CB1AF5F574E7}" destId="{22E9BEBC-85DC-4BA7-B475-78AA358886A2}" srcOrd="6" destOrd="0" presId="urn:microsoft.com/office/officeart/2008/layout/LinedList"/>
    <dgm:cxn modelId="{A8DECE35-5F93-4E9F-B522-C76DA16D86CE}" type="presParOf" srcId="{A4022D4A-B442-47B0-9D4B-CB1AF5F574E7}" destId="{EC50A8A6-6086-406F-A8C4-BA3F7BA4BB2F}" srcOrd="7" destOrd="0" presId="urn:microsoft.com/office/officeart/2008/layout/LinedList"/>
    <dgm:cxn modelId="{C6A6DECD-AD41-4C5F-B416-D72B9EC6CABA}" type="presParOf" srcId="{EC50A8A6-6086-406F-A8C4-BA3F7BA4BB2F}" destId="{C00CF7F5-5CD0-4B44-9E48-5DBA4A2210DA}" srcOrd="0" destOrd="0" presId="urn:microsoft.com/office/officeart/2008/layout/LinedList"/>
    <dgm:cxn modelId="{CBCE8EE1-076A-485F-97DB-4AB2307B6B8E}" type="presParOf" srcId="{EC50A8A6-6086-406F-A8C4-BA3F7BA4BB2F}" destId="{3C9ABFA6-2BD1-4F5B-9B4A-A7B0F9251C4E}" srcOrd="1" destOrd="0" presId="urn:microsoft.com/office/officeart/2008/layout/LinedList"/>
    <dgm:cxn modelId="{38F1163F-4DB1-4383-9907-53C9DAF869D8}" type="presParOf" srcId="{A4022D4A-B442-47B0-9D4B-CB1AF5F574E7}" destId="{A6D1D6ED-A403-4B9B-915F-8FAC262F276C}" srcOrd="8" destOrd="0" presId="urn:microsoft.com/office/officeart/2008/layout/LinedList"/>
    <dgm:cxn modelId="{9750EEE1-6866-48CA-9CAC-F3516F8E344A}" type="presParOf" srcId="{A4022D4A-B442-47B0-9D4B-CB1AF5F574E7}" destId="{08FC3131-55C2-4E6A-BBCC-FAD06C5FBF0F}" srcOrd="9" destOrd="0" presId="urn:microsoft.com/office/officeart/2008/layout/LinedList"/>
    <dgm:cxn modelId="{28246FDC-EE48-4AC3-BB7C-570CD45556E7}" type="presParOf" srcId="{08FC3131-55C2-4E6A-BBCC-FAD06C5FBF0F}" destId="{8BE7DD31-61F3-4B2F-AE5D-0A9FE782F33C}" srcOrd="0" destOrd="0" presId="urn:microsoft.com/office/officeart/2008/layout/LinedList"/>
    <dgm:cxn modelId="{3EEE37F2-2780-4BEB-99BC-6173AD78871F}" type="presParOf" srcId="{08FC3131-55C2-4E6A-BBCC-FAD06C5FBF0F}" destId="{F8E719FA-28EF-4B09-8F67-6C25A7D77D7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9F31E6-7438-4172-B45A-2024E62468D3}"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US"/>
        </a:p>
      </dgm:t>
    </dgm:pt>
    <dgm:pt modelId="{B6A3A3B5-ACA6-4ADD-9831-3B9E7EBD24B5}">
      <dgm:prSet/>
      <dgm:spPr/>
      <dgm:t>
        <a:bodyPr/>
        <a:lstStyle/>
        <a:p>
          <a:r>
            <a:rPr lang="en-US" b="1" dirty="0">
              <a:solidFill>
                <a:schemeClr val="tx1"/>
              </a:solidFill>
            </a:rPr>
            <a:t>The Care Act 2014 requires social care professionals working with adults to support well-being as part of their professional duties </a:t>
          </a:r>
          <a:r>
            <a:rPr lang="en-GB" b="1" dirty="0">
              <a:solidFill>
                <a:schemeClr val="tx1"/>
              </a:solidFill>
            </a:rPr>
            <a:t>(DHSC, 2024)</a:t>
          </a:r>
          <a:r>
            <a:rPr lang="en-US" b="1" dirty="0">
              <a:solidFill>
                <a:schemeClr val="tx1"/>
              </a:solidFill>
            </a:rPr>
            <a:t>․</a:t>
          </a:r>
        </a:p>
      </dgm:t>
    </dgm:pt>
    <dgm:pt modelId="{C6D4EE5A-B725-4D90-BCF3-1BBB6C4E2E12}" type="parTrans" cxnId="{5B9DE30D-D681-4288-92BB-B545827449B7}">
      <dgm:prSet/>
      <dgm:spPr/>
      <dgm:t>
        <a:bodyPr/>
        <a:lstStyle/>
        <a:p>
          <a:endParaRPr lang="en-US"/>
        </a:p>
      </dgm:t>
    </dgm:pt>
    <dgm:pt modelId="{8D6B74FD-8DD3-40CD-8B12-758F017C759E}" type="sibTrans" cxnId="{5B9DE30D-D681-4288-92BB-B545827449B7}">
      <dgm:prSet/>
      <dgm:spPr/>
      <dgm:t>
        <a:bodyPr/>
        <a:lstStyle/>
        <a:p>
          <a:endParaRPr lang="en-US"/>
        </a:p>
      </dgm:t>
    </dgm:pt>
    <dgm:pt modelId="{5CC242C4-39CB-4C06-93BF-DC3BB7939773}">
      <dgm:prSet/>
      <dgm:spPr/>
      <dgm:t>
        <a:bodyPr/>
        <a:lstStyle/>
        <a:p>
          <a:r>
            <a:rPr lang="en-US" b="1">
              <a:solidFill>
                <a:schemeClr val="tx1"/>
              </a:solidFill>
            </a:rPr>
            <a:t>Empowerment means giving older patients the ability to make their own decisions about care․</a:t>
          </a:r>
        </a:p>
      </dgm:t>
    </dgm:pt>
    <dgm:pt modelId="{A6BCAEC6-83B6-4BB7-AB27-8322225C6CEC}" type="parTrans" cxnId="{993E6D5B-E56B-4462-A7E1-84F35E110396}">
      <dgm:prSet/>
      <dgm:spPr/>
      <dgm:t>
        <a:bodyPr/>
        <a:lstStyle/>
        <a:p>
          <a:endParaRPr lang="en-US"/>
        </a:p>
      </dgm:t>
    </dgm:pt>
    <dgm:pt modelId="{F167CF96-7B07-459D-B51F-103D299E672F}" type="sibTrans" cxnId="{993E6D5B-E56B-4462-A7E1-84F35E110396}">
      <dgm:prSet/>
      <dgm:spPr/>
      <dgm:t>
        <a:bodyPr/>
        <a:lstStyle/>
        <a:p>
          <a:endParaRPr lang="en-US"/>
        </a:p>
      </dgm:t>
    </dgm:pt>
    <dgm:pt modelId="{F3994F84-1786-4302-B80D-32D12D18137F}">
      <dgm:prSet/>
      <dgm:spPr/>
      <dgm:t>
        <a:bodyPr/>
        <a:lstStyle/>
        <a:p>
          <a:r>
            <a:rPr lang="en-US" b="1" dirty="0">
              <a:solidFill>
                <a:schemeClr val="tx1"/>
              </a:solidFill>
            </a:rPr>
            <a:t>Functional ability includes intrinsic capacity and environmental factors‚ as defined by the World Health Organization (WHO, 2023) </a:t>
          </a:r>
        </a:p>
      </dgm:t>
    </dgm:pt>
    <dgm:pt modelId="{503235EF-673D-4992-8DC4-2B2137D6F00A}" type="parTrans" cxnId="{AAA4E674-B04E-4E03-97A0-8CD570D2D778}">
      <dgm:prSet/>
      <dgm:spPr/>
      <dgm:t>
        <a:bodyPr/>
        <a:lstStyle/>
        <a:p>
          <a:endParaRPr lang="en-US"/>
        </a:p>
      </dgm:t>
    </dgm:pt>
    <dgm:pt modelId="{B7A3626E-2E71-45C0-AB75-3101D8418550}" type="sibTrans" cxnId="{AAA4E674-B04E-4E03-97A0-8CD570D2D778}">
      <dgm:prSet/>
      <dgm:spPr/>
      <dgm:t>
        <a:bodyPr/>
        <a:lstStyle/>
        <a:p>
          <a:endParaRPr lang="en-US"/>
        </a:p>
      </dgm:t>
    </dgm:pt>
    <dgm:pt modelId="{4DAAB15F-AC69-4E35-8244-05905B7487B1}">
      <dgm:prSet/>
      <dgm:spPr/>
      <dgm:t>
        <a:bodyPr/>
        <a:lstStyle/>
        <a:p>
          <a:r>
            <a:rPr lang="en-US" b="1">
              <a:solidFill>
                <a:schemeClr val="tx1"/>
              </a:solidFill>
            </a:rPr>
            <a:t>Maintaining independence can prevent unnecessary institutionalisation and substantially improve quality of life․</a:t>
          </a:r>
        </a:p>
      </dgm:t>
    </dgm:pt>
    <dgm:pt modelId="{F16AD90A-4DD2-4C47-8D6F-4F067F029CA6}" type="parTrans" cxnId="{96185791-EC51-4538-9D11-4BF91ED82FB7}">
      <dgm:prSet/>
      <dgm:spPr/>
      <dgm:t>
        <a:bodyPr/>
        <a:lstStyle/>
        <a:p>
          <a:endParaRPr lang="en-US"/>
        </a:p>
      </dgm:t>
    </dgm:pt>
    <dgm:pt modelId="{5142AB59-3551-4306-9F3E-047FE060B9EC}" type="sibTrans" cxnId="{96185791-EC51-4538-9D11-4BF91ED82FB7}">
      <dgm:prSet/>
      <dgm:spPr/>
      <dgm:t>
        <a:bodyPr/>
        <a:lstStyle/>
        <a:p>
          <a:endParaRPr lang="en-US"/>
        </a:p>
      </dgm:t>
    </dgm:pt>
    <dgm:pt modelId="{2662F828-ABB3-4076-87F6-808FDB066496}">
      <dgm:prSet/>
      <dgm:spPr/>
      <dgm:t>
        <a:bodyPr/>
        <a:lstStyle/>
        <a:p>
          <a:r>
            <a:rPr lang="en-US" b="1">
              <a:solidFill>
                <a:schemeClr val="tx1"/>
              </a:solidFill>
            </a:rPr>
            <a:t>Strengths-based practice focuses on a person's skills and other strengths in addition to needs․</a:t>
          </a:r>
        </a:p>
      </dgm:t>
    </dgm:pt>
    <dgm:pt modelId="{FD031CFE-407F-44B5-B91F-486ADE6319DA}" type="parTrans" cxnId="{6C9B3547-9107-437D-82C3-CA12018202C4}">
      <dgm:prSet/>
      <dgm:spPr/>
      <dgm:t>
        <a:bodyPr/>
        <a:lstStyle/>
        <a:p>
          <a:endParaRPr lang="en-US"/>
        </a:p>
      </dgm:t>
    </dgm:pt>
    <dgm:pt modelId="{287221F8-F7FE-4AC9-954E-1BEE423CEA3A}" type="sibTrans" cxnId="{6C9B3547-9107-437D-82C3-CA12018202C4}">
      <dgm:prSet/>
      <dgm:spPr/>
      <dgm:t>
        <a:bodyPr/>
        <a:lstStyle/>
        <a:p>
          <a:endParaRPr lang="en-US"/>
        </a:p>
      </dgm:t>
    </dgm:pt>
    <dgm:pt modelId="{204C4008-7787-449D-9DA3-6D5222E802DB}">
      <dgm:prSet/>
      <dgm:spPr/>
      <dgm:t>
        <a:bodyPr/>
        <a:lstStyle/>
        <a:p>
          <a:r>
            <a:rPr lang="en-US" b="1">
              <a:solidFill>
                <a:schemeClr val="tx1"/>
              </a:solidFill>
            </a:rPr>
            <a:t>Person-centred planning can help ensure that services are provided according to clients' personal and cultural needs and preferences․</a:t>
          </a:r>
        </a:p>
      </dgm:t>
    </dgm:pt>
    <dgm:pt modelId="{8CCCAC88-A6A0-4EAD-AFB9-7B6E8C6F186D}" type="parTrans" cxnId="{5DC456B2-B643-4591-8E27-3A9515F618D7}">
      <dgm:prSet/>
      <dgm:spPr/>
      <dgm:t>
        <a:bodyPr/>
        <a:lstStyle/>
        <a:p>
          <a:endParaRPr lang="en-US"/>
        </a:p>
      </dgm:t>
    </dgm:pt>
    <dgm:pt modelId="{C0F18FDB-9A51-4E7C-8E75-FC3EF64EB044}" type="sibTrans" cxnId="{5DC456B2-B643-4591-8E27-3A9515F618D7}">
      <dgm:prSet/>
      <dgm:spPr/>
      <dgm:t>
        <a:bodyPr/>
        <a:lstStyle/>
        <a:p>
          <a:endParaRPr lang="en-US"/>
        </a:p>
      </dgm:t>
    </dgm:pt>
    <dgm:pt modelId="{7EED6631-1724-420A-A9B9-E09363F87B07}" type="pres">
      <dgm:prSet presAssocID="{189F31E6-7438-4172-B45A-2024E62468D3}" presName="diagram" presStyleCnt="0">
        <dgm:presLayoutVars>
          <dgm:dir/>
          <dgm:resizeHandles val="exact"/>
        </dgm:presLayoutVars>
      </dgm:prSet>
      <dgm:spPr/>
    </dgm:pt>
    <dgm:pt modelId="{2237EC69-4AF1-46A3-A279-18C79348447D}" type="pres">
      <dgm:prSet presAssocID="{B6A3A3B5-ACA6-4ADD-9831-3B9E7EBD24B5}" presName="node" presStyleLbl="node1" presStyleIdx="0" presStyleCnt="6">
        <dgm:presLayoutVars>
          <dgm:bulletEnabled val="1"/>
        </dgm:presLayoutVars>
      </dgm:prSet>
      <dgm:spPr/>
    </dgm:pt>
    <dgm:pt modelId="{1B4F253C-F1E6-4D91-B877-447785C1C351}" type="pres">
      <dgm:prSet presAssocID="{8D6B74FD-8DD3-40CD-8B12-758F017C759E}" presName="sibTrans" presStyleCnt="0"/>
      <dgm:spPr/>
    </dgm:pt>
    <dgm:pt modelId="{1E13DE56-668A-4D49-A30D-FC83A58C3FB6}" type="pres">
      <dgm:prSet presAssocID="{5CC242C4-39CB-4C06-93BF-DC3BB7939773}" presName="node" presStyleLbl="node1" presStyleIdx="1" presStyleCnt="6">
        <dgm:presLayoutVars>
          <dgm:bulletEnabled val="1"/>
        </dgm:presLayoutVars>
      </dgm:prSet>
      <dgm:spPr/>
    </dgm:pt>
    <dgm:pt modelId="{6E65AA1B-E0E3-42DB-ABC4-5ADA264A7FB1}" type="pres">
      <dgm:prSet presAssocID="{F167CF96-7B07-459D-B51F-103D299E672F}" presName="sibTrans" presStyleCnt="0"/>
      <dgm:spPr/>
    </dgm:pt>
    <dgm:pt modelId="{E49BD6D9-6771-490D-BBD2-6EA421F7BC5B}" type="pres">
      <dgm:prSet presAssocID="{F3994F84-1786-4302-B80D-32D12D18137F}" presName="node" presStyleLbl="node1" presStyleIdx="2" presStyleCnt="6">
        <dgm:presLayoutVars>
          <dgm:bulletEnabled val="1"/>
        </dgm:presLayoutVars>
      </dgm:prSet>
      <dgm:spPr/>
    </dgm:pt>
    <dgm:pt modelId="{CD2D2191-B783-4AC8-90F8-CD20302E8BA3}" type="pres">
      <dgm:prSet presAssocID="{B7A3626E-2E71-45C0-AB75-3101D8418550}" presName="sibTrans" presStyleCnt="0"/>
      <dgm:spPr/>
    </dgm:pt>
    <dgm:pt modelId="{713631FE-5D88-4964-8590-55C0AAD4C53D}" type="pres">
      <dgm:prSet presAssocID="{4DAAB15F-AC69-4E35-8244-05905B7487B1}" presName="node" presStyleLbl="node1" presStyleIdx="3" presStyleCnt="6">
        <dgm:presLayoutVars>
          <dgm:bulletEnabled val="1"/>
        </dgm:presLayoutVars>
      </dgm:prSet>
      <dgm:spPr/>
    </dgm:pt>
    <dgm:pt modelId="{E081D22E-0827-4AFD-83E6-62005438B1B7}" type="pres">
      <dgm:prSet presAssocID="{5142AB59-3551-4306-9F3E-047FE060B9EC}" presName="sibTrans" presStyleCnt="0"/>
      <dgm:spPr/>
    </dgm:pt>
    <dgm:pt modelId="{4D6920F9-4F30-4E6F-9CD1-F82BBCB25D17}" type="pres">
      <dgm:prSet presAssocID="{2662F828-ABB3-4076-87F6-808FDB066496}" presName="node" presStyleLbl="node1" presStyleIdx="4" presStyleCnt="6">
        <dgm:presLayoutVars>
          <dgm:bulletEnabled val="1"/>
        </dgm:presLayoutVars>
      </dgm:prSet>
      <dgm:spPr/>
    </dgm:pt>
    <dgm:pt modelId="{77071A52-0100-4C84-BE2A-630126C5E028}" type="pres">
      <dgm:prSet presAssocID="{287221F8-F7FE-4AC9-954E-1BEE423CEA3A}" presName="sibTrans" presStyleCnt="0"/>
      <dgm:spPr/>
    </dgm:pt>
    <dgm:pt modelId="{DD4266FC-70F0-4477-B994-AFD45E5D7F64}" type="pres">
      <dgm:prSet presAssocID="{204C4008-7787-449D-9DA3-6D5222E802DB}" presName="node" presStyleLbl="node1" presStyleIdx="5" presStyleCnt="6">
        <dgm:presLayoutVars>
          <dgm:bulletEnabled val="1"/>
        </dgm:presLayoutVars>
      </dgm:prSet>
      <dgm:spPr/>
    </dgm:pt>
  </dgm:ptLst>
  <dgm:cxnLst>
    <dgm:cxn modelId="{79F3F801-1EF4-43D2-A2B5-60B743516570}" type="presOf" srcId="{B6A3A3B5-ACA6-4ADD-9831-3B9E7EBD24B5}" destId="{2237EC69-4AF1-46A3-A279-18C79348447D}" srcOrd="0" destOrd="0" presId="urn:microsoft.com/office/officeart/2005/8/layout/default"/>
    <dgm:cxn modelId="{5B9DE30D-D681-4288-92BB-B545827449B7}" srcId="{189F31E6-7438-4172-B45A-2024E62468D3}" destId="{B6A3A3B5-ACA6-4ADD-9831-3B9E7EBD24B5}" srcOrd="0" destOrd="0" parTransId="{C6D4EE5A-B725-4D90-BCF3-1BBB6C4E2E12}" sibTransId="{8D6B74FD-8DD3-40CD-8B12-758F017C759E}"/>
    <dgm:cxn modelId="{3E05A517-8938-4E4A-B6CD-2E0870740842}" type="presOf" srcId="{2662F828-ABB3-4076-87F6-808FDB066496}" destId="{4D6920F9-4F30-4E6F-9CD1-F82BBCB25D17}" srcOrd="0" destOrd="0" presId="urn:microsoft.com/office/officeart/2005/8/layout/default"/>
    <dgm:cxn modelId="{89DAB730-988F-4780-A4C1-FD5BF74F0718}" type="presOf" srcId="{5CC242C4-39CB-4C06-93BF-DC3BB7939773}" destId="{1E13DE56-668A-4D49-A30D-FC83A58C3FB6}" srcOrd="0" destOrd="0" presId="urn:microsoft.com/office/officeart/2005/8/layout/default"/>
    <dgm:cxn modelId="{993E6D5B-E56B-4462-A7E1-84F35E110396}" srcId="{189F31E6-7438-4172-B45A-2024E62468D3}" destId="{5CC242C4-39CB-4C06-93BF-DC3BB7939773}" srcOrd="1" destOrd="0" parTransId="{A6BCAEC6-83B6-4BB7-AB27-8322225C6CEC}" sibTransId="{F167CF96-7B07-459D-B51F-103D299E672F}"/>
    <dgm:cxn modelId="{DBAABA5B-70ED-459F-8B4D-58454431AF54}" type="presOf" srcId="{204C4008-7787-449D-9DA3-6D5222E802DB}" destId="{DD4266FC-70F0-4477-B994-AFD45E5D7F64}" srcOrd="0" destOrd="0" presId="urn:microsoft.com/office/officeart/2005/8/layout/default"/>
    <dgm:cxn modelId="{6C9B3547-9107-437D-82C3-CA12018202C4}" srcId="{189F31E6-7438-4172-B45A-2024E62468D3}" destId="{2662F828-ABB3-4076-87F6-808FDB066496}" srcOrd="4" destOrd="0" parTransId="{FD031CFE-407F-44B5-B91F-486ADE6319DA}" sibTransId="{287221F8-F7FE-4AC9-954E-1BEE423CEA3A}"/>
    <dgm:cxn modelId="{AAA4E674-B04E-4E03-97A0-8CD570D2D778}" srcId="{189F31E6-7438-4172-B45A-2024E62468D3}" destId="{F3994F84-1786-4302-B80D-32D12D18137F}" srcOrd="2" destOrd="0" parTransId="{503235EF-673D-4992-8DC4-2B2137D6F00A}" sibTransId="{B7A3626E-2E71-45C0-AB75-3101D8418550}"/>
    <dgm:cxn modelId="{96185791-EC51-4538-9D11-4BF91ED82FB7}" srcId="{189F31E6-7438-4172-B45A-2024E62468D3}" destId="{4DAAB15F-AC69-4E35-8244-05905B7487B1}" srcOrd="3" destOrd="0" parTransId="{F16AD90A-4DD2-4C47-8D6F-4F067F029CA6}" sibTransId="{5142AB59-3551-4306-9F3E-047FE060B9EC}"/>
    <dgm:cxn modelId="{99CC0797-F6A7-452A-9062-9B75622C6CC4}" type="presOf" srcId="{4DAAB15F-AC69-4E35-8244-05905B7487B1}" destId="{713631FE-5D88-4964-8590-55C0AAD4C53D}" srcOrd="0" destOrd="0" presId="urn:microsoft.com/office/officeart/2005/8/layout/default"/>
    <dgm:cxn modelId="{DE60D5A8-4499-44C9-ABC9-FF1614033453}" type="presOf" srcId="{F3994F84-1786-4302-B80D-32D12D18137F}" destId="{E49BD6D9-6771-490D-BBD2-6EA421F7BC5B}" srcOrd="0" destOrd="0" presId="urn:microsoft.com/office/officeart/2005/8/layout/default"/>
    <dgm:cxn modelId="{6A2FB2B1-7C1E-4C7F-BBE2-5394179FD716}" type="presOf" srcId="{189F31E6-7438-4172-B45A-2024E62468D3}" destId="{7EED6631-1724-420A-A9B9-E09363F87B07}" srcOrd="0" destOrd="0" presId="urn:microsoft.com/office/officeart/2005/8/layout/default"/>
    <dgm:cxn modelId="{5DC456B2-B643-4591-8E27-3A9515F618D7}" srcId="{189F31E6-7438-4172-B45A-2024E62468D3}" destId="{204C4008-7787-449D-9DA3-6D5222E802DB}" srcOrd="5" destOrd="0" parTransId="{8CCCAC88-A6A0-4EAD-AFB9-7B6E8C6F186D}" sibTransId="{C0F18FDB-9A51-4E7C-8E75-FC3EF64EB044}"/>
    <dgm:cxn modelId="{A7CB5303-DC4A-47DD-BD59-4AC3FF3CC0F6}" type="presParOf" srcId="{7EED6631-1724-420A-A9B9-E09363F87B07}" destId="{2237EC69-4AF1-46A3-A279-18C79348447D}" srcOrd="0" destOrd="0" presId="urn:microsoft.com/office/officeart/2005/8/layout/default"/>
    <dgm:cxn modelId="{C2360644-F24B-460F-8FA8-01497B3EDA68}" type="presParOf" srcId="{7EED6631-1724-420A-A9B9-E09363F87B07}" destId="{1B4F253C-F1E6-4D91-B877-447785C1C351}" srcOrd="1" destOrd="0" presId="urn:microsoft.com/office/officeart/2005/8/layout/default"/>
    <dgm:cxn modelId="{0630DDAC-6061-45C2-99EE-96577588E047}" type="presParOf" srcId="{7EED6631-1724-420A-A9B9-E09363F87B07}" destId="{1E13DE56-668A-4D49-A30D-FC83A58C3FB6}" srcOrd="2" destOrd="0" presId="urn:microsoft.com/office/officeart/2005/8/layout/default"/>
    <dgm:cxn modelId="{76EB4302-32AF-4BC0-8B3E-06A60FAB2692}" type="presParOf" srcId="{7EED6631-1724-420A-A9B9-E09363F87B07}" destId="{6E65AA1B-E0E3-42DB-ABC4-5ADA264A7FB1}" srcOrd="3" destOrd="0" presId="urn:microsoft.com/office/officeart/2005/8/layout/default"/>
    <dgm:cxn modelId="{98C49EE6-1D67-4519-AB88-C659D1FAA7C0}" type="presParOf" srcId="{7EED6631-1724-420A-A9B9-E09363F87B07}" destId="{E49BD6D9-6771-490D-BBD2-6EA421F7BC5B}" srcOrd="4" destOrd="0" presId="urn:microsoft.com/office/officeart/2005/8/layout/default"/>
    <dgm:cxn modelId="{B88C2E46-BB85-4149-8D8D-A07CF6ACEB22}" type="presParOf" srcId="{7EED6631-1724-420A-A9B9-E09363F87B07}" destId="{CD2D2191-B783-4AC8-90F8-CD20302E8BA3}" srcOrd="5" destOrd="0" presId="urn:microsoft.com/office/officeart/2005/8/layout/default"/>
    <dgm:cxn modelId="{6E3B3D37-ADA7-4716-96EB-5EF3C8442C01}" type="presParOf" srcId="{7EED6631-1724-420A-A9B9-E09363F87B07}" destId="{713631FE-5D88-4964-8590-55C0AAD4C53D}" srcOrd="6" destOrd="0" presId="urn:microsoft.com/office/officeart/2005/8/layout/default"/>
    <dgm:cxn modelId="{6A2407C9-E89F-400F-BBC2-A61D15E5A262}" type="presParOf" srcId="{7EED6631-1724-420A-A9B9-E09363F87B07}" destId="{E081D22E-0827-4AFD-83E6-62005438B1B7}" srcOrd="7" destOrd="0" presId="urn:microsoft.com/office/officeart/2005/8/layout/default"/>
    <dgm:cxn modelId="{C3C00737-4FB0-4EA7-9D04-E30E1AA30045}" type="presParOf" srcId="{7EED6631-1724-420A-A9B9-E09363F87B07}" destId="{4D6920F9-4F30-4E6F-9CD1-F82BBCB25D17}" srcOrd="8" destOrd="0" presId="urn:microsoft.com/office/officeart/2005/8/layout/default"/>
    <dgm:cxn modelId="{3B4D3241-C84A-4D93-9D13-1C9B57B08379}" type="presParOf" srcId="{7EED6631-1724-420A-A9B9-E09363F87B07}" destId="{77071A52-0100-4C84-BE2A-630126C5E028}" srcOrd="9" destOrd="0" presId="urn:microsoft.com/office/officeart/2005/8/layout/default"/>
    <dgm:cxn modelId="{66D6B5BB-F95F-4577-BB7B-87B4D0D98887}" type="presParOf" srcId="{7EED6631-1724-420A-A9B9-E09363F87B07}" destId="{DD4266FC-70F0-4477-B994-AFD45E5D7F64}"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7C6A70-46C9-4F92-8730-E5534D2EC86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75B82E66-9768-4920-89C7-474480475EFA}">
      <dgm:prSet/>
      <dgm:spPr/>
      <dgm:t>
        <a:bodyPr/>
        <a:lstStyle/>
        <a:p>
          <a:r>
            <a:rPr lang="en-US" b="1" dirty="0">
              <a:solidFill>
                <a:schemeClr val="tx1"/>
              </a:solidFill>
            </a:rPr>
            <a:t>Social theories of aging explore the experiences and reactions of older adults to aging (Social engagement and wellbeing in late life, 2024).</a:t>
          </a:r>
        </a:p>
      </dgm:t>
    </dgm:pt>
    <dgm:pt modelId="{0E05F20E-A1E4-4410-AF1F-163E5DB53241}" type="parTrans" cxnId="{C3B2D876-1B27-4FED-BE31-75B21D4575FC}">
      <dgm:prSet/>
      <dgm:spPr/>
      <dgm:t>
        <a:bodyPr/>
        <a:lstStyle/>
        <a:p>
          <a:endParaRPr lang="en-US"/>
        </a:p>
      </dgm:t>
    </dgm:pt>
    <dgm:pt modelId="{77DB6007-00F7-47B4-BBF4-68ACCFD0D12B}" type="sibTrans" cxnId="{C3B2D876-1B27-4FED-BE31-75B21D4575FC}">
      <dgm:prSet/>
      <dgm:spPr/>
      <dgm:t>
        <a:bodyPr/>
        <a:lstStyle/>
        <a:p>
          <a:endParaRPr lang="en-US"/>
        </a:p>
      </dgm:t>
    </dgm:pt>
    <dgm:pt modelId="{EF8557B2-3792-4036-808C-E14271E7D055}">
      <dgm:prSet/>
      <dgm:spPr/>
      <dgm:t>
        <a:bodyPr/>
        <a:lstStyle/>
        <a:p>
          <a:r>
            <a:rPr lang="en-US" b="1" dirty="0">
              <a:solidFill>
                <a:schemeClr val="tx1"/>
              </a:solidFill>
            </a:rPr>
            <a:t>Activity Theory proposes that human happiness results from sustained engagement and social connections (Social engagement and wellbeing in late life, 2024; WHO, 2021).</a:t>
          </a:r>
        </a:p>
      </dgm:t>
    </dgm:pt>
    <dgm:pt modelId="{42B63EBF-10F8-4019-A25C-65FDAFEDF07C}" type="parTrans" cxnId="{B0C77225-63E6-40B0-A070-B4E1027F6AF7}">
      <dgm:prSet/>
      <dgm:spPr/>
      <dgm:t>
        <a:bodyPr/>
        <a:lstStyle/>
        <a:p>
          <a:endParaRPr lang="en-US"/>
        </a:p>
      </dgm:t>
    </dgm:pt>
    <dgm:pt modelId="{EA3B987C-CB54-497A-8EFF-30D5827C7B76}" type="sibTrans" cxnId="{B0C77225-63E6-40B0-A070-B4E1027F6AF7}">
      <dgm:prSet/>
      <dgm:spPr/>
      <dgm:t>
        <a:bodyPr/>
        <a:lstStyle/>
        <a:p>
          <a:endParaRPr lang="en-US"/>
        </a:p>
      </dgm:t>
    </dgm:pt>
    <dgm:pt modelId="{BB236957-235C-4A53-BE4B-7A90E67E62BA}">
      <dgm:prSet/>
      <dgm:spPr/>
      <dgm:t>
        <a:bodyPr/>
        <a:lstStyle/>
        <a:p>
          <a:r>
            <a:rPr lang="en-US" b="1">
              <a:solidFill>
                <a:schemeClr val="tx1"/>
              </a:solidFill>
            </a:rPr>
            <a:t>Disengagement Theory holds that disengagement from social roles is normal and mutually beneficial for individuals and society․</a:t>
          </a:r>
        </a:p>
      </dgm:t>
    </dgm:pt>
    <dgm:pt modelId="{48520A06-A9E7-4134-9DB4-1A62C05AD2B3}" type="parTrans" cxnId="{98577BD5-3AC8-4799-8A65-98EF90B37857}">
      <dgm:prSet/>
      <dgm:spPr/>
      <dgm:t>
        <a:bodyPr/>
        <a:lstStyle/>
        <a:p>
          <a:endParaRPr lang="en-US"/>
        </a:p>
      </dgm:t>
    </dgm:pt>
    <dgm:pt modelId="{4CD66C6E-37A2-41A6-B3B4-0C20DD3E95E8}" type="sibTrans" cxnId="{98577BD5-3AC8-4799-8A65-98EF90B37857}">
      <dgm:prSet/>
      <dgm:spPr/>
      <dgm:t>
        <a:bodyPr/>
        <a:lstStyle/>
        <a:p>
          <a:endParaRPr lang="en-US"/>
        </a:p>
      </dgm:t>
    </dgm:pt>
    <dgm:pt modelId="{138110BC-6DF8-4CE8-9FBD-DC787A4C83AB}">
      <dgm:prSet/>
      <dgm:spPr/>
      <dgm:t>
        <a:bodyPr/>
        <a:lstStyle/>
        <a:p>
          <a:r>
            <a:rPr lang="en-US" b="1" dirty="0">
              <a:solidFill>
                <a:schemeClr val="tx1"/>
              </a:solidFill>
            </a:rPr>
            <a:t>Continuity and Life Course theories explain how individuals adjust to social and historical trends affecting them throughout their lives </a:t>
          </a:r>
          <a:r>
            <a:rPr lang="en-GB" b="1" dirty="0">
              <a:solidFill>
                <a:schemeClr val="tx1"/>
              </a:solidFill>
            </a:rPr>
            <a:t>(WHO, 2021; WHO, 2023).</a:t>
          </a:r>
          <a:endParaRPr lang="en-US" b="1" dirty="0">
            <a:solidFill>
              <a:schemeClr val="tx1"/>
            </a:solidFill>
          </a:endParaRPr>
        </a:p>
      </dgm:t>
    </dgm:pt>
    <dgm:pt modelId="{2BF4F5C0-4136-4B40-804B-B9E1D2095CC5}" type="parTrans" cxnId="{E3752178-B212-4322-B9C3-B175A6FAC566}">
      <dgm:prSet/>
      <dgm:spPr/>
      <dgm:t>
        <a:bodyPr/>
        <a:lstStyle/>
        <a:p>
          <a:endParaRPr lang="en-US"/>
        </a:p>
      </dgm:t>
    </dgm:pt>
    <dgm:pt modelId="{0BF3A59A-3BFA-48EF-B4A4-34FFD5FFE7CD}" type="sibTrans" cxnId="{E3752178-B212-4322-B9C3-B175A6FAC566}">
      <dgm:prSet/>
      <dgm:spPr/>
      <dgm:t>
        <a:bodyPr/>
        <a:lstStyle/>
        <a:p>
          <a:endParaRPr lang="en-US"/>
        </a:p>
      </dgm:t>
    </dgm:pt>
    <dgm:pt modelId="{03AEC106-558B-4EC8-9B19-4ADA447819B3}">
      <dgm:prSet/>
      <dgm:spPr/>
      <dgm:t>
        <a:bodyPr/>
        <a:lstStyle/>
        <a:p>
          <a:r>
            <a:rPr lang="en-US" b="1">
              <a:solidFill>
                <a:schemeClr val="tx1"/>
              </a:solidFill>
            </a:rPr>
            <a:t>Choice of theory affects how health care professionals create and evaluate practices․</a:t>
          </a:r>
        </a:p>
      </dgm:t>
    </dgm:pt>
    <dgm:pt modelId="{2ACE61C2-BFFA-457B-B9DE-BAE6F323DFAC}" type="parTrans" cxnId="{C0F1284D-63C4-4586-9260-368CBBB45A27}">
      <dgm:prSet/>
      <dgm:spPr/>
      <dgm:t>
        <a:bodyPr/>
        <a:lstStyle/>
        <a:p>
          <a:endParaRPr lang="en-US"/>
        </a:p>
      </dgm:t>
    </dgm:pt>
    <dgm:pt modelId="{69589B6D-5945-4547-8A9E-A018B0D664BA}" type="sibTrans" cxnId="{C0F1284D-63C4-4586-9260-368CBBB45A27}">
      <dgm:prSet/>
      <dgm:spPr/>
      <dgm:t>
        <a:bodyPr/>
        <a:lstStyle/>
        <a:p>
          <a:endParaRPr lang="en-US"/>
        </a:p>
      </dgm:t>
    </dgm:pt>
    <dgm:pt modelId="{390E831C-EE1A-4F21-81C7-58444CF450D4}" type="pres">
      <dgm:prSet presAssocID="{797C6A70-46C9-4F92-8730-E5534D2EC86E}" presName="linear" presStyleCnt="0">
        <dgm:presLayoutVars>
          <dgm:animLvl val="lvl"/>
          <dgm:resizeHandles val="exact"/>
        </dgm:presLayoutVars>
      </dgm:prSet>
      <dgm:spPr/>
    </dgm:pt>
    <dgm:pt modelId="{E0E281AA-2808-480E-A403-50265DA5BB6E}" type="pres">
      <dgm:prSet presAssocID="{75B82E66-9768-4920-89C7-474480475EFA}" presName="parentText" presStyleLbl="node1" presStyleIdx="0" presStyleCnt="5">
        <dgm:presLayoutVars>
          <dgm:chMax val="0"/>
          <dgm:bulletEnabled val="1"/>
        </dgm:presLayoutVars>
      </dgm:prSet>
      <dgm:spPr/>
    </dgm:pt>
    <dgm:pt modelId="{609CFC8B-E99A-497F-B465-1C1B0F0BA2E2}" type="pres">
      <dgm:prSet presAssocID="{77DB6007-00F7-47B4-BBF4-68ACCFD0D12B}" presName="spacer" presStyleCnt="0"/>
      <dgm:spPr/>
    </dgm:pt>
    <dgm:pt modelId="{57B26888-A297-46F8-AE10-C6315C90F4F7}" type="pres">
      <dgm:prSet presAssocID="{EF8557B2-3792-4036-808C-E14271E7D055}" presName="parentText" presStyleLbl="node1" presStyleIdx="1" presStyleCnt="5">
        <dgm:presLayoutVars>
          <dgm:chMax val="0"/>
          <dgm:bulletEnabled val="1"/>
        </dgm:presLayoutVars>
      </dgm:prSet>
      <dgm:spPr/>
    </dgm:pt>
    <dgm:pt modelId="{074C04F5-A9F5-44A8-BEA8-3F80506C7312}" type="pres">
      <dgm:prSet presAssocID="{EA3B987C-CB54-497A-8EFF-30D5827C7B76}" presName="spacer" presStyleCnt="0"/>
      <dgm:spPr/>
    </dgm:pt>
    <dgm:pt modelId="{C4257023-9E44-42C6-9B3C-2E0C3335F8A5}" type="pres">
      <dgm:prSet presAssocID="{BB236957-235C-4A53-BE4B-7A90E67E62BA}" presName="parentText" presStyleLbl="node1" presStyleIdx="2" presStyleCnt="5">
        <dgm:presLayoutVars>
          <dgm:chMax val="0"/>
          <dgm:bulletEnabled val="1"/>
        </dgm:presLayoutVars>
      </dgm:prSet>
      <dgm:spPr/>
    </dgm:pt>
    <dgm:pt modelId="{751D717F-961A-427F-908F-E1BFBDFA9B78}" type="pres">
      <dgm:prSet presAssocID="{4CD66C6E-37A2-41A6-B3B4-0C20DD3E95E8}" presName="spacer" presStyleCnt="0"/>
      <dgm:spPr/>
    </dgm:pt>
    <dgm:pt modelId="{E3F5ED10-8101-488A-8EF1-396857759D34}" type="pres">
      <dgm:prSet presAssocID="{138110BC-6DF8-4CE8-9FBD-DC787A4C83AB}" presName="parentText" presStyleLbl="node1" presStyleIdx="3" presStyleCnt="5">
        <dgm:presLayoutVars>
          <dgm:chMax val="0"/>
          <dgm:bulletEnabled val="1"/>
        </dgm:presLayoutVars>
      </dgm:prSet>
      <dgm:spPr/>
    </dgm:pt>
    <dgm:pt modelId="{DE75F37B-A319-4250-B695-5BB56955873F}" type="pres">
      <dgm:prSet presAssocID="{0BF3A59A-3BFA-48EF-B4A4-34FFD5FFE7CD}" presName="spacer" presStyleCnt="0"/>
      <dgm:spPr/>
    </dgm:pt>
    <dgm:pt modelId="{02D8ABEC-613E-4080-8115-9D47EF95E077}" type="pres">
      <dgm:prSet presAssocID="{03AEC106-558B-4EC8-9B19-4ADA447819B3}" presName="parentText" presStyleLbl="node1" presStyleIdx="4" presStyleCnt="5">
        <dgm:presLayoutVars>
          <dgm:chMax val="0"/>
          <dgm:bulletEnabled val="1"/>
        </dgm:presLayoutVars>
      </dgm:prSet>
      <dgm:spPr/>
    </dgm:pt>
  </dgm:ptLst>
  <dgm:cxnLst>
    <dgm:cxn modelId="{B0C77225-63E6-40B0-A070-B4E1027F6AF7}" srcId="{797C6A70-46C9-4F92-8730-E5534D2EC86E}" destId="{EF8557B2-3792-4036-808C-E14271E7D055}" srcOrd="1" destOrd="0" parTransId="{42B63EBF-10F8-4019-A25C-65FDAFEDF07C}" sibTransId="{EA3B987C-CB54-497A-8EFF-30D5827C7B76}"/>
    <dgm:cxn modelId="{C0F1284D-63C4-4586-9260-368CBBB45A27}" srcId="{797C6A70-46C9-4F92-8730-E5534D2EC86E}" destId="{03AEC106-558B-4EC8-9B19-4ADA447819B3}" srcOrd="4" destOrd="0" parTransId="{2ACE61C2-BFFA-457B-B9DE-BAE6F323DFAC}" sibTransId="{69589B6D-5945-4547-8A9E-A018B0D664BA}"/>
    <dgm:cxn modelId="{C3B2D876-1B27-4FED-BE31-75B21D4575FC}" srcId="{797C6A70-46C9-4F92-8730-E5534D2EC86E}" destId="{75B82E66-9768-4920-89C7-474480475EFA}" srcOrd="0" destOrd="0" parTransId="{0E05F20E-A1E4-4410-AF1F-163E5DB53241}" sibTransId="{77DB6007-00F7-47B4-BBF4-68ACCFD0D12B}"/>
    <dgm:cxn modelId="{E3752178-B212-4322-B9C3-B175A6FAC566}" srcId="{797C6A70-46C9-4F92-8730-E5534D2EC86E}" destId="{138110BC-6DF8-4CE8-9FBD-DC787A4C83AB}" srcOrd="3" destOrd="0" parTransId="{2BF4F5C0-4136-4B40-804B-B9E1D2095CC5}" sibTransId="{0BF3A59A-3BFA-48EF-B4A4-34FFD5FFE7CD}"/>
    <dgm:cxn modelId="{8E22FC82-F9DB-461B-BAAC-A572F0BD5322}" type="presOf" srcId="{797C6A70-46C9-4F92-8730-E5534D2EC86E}" destId="{390E831C-EE1A-4F21-81C7-58444CF450D4}" srcOrd="0" destOrd="0" presId="urn:microsoft.com/office/officeart/2005/8/layout/vList2"/>
    <dgm:cxn modelId="{B527ED8A-9900-497A-A3FF-ED41BCA0A7C0}" type="presOf" srcId="{75B82E66-9768-4920-89C7-474480475EFA}" destId="{E0E281AA-2808-480E-A403-50265DA5BB6E}" srcOrd="0" destOrd="0" presId="urn:microsoft.com/office/officeart/2005/8/layout/vList2"/>
    <dgm:cxn modelId="{DEF00C8F-A8FA-469B-8D18-B797279D04B6}" type="presOf" srcId="{03AEC106-558B-4EC8-9B19-4ADA447819B3}" destId="{02D8ABEC-613E-4080-8115-9D47EF95E077}" srcOrd="0" destOrd="0" presId="urn:microsoft.com/office/officeart/2005/8/layout/vList2"/>
    <dgm:cxn modelId="{B12737B9-7D06-441A-82C8-63610BCD372A}" type="presOf" srcId="{BB236957-235C-4A53-BE4B-7A90E67E62BA}" destId="{C4257023-9E44-42C6-9B3C-2E0C3335F8A5}" srcOrd="0" destOrd="0" presId="urn:microsoft.com/office/officeart/2005/8/layout/vList2"/>
    <dgm:cxn modelId="{98577BD5-3AC8-4799-8A65-98EF90B37857}" srcId="{797C6A70-46C9-4F92-8730-E5534D2EC86E}" destId="{BB236957-235C-4A53-BE4B-7A90E67E62BA}" srcOrd="2" destOrd="0" parTransId="{48520A06-A9E7-4134-9DB4-1A62C05AD2B3}" sibTransId="{4CD66C6E-37A2-41A6-B3B4-0C20DD3E95E8}"/>
    <dgm:cxn modelId="{DDCEDAE7-E8DE-4CED-B118-35151A037840}" type="presOf" srcId="{138110BC-6DF8-4CE8-9FBD-DC787A4C83AB}" destId="{E3F5ED10-8101-488A-8EF1-396857759D34}" srcOrd="0" destOrd="0" presId="urn:microsoft.com/office/officeart/2005/8/layout/vList2"/>
    <dgm:cxn modelId="{D4BFF6ED-1E9A-4AA0-8C7C-E4D6D8266F10}" type="presOf" srcId="{EF8557B2-3792-4036-808C-E14271E7D055}" destId="{57B26888-A297-46F8-AE10-C6315C90F4F7}" srcOrd="0" destOrd="0" presId="urn:microsoft.com/office/officeart/2005/8/layout/vList2"/>
    <dgm:cxn modelId="{E0A30509-263F-4D54-9762-D6D71D386BA3}" type="presParOf" srcId="{390E831C-EE1A-4F21-81C7-58444CF450D4}" destId="{E0E281AA-2808-480E-A403-50265DA5BB6E}" srcOrd="0" destOrd="0" presId="urn:microsoft.com/office/officeart/2005/8/layout/vList2"/>
    <dgm:cxn modelId="{52254960-B53E-4A3B-AC3C-26AEEF8D85E1}" type="presParOf" srcId="{390E831C-EE1A-4F21-81C7-58444CF450D4}" destId="{609CFC8B-E99A-497F-B465-1C1B0F0BA2E2}" srcOrd="1" destOrd="0" presId="urn:microsoft.com/office/officeart/2005/8/layout/vList2"/>
    <dgm:cxn modelId="{C1294186-01C0-4AD6-934E-9166CA720482}" type="presParOf" srcId="{390E831C-EE1A-4F21-81C7-58444CF450D4}" destId="{57B26888-A297-46F8-AE10-C6315C90F4F7}" srcOrd="2" destOrd="0" presId="urn:microsoft.com/office/officeart/2005/8/layout/vList2"/>
    <dgm:cxn modelId="{E1BCBB55-C849-4A02-97BE-38837FFE3F9D}" type="presParOf" srcId="{390E831C-EE1A-4F21-81C7-58444CF450D4}" destId="{074C04F5-A9F5-44A8-BEA8-3F80506C7312}" srcOrd="3" destOrd="0" presId="urn:microsoft.com/office/officeart/2005/8/layout/vList2"/>
    <dgm:cxn modelId="{A6436308-1B65-460E-B380-EEDD79D715D0}" type="presParOf" srcId="{390E831C-EE1A-4F21-81C7-58444CF450D4}" destId="{C4257023-9E44-42C6-9B3C-2E0C3335F8A5}" srcOrd="4" destOrd="0" presId="urn:microsoft.com/office/officeart/2005/8/layout/vList2"/>
    <dgm:cxn modelId="{88CD4BD0-CDCF-4448-8167-0BDABF70D905}" type="presParOf" srcId="{390E831C-EE1A-4F21-81C7-58444CF450D4}" destId="{751D717F-961A-427F-908F-E1BFBDFA9B78}" srcOrd="5" destOrd="0" presId="urn:microsoft.com/office/officeart/2005/8/layout/vList2"/>
    <dgm:cxn modelId="{1DABA858-33E0-4F6F-BC77-82E5F4ED1C8C}" type="presParOf" srcId="{390E831C-EE1A-4F21-81C7-58444CF450D4}" destId="{E3F5ED10-8101-488A-8EF1-396857759D34}" srcOrd="6" destOrd="0" presId="urn:microsoft.com/office/officeart/2005/8/layout/vList2"/>
    <dgm:cxn modelId="{26E4523E-0F3D-4705-AC9D-1E1DC5E0DF19}" type="presParOf" srcId="{390E831C-EE1A-4F21-81C7-58444CF450D4}" destId="{DE75F37B-A319-4250-B695-5BB56955873F}" srcOrd="7" destOrd="0" presId="urn:microsoft.com/office/officeart/2005/8/layout/vList2"/>
    <dgm:cxn modelId="{8CC8CC25-9D58-4EF4-AF52-1A2A061352E4}" type="presParOf" srcId="{390E831C-EE1A-4F21-81C7-58444CF450D4}" destId="{02D8ABEC-613E-4080-8115-9D47EF95E077}"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C22686-7D35-44FE-9CE1-3125CD9FB84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91A9CCC-CF8F-4419-AE43-F937FD91EADB}">
      <dgm:prSet/>
      <dgm:spPr/>
      <dgm:t>
        <a:bodyPr/>
        <a:lstStyle/>
        <a:p>
          <a:r>
            <a:rPr lang="en-US" b="0" dirty="0">
              <a:solidFill>
                <a:schemeClr val="tx1"/>
              </a:solidFill>
            </a:rPr>
            <a:t>Telecare includes personal alert systems and other technologies that offer automatic fall detection and other remote monitoring services to help older adults stay on their own </a:t>
          </a:r>
          <a:r>
            <a:rPr lang="en-GB" b="0" dirty="0">
              <a:solidFill>
                <a:schemeClr val="tx1"/>
              </a:solidFill>
            </a:rPr>
            <a:t>(WHO, 2023; NHS, 2023).</a:t>
          </a:r>
          <a:endParaRPr lang="en-US" b="0" dirty="0">
            <a:solidFill>
              <a:schemeClr val="tx1"/>
            </a:solidFill>
          </a:endParaRPr>
        </a:p>
      </dgm:t>
    </dgm:pt>
    <dgm:pt modelId="{1AF79DBB-D50D-4ECF-82C5-AE86AC9D3407}" type="parTrans" cxnId="{1C1C7AD5-C78A-44C0-845D-F492774D8FC8}">
      <dgm:prSet/>
      <dgm:spPr/>
      <dgm:t>
        <a:bodyPr/>
        <a:lstStyle/>
        <a:p>
          <a:endParaRPr lang="en-US"/>
        </a:p>
      </dgm:t>
    </dgm:pt>
    <dgm:pt modelId="{525E7110-B685-4B12-8BBC-C0FC3C07B132}" type="sibTrans" cxnId="{1C1C7AD5-C78A-44C0-845D-F492774D8FC8}">
      <dgm:prSet/>
      <dgm:spPr/>
      <dgm:t>
        <a:bodyPr/>
        <a:lstStyle/>
        <a:p>
          <a:endParaRPr lang="en-US"/>
        </a:p>
      </dgm:t>
    </dgm:pt>
    <dgm:pt modelId="{91B85CF4-D2C4-46A8-A2DD-6A933F8621D6}">
      <dgm:prSet/>
      <dgm:spPr/>
      <dgm:t>
        <a:bodyPr/>
        <a:lstStyle/>
        <a:p>
          <a:r>
            <a:rPr lang="en-US" b="0">
              <a:solidFill>
                <a:schemeClr val="tx1"/>
              </a:solidFill>
            </a:rPr>
            <a:t>Home sensors help caregivers track activity and alert them if nighttime activity changes․</a:t>
          </a:r>
        </a:p>
      </dgm:t>
    </dgm:pt>
    <dgm:pt modelId="{76AA5570-EA63-4CBC-9D8C-AE23C46F135C}" type="parTrans" cxnId="{FC5C2479-9658-4201-8267-0922999379A1}">
      <dgm:prSet/>
      <dgm:spPr/>
      <dgm:t>
        <a:bodyPr/>
        <a:lstStyle/>
        <a:p>
          <a:endParaRPr lang="en-US"/>
        </a:p>
      </dgm:t>
    </dgm:pt>
    <dgm:pt modelId="{4FDE8A82-9D60-4C19-B7A9-7A743803E989}" type="sibTrans" cxnId="{FC5C2479-9658-4201-8267-0922999379A1}">
      <dgm:prSet/>
      <dgm:spPr/>
      <dgm:t>
        <a:bodyPr/>
        <a:lstStyle/>
        <a:p>
          <a:endParaRPr lang="en-US"/>
        </a:p>
      </dgm:t>
    </dgm:pt>
    <dgm:pt modelId="{1C77E20B-37F7-4EB9-87DF-12F6DEF1E935}">
      <dgm:prSet/>
      <dgm:spPr/>
      <dgm:t>
        <a:bodyPr/>
        <a:lstStyle/>
        <a:p>
          <a:r>
            <a:rPr lang="en-US" b="0">
              <a:solidFill>
                <a:schemeClr val="tx1"/>
              </a:solidFill>
            </a:rPr>
            <a:t>Dementia technologies‚ including GPS devices‚ can keep people with dementia safe from wandering while allowing them to be more independent․</a:t>
          </a:r>
        </a:p>
      </dgm:t>
    </dgm:pt>
    <dgm:pt modelId="{DD72B57F-0696-4420-8415-1D47FAD2F0AB}" type="parTrans" cxnId="{4CB101DE-C58C-4EB7-B3B6-4C63F4A14500}">
      <dgm:prSet/>
      <dgm:spPr/>
      <dgm:t>
        <a:bodyPr/>
        <a:lstStyle/>
        <a:p>
          <a:endParaRPr lang="en-US"/>
        </a:p>
      </dgm:t>
    </dgm:pt>
    <dgm:pt modelId="{98D2C9A4-3D07-427E-86B3-9013266E4DF0}" type="sibTrans" cxnId="{4CB101DE-C58C-4EB7-B3B6-4C63F4A14500}">
      <dgm:prSet/>
      <dgm:spPr/>
      <dgm:t>
        <a:bodyPr/>
        <a:lstStyle/>
        <a:p>
          <a:endParaRPr lang="en-US"/>
        </a:p>
      </dgm:t>
    </dgm:pt>
    <dgm:pt modelId="{DD46D5B3-9668-418C-97AB-E2BA081FD768}">
      <dgm:prSet/>
      <dgm:spPr/>
      <dgm:t>
        <a:bodyPr/>
        <a:lstStyle/>
        <a:p>
          <a:r>
            <a:rPr lang="en-US" b="0">
              <a:solidFill>
                <a:schemeClr val="tx1"/>
              </a:solidFill>
            </a:rPr>
            <a:t>Robotic and other companion products reduce loneliness in people who lack consistent human contact․</a:t>
          </a:r>
        </a:p>
      </dgm:t>
    </dgm:pt>
    <dgm:pt modelId="{EC457B7E-6625-46F0-ACAE-9A235802939E}" type="parTrans" cxnId="{A9103AE6-4DB5-4257-8430-8D35881C3408}">
      <dgm:prSet/>
      <dgm:spPr/>
      <dgm:t>
        <a:bodyPr/>
        <a:lstStyle/>
        <a:p>
          <a:endParaRPr lang="en-US"/>
        </a:p>
      </dgm:t>
    </dgm:pt>
    <dgm:pt modelId="{C4DD8B80-0440-4073-AEB0-B5531A2AAE18}" type="sibTrans" cxnId="{A9103AE6-4DB5-4257-8430-8D35881C3408}">
      <dgm:prSet/>
      <dgm:spPr/>
      <dgm:t>
        <a:bodyPr/>
        <a:lstStyle/>
        <a:p>
          <a:endParaRPr lang="en-US"/>
        </a:p>
      </dgm:t>
    </dgm:pt>
    <dgm:pt modelId="{D20EBBC4-1077-447A-B36A-6D6F687ABD44}">
      <dgm:prSet/>
      <dgm:spPr/>
      <dgm:t>
        <a:bodyPr/>
        <a:lstStyle/>
        <a:p>
          <a:r>
            <a:rPr lang="en-US" b="0">
              <a:solidFill>
                <a:schemeClr val="tx1"/>
              </a:solidFill>
            </a:rPr>
            <a:t>Digital resources can be used to improve adherence to prescribed medications among patients and provide telemedicine services to general practitioners․</a:t>
          </a:r>
        </a:p>
      </dgm:t>
    </dgm:pt>
    <dgm:pt modelId="{91940D37-82F7-4E7B-8653-52D6E8BAB6A2}" type="parTrans" cxnId="{119CB8B2-5F33-4F41-9110-3E658DB76863}">
      <dgm:prSet/>
      <dgm:spPr/>
      <dgm:t>
        <a:bodyPr/>
        <a:lstStyle/>
        <a:p>
          <a:endParaRPr lang="en-US"/>
        </a:p>
      </dgm:t>
    </dgm:pt>
    <dgm:pt modelId="{05800DB8-1A9E-433E-9240-9D5879137B5A}" type="sibTrans" cxnId="{119CB8B2-5F33-4F41-9110-3E658DB76863}">
      <dgm:prSet/>
      <dgm:spPr/>
      <dgm:t>
        <a:bodyPr/>
        <a:lstStyle/>
        <a:p>
          <a:endParaRPr lang="en-US"/>
        </a:p>
      </dgm:t>
    </dgm:pt>
    <dgm:pt modelId="{029E13F9-B943-441B-B220-1FAA1022DDFE}">
      <dgm:prSet/>
      <dgm:spPr/>
      <dgm:t>
        <a:bodyPr/>
        <a:lstStyle/>
        <a:p>
          <a:r>
            <a:rPr lang="en-US" b="0" dirty="0">
              <a:solidFill>
                <a:schemeClr val="tx1"/>
              </a:solidFill>
            </a:rPr>
            <a:t>Innovation helps provide services in rural areas within and outside the United States (WHO, 2023; House of Commons Women and Equalities Committee, 2025).  </a:t>
          </a:r>
        </a:p>
      </dgm:t>
    </dgm:pt>
    <dgm:pt modelId="{0BB19B1F-DDDA-49FD-811B-4AB2CA54189F}" type="parTrans" cxnId="{5A42B427-0FC3-434A-910E-98A2902DDCE7}">
      <dgm:prSet/>
      <dgm:spPr/>
      <dgm:t>
        <a:bodyPr/>
        <a:lstStyle/>
        <a:p>
          <a:endParaRPr lang="en-US"/>
        </a:p>
      </dgm:t>
    </dgm:pt>
    <dgm:pt modelId="{6A2E7B2B-7B78-4918-A9A4-14A0CEF49B61}" type="sibTrans" cxnId="{5A42B427-0FC3-434A-910E-98A2902DDCE7}">
      <dgm:prSet/>
      <dgm:spPr/>
      <dgm:t>
        <a:bodyPr/>
        <a:lstStyle/>
        <a:p>
          <a:endParaRPr lang="en-US"/>
        </a:p>
      </dgm:t>
    </dgm:pt>
    <dgm:pt modelId="{A41F6F20-2D60-459B-84A6-5B9CA9540694}" type="pres">
      <dgm:prSet presAssocID="{9EC22686-7D35-44FE-9CE1-3125CD9FB846}" presName="root" presStyleCnt="0">
        <dgm:presLayoutVars>
          <dgm:dir/>
          <dgm:resizeHandles val="exact"/>
        </dgm:presLayoutVars>
      </dgm:prSet>
      <dgm:spPr/>
    </dgm:pt>
    <dgm:pt modelId="{C602F8A7-9B41-474B-AC7F-8C139B494C9F}" type="pres">
      <dgm:prSet presAssocID="{B91A9CCC-CF8F-4419-AE43-F937FD91EADB}" presName="compNode" presStyleCnt="0"/>
      <dgm:spPr/>
    </dgm:pt>
    <dgm:pt modelId="{FAE81EA4-1119-4F37-97E8-C745A1C0071E}" type="pres">
      <dgm:prSet presAssocID="{B91A9CCC-CF8F-4419-AE43-F937FD91EADB}" presName="bgRect" presStyleLbl="bgShp" presStyleIdx="0" presStyleCnt="6"/>
      <dgm:spPr/>
    </dgm:pt>
    <dgm:pt modelId="{278A0D61-8BA8-4715-BCD3-5F262B884082}" type="pres">
      <dgm:prSet presAssocID="{B91A9CCC-CF8F-4419-AE43-F937FD91EAD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Person with Cane"/>
        </a:ext>
      </dgm:extLst>
    </dgm:pt>
    <dgm:pt modelId="{C516539B-5864-41A2-8A9A-3F93CEB73928}" type="pres">
      <dgm:prSet presAssocID="{B91A9CCC-CF8F-4419-AE43-F937FD91EADB}" presName="spaceRect" presStyleCnt="0"/>
      <dgm:spPr/>
    </dgm:pt>
    <dgm:pt modelId="{EA11624A-FE14-4571-B675-7485AA89D1D5}" type="pres">
      <dgm:prSet presAssocID="{B91A9CCC-CF8F-4419-AE43-F937FD91EADB}" presName="parTx" presStyleLbl="revTx" presStyleIdx="0" presStyleCnt="6" custLinFactNeighborX="-3244" custLinFactNeighborY="-6468">
        <dgm:presLayoutVars>
          <dgm:chMax val="0"/>
          <dgm:chPref val="0"/>
        </dgm:presLayoutVars>
      </dgm:prSet>
      <dgm:spPr/>
    </dgm:pt>
    <dgm:pt modelId="{46541F96-28B3-479F-94EC-9DF2640C4DED}" type="pres">
      <dgm:prSet presAssocID="{525E7110-B685-4B12-8BBC-C0FC3C07B132}" presName="sibTrans" presStyleCnt="0"/>
      <dgm:spPr/>
    </dgm:pt>
    <dgm:pt modelId="{16F7728F-7BB1-488F-A0FD-FA8D76F367CB}" type="pres">
      <dgm:prSet presAssocID="{91B85CF4-D2C4-46A8-A2DD-6A933F8621D6}" presName="compNode" presStyleCnt="0"/>
      <dgm:spPr/>
    </dgm:pt>
    <dgm:pt modelId="{B6B7F68B-D656-4176-8181-88B4B9F08134}" type="pres">
      <dgm:prSet presAssocID="{91B85CF4-D2C4-46A8-A2DD-6A933F8621D6}" presName="bgRect" presStyleLbl="bgShp" presStyleIdx="1" presStyleCnt="6"/>
      <dgm:spPr/>
    </dgm:pt>
    <dgm:pt modelId="{06CD4BF1-694B-4746-9E32-5CCF9450F5DB}" type="pres">
      <dgm:prSet presAssocID="{91B85CF4-D2C4-46A8-A2DD-6A933F8621D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House"/>
        </a:ext>
      </dgm:extLst>
    </dgm:pt>
    <dgm:pt modelId="{A0F2FCF5-D86E-48FE-AB13-1F6FBDCA4399}" type="pres">
      <dgm:prSet presAssocID="{91B85CF4-D2C4-46A8-A2DD-6A933F8621D6}" presName="spaceRect" presStyleCnt="0"/>
      <dgm:spPr/>
    </dgm:pt>
    <dgm:pt modelId="{71577703-91FA-4113-A881-8E177C930039}" type="pres">
      <dgm:prSet presAssocID="{91B85CF4-D2C4-46A8-A2DD-6A933F8621D6}" presName="parTx" presStyleLbl="revTx" presStyleIdx="1" presStyleCnt="6">
        <dgm:presLayoutVars>
          <dgm:chMax val="0"/>
          <dgm:chPref val="0"/>
        </dgm:presLayoutVars>
      </dgm:prSet>
      <dgm:spPr/>
    </dgm:pt>
    <dgm:pt modelId="{0B61BFA9-6920-4B4E-B3D9-91CA5F536528}" type="pres">
      <dgm:prSet presAssocID="{4FDE8A82-9D60-4C19-B7A9-7A743803E989}" presName="sibTrans" presStyleCnt="0"/>
      <dgm:spPr/>
    </dgm:pt>
    <dgm:pt modelId="{D55A2247-6058-44BE-A15D-17430977883C}" type="pres">
      <dgm:prSet presAssocID="{1C77E20B-37F7-4EB9-87DF-12F6DEF1E935}" presName="compNode" presStyleCnt="0"/>
      <dgm:spPr/>
    </dgm:pt>
    <dgm:pt modelId="{9886D4E9-6E39-4117-BCA9-2D621B371F44}" type="pres">
      <dgm:prSet presAssocID="{1C77E20B-37F7-4EB9-87DF-12F6DEF1E935}" presName="bgRect" presStyleLbl="bgShp" presStyleIdx="2" presStyleCnt="6"/>
      <dgm:spPr/>
    </dgm:pt>
    <dgm:pt modelId="{FF00E078-9A66-4741-A4BE-E7E7B6CDED7B}" type="pres">
      <dgm:prSet presAssocID="{1C77E20B-37F7-4EB9-87DF-12F6DEF1E935}"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dgm:spPr>
      <dgm:extLst>
        <a:ext uri="{E40237B7-FDA0-4F09-8148-C483321AD2D9}">
          <dgm14:cNvPr xmlns:dgm14="http://schemas.microsoft.com/office/drawing/2010/diagram" id="0" name="" descr="Brain in head"/>
        </a:ext>
      </dgm:extLst>
    </dgm:pt>
    <dgm:pt modelId="{2BEE238E-B170-4196-AD6F-D89E29D908A5}" type="pres">
      <dgm:prSet presAssocID="{1C77E20B-37F7-4EB9-87DF-12F6DEF1E935}" presName="spaceRect" presStyleCnt="0"/>
      <dgm:spPr/>
    </dgm:pt>
    <dgm:pt modelId="{7A285076-A49E-456C-92A8-60D0A3481B62}" type="pres">
      <dgm:prSet presAssocID="{1C77E20B-37F7-4EB9-87DF-12F6DEF1E935}" presName="parTx" presStyleLbl="revTx" presStyleIdx="2" presStyleCnt="6">
        <dgm:presLayoutVars>
          <dgm:chMax val="0"/>
          <dgm:chPref val="0"/>
        </dgm:presLayoutVars>
      </dgm:prSet>
      <dgm:spPr/>
    </dgm:pt>
    <dgm:pt modelId="{019A47FB-6525-4E70-AF20-41BC0E890732}" type="pres">
      <dgm:prSet presAssocID="{98D2C9A4-3D07-427E-86B3-9013266E4DF0}" presName="sibTrans" presStyleCnt="0"/>
      <dgm:spPr/>
    </dgm:pt>
    <dgm:pt modelId="{FB6F693B-E711-48A9-B930-123F4D4ACACD}" type="pres">
      <dgm:prSet presAssocID="{DD46D5B3-9668-418C-97AB-E2BA081FD768}" presName="compNode" presStyleCnt="0"/>
      <dgm:spPr/>
    </dgm:pt>
    <dgm:pt modelId="{2423BC6E-3EAE-4349-873C-ED7D26DB1C8C}" type="pres">
      <dgm:prSet presAssocID="{DD46D5B3-9668-418C-97AB-E2BA081FD768}" presName="bgRect" presStyleLbl="bgShp" presStyleIdx="3" presStyleCnt="6"/>
      <dgm:spPr/>
    </dgm:pt>
    <dgm:pt modelId="{A1AF0BAA-D7F0-44B1-B2E8-3B3BDFC00530}" type="pres">
      <dgm:prSet presAssocID="{DD46D5B3-9668-418C-97AB-E2BA081FD768}"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User Network"/>
        </a:ext>
      </dgm:extLst>
    </dgm:pt>
    <dgm:pt modelId="{F200C9E8-CB5B-4FCB-8050-1ACEED1E067C}" type="pres">
      <dgm:prSet presAssocID="{DD46D5B3-9668-418C-97AB-E2BA081FD768}" presName="spaceRect" presStyleCnt="0"/>
      <dgm:spPr/>
    </dgm:pt>
    <dgm:pt modelId="{9F296236-C441-4481-A2F7-49C0DFE843E4}" type="pres">
      <dgm:prSet presAssocID="{DD46D5B3-9668-418C-97AB-E2BA081FD768}" presName="parTx" presStyleLbl="revTx" presStyleIdx="3" presStyleCnt="6">
        <dgm:presLayoutVars>
          <dgm:chMax val="0"/>
          <dgm:chPref val="0"/>
        </dgm:presLayoutVars>
      </dgm:prSet>
      <dgm:spPr/>
    </dgm:pt>
    <dgm:pt modelId="{FF48DE3A-D570-4A55-94AB-93E7634511D3}" type="pres">
      <dgm:prSet presAssocID="{C4DD8B80-0440-4073-AEB0-B5531A2AAE18}" presName="sibTrans" presStyleCnt="0"/>
      <dgm:spPr/>
    </dgm:pt>
    <dgm:pt modelId="{C702949A-B13D-4702-9420-B46F95247F1D}" type="pres">
      <dgm:prSet presAssocID="{D20EBBC4-1077-447A-B36A-6D6F687ABD44}" presName="compNode" presStyleCnt="0"/>
      <dgm:spPr/>
    </dgm:pt>
    <dgm:pt modelId="{BD8A389A-7B3F-45A2-A285-146BB893E268}" type="pres">
      <dgm:prSet presAssocID="{D20EBBC4-1077-447A-B36A-6D6F687ABD44}" presName="bgRect" presStyleLbl="bgShp" presStyleIdx="4" presStyleCnt="6"/>
      <dgm:spPr/>
    </dgm:pt>
    <dgm:pt modelId="{FD954F96-7E44-4BFC-B086-86639AE04ED1}" type="pres">
      <dgm:prSet presAssocID="{D20EBBC4-1077-447A-B36A-6D6F687ABD4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dgm:spPr>
      <dgm:extLst>
        <a:ext uri="{E40237B7-FDA0-4F09-8148-C483321AD2D9}">
          <dgm14:cNvPr xmlns:dgm14="http://schemas.microsoft.com/office/drawing/2010/diagram" id="0" name="" descr="Doctor"/>
        </a:ext>
      </dgm:extLst>
    </dgm:pt>
    <dgm:pt modelId="{B053D9E6-6A43-4417-A30C-169B9C903009}" type="pres">
      <dgm:prSet presAssocID="{D20EBBC4-1077-447A-B36A-6D6F687ABD44}" presName="spaceRect" presStyleCnt="0"/>
      <dgm:spPr/>
    </dgm:pt>
    <dgm:pt modelId="{B3D1408D-43D9-4362-8028-6C2E897EBA35}" type="pres">
      <dgm:prSet presAssocID="{D20EBBC4-1077-447A-B36A-6D6F687ABD44}" presName="parTx" presStyleLbl="revTx" presStyleIdx="4" presStyleCnt="6">
        <dgm:presLayoutVars>
          <dgm:chMax val="0"/>
          <dgm:chPref val="0"/>
        </dgm:presLayoutVars>
      </dgm:prSet>
      <dgm:spPr/>
    </dgm:pt>
    <dgm:pt modelId="{3C357B69-5AFA-4C68-B25F-87FB737FB7B4}" type="pres">
      <dgm:prSet presAssocID="{05800DB8-1A9E-433E-9240-9D5879137B5A}" presName="sibTrans" presStyleCnt="0"/>
      <dgm:spPr/>
    </dgm:pt>
    <dgm:pt modelId="{DA00B60E-BB46-41FF-A808-C3C93A07F196}" type="pres">
      <dgm:prSet presAssocID="{029E13F9-B943-441B-B220-1FAA1022DDFE}" presName="compNode" presStyleCnt="0"/>
      <dgm:spPr/>
    </dgm:pt>
    <dgm:pt modelId="{495FB11C-CF62-497D-A0A6-4C34C250CED7}" type="pres">
      <dgm:prSet presAssocID="{029E13F9-B943-441B-B220-1FAA1022DDFE}" presName="bgRect" presStyleLbl="bgShp" presStyleIdx="5" presStyleCnt="6"/>
      <dgm:spPr/>
    </dgm:pt>
    <dgm:pt modelId="{2DF91191-68D2-4525-A2BD-B23CF3688800}" type="pres">
      <dgm:prSet presAssocID="{029E13F9-B943-441B-B220-1FAA1022DDF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Farm scene"/>
        </a:ext>
      </dgm:extLst>
    </dgm:pt>
    <dgm:pt modelId="{35008A31-13AC-426D-870E-F3C79F94E793}" type="pres">
      <dgm:prSet presAssocID="{029E13F9-B943-441B-B220-1FAA1022DDFE}" presName="spaceRect" presStyleCnt="0"/>
      <dgm:spPr/>
    </dgm:pt>
    <dgm:pt modelId="{426D69CB-C77B-4FDB-A351-E397F027B727}" type="pres">
      <dgm:prSet presAssocID="{029E13F9-B943-441B-B220-1FAA1022DDFE}" presName="parTx" presStyleLbl="revTx" presStyleIdx="5" presStyleCnt="6">
        <dgm:presLayoutVars>
          <dgm:chMax val="0"/>
          <dgm:chPref val="0"/>
        </dgm:presLayoutVars>
      </dgm:prSet>
      <dgm:spPr/>
    </dgm:pt>
  </dgm:ptLst>
  <dgm:cxnLst>
    <dgm:cxn modelId="{F0CAC40F-CA88-4BD1-BA8E-549333021AF2}" type="presOf" srcId="{DD46D5B3-9668-418C-97AB-E2BA081FD768}" destId="{9F296236-C441-4481-A2F7-49C0DFE843E4}" srcOrd="0" destOrd="0" presId="urn:microsoft.com/office/officeart/2018/2/layout/IconVerticalSolidList"/>
    <dgm:cxn modelId="{5A42B427-0FC3-434A-910E-98A2902DDCE7}" srcId="{9EC22686-7D35-44FE-9CE1-3125CD9FB846}" destId="{029E13F9-B943-441B-B220-1FAA1022DDFE}" srcOrd="5" destOrd="0" parTransId="{0BB19B1F-DDDA-49FD-811B-4AB2CA54189F}" sibTransId="{6A2E7B2B-7B78-4918-A9A4-14A0CEF49B61}"/>
    <dgm:cxn modelId="{79F02936-5779-4146-823E-EBACDA43F5D4}" type="presOf" srcId="{1C77E20B-37F7-4EB9-87DF-12F6DEF1E935}" destId="{7A285076-A49E-456C-92A8-60D0A3481B62}" srcOrd="0" destOrd="0" presId="urn:microsoft.com/office/officeart/2018/2/layout/IconVerticalSolidList"/>
    <dgm:cxn modelId="{CA79C15D-24E4-49CB-9C97-AD05E119161D}" type="presOf" srcId="{9EC22686-7D35-44FE-9CE1-3125CD9FB846}" destId="{A41F6F20-2D60-459B-84A6-5B9CA9540694}" srcOrd="0" destOrd="0" presId="urn:microsoft.com/office/officeart/2018/2/layout/IconVerticalSolidList"/>
    <dgm:cxn modelId="{4F6A284B-467B-4AC3-9FB6-DD96BB551E7F}" type="presOf" srcId="{B91A9CCC-CF8F-4419-AE43-F937FD91EADB}" destId="{EA11624A-FE14-4571-B675-7485AA89D1D5}" srcOrd="0" destOrd="0" presId="urn:microsoft.com/office/officeart/2018/2/layout/IconVerticalSolidList"/>
    <dgm:cxn modelId="{3E3B6C75-214C-4F89-A4DA-30F6544B9DDC}" type="presOf" srcId="{91B85CF4-D2C4-46A8-A2DD-6A933F8621D6}" destId="{71577703-91FA-4113-A881-8E177C930039}" srcOrd="0" destOrd="0" presId="urn:microsoft.com/office/officeart/2018/2/layout/IconVerticalSolidList"/>
    <dgm:cxn modelId="{FC5C2479-9658-4201-8267-0922999379A1}" srcId="{9EC22686-7D35-44FE-9CE1-3125CD9FB846}" destId="{91B85CF4-D2C4-46A8-A2DD-6A933F8621D6}" srcOrd="1" destOrd="0" parTransId="{76AA5570-EA63-4CBC-9D8C-AE23C46F135C}" sibTransId="{4FDE8A82-9D60-4C19-B7A9-7A743803E989}"/>
    <dgm:cxn modelId="{0F3181A9-AF93-4202-9B2F-DD9C1EE30073}" type="presOf" srcId="{029E13F9-B943-441B-B220-1FAA1022DDFE}" destId="{426D69CB-C77B-4FDB-A351-E397F027B727}" srcOrd="0" destOrd="0" presId="urn:microsoft.com/office/officeart/2018/2/layout/IconVerticalSolidList"/>
    <dgm:cxn modelId="{119CB8B2-5F33-4F41-9110-3E658DB76863}" srcId="{9EC22686-7D35-44FE-9CE1-3125CD9FB846}" destId="{D20EBBC4-1077-447A-B36A-6D6F687ABD44}" srcOrd="4" destOrd="0" parTransId="{91940D37-82F7-4E7B-8653-52D6E8BAB6A2}" sibTransId="{05800DB8-1A9E-433E-9240-9D5879137B5A}"/>
    <dgm:cxn modelId="{1C1C7AD5-C78A-44C0-845D-F492774D8FC8}" srcId="{9EC22686-7D35-44FE-9CE1-3125CD9FB846}" destId="{B91A9CCC-CF8F-4419-AE43-F937FD91EADB}" srcOrd="0" destOrd="0" parTransId="{1AF79DBB-D50D-4ECF-82C5-AE86AC9D3407}" sibTransId="{525E7110-B685-4B12-8BBC-C0FC3C07B132}"/>
    <dgm:cxn modelId="{4CB101DE-C58C-4EB7-B3B6-4C63F4A14500}" srcId="{9EC22686-7D35-44FE-9CE1-3125CD9FB846}" destId="{1C77E20B-37F7-4EB9-87DF-12F6DEF1E935}" srcOrd="2" destOrd="0" parTransId="{DD72B57F-0696-4420-8415-1D47FAD2F0AB}" sibTransId="{98D2C9A4-3D07-427E-86B3-9013266E4DF0}"/>
    <dgm:cxn modelId="{A9103AE6-4DB5-4257-8430-8D35881C3408}" srcId="{9EC22686-7D35-44FE-9CE1-3125CD9FB846}" destId="{DD46D5B3-9668-418C-97AB-E2BA081FD768}" srcOrd="3" destOrd="0" parTransId="{EC457B7E-6625-46F0-ACAE-9A235802939E}" sibTransId="{C4DD8B80-0440-4073-AEB0-B5531A2AAE18}"/>
    <dgm:cxn modelId="{E51FF3E9-980B-49A9-A960-F757C1CB0F65}" type="presOf" srcId="{D20EBBC4-1077-447A-B36A-6D6F687ABD44}" destId="{B3D1408D-43D9-4362-8028-6C2E897EBA35}" srcOrd="0" destOrd="0" presId="urn:microsoft.com/office/officeart/2018/2/layout/IconVerticalSolidList"/>
    <dgm:cxn modelId="{E8C9F940-1FD3-4479-AA97-674F3EF3121A}" type="presParOf" srcId="{A41F6F20-2D60-459B-84A6-5B9CA9540694}" destId="{C602F8A7-9B41-474B-AC7F-8C139B494C9F}" srcOrd="0" destOrd="0" presId="urn:microsoft.com/office/officeart/2018/2/layout/IconVerticalSolidList"/>
    <dgm:cxn modelId="{CCDBA7CF-9D09-47C1-8C98-B11952F8E7D0}" type="presParOf" srcId="{C602F8A7-9B41-474B-AC7F-8C139B494C9F}" destId="{FAE81EA4-1119-4F37-97E8-C745A1C0071E}" srcOrd="0" destOrd="0" presId="urn:microsoft.com/office/officeart/2018/2/layout/IconVerticalSolidList"/>
    <dgm:cxn modelId="{9583BB1F-F054-446B-A9EF-CED9FE206AC8}" type="presParOf" srcId="{C602F8A7-9B41-474B-AC7F-8C139B494C9F}" destId="{278A0D61-8BA8-4715-BCD3-5F262B884082}" srcOrd="1" destOrd="0" presId="urn:microsoft.com/office/officeart/2018/2/layout/IconVerticalSolidList"/>
    <dgm:cxn modelId="{4915E4AD-56CC-41B7-8779-5A3D1B963281}" type="presParOf" srcId="{C602F8A7-9B41-474B-AC7F-8C139B494C9F}" destId="{C516539B-5864-41A2-8A9A-3F93CEB73928}" srcOrd="2" destOrd="0" presId="urn:microsoft.com/office/officeart/2018/2/layout/IconVerticalSolidList"/>
    <dgm:cxn modelId="{8407D081-BED1-4B41-BA89-3F09A6B73FC8}" type="presParOf" srcId="{C602F8A7-9B41-474B-AC7F-8C139B494C9F}" destId="{EA11624A-FE14-4571-B675-7485AA89D1D5}" srcOrd="3" destOrd="0" presId="urn:microsoft.com/office/officeart/2018/2/layout/IconVerticalSolidList"/>
    <dgm:cxn modelId="{F94B5E62-21C1-4110-ABFD-BE9899EF1044}" type="presParOf" srcId="{A41F6F20-2D60-459B-84A6-5B9CA9540694}" destId="{46541F96-28B3-479F-94EC-9DF2640C4DED}" srcOrd="1" destOrd="0" presId="urn:microsoft.com/office/officeart/2018/2/layout/IconVerticalSolidList"/>
    <dgm:cxn modelId="{03B74457-3B5F-45B9-9E25-92A196A2AEE9}" type="presParOf" srcId="{A41F6F20-2D60-459B-84A6-5B9CA9540694}" destId="{16F7728F-7BB1-488F-A0FD-FA8D76F367CB}" srcOrd="2" destOrd="0" presId="urn:microsoft.com/office/officeart/2018/2/layout/IconVerticalSolidList"/>
    <dgm:cxn modelId="{31A56C27-AA20-4177-AC64-D43448C95FC7}" type="presParOf" srcId="{16F7728F-7BB1-488F-A0FD-FA8D76F367CB}" destId="{B6B7F68B-D656-4176-8181-88B4B9F08134}" srcOrd="0" destOrd="0" presId="urn:microsoft.com/office/officeart/2018/2/layout/IconVerticalSolidList"/>
    <dgm:cxn modelId="{2A6FF92A-141F-4EB9-89AA-ABD1B728FD6A}" type="presParOf" srcId="{16F7728F-7BB1-488F-A0FD-FA8D76F367CB}" destId="{06CD4BF1-694B-4746-9E32-5CCF9450F5DB}" srcOrd="1" destOrd="0" presId="urn:microsoft.com/office/officeart/2018/2/layout/IconVerticalSolidList"/>
    <dgm:cxn modelId="{5D9BE058-FC70-4C1A-A9F2-27C97B7B5F8D}" type="presParOf" srcId="{16F7728F-7BB1-488F-A0FD-FA8D76F367CB}" destId="{A0F2FCF5-D86E-48FE-AB13-1F6FBDCA4399}" srcOrd="2" destOrd="0" presId="urn:microsoft.com/office/officeart/2018/2/layout/IconVerticalSolidList"/>
    <dgm:cxn modelId="{4B9EC30F-C8C6-4385-9435-54E42B063BFD}" type="presParOf" srcId="{16F7728F-7BB1-488F-A0FD-FA8D76F367CB}" destId="{71577703-91FA-4113-A881-8E177C930039}" srcOrd="3" destOrd="0" presId="urn:microsoft.com/office/officeart/2018/2/layout/IconVerticalSolidList"/>
    <dgm:cxn modelId="{1594F7FA-E53F-4C02-A6EB-422CE1F8E95E}" type="presParOf" srcId="{A41F6F20-2D60-459B-84A6-5B9CA9540694}" destId="{0B61BFA9-6920-4B4E-B3D9-91CA5F536528}" srcOrd="3" destOrd="0" presId="urn:microsoft.com/office/officeart/2018/2/layout/IconVerticalSolidList"/>
    <dgm:cxn modelId="{2AC4FCAF-0F13-42BD-A979-722911C3BCEC}" type="presParOf" srcId="{A41F6F20-2D60-459B-84A6-5B9CA9540694}" destId="{D55A2247-6058-44BE-A15D-17430977883C}" srcOrd="4" destOrd="0" presId="urn:microsoft.com/office/officeart/2018/2/layout/IconVerticalSolidList"/>
    <dgm:cxn modelId="{BD794164-BDAC-4B83-B3EA-93995C02B2AD}" type="presParOf" srcId="{D55A2247-6058-44BE-A15D-17430977883C}" destId="{9886D4E9-6E39-4117-BCA9-2D621B371F44}" srcOrd="0" destOrd="0" presId="urn:microsoft.com/office/officeart/2018/2/layout/IconVerticalSolidList"/>
    <dgm:cxn modelId="{8785A5E9-F5CA-44D5-9063-7CA3779209D1}" type="presParOf" srcId="{D55A2247-6058-44BE-A15D-17430977883C}" destId="{FF00E078-9A66-4741-A4BE-E7E7B6CDED7B}" srcOrd="1" destOrd="0" presId="urn:microsoft.com/office/officeart/2018/2/layout/IconVerticalSolidList"/>
    <dgm:cxn modelId="{0068C2DF-C6A8-44F1-98A2-3C0F17561474}" type="presParOf" srcId="{D55A2247-6058-44BE-A15D-17430977883C}" destId="{2BEE238E-B170-4196-AD6F-D89E29D908A5}" srcOrd="2" destOrd="0" presId="urn:microsoft.com/office/officeart/2018/2/layout/IconVerticalSolidList"/>
    <dgm:cxn modelId="{DE8401BA-5D3C-4D79-A75F-85DB4870F3C7}" type="presParOf" srcId="{D55A2247-6058-44BE-A15D-17430977883C}" destId="{7A285076-A49E-456C-92A8-60D0A3481B62}" srcOrd="3" destOrd="0" presId="urn:microsoft.com/office/officeart/2018/2/layout/IconVerticalSolidList"/>
    <dgm:cxn modelId="{681FDD66-DB80-4C9E-9969-9CC89CA76A27}" type="presParOf" srcId="{A41F6F20-2D60-459B-84A6-5B9CA9540694}" destId="{019A47FB-6525-4E70-AF20-41BC0E890732}" srcOrd="5" destOrd="0" presId="urn:microsoft.com/office/officeart/2018/2/layout/IconVerticalSolidList"/>
    <dgm:cxn modelId="{8C59FA4F-9514-4BF9-A2FA-BD67A9BF35FD}" type="presParOf" srcId="{A41F6F20-2D60-459B-84A6-5B9CA9540694}" destId="{FB6F693B-E711-48A9-B930-123F4D4ACACD}" srcOrd="6" destOrd="0" presId="urn:microsoft.com/office/officeart/2018/2/layout/IconVerticalSolidList"/>
    <dgm:cxn modelId="{AB8E974D-9590-43D8-BE7C-9102E27E0748}" type="presParOf" srcId="{FB6F693B-E711-48A9-B930-123F4D4ACACD}" destId="{2423BC6E-3EAE-4349-873C-ED7D26DB1C8C}" srcOrd="0" destOrd="0" presId="urn:microsoft.com/office/officeart/2018/2/layout/IconVerticalSolidList"/>
    <dgm:cxn modelId="{26083B41-878E-46AF-9983-17A9FD315026}" type="presParOf" srcId="{FB6F693B-E711-48A9-B930-123F4D4ACACD}" destId="{A1AF0BAA-D7F0-44B1-B2E8-3B3BDFC00530}" srcOrd="1" destOrd="0" presId="urn:microsoft.com/office/officeart/2018/2/layout/IconVerticalSolidList"/>
    <dgm:cxn modelId="{0661CC4C-B7A1-4E8A-B28D-465857B44A5C}" type="presParOf" srcId="{FB6F693B-E711-48A9-B930-123F4D4ACACD}" destId="{F200C9E8-CB5B-4FCB-8050-1ACEED1E067C}" srcOrd="2" destOrd="0" presId="urn:microsoft.com/office/officeart/2018/2/layout/IconVerticalSolidList"/>
    <dgm:cxn modelId="{05B86620-9782-4C24-8950-89AB696C2563}" type="presParOf" srcId="{FB6F693B-E711-48A9-B930-123F4D4ACACD}" destId="{9F296236-C441-4481-A2F7-49C0DFE843E4}" srcOrd="3" destOrd="0" presId="urn:microsoft.com/office/officeart/2018/2/layout/IconVerticalSolidList"/>
    <dgm:cxn modelId="{2F71A5CD-7535-4CB8-9E44-B667830D053A}" type="presParOf" srcId="{A41F6F20-2D60-459B-84A6-5B9CA9540694}" destId="{FF48DE3A-D570-4A55-94AB-93E7634511D3}" srcOrd="7" destOrd="0" presId="urn:microsoft.com/office/officeart/2018/2/layout/IconVerticalSolidList"/>
    <dgm:cxn modelId="{99BCEB2F-A339-47D2-B2C5-2E3A07A8331C}" type="presParOf" srcId="{A41F6F20-2D60-459B-84A6-5B9CA9540694}" destId="{C702949A-B13D-4702-9420-B46F95247F1D}" srcOrd="8" destOrd="0" presId="urn:microsoft.com/office/officeart/2018/2/layout/IconVerticalSolidList"/>
    <dgm:cxn modelId="{660FE41B-54AD-42BD-AB91-64A48CEB1527}" type="presParOf" srcId="{C702949A-B13D-4702-9420-B46F95247F1D}" destId="{BD8A389A-7B3F-45A2-A285-146BB893E268}" srcOrd="0" destOrd="0" presId="urn:microsoft.com/office/officeart/2018/2/layout/IconVerticalSolidList"/>
    <dgm:cxn modelId="{D491FC84-1919-4ECB-A4AD-50BB233EAD86}" type="presParOf" srcId="{C702949A-B13D-4702-9420-B46F95247F1D}" destId="{FD954F96-7E44-4BFC-B086-86639AE04ED1}" srcOrd="1" destOrd="0" presId="urn:microsoft.com/office/officeart/2018/2/layout/IconVerticalSolidList"/>
    <dgm:cxn modelId="{4C718BA2-77D2-4249-88E1-3D4ACD161C82}" type="presParOf" srcId="{C702949A-B13D-4702-9420-B46F95247F1D}" destId="{B053D9E6-6A43-4417-A30C-169B9C903009}" srcOrd="2" destOrd="0" presId="urn:microsoft.com/office/officeart/2018/2/layout/IconVerticalSolidList"/>
    <dgm:cxn modelId="{21ED2FDA-CA2C-4F48-B397-7E05176F9947}" type="presParOf" srcId="{C702949A-B13D-4702-9420-B46F95247F1D}" destId="{B3D1408D-43D9-4362-8028-6C2E897EBA35}" srcOrd="3" destOrd="0" presId="urn:microsoft.com/office/officeart/2018/2/layout/IconVerticalSolidList"/>
    <dgm:cxn modelId="{2F8636B8-9D5E-480E-A207-D706FDB3618B}" type="presParOf" srcId="{A41F6F20-2D60-459B-84A6-5B9CA9540694}" destId="{3C357B69-5AFA-4C68-B25F-87FB737FB7B4}" srcOrd="9" destOrd="0" presId="urn:microsoft.com/office/officeart/2018/2/layout/IconVerticalSolidList"/>
    <dgm:cxn modelId="{C7AF8804-007A-41AB-98BF-0AE6848104D4}" type="presParOf" srcId="{A41F6F20-2D60-459B-84A6-5B9CA9540694}" destId="{DA00B60E-BB46-41FF-A808-C3C93A07F196}" srcOrd="10" destOrd="0" presId="urn:microsoft.com/office/officeart/2018/2/layout/IconVerticalSolidList"/>
    <dgm:cxn modelId="{FBD24068-68F2-46C5-BCF8-6DB1CC3D37BE}" type="presParOf" srcId="{DA00B60E-BB46-41FF-A808-C3C93A07F196}" destId="{495FB11C-CF62-497D-A0A6-4C34C250CED7}" srcOrd="0" destOrd="0" presId="urn:microsoft.com/office/officeart/2018/2/layout/IconVerticalSolidList"/>
    <dgm:cxn modelId="{593694D2-FFC3-4CBA-B541-CAE022A36383}" type="presParOf" srcId="{DA00B60E-BB46-41FF-A808-C3C93A07F196}" destId="{2DF91191-68D2-4525-A2BD-B23CF3688800}" srcOrd="1" destOrd="0" presId="urn:microsoft.com/office/officeart/2018/2/layout/IconVerticalSolidList"/>
    <dgm:cxn modelId="{AD48CDE4-561E-4367-ACA3-A4637900E70C}" type="presParOf" srcId="{DA00B60E-BB46-41FF-A808-C3C93A07F196}" destId="{35008A31-13AC-426D-870E-F3C79F94E793}" srcOrd="2" destOrd="0" presId="urn:microsoft.com/office/officeart/2018/2/layout/IconVerticalSolidList"/>
    <dgm:cxn modelId="{53379011-4F74-4A71-ADEC-5BCE5B130FE1}" type="presParOf" srcId="{DA00B60E-BB46-41FF-A808-C3C93A07F196}" destId="{426D69CB-C77B-4FDB-A351-E397F027B72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AA075-6FE6-4AF1-A5DF-E39B2729FC0D}">
      <dsp:nvSpPr>
        <dsp:cNvPr id="0" name=""/>
        <dsp:cNvSpPr/>
      </dsp:nvSpPr>
      <dsp:spPr>
        <a:xfrm>
          <a:off x="0" y="525"/>
          <a:ext cx="5036058"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4ACEFB8E-3ECD-417E-81ED-0D399FD05C0C}">
      <dsp:nvSpPr>
        <dsp:cNvPr id="0" name=""/>
        <dsp:cNvSpPr/>
      </dsp:nvSpPr>
      <dsp:spPr>
        <a:xfrm>
          <a:off x="0" y="525"/>
          <a:ext cx="5036058" cy="860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More than 20% of the UK population will be aged 65 and over in 2030 and 31% in 2060 (ONS, 2026; Government Actuary’s Department, 2026).</a:t>
          </a:r>
        </a:p>
      </dsp:txBody>
      <dsp:txXfrm>
        <a:off x="0" y="525"/>
        <a:ext cx="5036058" cy="860482"/>
      </dsp:txXfrm>
    </dsp:sp>
    <dsp:sp modelId="{B7B3C4B4-C202-490C-8E1F-17A768F16308}">
      <dsp:nvSpPr>
        <dsp:cNvPr id="0" name=""/>
        <dsp:cNvSpPr/>
      </dsp:nvSpPr>
      <dsp:spPr>
        <a:xfrm>
          <a:off x="0" y="861008"/>
          <a:ext cx="5036058"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1E231EDF-070C-4F3B-B2AE-4AEB64FE693D}">
      <dsp:nvSpPr>
        <dsp:cNvPr id="0" name=""/>
        <dsp:cNvSpPr/>
      </dsp:nvSpPr>
      <dsp:spPr>
        <a:xfrm>
          <a:off x="0" y="861008"/>
          <a:ext cx="5036058" cy="860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This population change may increase need for other health and social services and housing programs nationwide (Health Foundation, 2024; Care Quality Commission [CQC], 2025).</a:t>
          </a:r>
        </a:p>
      </dsp:txBody>
      <dsp:txXfrm>
        <a:off x="0" y="861008"/>
        <a:ext cx="5036058" cy="860482"/>
      </dsp:txXfrm>
    </dsp:sp>
    <dsp:sp modelId="{5942662C-CDCF-4A83-B257-73D9BE5F27FB}">
      <dsp:nvSpPr>
        <dsp:cNvPr id="0" name=""/>
        <dsp:cNvSpPr/>
      </dsp:nvSpPr>
      <dsp:spPr>
        <a:xfrm>
          <a:off x="0" y="1721491"/>
          <a:ext cx="5036058"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245C738-22F8-458B-A15A-D3135589AD8D}">
      <dsp:nvSpPr>
        <dsp:cNvPr id="0" name=""/>
        <dsp:cNvSpPr/>
      </dsp:nvSpPr>
      <dsp:spPr>
        <a:xfrm>
          <a:off x="0" y="1721491"/>
          <a:ext cx="5036058" cy="860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Types of support available to individuals include physical‚ emotional‚ social‚ and mental support. Individuals may benefit from multiple types of support․</a:t>
          </a:r>
        </a:p>
      </dsp:txBody>
      <dsp:txXfrm>
        <a:off x="0" y="1721491"/>
        <a:ext cx="5036058" cy="860482"/>
      </dsp:txXfrm>
    </dsp:sp>
    <dsp:sp modelId="{22E9BEBC-85DC-4BA7-B475-78AA358886A2}">
      <dsp:nvSpPr>
        <dsp:cNvPr id="0" name=""/>
        <dsp:cNvSpPr/>
      </dsp:nvSpPr>
      <dsp:spPr>
        <a:xfrm>
          <a:off x="0" y="2581973"/>
          <a:ext cx="5036058"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00CF7F5-5CD0-4B44-9E48-5DBA4A2210DA}">
      <dsp:nvSpPr>
        <dsp:cNvPr id="0" name=""/>
        <dsp:cNvSpPr/>
      </dsp:nvSpPr>
      <dsp:spPr>
        <a:xfrm>
          <a:off x="0" y="2581973"/>
          <a:ext cx="5036058" cy="860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Multimorbidity is common among older adults․ Many older adults have three or more chronic medical conditions (WHO, 2023; Intrinsic capacity and healthy ageing, 2022).</a:t>
          </a:r>
        </a:p>
      </dsp:txBody>
      <dsp:txXfrm>
        <a:off x="0" y="2581973"/>
        <a:ext cx="5036058" cy="860482"/>
      </dsp:txXfrm>
    </dsp:sp>
    <dsp:sp modelId="{A6D1D6ED-A403-4B9B-915F-8FAC262F276C}">
      <dsp:nvSpPr>
        <dsp:cNvPr id="0" name=""/>
        <dsp:cNvSpPr/>
      </dsp:nvSpPr>
      <dsp:spPr>
        <a:xfrm>
          <a:off x="0" y="3442456"/>
          <a:ext cx="5036058"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BE7DD31-61F3-4B2F-AE5D-0A9FE782F33C}">
      <dsp:nvSpPr>
        <dsp:cNvPr id="0" name=""/>
        <dsp:cNvSpPr/>
      </dsp:nvSpPr>
      <dsp:spPr>
        <a:xfrm>
          <a:off x="0" y="3442456"/>
          <a:ext cx="5036058" cy="860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Implications: Strategies and policies that promote innovation by caregivers‚ empowerment and responsiveness can help to sustain care quality․</a:t>
          </a:r>
        </a:p>
      </dsp:txBody>
      <dsp:txXfrm>
        <a:off x="0" y="3442456"/>
        <a:ext cx="5036058" cy="860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7EC69-4AF1-46A3-A279-18C79348447D}">
      <dsp:nvSpPr>
        <dsp:cNvPr id="0" name=""/>
        <dsp:cNvSpPr/>
      </dsp:nvSpPr>
      <dsp:spPr>
        <a:xfrm>
          <a:off x="0" y="573683"/>
          <a:ext cx="2464593" cy="1478756"/>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The Care Act 2014 requires social care professionals working with adults to support well-being as part of their professional duties </a:t>
          </a:r>
          <a:r>
            <a:rPr lang="en-GB" sz="1400" b="1" kern="1200" dirty="0">
              <a:solidFill>
                <a:schemeClr val="tx1"/>
              </a:solidFill>
            </a:rPr>
            <a:t>(DHSC, 2024)</a:t>
          </a:r>
          <a:r>
            <a:rPr lang="en-US" sz="1400" b="1" kern="1200" dirty="0">
              <a:solidFill>
                <a:schemeClr val="tx1"/>
              </a:solidFill>
            </a:rPr>
            <a:t>․</a:t>
          </a:r>
        </a:p>
      </dsp:txBody>
      <dsp:txXfrm>
        <a:off x="0" y="573683"/>
        <a:ext cx="2464593" cy="1478756"/>
      </dsp:txXfrm>
    </dsp:sp>
    <dsp:sp modelId="{1E13DE56-668A-4D49-A30D-FC83A58C3FB6}">
      <dsp:nvSpPr>
        <dsp:cNvPr id="0" name=""/>
        <dsp:cNvSpPr/>
      </dsp:nvSpPr>
      <dsp:spPr>
        <a:xfrm>
          <a:off x="2711053" y="573683"/>
          <a:ext cx="2464593" cy="1478756"/>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Empowerment means giving older patients the ability to make their own decisions about care․</a:t>
          </a:r>
        </a:p>
      </dsp:txBody>
      <dsp:txXfrm>
        <a:off x="2711053" y="573683"/>
        <a:ext cx="2464593" cy="1478756"/>
      </dsp:txXfrm>
    </dsp:sp>
    <dsp:sp modelId="{E49BD6D9-6771-490D-BBD2-6EA421F7BC5B}">
      <dsp:nvSpPr>
        <dsp:cNvPr id="0" name=""/>
        <dsp:cNvSpPr/>
      </dsp:nvSpPr>
      <dsp:spPr>
        <a:xfrm>
          <a:off x="5422106" y="573683"/>
          <a:ext cx="2464593" cy="1478756"/>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Functional ability includes intrinsic capacity and environmental factors‚ as defined by the World Health Organization (WHO, 2023) </a:t>
          </a:r>
        </a:p>
      </dsp:txBody>
      <dsp:txXfrm>
        <a:off x="5422106" y="573683"/>
        <a:ext cx="2464593" cy="1478756"/>
      </dsp:txXfrm>
    </dsp:sp>
    <dsp:sp modelId="{713631FE-5D88-4964-8590-55C0AAD4C53D}">
      <dsp:nvSpPr>
        <dsp:cNvPr id="0" name=""/>
        <dsp:cNvSpPr/>
      </dsp:nvSpPr>
      <dsp:spPr>
        <a:xfrm>
          <a:off x="0" y="2298898"/>
          <a:ext cx="2464593" cy="1478756"/>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Maintaining independence can prevent unnecessary institutionalisation and substantially improve quality of life․</a:t>
          </a:r>
        </a:p>
      </dsp:txBody>
      <dsp:txXfrm>
        <a:off x="0" y="2298898"/>
        <a:ext cx="2464593" cy="1478756"/>
      </dsp:txXfrm>
    </dsp:sp>
    <dsp:sp modelId="{4D6920F9-4F30-4E6F-9CD1-F82BBCB25D17}">
      <dsp:nvSpPr>
        <dsp:cNvPr id="0" name=""/>
        <dsp:cNvSpPr/>
      </dsp:nvSpPr>
      <dsp:spPr>
        <a:xfrm>
          <a:off x="2711053" y="2298898"/>
          <a:ext cx="2464593" cy="1478756"/>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Strengths-based practice focuses on a person's skills and other strengths in addition to needs․</a:t>
          </a:r>
        </a:p>
      </dsp:txBody>
      <dsp:txXfrm>
        <a:off x="2711053" y="2298898"/>
        <a:ext cx="2464593" cy="1478756"/>
      </dsp:txXfrm>
    </dsp:sp>
    <dsp:sp modelId="{DD4266FC-70F0-4477-B994-AFD45E5D7F64}">
      <dsp:nvSpPr>
        <dsp:cNvPr id="0" name=""/>
        <dsp:cNvSpPr/>
      </dsp:nvSpPr>
      <dsp:spPr>
        <a:xfrm>
          <a:off x="5422106" y="2298898"/>
          <a:ext cx="2464593" cy="1478756"/>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Person-centred planning can help ensure that services are provided according to clients' personal and cultural needs and preferences․</a:t>
          </a:r>
        </a:p>
      </dsp:txBody>
      <dsp:txXfrm>
        <a:off x="5422106" y="2298898"/>
        <a:ext cx="2464593" cy="14787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E281AA-2808-480E-A403-50265DA5BB6E}">
      <dsp:nvSpPr>
        <dsp:cNvPr id="0" name=""/>
        <dsp:cNvSpPr/>
      </dsp:nvSpPr>
      <dsp:spPr>
        <a:xfrm>
          <a:off x="0" y="340993"/>
          <a:ext cx="5280275" cy="998156"/>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rPr>
            <a:t>Social theories of aging explore the experiences and reactions of older adults to aging (Social engagement and wellbeing in late life, 2024).</a:t>
          </a:r>
        </a:p>
      </dsp:txBody>
      <dsp:txXfrm>
        <a:off x="48726" y="389719"/>
        <a:ext cx="5182823" cy="900704"/>
      </dsp:txXfrm>
    </dsp:sp>
    <dsp:sp modelId="{57B26888-A297-46F8-AE10-C6315C90F4F7}">
      <dsp:nvSpPr>
        <dsp:cNvPr id="0" name=""/>
        <dsp:cNvSpPr/>
      </dsp:nvSpPr>
      <dsp:spPr>
        <a:xfrm>
          <a:off x="0" y="1382350"/>
          <a:ext cx="5280275" cy="998156"/>
        </a:xfrm>
        <a:prstGeom prst="roundRect">
          <a:avLst/>
        </a:prstGeom>
        <a:gradFill rotWithShape="0">
          <a:gsLst>
            <a:gs pos="0">
              <a:schemeClr val="accent5">
                <a:hueOff val="-2483469"/>
                <a:satOff val="9953"/>
                <a:lumOff val="2157"/>
                <a:alphaOff val="0"/>
                <a:tint val="100000"/>
                <a:shade val="100000"/>
                <a:satMod val="130000"/>
              </a:schemeClr>
            </a:gs>
            <a:gs pos="100000">
              <a:schemeClr val="accent5">
                <a:hueOff val="-2483469"/>
                <a:satOff val="9953"/>
                <a:lumOff val="215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rPr>
            <a:t>Activity Theory proposes that human happiness results from sustained engagement and social connections (Social engagement and wellbeing in late life, 2024; WHO, 2021).</a:t>
          </a:r>
        </a:p>
      </dsp:txBody>
      <dsp:txXfrm>
        <a:off x="48726" y="1431076"/>
        <a:ext cx="5182823" cy="900704"/>
      </dsp:txXfrm>
    </dsp:sp>
    <dsp:sp modelId="{C4257023-9E44-42C6-9B3C-2E0C3335F8A5}">
      <dsp:nvSpPr>
        <dsp:cNvPr id="0" name=""/>
        <dsp:cNvSpPr/>
      </dsp:nvSpPr>
      <dsp:spPr>
        <a:xfrm>
          <a:off x="0" y="2423706"/>
          <a:ext cx="5280275" cy="998156"/>
        </a:xfrm>
        <a:prstGeom prst="roundRect">
          <a:avLst/>
        </a:prstGeom>
        <a:gradFill rotWithShape="0">
          <a:gsLst>
            <a:gs pos="0">
              <a:schemeClr val="accent5">
                <a:hueOff val="-4966938"/>
                <a:satOff val="19906"/>
                <a:lumOff val="4314"/>
                <a:alphaOff val="0"/>
                <a:tint val="100000"/>
                <a:shade val="100000"/>
                <a:satMod val="130000"/>
              </a:schemeClr>
            </a:gs>
            <a:gs pos="100000">
              <a:schemeClr val="accent5">
                <a:hueOff val="-4966938"/>
                <a:satOff val="19906"/>
                <a:lumOff val="4314"/>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solidFill>
                <a:schemeClr val="tx1"/>
              </a:solidFill>
            </a:rPr>
            <a:t>Disengagement Theory holds that disengagement from social roles is normal and mutually beneficial for individuals and society․</a:t>
          </a:r>
        </a:p>
      </dsp:txBody>
      <dsp:txXfrm>
        <a:off x="48726" y="2472432"/>
        <a:ext cx="5182823" cy="900704"/>
      </dsp:txXfrm>
    </dsp:sp>
    <dsp:sp modelId="{E3F5ED10-8101-488A-8EF1-396857759D34}">
      <dsp:nvSpPr>
        <dsp:cNvPr id="0" name=""/>
        <dsp:cNvSpPr/>
      </dsp:nvSpPr>
      <dsp:spPr>
        <a:xfrm>
          <a:off x="0" y="3465062"/>
          <a:ext cx="5280275" cy="998156"/>
        </a:xfrm>
        <a:prstGeom prst="roundRect">
          <a:avLst/>
        </a:prstGeom>
        <a:gradFill rotWithShape="0">
          <a:gsLst>
            <a:gs pos="0">
              <a:schemeClr val="accent5">
                <a:hueOff val="-7450407"/>
                <a:satOff val="29858"/>
                <a:lumOff val="6471"/>
                <a:alphaOff val="0"/>
                <a:tint val="100000"/>
                <a:shade val="100000"/>
                <a:satMod val="130000"/>
              </a:schemeClr>
            </a:gs>
            <a:gs pos="100000">
              <a:schemeClr val="accent5">
                <a:hueOff val="-7450407"/>
                <a:satOff val="29858"/>
                <a:lumOff val="6471"/>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rPr>
            <a:t>Continuity and Life Course theories explain how individuals adjust to social and historical trends affecting them throughout their lives </a:t>
          </a:r>
          <a:r>
            <a:rPr lang="en-GB" sz="1500" b="1" kern="1200" dirty="0">
              <a:solidFill>
                <a:schemeClr val="tx1"/>
              </a:solidFill>
            </a:rPr>
            <a:t>(WHO, 2021; WHO, 2023).</a:t>
          </a:r>
          <a:endParaRPr lang="en-US" sz="1500" b="1" kern="1200" dirty="0">
            <a:solidFill>
              <a:schemeClr val="tx1"/>
            </a:solidFill>
          </a:endParaRPr>
        </a:p>
      </dsp:txBody>
      <dsp:txXfrm>
        <a:off x="48726" y="3513788"/>
        <a:ext cx="5182823" cy="900704"/>
      </dsp:txXfrm>
    </dsp:sp>
    <dsp:sp modelId="{02D8ABEC-613E-4080-8115-9D47EF95E077}">
      <dsp:nvSpPr>
        <dsp:cNvPr id="0" name=""/>
        <dsp:cNvSpPr/>
      </dsp:nvSpPr>
      <dsp:spPr>
        <a:xfrm>
          <a:off x="0" y="4506418"/>
          <a:ext cx="5280275" cy="998156"/>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solidFill>
                <a:schemeClr val="tx1"/>
              </a:solidFill>
            </a:rPr>
            <a:t>Choice of theory affects how health care professionals create and evaluate practices․</a:t>
          </a:r>
        </a:p>
      </dsp:txBody>
      <dsp:txXfrm>
        <a:off x="48726" y="4555144"/>
        <a:ext cx="5182823" cy="9007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E81EA4-1119-4F37-97E8-C745A1C0071E}">
      <dsp:nvSpPr>
        <dsp:cNvPr id="0" name=""/>
        <dsp:cNvSpPr/>
      </dsp:nvSpPr>
      <dsp:spPr>
        <a:xfrm>
          <a:off x="0" y="4602"/>
          <a:ext cx="8636000" cy="7350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8A0D61-8BA8-4715-BCD3-5F262B884082}">
      <dsp:nvSpPr>
        <dsp:cNvPr id="0" name=""/>
        <dsp:cNvSpPr/>
      </dsp:nvSpPr>
      <dsp:spPr>
        <a:xfrm>
          <a:off x="222365" y="169998"/>
          <a:ext cx="404696" cy="404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11624A-FE14-4571-B675-7485AA89D1D5}">
      <dsp:nvSpPr>
        <dsp:cNvPr id="0" name=""/>
        <dsp:cNvSpPr/>
      </dsp:nvSpPr>
      <dsp:spPr>
        <a:xfrm>
          <a:off x="597666" y="0"/>
          <a:ext cx="7760843" cy="781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60" tIns="82660" rIns="82660" bIns="82660" numCol="1" spcCol="1270" anchor="ctr" anchorCtr="0">
          <a:noAutofit/>
        </a:bodyPr>
        <a:lstStyle/>
        <a:p>
          <a:pPr marL="0" lvl="0" indent="0" algn="l" defTabSz="622300">
            <a:lnSpc>
              <a:spcPct val="90000"/>
            </a:lnSpc>
            <a:spcBef>
              <a:spcPct val="0"/>
            </a:spcBef>
            <a:spcAft>
              <a:spcPct val="35000"/>
            </a:spcAft>
            <a:buNone/>
          </a:pPr>
          <a:r>
            <a:rPr lang="en-US" sz="1400" b="0" kern="1200" dirty="0">
              <a:solidFill>
                <a:schemeClr val="tx1"/>
              </a:solidFill>
            </a:rPr>
            <a:t>Telecare includes personal alert systems and other technologies that offer automatic fall detection and other remote monitoring services to help older adults stay on their own </a:t>
          </a:r>
          <a:r>
            <a:rPr lang="en-GB" sz="1400" b="0" kern="1200" dirty="0">
              <a:solidFill>
                <a:schemeClr val="tx1"/>
              </a:solidFill>
            </a:rPr>
            <a:t>(WHO, 2023; NHS, 2023).</a:t>
          </a:r>
          <a:endParaRPr lang="en-US" sz="1400" b="0" kern="1200" dirty="0">
            <a:solidFill>
              <a:schemeClr val="tx1"/>
            </a:solidFill>
          </a:endParaRPr>
        </a:p>
      </dsp:txBody>
      <dsp:txXfrm>
        <a:off x="597666" y="0"/>
        <a:ext cx="7760843" cy="781036"/>
      </dsp:txXfrm>
    </dsp:sp>
    <dsp:sp modelId="{B6B7F68B-D656-4176-8181-88B4B9F08134}">
      <dsp:nvSpPr>
        <dsp:cNvPr id="0" name=""/>
        <dsp:cNvSpPr/>
      </dsp:nvSpPr>
      <dsp:spPr>
        <a:xfrm>
          <a:off x="0" y="980898"/>
          <a:ext cx="8636000" cy="7350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CD4BF1-694B-4746-9E32-5CCF9450F5DB}">
      <dsp:nvSpPr>
        <dsp:cNvPr id="0" name=""/>
        <dsp:cNvSpPr/>
      </dsp:nvSpPr>
      <dsp:spPr>
        <a:xfrm>
          <a:off x="222365" y="1146294"/>
          <a:ext cx="404696" cy="404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577703-91FA-4113-A881-8E177C930039}">
      <dsp:nvSpPr>
        <dsp:cNvPr id="0" name=""/>
        <dsp:cNvSpPr/>
      </dsp:nvSpPr>
      <dsp:spPr>
        <a:xfrm>
          <a:off x="849428" y="980898"/>
          <a:ext cx="7760843" cy="781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60" tIns="82660" rIns="82660" bIns="82660" numCol="1" spcCol="1270" anchor="ctr" anchorCtr="0">
          <a:noAutofit/>
        </a:bodyPr>
        <a:lstStyle/>
        <a:p>
          <a:pPr marL="0" lvl="0" indent="0" algn="l" defTabSz="622300">
            <a:lnSpc>
              <a:spcPct val="90000"/>
            </a:lnSpc>
            <a:spcBef>
              <a:spcPct val="0"/>
            </a:spcBef>
            <a:spcAft>
              <a:spcPct val="35000"/>
            </a:spcAft>
            <a:buNone/>
          </a:pPr>
          <a:r>
            <a:rPr lang="en-US" sz="1400" b="0" kern="1200">
              <a:solidFill>
                <a:schemeClr val="tx1"/>
              </a:solidFill>
            </a:rPr>
            <a:t>Home sensors help caregivers track activity and alert them if nighttime activity changes․</a:t>
          </a:r>
        </a:p>
      </dsp:txBody>
      <dsp:txXfrm>
        <a:off x="849428" y="980898"/>
        <a:ext cx="7760843" cy="781036"/>
      </dsp:txXfrm>
    </dsp:sp>
    <dsp:sp modelId="{9886D4E9-6E39-4117-BCA9-2D621B371F44}">
      <dsp:nvSpPr>
        <dsp:cNvPr id="0" name=""/>
        <dsp:cNvSpPr/>
      </dsp:nvSpPr>
      <dsp:spPr>
        <a:xfrm>
          <a:off x="0" y="1957194"/>
          <a:ext cx="8636000" cy="7350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00E078-9A66-4741-A4BE-E7E7B6CDED7B}">
      <dsp:nvSpPr>
        <dsp:cNvPr id="0" name=""/>
        <dsp:cNvSpPr/>
      </dsp:nvSpPr>
      <dsp:spPr>
        <a:xfrm>
          <a:off x="222365" y="2122590"/>
          <a:ext cx="404696" cy="404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285076-A49E-456C-92A8-60D0A3481B62}">
      <dsp:nvSpPr>
        <dsp:cNvPr id="0" name=""/>
        <dsp:cNvSpPr/>
      </dsp:nvSpPr>
      <dsp:spPr>
        <a:xfrm>
          <a:off x="849428" y="1957194"/>
          <a:ext cx="7760843" cy="781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60" tIns="82660" rIns="82660" bIns="82660" numCol="1" spcCol="1270" anchor="ctr" anchorCtr="0">
          <a:noAutofit/>
        </a:bodyPr>
        <a:lstStyle/>
        <a:p>
          <a:pPr marL="0" lvl="0" indent="0" algn="l" defTabSz="622300">
            <a:lnSpc>
              <a:spcPct val="90000"/>
            </a:lnSpc>
            <a:spcBef>
              <a:spcPct val="0"/>
            </a:spcBef>
            <a:spcAft>
              <a:spcPct val="35000"/>
            </a:spcAft>
            <a:buNone/>
          </a:pPr>
          <a:r>
            <a:rPr lang="en-US" sz="1400" b="0" kern="1200">
              <a:solidFill>
                <a:schemeClr val="tx1"/>
              </a:solidFill>
            </a:rPr>
            <a:t>Dementia technologies‚ including GPS devices‚ can keep people with dementia safe from wandering while allowing them to be more independent․</a:t>
          </a:r>
        </a:p>
      </dsp:txBody>
      <dsp:txXfrm>
        <a:off x="849428" y="1957194"/>
        <a:ext cx="7760843" cy="781036"/>
      </dsp:txXfrm>
    </dsp:sp>
    <dsp:sp modelId="{2423BC6E-3EAE-4349-873C-ED7D26DB1C8C}">
      <dsp:nvSpPr>
        <dsp:cNvPr id="0" name=""/>
        <dsp:cNvSpPr/>
      </dsp:nvSpPr>
      <dsp:spPr>
        <a:xfrm>
          <a:off x="0" y="2933490"/>
          <a:ext cx="8636000" cy="73509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AF0BAA-D7F0-44B1-B2E8-3B3BDFC00530}">
      <dsp:nvSpPr>
        <dsp:cNvPr id="0" name=""/>
        <dsp:cNvSpPr/>
      </dsp:nvSpPr>
      <dsp:spPr>
        <a:xfrm>
          <a:off x="222365" y="3098886"/>
          <a:ext cx="404696" cy="404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296236-C441-4481-A2F7-49C0DFE843E4}">
      <dsp:nvSpPr>
        <dsp:cNvPr id="0" name=""/>
        <dsp:cNvSpPr/>
      </dsp:nvSpPr>
      <dsp:spPr>
        <a:xfrm>
          <a:off x="849428" y="2933490"/>
          <a:ext cx="7760843" cy="781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60" tIns="82660" rIns="82660" bIns="82660" numCol="1" spcCol="1270" anchor="ctr" anchorCtr="0">
          <a:noAutofit/>
        </a:bodyPr>
        <a:lstStyle/>
        <a:p>
          <a:pPr marL="0" lvl="0" indent="0" algn="l" defTabSz="622300">
            <a:lnSpc>
              <a:spcPct val="90000"/>
            </a:lnSpc>
            <a:spcBef>
              <a:spcPct val="0"/>
            </a:spcBef>
            <a:spcAft>
              <a:spcPct val="35000"/>
            </a:spcAft>
            <a:buNone/>
          </a:pPr>
          <a:r>
            <a:rPr lang="en-US" sz="1400" b="0" kern="1200">
              <a:solidFill>
                <a:schemeClr val="tx1"/>
              </a:solidFill>
            </a:rPr>
            <a:t>Robotic and other companion products reduce loneliness in people who lack consistent human contact․</a:t>
          </a:r>
        </a:p>
      </dsp:txBody>
      <dsp:txXfrm>
        <a:off x="849428" y="2933490"/>
        <a:ext cx="7760843" cy="781036"/>
      </dsp:txXfrm>
    </dsp:sp>
    <dsp:sp modelId="{BD8A389A-7B3F-45A2-A285-146BB893E268}">
      <dsp:nvSpPr>
        <dsp:cNvPr id="0" name=""/>
        <dsp:cNvSpPr/>
      </dsp:nvSpPr>
      <dsp:spPr>
        <a:xfrm>
          <a:off x="0" y="3909786"/>
          <a:ext cx="8636000" cy="73509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954F96-7E44-4BFC-B086-86639AE04ED1}">
      <dsp:nvSpPr>
        <dsp:cNvPr id="0" name=""/>
        <dsp:cNvSpPr/>
      </dsp:nvSpPr>
      <dsp:spPr>
        <a:xfrm>
          <a:off x="222365" y="4075182"/>
          <a:ext cx="404696" cy="404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D1408D-43D9-4362-8028-6C2E897EBA35}">
      <dsp:nvSpPr>
        <dsp:cNvPr id="0" name=""/>
        <dsp:cNvSpPr/>
      </dsp:nvSpPr>
      <dsp:spPr>
        <a:xfrm>
          <a:off x="849428" y="3909786"/>
          <a:ext cx="7760843" cy="781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60" tIns="82660" rIns="82660" bIns="82660" numCol="1" spcCol="1270" anchor="ctr" anchorCtr="0">
          <a:noAutofit/>
        </a:bodyPr>
        <a:lstStyle/>
        <a:p>
          <a:pPr marL="0" lvl="0" indent="0" algn="l" defTabSz="622300">
            <a:lnSpc>
              <a:spcPct val="90000"/>
            </a:lnSpc>
            <a:spcBef>
              <a:spcPct val="0"/>
            </a:spcBef>
            <a:spcAft>
              <a:spcPct val="35000"/>
            </a:spcAft>
            <a:buNone/>
          </a:pPr>
          <a:r>
            <a:rPr lang="en-US" sz="1400" b="0" kern="1200">
              <a:solidFill>
                <a:schemeClr val="tx1"/>
              </a:solidFill>
            </a:rPr>
            <a:t>Digital resources can be used to improve adherence to prescribed medications among patients and provide telemedicine services to general practitioners․</a:t>
          </a:r>
        </a:p>
      </dsp:txBody>
      <dsp:txXfrm>
        <a:off x="849428" y="3909786"/>
        <a:ext cx="7760843" cy="781036"/>
      </dsp:txXfrm>
    </dsp:sp>
    <dsp:sp modelId="{495FB11C-CF62-497D-A0A6-4C34C250CED7}">
      <dsp:nvSpPr>
        <dsp:cNvPr id="0" name=""/>
        <dsp:cNvSpPr/>
      </dsp:nvSpPr>
      <dsp:spPr>
        <a:xfrm>
          <a:off x="0" y="4886082"/>
          <a:ext cx="8636000" cy="7350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F91191-68D2-4525-A2BD-B23CF3688800}">
      <dsp:nvSpPr>
        <dsp:cNvPr id="0" name=""/>
        <dsp:cNvSpPr/>
      </dsp:nvSpPr>
      <dsp:spPr>
        <a:xfrm>
          <a:off x="222365" y="5051478"/>
          <a:ext cx="404696" cy="4043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6D69CB-C77B-4FDB-A351-E397F027B727}">
      <dsp:nvSpPr>
        <dsp:cNvPr id="0" name=""/>
        <dsp:cNvSpPr/>
      </dsp:nvSpPr>
      <dsp:spPr>
        <a:xfrm>
          <a:off x="849428" y="4886082"/>
          <a:ext cx="7760843" cy="781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60" tIns="82660" rIns="82660" bIns="82660" numCol="1" spcCol="1270" anchor="ctr" anchorCtr="0">
          <a:noAutofit/>
        </a:bodyPr>
        <a:lstStyle/>
        <a:p>
          <a:pPr marL="0" lvl="0" indent="0" algn="l" defTabSz="622300">
            <a:lnSpc>
              <a:spcPct val="90000"/>
            </a:lnSpc>
            <a:spcBef>
              <a:spcPct val="0"/>
            </a:spcBef>
            <a:spcAft>
              <a:spcPct val="35000"/>
            </a:spcAft>
            <a:buNone/>
          </a:pPr>
          <a:r>
            <a:rPr lang="en-US" sz="1400" b="0" kern="1200" dirty="0">
              <a:solidFill>
                <a:schemeClr val="tx1"/>
              </a:solidFill>
            </a:rPr>
            <a:t>Innovation helps provide services in rural areas within and outside the United States (WHO, 2023; House of Commons Women and Equalities Committee, 2025).  </a:t>
          </a:r>
        </a:p>
      </dsp:txBody>
      <dsp:txXfrm>
        <a:off x="849428" y="4886082"/>
        <a:ext cx="7760843" cy="7810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D648DE-B7EE-417E-8555-B14DEADCBD96}" type="datetimeFigureOut">
              <a:rPr lang="en-GB" smtClean="0"/>
              <a:t>24/10/2026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A893DF-3619-4BC5-9C4C-29D3808B83D2}" type="slidenum">
              <a:rPr lang="en-GB" smtClean="0"/>
              <a:t>‹#›</a:t>
            </a:fld>
            <a:endParaRPr lang="en-GB"/>
          </a:p>
        </p:txBody>
      </p:sp>
    </p:spTree>
    <p:extLst>
      <p:ext uri="{BB962C8B-B14F-4D97-AF65-F5344CB8AC3E}">
        <p14:creationId xmlns:p14="http://schemas.microsoft.com/office/powerpoint/2010/main" val="4043882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7A893DF-3619-4BC5-9C4C-29D3808B83D2}" type="slidenum">
              <a:rPr lang="en-GB" smtClean="0"/>
              <a:t>15</a:t>
            </a:fld>
            <a:endParaRPr lang="en-GB"/>
          </a:p>
        </p:txBody>
      </p:sp>
    </p:spTree>
    <p:extLst>
      <p:ext uri="{BB962C8B-B14F-4D97-AF65-F5344CB8AC3E}">
        <p14:creationId xmlns:p14="http://schemas.microsoft.com/office/powerpoint/2010/main" val="2567727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4.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6.jpe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5.jpeg"/><Relationship Id="rId4" Type="http://schemas.openxmlformats.org/officeDocument/2006/relationships/notesSlide" Target="../notesSlides/notesSlide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8" Type="http://schemas.openxmlformats.org/officeDocument/2006/relationships/hyperlink" Target="https://www.gov.uk/government/publications/2024-based-population-projections-a-gad-technical-bulletin?utm_source=chatgpt.com" TargetMode="External"/><Relationship Id="rId13" Type="http://schemas.openxmlformats.org/officeDocument/2006/relationships/hyperlink" Target="https://www.ons.gov.uk/peoplepopulationandcommunity/populationandmigration/populationprojections/bulletins/nationalpopulationprojections/2024based?utm_source=chatgpt.com" TargetMode="External"/><Relationship Id="rId18" Type="http://schemas.openxmlformats.org/officeDocument/2006/relationships/hyperlink" Target="https://doi.org/10.1093/ageing/afac239?utm_source=chatgpt.com" TargetMode="External"/><Relationship Id="rId3" Type="http://schemas.openxmlformats.org/officeDocument/2006/relationships/hyperlink" Target="https://www.cqc.org.uk/publications/major-report/state-care/2024-2025/access/asc?utm_source=chatgpt.com" TargetMode="External"/><Relationship Id="rId7" Type="http://schemas.openxmlformats.org/officeDocument/2006/relationships/hyperlink" Target="https://commonslibrary.parliament.uk/research-briefings/cbp-9615/?utm_source=chatgpt.com" TargetMode="External"/><Relationship Id="rId12" Type="http://schemas.openxmlformats.org/officeDocument/2006/relationships/hyperlink" Target="https://www.gov.uk/government/publications/deprivation-of-liberty-code-of-practice?utm_source=chatgpt.com" TargetMode="External"/><Relationship Id="rId17" Type="http://schemas.openxmlformats.org/officeDocument/2006/relationships/hyperlink" Target="https://www.cambridge.org/core/journals/ageing-and-society/article/social-engagement-and-wellbeing-in-late-life-a-systematic-review/B2316932EC196AC8BA8CEFA83DD71175?utm_source=chatgpt.com" TargetMode="External"/><Relationship Id="rId2" Type="http://schemas.openxmlformats.org/officeDocument/2006/relationships/hyperlink" Target="https://www.cqc.org.uk/publications/major-report/state-care/2023-2024/access/asc?utm_source=chatgpt.com" TargetMode="External"/><Relationship Id="rId16" Type="http://schemas.openxmlformats.org/officeDocument/2006/relationships/hyperlink" Target="https://www.scie.org.uk/safeguarding/adults/introduction/six-principles/?utm_source=chatgpt.com" TargetMode="External"/><Relationship Id="rId20" Type="http://schemas.openxmlformats.org/officeDocument/2006/relationships/hyperlink" Target="https://www.who.int/publications/b/69923?utm_source=chatgpt.com"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equality-act-2010-code-of-practice-for-services-public-functions-and-associations-2026?utm_source=chatgpt.com" TargetMode="External"/><Relationship Id="rId11" Type="http://schemas.openxmlformats.org/officeDocument/2006/relationships/hyperlink" Target="https://www.nhs.uk/social-care-and-support/making-decisions-for-someone-else/mental-capacity-act/?utm_source=chatgpt.com" TargetMode="External"/><Relationship Id="rId5" Type="http://schemas.openxmlformats.org/officeDocument/2006/relationships/hyperlink" Target="https://www.gov.uk/government/statistics/adult-social-care-finance-report-england-2024-to-2025?utm_source=chatgpt.com" TargetMode="External"/><Relationship Id="rId15" Type="http://schemas.openxmlformats.org/officeDocument/2006/relationships/hyperlink" Target="https://www.skillsforcare.org.uk/Adult-Social-Care-Workforce-Data/workforceintelligence/resources/Reports/National/The-state-of-the-adult-social-care-sector-and-workforce-in-England-2025-Executive-Summary.pdf?utm_source=chatgpt.com" TargetMode="External"/><Relationship Id="rId10" Type="http://schemas.openxmlformats.org/officeDocument/2006/relationships/hyperlink" Target="https://publications.parliament.uk/pa/cm5901/cmselect/cmwomeq/414/report.html?utm_source=chatgpt.com" TargetMode="External"/><Relationship Id="rId19" Type="http://schemas.openxmlformats.org/officeDocument/2006/relationships/hyperlink" Target="https://www.who.int/publications/i/item/9789240016866?utm_source=chatgpt.com" TargetMode="External"/><Relationship Id="rId4" Type="http://schemas.openxmlformats.org/officeDocument/2006/relationships/hyperlink" Target="https://www.gov.uk/government/publications/care-act-statutory-guidance/care-and-support-statutory-guidance?utm_source=chatgpt.com" TargetMode="External"/><Relationship Id="rId9" Type="http://schemas.openxmlformats.org/officeDocument/2006/relationships/hyperlink" Target="https://www.health.org.uk/reports-and-analysis/analysis/social-care-funding?utm_source=chatgpt.com" TargetMode="External"/><Relationship Id="rId14" Type="http://schemas.openxmlformats.org/officeDocument/2006/relationships/hyperlink" Target="https://www.skillsforcare.org.uk/Workforce-Strategy/Overview/Executive-summary.aspx?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9492" y="1444741"/>
            <a:ext cx="7018398" cy="1041901"/>
          </a:xfrm>
        </p:spPr>
        <p:txBody>
          <a:bodyPr vert="horz" lIns="91440" tIns="45720" rIns="91440" bIns="45720" rtlCol="0" anchor="ctr">
            <a:noAutofit/>
          </a:bodyPr>
          <a:lstStyle/>
          <a:p>
            <a:pPr algn="l" defTabSz="914400">
              <a:lnSpc>
                <a:spcPct val="90000"/>
              </a:lnSpc>
            </a:pPr>
            <a:r>
              <a:rPr lang="en-US" sz="3900" b="1" kern="1200" dirty="0">
                <a:solidFill>
                  <a:schemeClr val="tx1"/>
                </a:solidFill>
                <a:latin typeface="+mj-lt"/>
                <a:ea typeface="+mj-ea"/>
                <a:cs typeface="+mj-cs"/>
              </a:rPr>
              <a:t>BMHP6027 – Empowering the Older Person</a:t>
            </a:r>
          </a:p>
        </p:txBody>
      </p:sp>
      <p:sp>
        <p:nvSpPr>
          <p:cNvPr id="3" name="Content Placeholder 2"/>
          <p:cNvSpPr>
            <a:spLocks noGrp="1"/>
          </p:cNvSpPr>
          <p:nvPr>
            <p:ph idx="1"/>
          </p:nvPr>
        </p:nvSpPr>
        <p:spPr>
          <a:xfrm>
            <a:off x="1089492" y="4727979"/>
            <a:ext cx="3362493" cy="756554"/>
          </a:xfrm>
        </p:spPr>
        <p:txBody>
          <a:bodyPr vert="horz" lIns="91440" tIns="45720" rIns="91440" bIns="45720" rtlCol="0">
            <a:normAutofit fontScale="85000" lnSpcReduction="20000"/>
          </a:bodyPr>
          <a:lstStyle/>
          <a:p>
            <a:pPr indent="-228600" defTabSz="914400">
              <a:buFont typeface="Arial" panose="020B0604020202020204" pitchFamily="34" charset="0"/>
              <a:buChar char="•"/>
            </a:pPr>
            <a:endParaRPr lang="en-US" sz="1300" b="1" dirty="0"/>
          </a:p>
          <a:p>
            <a:pPr indent="-228600" defTabSz="914400">
              <a:buFont typeface="Arial" panose="020B0604020202020204" pitchFamily="34" charset="0"/>
              <a:buChar char="•"/>
            </a:pPr>
            <a:r>
              <a:rPr lang="en-US" sz="1300" b="1" dirty="0"/>
              <a:t>Name: Agnes Boasiako</a:t>
            </a:r>
          </a:p>
          <a:p>
            <a:pPr indent="-228600" defTabSz="914400">
              <a:buFont typeface="Arial" panose="020B0604020202020204" pitchFamily="34" charset="0"/>
              <a:buChar char="•"/>
            </a:pPr>
            <a:r>
              <a:rPr lang="en-US" sz="1300" b="1" dirty="0"/>
              <a:t>Student ID: 2334150</a:t>
            </a:r>
          </a:p>
          <a:p>
            <a:pPr indent="-228600" defTabSz="914400">
              <a:buFont typeface="Arial" panose="020B0604020202020204" pitchFamily="34" charset="0"/>
              <a:buChar char="•"/>
            </a:pPr>
            <a:r>
              <a:rPr lang="en-US" sz="1300" b="1" dirty="0"/>
              <a:t>Lecturers Name: </a:t>
            </a:r>
            <a:r>
              <a:rPr lang="en-US" sz="1300" b="1" dirty="0" err="1"/>
              <a:t>Tsiwani</a:t>
            </a:r>
            <a:r>
              <a:rPr lang="en-US" sz="1300" b="1" dirty="0"/>
              <a:t> Khumalo</a:t>
            </a:r>
          </a:p>
        </p:txBody>
      </p:sp>
      <p:sp>
        <p:nvSpPr>
          <p:cNvPr id="6" name="TextBox 5">
            <a:extLst>
              <a:ext uri="{FF2B5EF4-FFF2-40B4-BE49-F238E27FC236}">
                <a16:creationId xmlns:a16="http://schemas.microsoft.com/office/drawing/2014/main" id="{F33F3113-3E0E-8072-F449-D0F3CB611477}"/>
              </a:ext>
            </a:extLst>
          </p:cNvPr>
          <p:cNvSpPr txBox="1"/>
          <p:nvPr/>
        </p:nvSpPr>
        <p:spPr>
          <a:xfrm>
            <a:off x="1077445" y="2806671"/>
            <a:ext cx="4604164" cy="1041901"/>
          </a:xfrm>
          <a:prstGeom prst="rect">
            <a:avLst/>
          </a:prstGeom>
        </p:spPr>
        <p:txBody>
          <a:bodyPr vert="horz" lIns="91440" tIns="45720" rIns="91440" bIns="45720" rtlCol="0">
            <a:noAutofit/>
          </a:bodyPr>
          <a:lstStyle/>
          <a:p>
            <a:pPr defTabSz="914400">
              <a:lnSpc>
                <a:spcPct val="150000"/>
              </a:lnSpc>
              <a:spcAft>
                <a:spcPts val="600"/>
              </a:spcAft>
            </a:pPr>
            <a:r>
              <a:rPr lang="en-US" sz="1900" b="1" dirty="0">
                <a:effectLst/>
              </a:rPr>
              <a:t>Component 1: Individual Presentation (PowerPoint with Voice-Over)</a:t>
            </a:r>
            <a:endParaRPr lang="en-US" sz="1900" dirty="0"/>
          </a:p>
        </p:txBody>
      </p:sp>
      <p:pic>
        <p:nvPicPr>
          <p:cNvPr id="8" name="Picture 7" descr="What Are Some of the Best Qualities of Elderly People?">
            <a:extLst>
              <a:ext uri="{FF2B5EF4-FFF2-40B4-BE49-F238E27FC236}">
                <a16:creationId xmlns:a16="http://schemas.microsoft.com/office/drawing/2014/main" id="{C4879B4F-1CA6-F81A-ADF9-E17E13ADD7CB}"/>
              </a:ext>
            </a:extLst>
          </p:cNvPr>
          <p:cNvPicPr>
            <a:picLocks noChangeAspect="1"/>
          </p:cNvPicPr>
          <p:nvPr/>
        </p:nvPicPr>
        <p:blipFill>
          <a:blip r:embed="rId4"/>
          <a:stretch>
            <a:fillRect/>
          </a:stretch>
        </p:blipFill>
        <p:spPr>
          <a:xfrm>
            <a:off x="5272180" y="3599539"/>
            <a:ext cx="3888248" cy="3258461"/>
          </a:xfrm>
          <a:prstGeom prst="snip2DiagRect">
            <a:avLst>
              <a:gd name="adj1" fmla="val 0"/>
              <a:gd name="adj2" fmla="val 33694"/>
            </a:avLst>
          </a:prstGeom>
        </p:spPr>
      </p:pic>
      <p:pic>
        <p:nvPicPr>
          <p:cNvPr id="28" name="Audio 27">
            <a:hlinkClick r:id="" action="ppaction://media"/>
            <a:extLst>
              <a:ext uri="{FF2B5EF4-FFF2-40B4-BE49-F238E27FC236}">
                <a16:creationId xmlns:a16="http://schemas.microsoft.com/office/drawing/2014/main" id="{E259A165-BCA1-1B1B-BD79-9BBE1242788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2194"/>
    </mc:Choice>
    <mc:Fallback>
      <p:transition spd="slow" advTm="32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617921"/>
            <a:ext cx="4000647" cy="726280"/>
          </a:xfrm>
        </p:spPr>
        <p:txBody>
          <a:bodyPr anchor="ctr">
            <a:normAutofit/>
          </a:bodyPr>
          <a:lstStyle/>
          <a:p>
            <a:r>
              <a:rPr lang="en-GB" sz="3500" b="1" dirty="0"/>
              <a:t>Introduction</a:t>
            </a:r>
          </a:p>
        </p:txBody>
      </p:sp>
      <p:sp>
        <p:nvSpPr>
          <p:cNvPr id="3" name="Content Placeholder 2"/>
          <p:cNvSpPr>
            <a:spLocks noGrp="1"/>
          </p:cNvSpPr>
          <p:nvPr>
            <p:ph idx="1"/>
          </p:nvPr>
        </p:nvSpPr>
        <p:spPr>
          <a:xfrm>
            <a:off x="376141" y="1458930"/>
            <a:ext cx="4483535" cy="5198724"/>
          </a:xfrm>
        </p:spPr>
        <p:txBody>
          <a:bodyPr anchor="ctr">
            <a:normAutofit/>
          </a:bodyPr>
          <a:lstStyle/>
          <a:p>
            <a:pPr algn="just">
              <a:lnSpc>
                <a:spcPct val="150000"/>
              </a:lnSpc>
            </a:pPr>
            <a:r>
              <a:rPr lang="en-US" sz="1300" dirty="0"/>
              <a:t>Purpose: This presentation evaluates the health and social care needs of older people in the UK․</a:t>
            </a:r>
          </a:p>
          <a:p>
            <a:pPr algn="just">
              <a:lnSpc>
                <a:spcPct val="150000"/>
              </a:lnSpc>
            </a:pPr>
            <a:r>
              <a:rPr lang="en-US" sz="1300" dirty="0"/>
              <a:t>Defining aging: Physiological and psychological aspects of aging and other social characteristics of the aging process‚ including genetic and biological theories of aging and wear-and-tear theories (World Health Organization [WHO], 2022; WHO, 2023).</a:t>
            </a:r>
          </a:p>
          <a:p>
            <a:pPr algn="just">
              <a:lnSpc>
                <a:spcPct val="150000"/>
              </a:lnSpc>
            </a:pPr>
            <a:r>
              <a:rPr lang="en-US" sz="1300" dirty="0"/>
              <a:t>Key topics: Theories of aging‚ policies and legislation‚ programs and services‚ technologies‚ and case studies․</a:t>
            </a:r>
          </a:p>
          <a:p>
            <a:pPr algn="just">
              <a:lnSpc>
                <a:spcPct val="150000"/>
              </a:lnSpc>
            </a:pPr>
            <a:r>
              <a:rPr lang="en-US" sz="1300" dirty="0"/>
              <a:t>Significance: Longer lifespans are increasing demand for health and social services in the UK․</a:t>
            </a:r>
          </a:p>
          <a:p>
            <a:pPr algn="just">
              <a:lnSpc>
                <a:spcPct val="150000"/>
              </a:lnSpc>
            </a:pPr>
            <a:r>
              <a:rPr lang="en-US" sz="1300" dirty="0"/>
              <a:t>Context: Negative global perceptions and biases about older adults influence the lives of older adults and the services offered to them (WHO, 2021; Office for National Statistics [ONS], 2026).</a:t>
            </a:r>
          </a:p>
          <a:p>
            <a:pPr algn="just">
              <a:lnSpc>
                <a:spcPct val="150000"/>
              </a:lnSpc>
            </a:pPr>
            <a:endParaRPr lang="en-US" sz="1300" dirty="0"/>
          </a:p>
          <a:p>
            <a:pPr algn="just">
              <a:lnSpc>
                <a:spcPct val="150000"/>
              </a:lnSpc>
              <a:buNone/>
            </a:pPr>
            <a:endParaRPr lang="en-US" sz="1300" dirty="0"/>
          </a:p>
        </p:txBody>
      </p:sp>
      <p:pic>
        <p:nvPicPr>
          <p:cNvPr id="4" name="Picture 3" descr="span id=&quot;hs_cos_wrapper_name&quot; class=&quot;hs_cos_wrapper hs_cos_wrapper_meta_field hs_cos_wrapper_type_text&quot; style=&quot;&quot; data-hs-cos-general-type=&quot;meta_field&quot; data-hs-cos-type=&quot;text&quot; &gt;Why Do the Elderly Struggle With Technology?&lt;/span&gt; | Speak2 Family Blog">
            <a:extLst>
              <a:ext uri="{FF2B5EF4-FFF2-40B4-BE49-F238E27FC236}">
                <a16:creationId xmlns:a16="http://schemas.microsoft.com/office/drawing/2014/main" id="{4931C697-A429-B71E-3EA3-4FE18EE1F2F7}"/>
              </a:ext>
            </a:extLst>
          </p:cNvPr>
          <p:cNvPicPr>
            <a:picLocks noChangeAspect="1"/>
          </p:cNvPicPr>
          <p:nvPr/>
        </p:nvPicPr>
        <p:blipFill>
          <a:blip r:embed="rId4"/>
          <a:srcRect l="31861" r="19360" b="-1"/>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pic>
        <p:nvPicPr>
          <p:cNvPr id="12" name="Audio 11">
            <a:hlinkClick r:id="" action="ppaction://media"/>
            <a:extLst>
              <a:ext uri="{FF2B5EF4-FFF2-40B4-BE49-F238E27FC236}">
                <a16:creationId xmlns:a16="http://schemas.microsoft.com/office/drawing/2014/main" id="{CA084C5A-2C86-35A8-0E47-07A14AD43F0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111"/>
    </mc:Choice>
    <mc:Fallback>
      <p:transition spd="slow" advTm="59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06443"/>
          </a:xfrm>
        </p:spPr>
        <p:txBody>
          <a:bodyPr>
            <a:normAutofit/>
          </a:bodyPr>
          <a:lstStyle/>
          <a:p>
            <a:r>
              <a:rPr lang="en-US" sz="3500" b="1"/>
              <a:t>The Ageing Population: Setting the Scene</a:t>
            </a:r>
          </a:p>
        </p:txBody>
      </p:sp>
      <p:pic>
        <p:nvPicPr>
          <p:cNvPr id="6" name="Picture 5">
            <a:extLst>
              <a:ext uri="{FF2B5EF4-FFF2-40B4-BE49-F238E27FC236}">
                <a16:creationId xmlns:a16="http://schemas.microsoft.com/office/drawing/2014/main" id="{9F9F651E-54F3-880A-EA10-DF1DE33408E9}"/>
              </a:ext>
            </a:extLst>
          </p:cNvPr>
          <p:cNvPicPr>
            <a:picLocks noChangeAspect="1"/>
          </p:cNvPicPr>
          <p:nvPr/>
        </p:nvPicPr>
        <p:blipFill>
          <a:blip r:embed="rId4"/>
          <a:srcRect l="4447" r="4447"/>
          <a:stretch/>
        </p:blipFill>
        <p:spPr>
          <a:xfrm>
            <a:off x="5991969" y="1904282"/>
            <a:ext cx="2567320" cy="4224808"/>
          </a:xfrm>
          <a:prstGeom prst="rect">
            <a:avLst/>
          </a:prstGeom>
        </p:spPr>
      </p:pic>
      <p:graphicFrame>
        <p:nvGraphicFramePr>
          <p:cNvPr id="5" name="Content Placeholder 2">
            <a:extLst>
              <a:ext uri="{FF2B5EF4-FFF2-40B4-BE49-F238E27FC236}">
                <a16:creationId xmlns:a16="http://schemas.microsoft.com/office/drawing/2014/main" id="{1E33DEEC-65E7-AE7A-D4D0-127CAD7150CD}"/>
              </a:ext>
            </a:extLst>
          </p:cNvPr>
          <p:cNvGraphicFramePr>
            <a:graphicFrameLocks noGrp="1"/>
          </p:cNvGraphicFramePr>
          <p:nvPr>
            <p:ph idx="1"/>
            <p:extLst>
              <p:ext uri="{D42A27DB-BD31-4B8C-83A1-F6EECF244321}">
                <p14:modId xmlns:p14="http://schemas.microsoft.com/office/powerpoint/2010/main" val="69363069"/>
              </p:ext>
            </p:extLst>
          </p:nvPr>
        </p:nvGraphicFramePr>
        <p:xfrm>
          <a:off x="628650" y="1825625"/>
          <a:ext cx="5036058" cy="43034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Audio 12">
            <a:hlinkClick r:id="" action="ppaction://media"/>
            <a:extLst>
              <a:ext uri="{FF2B5EF4-FFF2-40B4-BE49-F238E27FC236}">
                <a16:creationId xmlns:a16="http://schemas.microsoft.com/office/drawing/2014/main" id="{9616D591-2BD0-4023-EC18-2C9ABE6BD15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0585"/>
    </mc:Choice>
    <mc:Fallback>
      <p:transition spd="slow" advTm="50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pPr>
              <a:lnSpc>
                <a:spcPct val="90000"/>
              </a:lnSpc>
            </a:pPr>
            <a:r>
              <a:rPr lang="en-US" sz="3000" b="1"/>
              <a:t>Biopsychosocial Needs of Older People</a:t>
            </a:r>
          </a:p>
        </p:txBody>
      </p:sp>
      <p:sp>
        <p:nvSpPr>
          <p:cNvPr id="3" name="Content Placeholder 2"/>
          <p:cNvSpPr>
            <a:spLocks noGrp="1"/>
          </p:cNvSpPr>
          <p:nvPr>
            <p:ph idx="1"/>
          </p:nvPr>
        </p:nvSpPr>
        <p:spPr>
          <a:xfrm>
            <a:off x="840699" y="2197120"/>
            <a:ext cx="5279367" cy="3788227"/>
          </a:xfrm>
        </p:spPr>
        <p:txBody>
          <a:bodyPr anchor="ctr">
            <a:normAutofit fontScale="77500" lnSpcReduction="20000"/>
          </a:bodyPr>
          <a:lstStyle/>
          <a:p>
            <a:pPr algn="just">
              <a:lnSpc>
                <a:spcPct val="150000"/>
              </a:lnSpc>
            </a:pPr>
            <a:r>
              <a:rPr lang="en-US" sz="1500" dirty="0"/>
              <a:t>Physical: Assistance with mobility and other physical functions‚ personal hygiene‚ medication‚ and nutrition (WHO, 2023; Intrinsic capacity and healthy ageing, 2022).</a:t>
            </a:r>
            <a:endParaRPr lang="en-GB" sz="1500" dirty="0"/>
          </a:p>
          <a:p>
            <a:pPr algn="just">
              <a:lnSpc>
                <a:spcPct val="150000"/>
              </a:lnSpc>
            </a:pPr>
            <a:r>
              <a:rPr lang="en-US" sz="1500" dirty="0"/>
              <a:t>Psychological benefits: Dementia care‚ treatment for depression and anxiety‚ preservation of cognitive function․</a:t>
            </a:r>
            <a:endParaRPr lang="en-GB" sz="1500" dirty="0"/>
          </a:p>
          <a:p>
            <a:pPr algn="just">
              <a:lnSpc>
                <a:spcPct val="150000"/>
              </a:lnSpc>
            </a:pPr>
            <a:r>
              <a:rPr lang="en-US" sz="1500" dirty="0"/>
              <a:t>Emotional benefits: Job benefits‚ self-esteem‚ and other benefits of close relationships (Social engagement and wellbeing in late life, 2024; WHO, 2021).</a:t>
            </a:r>
            <a:endParaRPr lang="en-GB" sz="1500" dirty="0"/>
          </a:p>
          <a:p>
            <a:pPr algn="just">
              <a:lnSpc>
                <a:spcPct val="150000"/>
              </a:lnSpc>
            </a:pPr>
            <a:r>
              <a:rPr lang="en-US" sz="1500" dirty="0"/>
              <a:t>Social: increased community activity and lower rates of loneliness and other barriers to participating in community activities (WHO, 2023; Department of Health and Social Care [DHSC], 2024).</a:t>
            </a:r>
            <a:endParaRPr lang="en-GB" sz="1500" dirty="0"/>
          </a:p>
          <a:p>
            <a:pPr algn="just">
              <a:lnSpc>
                <a:spcPct val="150000"/>
              </a:lnSpc>
            </a:pPr>
            <a:r>
              <a:rPr lang="en-US" sz="1500" dirty="0"/>
              <a:t>Care should address all four domains to help maintain or improve a person's quality of life and independence․</a:t>
            </a:r>
            <a:endParaRPr lang="en-GB" sz="15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Doctor">
            <a:extLst>
              <a:ext uri="{FF2B5EF4-FFF2-40B4-BE49-F238E27FC236}">
                <a16:creationId xmlns:a16="http://schemas.microsoft.com/office/drawing/2014/main" id="{79C641A9-6171-AF4C-78C8-A417BC1EAE8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pic>
        <p:nvPicPr>
          <p:cNvPr id="8" name="Audio 7">
            <a:hlinkClick r:id="" action="ppaction://media"/>
            <a:extLst>
              <a:ext uri="{FF2B5EF4-FFF2-40B4-BE49-F238E27FC236}">
                <a16:creationId xmlns:a16="http://schemas.microsoft.com/office/drawing/2014/main" id="{A492DA5B-475A-D12A-D100-545E69FEF54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8687"/>
    </mc:Choice>
    <mc:Fallback>
      <p:transition spd="slow" advTm="48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84168C3-C6C2-E513-517F-58D88EEDA8DC}"/>
              </a:ext>
            </a:extLst>
          </p:cNvPr>
          <p:cNvPicPr>
            <a:picLocks noChangeAspect="1"/>
          </p:cNvPicPr>
          <p:nvPr/>
        </p:nvPicPr>
        <p:blipFill>
          <a:blip r:embed="rId4">
            <a:duotone>
              <a:schemeClr val="bg2">
                <a:shade val="45000"/>
                <a:satMod val="135000"/>
              </a:schemeClr>
              <a:prstClr val="white"/>
            </a:duotone>
          </a:blip>
          <a:srcRect r="10999"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pPr>
              <a:lnSpc>
                <a:spcPct val="90000"/>
              </a:lnSpc>
            </a:pPr>
            <a:r>
              <a:rPr lang="en-US" b="1"/>
              <a:t>Empowerment, Independence and Functional Ability</a:t>
            </a:r>
          </a:p>
        </p:txBody>
      </p:sp>
      <p:graphicFrame>
        <p:nvGraphicFramePr>
          <p:cNvPr id="5" name="Content Placeholder 2">
            <a:extLst>
              <a:ext uri="{FF2B5EF4-FFF2-40B4-BE49-F238E27FC236}">
                <a16:creationId xmlns:a16="http://schemas.microsoft.com/office/drawing/2014/main" id="{7772F9D8-1A57-2008-B662-D86F18D8D90A}"/>
              </a:ext>
            </a:extLst>
          </p:cNvPr>
          <p:cNvGraphicFramePr>
            <a:graphicFrameLocks noGrp="1"/>
          </p:cNvGraphicFramePr>
          <p:nvPr>
            <p:ph idx="1"/>
            <p:extLst>
              <p:ext uri="{D42A27DB-BD31-4B8C-83A1-F6EECF244321}">
                <p14:modId xmlns:p14="http://schemas.microsoft.com/office/powerpoint/2010/main" val="3529001325"/>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33B2243D-9720-B6D5-D7C4-33378F11F33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256"/>
    </mc:Choice>
    <mc:Fallback>
      <p:transition spd="slow" advTm="65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2700" b="1">
                <a:solidFill>
                  <a:srgbClr val="FFFFFF"/>
                </a:solidFill>
              </a:rPr>
              <a:t>Theoretical Frameworks Overview</a:t>
            </a:r>
          </a:p>
        </p:txBody>
      </p:sp>
      <p:graphicFrame>
        <p:nvGraphicFramePr>
          <p:cNvPr id="5" name="Content Placeholder 2">
            <a:extLst>
              <a:ext uri="{FF2B5EF4-FFF2-40B4-BE49-F238E27FC236}">
                <a16:creationId xmlns:a16="http://schemas.microsoft.com/office/drawing/2014/main" id="{4E032E74-B079-678E-5600-8A17AA511999}"/>
              </a:ext>
            </a:extLst>
          </p:cNvPr>
          <p:cNvGraphicFramePr>
            <a:graphicFrameLocks noGrp="1"/>
          </p:cNvGraphicFramePr>
          <p:nvPr>
            <p:ph idx="1"/>
            <p:extLst>
              <p:ext uri="{D42A27DB-BD31-4B8C-83A1-F6EECF244321}">
                <p14:modId xmlns:p14="http://schemas.microsoft.com/office/powerpoint/2010/main" val="3378144053"/>
              </p:ext>
            </p:extLst>
          </p:nvPr>
        </p:nvGraphicFramePr>
        <p:xfrm>
          <a:off x="3475488" y="646399"/>
          <a:ext cx="5280276" cy="58455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CC7A865B-4713-856A-8DFE-E6FF90B4EB8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1132"/>
    </mc:Choice>
    <mc:Fallback>
      <p:transition spd="slow" advTm="41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42669" y="779849"/>
            <a:ext cx="6056111" cy="1065881"/>
          </a:xfrm>
        </p:spPr>
        <p:txBody>
          <a:bodyPr anchor="ctr">
            <a:normAutofit/>
          </a:bodyPr>
          <a:lstStyle/>
          <a:p>
            <a:r>
              <a:rPr lang="en-GB" sz="6300" b="1" dirty="0"/>
              <a:t>Activity Theory</a:t>
            </a:r>
          </a:p>
        </p:txBody>
      </p:sp>
      <p:sp>
        <p:nvSpPr>
          <p:cNvPr id="3" name="Content Placeholder 2"/>
          <p:cNvSpPr>
            <a:spLocks noGrp="1"/>
          </p:cNvSpPr>
          <p:nvPr>
            <p:ph idx="1"/>
          </p:nvPr>
        </p:nvSpPr>
        <p:spPr>
          <a:xfrm>
            <a:off x="665979" y="2002304"/>
            <a:ext cx="7789651" cy="3928073"/>
          </a:xfrm>
        </p:spPr>
        <p:txBody>
          <a:bodyPr>
            <a:noAutofit/>
          </a:bodyPr>
          <a:lstStyle/>
          <a:p>
            <a:pPr algn="just">
              <a:lnSpc>
                <a:spcPct val="150000"/>
              </a:lnSpc>
            </a:pPr>
            <a:r>
              <a:rPr lang="en-US" sz="1400" dirty="0"/>
              <a:t>Havighurst developed Activity Theory‚ which posits that life satisfaction is linked to physical and social activity (Social engagement and wellbeing in late life, 2024; WHO, 2021).</a:t>
            </a:r>
            <a:endParaRPr lang="en-GB" sz="1400" dirty="0"/>
          </a:p>
          <a:p>
            <a:pPr algn="just">
              <a:lnSpc>
                <a:spcPct val="150000"/>
              </a:lnSpc>
            </a:pPr>
            <a:r>
              <a:rPr lang="en-US" sz="1400" dirty="0"/>
              <a:t>Older adults find ways to stay motivated by engaging in meaningful new activities to compensate for lost roles‚ including retirement and widowhood or widowerhood․</a:t>
            </a:r>
            <a:endParaRPr lang="en-GB" sz="1400" dirty="0"/>
          </a:p>
          <a:p>
            <a:pPr algn="just">
              <a:lnSpc>
                <a:spcPct val="150000"/>
              </a:lnSpc>
            </a:pPr>
            <a:r>
              <a:rPr lang="en-US" sz="1400" dirty="0"/>
              <a:t>Maintaining old </a:t>
            </a:r>
            <a:r>
              <a:rPr lang="en-US" sz="1400" dirty="0" err="1"/>
              <a:t>behaviours</a:t>
            </a:r>
            <a:r>
              <a:rPr lang="en-US" sz="1400" dirty="0"/>
              <a:t> and hobbies supports identity‚ self-esteem and mental health․</a:t>
            </a:r>
            <a:endParaRPr lang="en-GB" sz="1400" dirty="0"/>
          </a:p>
          <a:p>
            <a:pPr algn="just">
              <a:lnSpc>
                <a:spcPct val="150000"/>
              </a:lnSpc>
            </a:pPr>
            <a:r>
              <a:rPr lang="en-US" sz="1400" dirty="0"/>
              <a:t>Day centers offer other services based on this model that can encourage social contacts and other advantages․</a:t>
            </a:r>
            <a:endParaRPr lang="en-GB" sz="1400" dirty="0"/>
          </a:p>
          <a:p>
            <a:pPr algn="just">
              <a:lnSpc>
                <a:spcPct val="150000"/>
              </a:lnSpc>
            </a:pPr>
            <a:r>
              <a:rPr lang="en-US" sz="1400" dirty="0"/>
              <a:t>Criticism: It assumes that everyone has equal access to opportunities for physical activity (WHO, 2023; WHO, 2021).</a:t>
            </a:r>
            <a:endParaRPr lang="en-GB" sz="1400" dirty="0"/>
          </a:p>
          <a:p>
            <a:pPr algn="just">
              <a:lnSpc>
                <a:spcPct val="150000"/>
              </a:lnSpc>
            </a:pPr>
            <a:r>
              <a:rPr lang="en-US" sz="1400" dirty="0"/>
              <a:t>General research indicates that activity has benefits for wellbeing․ Suitability and other benefits of exercise vary by person and health status․</a:t>
            </a:r>
            <a:endParaRPr lang="en-GB" sz="1400" dirty="0"/>
          </a:p>
        </p:txBody>
      </p:sp>
      <p:pic>
        <p:nvPicPr>
          <p:cNvPr id="7" name="Audio 6">
            <a:hlinkClick r:id="" action="ppaction://media"/>
            <a:extLst>
              <a:ext uri="{FF2B5EF4-FFF2-40B4-BE49-F238E27FC236}">
                <a16:creationId xmlns:a16="http://schemas.microsoft.com/office/drawing/2014/main" id="{EA3D23DC-6184-5E9E-E558-89121879D97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2657"/>
    </mc:Choice>
    <mc:Fallback>
      <p:transition spd="slow" advTm="42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2400" b="1">
                <a:solidFill>
                  <a:srgbClr val="FFFFFF"/>
                </a:solidFill>
              </a:rPr>
              <a:t>Disengagement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2915425" y="413544"/>
            <a:ext cx="5916946" cy="5834856"/>
          </a:xfrm>
        </p:spPr>
        <p:txBody>
          <a:bodyPr anchor="ctr">
            <a:normAutofit fontScale="85000" lnSpcReduction="10000"/>
          </a:bodyPr>
          <a:lstStyle/>
          <a:p>
            <a:pPr algn="just">
              <a:lnSpc>
                <a:spcPct val="150000"/>
              </a:lnSpc>
            </a:pPr>
            <a:r>
              <a:rPr lang="en-US" sz="1800" dirty="0"/>
              <a:t>Proposed by Cumming and Henry (1961)‚ this theory involves mutual withdrawal between older adults and society (WHO, 2021; Social engagement and wellbeing in late life, 2024).</a:t>
            </a:r>
            <a:endParaRPr lang="en-GB" sz="1800" dirty="0"/>
          </a:p>
          <a:p>
            <a:pPr algn="just">
              <a:lnSpc>
                <a:spcPct val="150000"/>
              </a:lnSpc>
            </a:pPr>
            <a:r>
              <a:rPr lang="en-US" sz="1800" dirty="0"/>
              <a:t>It was seen as a typical life stage that aided the transition of duties and responsibilities from one generation to the next․</a:t>
            </a:r>
            <a:endParaRPr lang="en-GB" sz="1800" dirty="0"/>
          </a:p>
          <a:p>
            <a:pPr algn="just">
              <a:lnSpc>
                <a:spcPct val="150000"/>
              </a:lnSpc>
            </a:pPr>
            <a:r>
              <a:rPr lang="en-US" sz="1800" dirty="0"/>
              <a:t>Historically‚ it has been used to oppose expanding services for the elderly․</a:t>
            </a:r>
            <a:endParaRPr lang="en-GB" sz="1800" dirty="0"/>
          </a:p>
          <a:p>
            <a:pPr algn="just">
              <a:lnSpc>
                <a:spcPct val="150000"/>
              </a:lnSpc>
            </a:pPr>
            <a:r>
              <a:rPr lang="en-US" sz="1800" dirty="0"/>
              <a:t>Follow-up research found little evidence to support the practice and other concerns‚ such as potentially increased social isolation (Social engagement and wellbeing in late life, 2024; WHO, 2021).</a:t>
            </a:r>
            <a:endParaRPr lang="en-GB" sz="1800" dirty="0"/>
          </a:p>
          <a:p>
            <a:pPr algn="just">
              <a:lnSpc>
                <a:spcPct val="150000"/>
              </a:lnSpc>
            </a:pPr>
            <a:r>
              <a:rPr lang="en-US" sz="1800" dirty="0"/>
              <a:t>Modern views oppose isolating the elderly from society and support inclusion and active citizenship in old age․</a:t>
            </a:r>
            <a:endParaRPr lang="en-GB" sz="1800" dirty="0"/>
          </a:p>
          <a:p>
            <a:pPr algn="just">
              <a:lnSpc>
                <a:spcPct val="150000"/>
              </a:lnSpc>
            </a:pPr>
            <a:r>
              <a:rPr lang="en-US" sz="1800" dirty="0"/>
              <a:t>The theory remains useful for understanding past attitudes toward policy from earlier times (WHO, 2023; WHO, 2021).</a:t>
            </a:r>
            <a:endParaRPr lang="en-GB" sz="1800" dirty="0"/>
          </a:p>
        </p:txBody>
      </p:sp>
      <p:pic>
        <p:nvPicPr>
          <p:cNvPr id="7" name="Audio 6">
            <a:hlinkClick r:id="" action="ppaction://media"/>
            <a:extLst>
              <a:ext uri="{FF2B5EF4-FFF2-40B4-BE49-F238E27FC236}">
                <a16:creationId xmlns:a16="http://schemas.microsoft.com/office/drawing/2014/main" id="{E243E76C-E658-900A-BF9B-F94B7BC9004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2505"/>
    </mc:Choice>
    <mc:Fallback>
      <p:transition spd="slow" advTm="42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8999" y="487593"/>
            <a:ext cx="4501582" cy="1043257"/>
          </a:xfrm>
        </p:spPr>
        <p:txBody>
          <a:bodyPr>
            <a:normAutofit fontScale="90000"/>
          </a:bodyPr>
          <a:lstStyle/>
          <a:p>
            <a:r>
              <a:rPr lang="en-US" sz="3500" b="1" dirty="0"/>
              <a:t>Critical Evaluation of the Two Theories</a:t>
            </a:r>
          </a:p>
        </p:txBody>
      </p:sp>
      <p:sp>
        <p:nvSpPr>
          <p:cNvPr id="3" name="Content Placeholder 2"/>
          <p:cNvSpPr>
            <a:spLocks noGrp="1"/>
          </p:cNvSpPr>
          <p:nvPr>
            <p:ph idx="1"/>
          </p:nvPr>
        </p:nvSpPr>
        <p:spPr>
          <a:xfrm>
            <a:off x="448999" y="1850263"/>
            <a:ext cx="4501582" cy="4725198"/>
          </a:xfrm>
        </p:spPr>
        <p:txBody>
          <a:bodyPr>
            <a:normAutofit fontScale="92500"/>
          </a:bodyPr>
          <a:lstStyle/>
          <a:p>
            <a:pPr algn="just">
              <a:lnSpc>
                <a:spcPct val="150000"/>
              </a:lnSpc>
            </a:pPr>
            <a:r>
              <a:rPr lang="en-US" sz="1300" dirty="0"/>
              <a:t>Activity Theory is consistent with modern empowerment and person-</a:t>
            </a:r>
            <a:r>
              <a:rPr lang="en-US" sz="1300" dirty="0" err="1"/>
              <a:t>centred</a:t>
            </a:r>
            <a:r>
              <a:rPr lang="en-US" sz="1300" dirty="0"/>
              <a:t> practice models․</a:t>
            </a:r>
          </a:p>
          <a:p>
            <a:pPr algn="just">
              <a:lnSpc>
                <a:spcPct val="150000"/>
              </a:lnSpc>
            </a:pPr>
            <a:r>
              <a:rPr lang="en-US" sz="1300" dirty="0"/>
              <a:t>Disengagement Theory assumes apathy in older adults and lacks consideration for structural barriers that might prevent older adults from being engaged․</a:t>
            </a:r>
          </a:p>
          <a:p>
            <a:pPr algn="just">
              <a:lnSpc>
                <a:spcPct val="150000"/>
              </a:lnSpc>
            </a:pPr>
            <a:r>
              <a:rPr lang="en-US" sz="1300" dirty="0"/>
              <a:t>Neither theory explains diversity primarily because it does not address cultural‚ disability‚ and economic differences and lack of resources․</a:t>
            </a:r>
          </a:p>
          <a:p>
            <a:pPr algn="just">
              <a:lnSpc>
                <a:spcPct val="150000"/>
              </a:lnSpc>
            </a:pPr>
            <a:r>
              <a:rPr lang="en-US" sz="1300" dirty="0"/>
              <a:t>Continuity theory helps explain how people retain their own identities in the face of other life changes․</a:t>
            </a:r>
          </a:p>
          <a:p>
            <a:pPr algn="just">
              <a:lnSpc>
                <a:spcPct val="150000"/>
              </a:lnSpc>
            </a:pPr>
            <a:r>
              <a:rPr lang="en-US" sz="1300" dirty="0"/>
              <a:t>Taken together‚ these studies suggest trade-offs between protecting older adults and promoting their independence (Social engagement and wellbeing in late life, 2024).</a:t>
            </a:r>
          </a:p>
          <a:p>
            <a:pPr algn="just">
              <a:lnSpc>
                <a:spcPct val="150000"/>
              </a:lnSpc>
            </a:pPr>
            <a:r>
              <a:rPr lang="en-US" sz="1300" dirty="0"/>
              <a:t>Best practices include theory-based and evidence-based‚ rights-based assessment and planning methods (DHSC, 2024; WHO, 2023).</a:t>
            </a:r>
          </a:p>
          <a:p>
            <a:pPr algn="just">
              <a:lnSpc>
                <a:spcPct val="150000"/>
              </a:lnSpc>
              <a:buNone/>
            </a:pPr>
            <a:endParaRPr lang="en-US" sz="1300" dirty="0"/>
          </a:p>
        </p:txBody>
      </p:sp>
      <p:pic>
        <p:nvPicPr>
          <p:cNvPr id="5" name="Picture 4" descr="Light on a wheelchair">
            <a:extLst>
              <a:ext uri="{FF2B5EF4-FFF2-40B4-BE49-F238E27FC236}">
                <a16:creationId xmlns:a16="http://schemas.microsoft.com/office/drawing/2014/main" id="{9F193385-4BC1-28C9-E1D3-B305E7DE65BD}"/>
              </a:ext>
            </a:extLst>
          </p:cNvPr>
          <p:cNvPicPr>
            <a:picLocks noChangeAspect="1"/>
          </p:cNvPicPr>
          <p:nvPr/>
        </p:nvPicPr>
        <p:blipFill>
          <a:blip r:embed="rId4"/>
          <a:srcRect l="39309" r="24246" b="-1"/>
          <a:stretch>
            <a:fillRect/>
          </a:stretch>
        </p:blipFill>
        <p:spPr>
          <a:xfrm>
            <a:off x="5399580" y="10"/>
            <a:ext cx="3744420" cy="6857990"/>
          </a:xfrm>
          <a:prstGeom prst="rect">
            <a:avLst/>
          </a:prstGeom>
          <a:effectLst/>
        </p:spPr>
      </p:pic>
      <p:pic>
        <p:nvPicPr>
          <p:cNvPr id="8" name="Audio 7">
            <a:hlinkClick r:id="" action="ppaction://media"/>
            <a:extLst>
              <a:ext uri="{FF2B5EF4-FFF2-40B4-BE49-F238E27FC236}">
                <a16:creationId xmlns:a16="http://schemas.microsoft.com/office/drawing/2014/main" id="{DB143977-EC7B-8C91-EEEC-0DB26DBC660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359"/>
    </mc:Choice>
    <mc:Fallback>
      <p:transition spd="slow" advTm="63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ormAutofit/>
          </a:bodyPr>
          <a:lstStyle/>
          <a:p>
            <a:pPr algn="l"/>
            <a:r>
              <a:rPr lang="en-GB" sz="3500" b="1">
                <a:solidFill>
                  <a:schemeClr val="bg1"/>
                </a:solidFill>
              </a:rPr>
              <a:t>Policy and Legislation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15439" y="2079039"/>
            <a:ext cx="8313114" cy="4567219"/>
          </a:xfrm>
        </p:spPr>
        <p:txBody>
          <a:bodyPr>
            <a:normAutofit fontScale="85000" lnSpcReduction="10000"/>
          </a:bodyPr>
          <a:lstStyle/>
          <a:p>
            <a:pPr algn="just">
              <a:lnSpc>
                <a:spcPct val="150000"/>
              </a:lnSpc>
            </a:pPr>
            <a:r>
              <a:rPr lang="en-US" sz="1900" dirty="0"/>
              <a:t>Care Act 2014 introduced the wellbeing principle and personal budgets to give people more choice and control over their care (DHSC, 2024).</a:t>
            </a:r>
          </a:p>
          <a:p>
            <a:pPr algn="just">
              <a:lnSpc>
                <a:spcPct val="150000"/>
              </a:lnSpc>
            </a:pPr>
            <a:r>
              <a:rPr lang="en-US" sz="1900" dirty="0"/>
              <a:t>Equality Act 2010 protects older people from discrimination when services are provided to them (Equality and Human Rights Commission [EHRC], 2026).</a:t>
            </a:r>
          </a:p>
          <a:p>
            <a:pPr algn="just">
              <a:lnSpc>
                <a:spcPct val="150000"/>
              </a:lnSpc>
            </a:pPr>
            <a:r>
              <a:rPr lang="en-US" sz="1900" dirty="0"/>
              <a:t>Human Rights Act 1998 protects rights to liberty under Article 5 and rights to private and family life under Article 8 (Office of the Public Guardian, 2026; NHS, 2023).</a:t>
            </a:r>
          </a:p>
          <a:p>
            <a:pPr algn="just">
              <a:lnSpc>
                <a:spcPct val="150000"/>
              </a:lnSpc>
            </a:pPr>
            <a:r>
              <a:rPr lang="en-US" sz="1900" dirty="0"/>
              <a:t>NHS Long Term Plan sets out plans for integrated and preventive services for older people․</a:t>
            </a:r>
          </a:p>
          <a:p>
            <a:pPr algn="just">
              <a:lnSpc>
                <a:spcPct val="150000"/>
              </a:lnSpc>
            </a:pPr>
            <a:r>
              <a:rPr lang="en-US" sz="1900" dirty="0"/>
              <a:t>Combined‚ these laws promote clients' independence and dignity and prevent discrimination in everyday care practice․</a:t>
            </a:r>
          </a:p>
          <a:p>
            <a:pPr algn="just">
              <a:lnSpc>
                <a:spcPct val="150000"/>
              </a:lnSpc>
            </a:pPr>
            <a:r>
              <a:rPr lang="en-US" sz="1900" dirty="0"/>
              <a:t>Policy integration is needed between health and social care services (WHO, 2023; CQC, 2025).</a:t>
            </a:r>
          </a:p>
          <a:p>
            <a:pPr algn="just">
              <a:lnSpc>
                <a:spcPct val="150000"/>
              </a:lnSpc>
              <a:buNone/>
            </a:pPr>
            <a:endParaRPr lang="en-US" sz="1900" dirty="0"/>
          </a:p>
        </p:txBody>
      </p:sp>
      <p:pic>
        <p:nvPicPr>
          <p:cNvPr id="7" name="Audio 6">
            <a:hlinkClick r:id="" action="ppaction://media"/>
            <a:extLst>
              <a:ext uri="{FF2B5EF4-FFF2-40B4-BE49-F238E27FC236}">
                <a16:creationId xmlns:a16="http://schemas.microsoft.com/office/drawing/2014/main" id="{5FCD2F3B-0ADF-8BAC-C20C-F3E6F9F5208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670"/>
    </mc:Choice>
    <mc:Fallback>
      <p:transition spd="slow" advTm="59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00065" y="685122"/>
            <a:ext cx="6599567" cy="610958"/>
          </a:xfrm>
        </p:spPr>
        <p:txBody>
          <a:bodyPr>
            <a:normAutofit/>
          </a:bodyPr>
          <a:lstStyle/>
          <a:p>
            <a:pPr>
              <a:lnSpc>
                <a:spcPct val="90000"/>
              </a:lnSpc>
            </a:pPr>
            <a:r>
              <a:rPr lang="en-US" sz="2800" b="1" dirty="0"/>
              <a:t>Current Care Provision: UK Overview</a:t>
            </a:r>
          </a:p>
        </p:txBody>
      </p:sp>
      <p:sp>
        <p:nvSpPr>
          <p:cNvPr id="24" name="Freeform: Shape 23">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65226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4314" y="6027658"/>
            <a:ext cx="5929686"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uburban scene">
            <a:extLst>
              <a:ext uri="{FF2B5EF4-FFF2-40B4-BE49-F238E27FC236}">
                <a16:creationId xmlns:a16="http://schemas.microsoft.com/office/drawing/2014/main" id="{1161F095-E308-DFD1-3067-05474691090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77" y="1732892"/>
            <a:ext cx="2669895" cy="2669895"/>
          </a:xfrm>
          <a:prstGeom prst="rect">
            <a:avLst/>
          </a:prstGeom>
        </p:spPr>
      </p:pic>
      <p:sp>
        <p:nvSpPr>
          <p:cNvPr id="3" name="Content Placeholder 2"/>
          <p:cNvSpPr>
            <a:spLocks noGrp="1"/>
          </p:cNvSpPr>
          <p:nvPr>
            <p:ph idx="1"/>
          </p:nvPr>
        </p:nvSpPr>
        <p:spPr>
          <a:xfrm>
            <a:off x="2688649" y="1560869"/>
            <a:ext cx="5994828" cy="5112408"/>
          </a:xfrm>
        </p:spPr>
        <p:txBody>
          <a:bodyPr>
            <a:normAutofit/>
          </a:bodyPr>
          <a:lstStyle/>
          <a:p>
            <a:pPr algn="just">
              <a:lnSpc>
                <a:spcPct val="100000"/>
              </a:lnSpc>
            </a:pPr>
            <a:r>
              <a:rPr lang="en-US" sz="1400" dirty="0"/>
              <a:t>Provision covers at-home care‚ residential home services‚ and other end-of-life care and community services (DHSC, 2025; CQC, 2025).</a:t>
            </a:r>
            <a:endParaRPr lang="en-GB" sz="1400" dirty="0"/>
          </a:p>
          <a:p>
            <a:pPr algn="just">
              <a:lnSpc>
                <a:spcPct val="150000"/>
              </a:lnSpc>
            </a:pPr>
            <a:r>
              <a:rPr lang="en-US" sz="1400" dirty="0"/>
              <a:t>Funding is based mainly on assessments and investigations by local government officials to determine an individual's resources  (Health Foundation, 2024; CQC, 2024).</a:t>
            </a:r>
            <a:endParaRPr lang="en-GB" sz="1400" dirty="0"/>
          </a:p>
          <a:p>
            <a:pPr algn="just">
              <a:lnSpc>
                <a:spcPct val="150000"/>
              </a:lnSpc>
            </a:pPr>
            <a:r>
              <a:rPr lang="en-US" sz="1400" dirty="0"/>
              <a:t>Waiting lists and other access issues keep many older adults from getting services․</a:t>
            </a:r>
            <a:endParaRPr lang="en-GB" sz="1400" dirty="0"/>
          </a:p>
          <a:p>
            <a:pPr algn="just">
              <a:lnSpc>
                <a:spcPct val="150000"/>
              </a:lnSpc>
            </a:pPr>
            <a:r>
              <a:rPr lang="en-US" sz="1400" dirty="0"/>
              <a:t>Shortages and other recruitment issues hurt patient access to ongoing care (Skills for Care, 2024; House of Commons Library, 2024).</a:t>
            </a:r>
            <a:endParaRPr lang="en-GB" sz="1400" dirty="0"/>
          </a:p>
          <a:p>
            <a:pPr algn="just">
              <a:lnSpc>
                <a:spcPct val="150000"/>
              </a:lnSpc>
            </a:pPr>
            <a:r>
              <a:rPr lang="en-US" sz="1400" dirty="0"/>
              <a:t>Recent cost of living challenges have reduced availability of private or additional funding sources․</a:t>
            </a:r>
            <a:endParaRPr lang="en-GB" sz="1400" dirty="0"/>
          </a:p>
          <a:p>
            <a:pPr algn="just">
              <a:lnSpc>
                <a:spcPct val="150000"/>
              </a:lnSpc>
            </a:pPr>
            <a:r>
              <a:rPr lang="en-US" sz="1400" dirty="0"/>
              <a:t>Increased demand is outpacing supply․ Steps should be taken to address the needs of the growing older population (Health Foundation, 2024; Skills for Care, 2025).</a:t>
            </a:r>
            <a:endParaRPr lang="en-GB" sz="1400" dirty="0"/>
          </a:p>
        </p:txBody>
      </p:sp>
      <p:pic>
        <p:nvPicPr>
          <p:cNvPr id="8" name="Audio 7">
            <a:hlinkClick r:id="" action="ppaction://media"/>
            <a:extLst>
              <a:ext uri="{FF2B5EF4-FFF2-40B4-BE49-F238E27FC236}">
                <a16:creationId xmlns:a16="http://schemas.microsoft.com/office/drawing/2014/main" id="{9251ED36-E3B5-C199-2B10-E7A9ED47A4D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476"/>
    </mc:Choice>
    <mc:Fallback>
      <p:transition spd="slow" advTm="43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6594" y="217803"/>
            <a:ext cx="5737198" cy="1325563"/>
          </a:xfrm>
        </p:spPr>
        <p:txBody>
          <a:bodyPr>
            <a:normAutofit/>
          </a:bodyPr>
          <a:lstStyle/>
          <a:p>
            <a:pPr>
              <a:lnSpc>
                <a:spcPct val="90000"/>
              </a:lnSpc>
            </a:pPr>
            <a:r>
              <a:rPr lang="en-GB" b="1" dirty="0"/>
              <a:t>Day Centres: Benefits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350521" y="1376647"/>
            <a:ext cx="4996179" cy="4974385"/>
          </a:xfrm>
        </p:spPr>
        <p:txBody>
          <a:bodyPr>
            <a:normAutofit fontScale="92500" lnSpcReduction="20000"/>
          </a:bodyPr>
          <a:lstStyle/>
          <a:p>
            <a:pPr algn="just">
              <a:lnSpc>
                <a:spcPct val="150000"/>
              </a:lnSpc>
            </a:pPr>
            <a:r>
              <a:rPr lang="en-US" sz="1500" dirty="0"/>
              <a:t>Day centers provide daily social and recreational activities for clients․</a:t>
            </a:r>
          </a:p>
          <a:p>
            <a:pPr algn="just">
              <a:lnSpc>
                <a:spcPct val="150000"/>
              </a:lnSpc>
            </a:pPr>
            <a:r>
              <a:rPr lang="en-US" sz="1500" dirty="0"/>
              <a:t>They offer support to informal carers to avoid burnout and enable them to provide continuing care to others (Social engagement and wellbeing in late life, 2024).</a:t>
            </a:r>
          </a:p>
          <a:p>
            <a:pPr algn="just">
              <a:lnSpc>
                <a:spcPct val="150000"/>
              </a:lnSpc>
            </a:pPr>
            <a:r>
              <a:rPr lang="en-US" sz="1500" dirty="0"/>
              <a:t>Staff can monitor participants' health concerns and refer them to other services promptly․</a:t>
            </a:r>
          </a:p>
          <a:p>
            <a:pPr algn="just">
              <a:lnSpc>
                <a:spcPct val="150000"/>
              </a:lnSpc>
            </a:pPr>
            <a:r>
              <a:rPr lang="en-US" sz="1500" dirty="0"/>
              <a:t>Structured activity programs enhance cognitive and physical function and mood‚ consistent with Activity Theory (DHSC, 2024; CQC, 2025).</a:t>
            </a:r>
          </a:p>
          <a:p>
            <a:pPr algn="just">
              <a:lnSpc>
                <a:spcPct val="150000"/>
              </a:lnSpc>
            </a:pPr>
            <a:r>
              <a:rPr lang="en-US" sz="1500" dirty="0"/>
              <a:t>Participants commonly report feeling less lonely and more confident when they make friends with other participants․</a:t>
            </a:r>
          </a:p>
          <a:p>
            <a:pPr algn="just">
              <a:lnSpc>
                <a:spcPct val="150000"/>
              </a:lnSpc>
            </a:pPr>
            <a:r>
              <a:rPr lang="en-US" sz="1500" dirty="0"/>
              <a:t>Well-run centers support independence by letting older adults choose whether to participate (WHO, 2023; Social engagement and wellbeing in late life, 2024).</a:t>
            </a:r>
          </a:p>
          <a:p>
            <a:pPr algn="just">
              <a:lnSpc>
                <a:spcPct val="150000"/>
              </a:lnSpc>
              <a:buNone/>
            </a:pPr>
            <a:endParaRPr lang="en-US" sz="15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Audio 6">
            <a:hlinkClick r:id="" action="ppaction://media"/>
            <a:extLst>
              <a:ext uri="{FF2B5EF4-FFF2-40B4-BE49-F238E27FC236}">
                <a16:creationId xmlns:a16="http://schemas.microsoft.com/office/drawing/2014/main" id="{E8928BEA-1EC7-71B8-51C3-3C339D98510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9760"/>
    </mc:Choice>
    <mc:Fallback>
      <p:transition spd="slow" advTm="29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200" b="1">
                <a:solidFill>
                  <a:srgbClr val="FFFFFF"/>
                </a:solidFill>
              </a:rPr>
              <a:t>Day Centres: Challenges</a:t>
            </a:r>
          </a:p>
        </p:txBody>
      </p:sp>
      <p:sp>
        <p:nvSpPr>
          <p:cNvPr id="3" name="Content Placeholder 2"/>
          <p:cNvSpPr>
            <a:spLocks noGrp="1"/>
          </p:cNvSpPr>
          <p:nvPr>
            <p:ph idx="1"/>
          </p:nvPr>
        </p:nvSpPr>
        <p:spPr>
          <a:xfrm>
            <a:off x="3219480" y="346444"/>
            <a:ext cx="5773138" cy="6185388"/>
          </a:xfrm>
        </p:spPr>
        <p:txBody>
          <a:bodyPr anchor="ctr">
            <a:normAutofit fontScale="92500" lnSpcReduction="10000"/>
          </a:bodyPr>
          <a:lstStyle/>
          <a:p>
            <a:pPr algn="just">
              <a:lnSpc>
                <a:spcPct val="150000"/>
              </a:lnSpc>
            </a:pPr>
            <a:r>
              <a:rPr lang="en-US" sz="1700" dirty="0"/>
              <a:t>Funding reductions have reduced opening hours and transportation and other options (Health Foundation, 2024; CQC, 2024).</a:t>
            </a:r>
          </a:p>
          <a:p>
            <a:pPr algn="just">
              <a:lnSpc>
                <a:spcPct val="150000"/>
              </a:lnSpc>
            </a:pPr>
            <a:r>
              <a:rPr lang="en-US" sz="1700" dirty="0"/>
              <a:t>Means-testing fees create barriers to service access for older adults with low incomes and widen existing inequalities in access (Skills for Care, 2024; House of Commons Library, 2024).</a:t>
            </a:r>
          </a:p>
          <a:p>
            <a:pPr algn="just">
              <a:lnSpc>
                <a:spcPct val="150000"/>
              </a:lnSpc>
            </a:pPr>
            <a:r>
              <a:rPr lang="en-US" sz="1700" dirty="0"/>
              <a:t>Transportation challenges limit rural residents' access to services‚ including those who do not own a vehicle (Health Foundation, 2024; EHRC, 2026).</a:t>
            </a:r>
          </a:p>
          <a:p>
            <a:pPr algn="just">
              <a:lnSpc>
                <a:spcPct val="150000"/>
              </a:lnSpc>
            </a:pPr>
            <a:r>
              <a:rPr lang="en-US" sz="1700" dirty="0"/>
              <a:t>Long wait times stop people from accessing social services and other benefits when they need them most․</a:t>
            </a:r>
          </a:p>
          <a:p>
            <a:pPr algn="just">
              <a:lnSpc>
                <a:spcPct val="150000"/>
              </a:lnSpc>
            </a:pPr>
            <a:r>
              <a:rPr lang="en-US" sz="1700" dirty="0"/>
              <a:t>Some users consider </a:t>
            </a:r>
            <a:r>
              <a:rPr lang="en-US" sz="1700" dirty="0" err="1"/>
              <a:t>patronising</a:t>
            </a:r>
            <a:r>
              <a:rPr lang="en-US" sz="1700" dirty="0"/>
              <a:t> interactions insulting rather than respectful․</a:t>
            </a:r>
          </a:p>
          <a:p>
            <a:pPr algn="just">
              <a:lnSpc>
                <a:spcPct val="150000"/>
              </a:lnSpc>
            </a:pPr>
            <a:r>
              <a:rPr lang="en-US" sz="1700" dirty="0"/>
              <a:t>Service quality varies among service providers and may be unstable for users because of variations in staff practices </a:t>
            </a:r>
            <a:r>
              <a:rPr lang="fr-FR" sz="1700" dirty="0"/>
              <a:t>(DHSC, 2024; SCIE, </a:t>
            </a:r>
            <a:r>
              <a:rPr lang="fr-FR" sz="1700" dirty="0" err="1"/>
              <a:t>n.d</a:t>
            </a:r>
            <a:r>
              <a:rPr lang="fr-FR" sz="1700" dirty="0"/>
              <a:t>.).</a:t>
            </a:r>
            <a:endParaRPr lang="en-US" sz="1700" dirty="0"/>
          </a:p>
          <a:p>
            <a:pPr algn="just">
              <a:lnSpc>
                <a:spcPct val="150000"/>
              </a:lnSpc>
              <a:buNone/>
            </a:pPr>
            <a:endParaRPr lang="en-US" sz="1700" dirty="0"/>
          </a:p>
        </p:txBody>
      </p:sp>
      <p:pic>
        <p:nvPicPr>
          <p:cNvPr id="7" name="Audio 6">
            <a:hlinkClick r:id="" action="ppaction://media"/>
            <a:extLst>
              <a:ext uri="{FF2B5EF4-FFF2-40B4-BE49-F238E27FC236}">
                <a16:creationId xmlns:a16="http://schemas.microsoft.com/office/drawing/2014/main" id="{E39D117D-6032-B716-A33A-6C2917CC50B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5686"/>
    </mc:Choice>
    <mc:Fallback>
      <p:transition spd="slow" advTm="45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5579" y="425852"/>
            <a:ext cx="7879842" cy="595326"/>
          </a:xfrm>
        </p:spPr>
        <p:txBody>
          <a:bodyPr anchor="b">
            <a:normAutofit/>
          </a:bodyPr>
          <a:lstStyle/>
          <a:p>
            <a:pPr>
              <a:lnSpc>
                <a:spcPct val="90000"/>
              </a:lnSpc>
            </a:pPr>
            <a:r>
              <a:rPr lang="en-US" sz="3100" b="1" dirty="0"/>
              <a:t>Technological Innovations in Elderly Care</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A971F43-22E7-DF40-3E71-56D89DE684E8}"/>
              </a:ext>
            </a:extLst>
          </p:cNvPr>
          <p:cNvGraphicFramePr>
            <a:graphicFrameLocks noGrp="1"/>
          </p:cNvGraphicFramePr>
          <p:nvPr>
            <p:ph idx="1"/>
            <p:extLst>
              <p:ext uri="{D42A27DB-BD31-4B8C-83A1-F6EECF244321}">
                <p14:modId xmlns:p14="http://schemas.microsoft.com/office/powerpoint/2010/main" val="94023413"/>
              </p:ext>
            </p:extLst>
          </p:nvPr>
        </p:nvGraphicFramePr>
        <p:xfrm>
          <a:off x="254000" y="1021178"/>
          <a:ext cx="8636000" cy="56717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D1F6433C-510A-3225-441A-119E677433E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823"/>
    </mc:Choice>
    <mc:Fallback>
      <p:transition spd="slow" advTm="40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 y="0"/>
            <a:ext cx="914377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erson holding mouse">
            <a:extLst>
              <a:ext uri="{FF2B5EF4-FFF2-40B4-BE49-F238E27FC236}">
                <a16:creationId xmlns:a16="http://schemas.microsoft.com/office/drawing/2014/main" id="{D1D41BE3-EBF0-FFC7-8215-D6C0887399F4}"/>
              </a:ext>
            </a:extLst>
          </p:cNvPr>
          <p:cNvPicPr>
            <a:picLocks noChangeAspect="1"/>
          </p:cNvPicPr>
          <p:nvPr/>
        </p:nvPicPr>
        <p:blipFill>
          <a:blip r:embed="rId5"/>
          <a:srcRect l="23679" r="21564" b="-2"/>
          <a:stretch>
            <a:fillRect/>
          </a:stretch>
        </p:blipFill>
        <p:spPr>
          <a:xfrm>
            <a:off x="3518338" y="1"/>
            <a:ext cx="562566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8" name="Freeform: Shape 17">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07038"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20" name="Freeform: Shape 19">
            <a:extLst>
              <a:ext uri="{FF2B5EF4-FFF2-40B4-BE49-F238E27FC236}">
                <a16:creationId xmlns:a16="http://schemas.microsoft.com/office/drawing/2014/main" id="{CA35125A-A1A4-40EB-B5EE-4371BC4DD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10253" cy="6858000"/>
          </a:xfrm>
          <a:custGeom>
            <a:avLst/>
            <a:gdLst>
              <a:gd name="connsiteX0" fmla="*/ 39602 w 7347004"/>
              <a:gd name="connsiteY0" fmla="*/ 0 h 6858000"/>
              <a:gd name="connsiteX1" fmla="*/ 5675927 w 7347004"/>
              <a:gd name="connsiteY1" fmla="*/ 0 h 6858000"/>
              <a:gd name="connsiteX2" fmla="*/ 5698706 w 7347004"/>
              <a:gd name="connsiteY2" fmla="*/ 14997 h 6858000"/>
              <a:gd name="connsiteX3" fmla="*/ 7347004 w 7347004"/>
              <a:gd name="connsiteY3" fmla="*/ 3621656 h 6858000"/>
              <a:gd name="connsiteX4" fmla="*/ 5417159 w 7347004"/>
              <a:gd name="connsiteY4" fmla="*/ 6374814 h 6858000"/>
              <a:gd name="connsiteX5" fmla="*/ 4885213 w 7347004"/>
              <a:gd name="connsiteY5" fmla="*/ 6780599 h 6858000"/>
              <a:gd name="connsiteX6" fmla="*/ 4770148 w 7347004"/>
              <a:gd name="connsiteY6" fmla="*/ 6858000 h 6858000"/>
              <a:gd name="connsiteX7" fmla="*/ 850790 w 7347004"/>
              <a:gd name="connsiteY7" fmla="*/ 6858000 h 6858000"/>
              <a:gd name="connsiteX8" fmla="*/ 39602 w 7347004"/>
              <a:gd name="connsiteY8" fmla="*/ 6858000 h 6858000"/>
              <a:gd name="connsiteX9" fmla="*/ 0 w 7347004"/>
              <a:gd name="connsiteY9" fmla="*/ 6858000 h 6858000"/>
              <a:gd name="connsiteX10" fmla="*/ 0 w 7347004"/>
              <a:gd name="connsiteY10" fmla="*/ 1 h 6858000"/>
              <a:gd name="connsiteX11" fmla="*/ 39602 w 7347004"/>
              <a:gd name="connsiteY11"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47004" h="6858000">
                <a:moveTo>
                  <a:pt x="39602" y="0"/>
                </a:moveTo>
                <a:lnTo>
                  <a:pt x="5675927" y="0"/>
                </a:lnTo>
                <a:lnTo>
                  <a:pt x="5698706" y="14997"/>
                </a:lnTo>
                <a:cubicBezTo>
                  <a:pt x="6756281" y="754641"/>
                  <a:pt x="7347004" y="2093192"/>
                  <a:pt x="7347004" y="3621656"/>
                </a:cubicBezTo>
                <a:cubicBezTo>
                  <a:pt x="7347004" y="4969131"/>
                  <a:pt x="6390781" y="5602839"/>
                  <a:pt x="5417159" y="6374814"/>
                </a:cubicBezTo>
                <a:cubicBezTo>
                  <a:pt x="5239858" y="6515397"/>
                  <a:pt x="5064178" y="6653108"/>
                  <a:pt x="4885213" y="6780599"/>
                </a:cubicBezTo>
                <a:lnTo>
                  <a:pt x="4770148" y="6858000"/>
                </a:lnTo>
                <a:lnTo>
                  <a:pt x="850790" y="6858000"/>
                </a:lnTo>
                <a:lnTo>
                  <a:pt x="39602" y="6858000"/>
                </a:lnTo>
                <a:lnTo>
                  <a:pt x="0" y="6858000"/>
                </a:lnTo>
                <a:lnTo>
                  <a:pt x="0" y="1"/>
                </a:lnTo>
                <a:lnTo>
                  <a:pt x="39602" y="1"/>
                </a:ln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Meiryo"/>
            </a:endParaRPr>
          </a:p>
        </p:txBody>
      </p:sp>
      <p:sp>
        <p:nvSpPr>
          <p:cNvPr id="22" name="Freeform: Shape 21">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4275" y="-1"/>
            <a:ext cx="1901448"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title"/>
          </p:nvPr>
        </p:nvSpPr>
        <p:spPr>
          <a:xfrm>
            <a:off x="378136" y="780835"/>
            <a:ext cx="4954152" cy="792833"/>
          </a:xfrm>
        </p:spPr>
        <p:txBody>
          <a:bodyPr anchor="b">
            <a:normAutofit/>
          </a:bodyPr>
          <a:lstStyle/>
          <a:p>
            <a:r>
              <a:rPr lang="en-GB" sz="3100" b="1" dirty="0"/>
              <a:t>Limitations of Technology</a:t>
            </a:r>
          </a:p>
        </p:txBody>
      </p:sp>
      <p:sp>
        <p:nvSpPr>
          <p:cNvPr id="3" name="Content Placeholder 2"/>
          <p:cNvSpPr>
            <a:spLocks noGrp="1"/>
          </p:cNvSpPr>
          <p:nvPr>
            <p:ph idx="1"/>
          </p:nvPr>
        </p:nvSpPr>
        <p:spPr>
          <a:xfrm>
            <a:off x="393947" y="1611911"/>
            <a:ext cx="5892553" cy="5246087"/>
          </a:xfrm>
        </p:spPr>
        <p:txBody>
          <a:bodyPr>
            <a:normAutofit/>
          </a:bodyPr>
          <a:lstStyle/>
          <a:p>
            <a:pPr algn="just">
              <a:lnSpc>
                <a:spcPct val="150000"/>
              </a:lnSpc>
            </a:pPr>
            <a:r>
              <a:rPr lang="en-US" sz="1400" dirty="0"/>
              <a:t>High costs of internet access limit the ability of the elderly and some local governments with low incomes to participate in the internet․</a:t>
            </a:r>
          </a:p>
          <a:p>
            <a:pPr algn="just">
              <a:lnSpc>
                <a:spcPct val="150000"/>
              </a:lnSpc>
            </a:pPr>
            <a:r>
              <a:rPr lang="en-US" sz="1400" dirty="0"/>
              <a:t>Digital exclusion affects people who do not have digital skills and confidence and/or do not have internet access at home (House of Commons Women and Equalities Committee, 2025).</a:t>
            </a:r>
          </a:p>
          <a:p>
            <a:pPr algn="just">
              <a:lnSpc>
                <a:spcPct val="150000"/>
              </a:lnSpc>
            </a:pPr>
            <a:r>
              <a:rPr lang="en-US" sz="1400" dirty="0"/>
              <a:t>Privacy concerns include online monitoring and sharing of sensitive personal information (Information Commissioner's Office [ICO], 2024).</a:t>
            </a:r>
          </a:p>
          <a:p>
            <a:pPr algn="just">
              <a:lnSpc>
                <a:spcPct val="150000"/>
              </a:lnSpc>
            </a:pPr>
            <a:r>
              <a:rPr lang="en-US" sz="1400" dirty="0"/>
              <a:t>Technology can't replace the advantages of human care․</a:t>
            </a:r>
          </a:p>
          <a:p>
            <a:pPr algn="just">
              <a:lnSpc>
                <a:spcPct val="150000"/>
              </a:lnSpc>
            </a:pPr>
            <a:r>
              <a:rPr lang="en-US" sz="1400" dirty="0"/>
              <a:t>Complex website designs can hinder the ability of people with visual‚ hearing‚ and other disabilities to use the site (House of Commons Women and Equalities Committee, 2025).</a:t>
            </a:r>
          </a:p>
          <a:p>
            <a:pPr algn="just">
              <a:lnSpc>
                <a:spcPct val="150000"/>
              </a:lnSpc>
            </a:pPr>
            <a:r>
              <a:rPr lang="en-US" sz="1400" dirty="0"/>
              <a:t>Successful program implementation requires staff training and ongoing technical assistance․</a:t>
            </a:r>
          </a:p>
          <a:p>
            <a:pPr algn="just">
              <a:lnSpc>
                <a:spcPct val="150000"/>
              </a:lnSpc>
              <a:buNone/>
            </a:pPr>
            <a:endParaRPr lang="en-US" sz="1400" dirty="0"/>
          </a:p>
        </p:txBody>
      </p:sp>
      <p:pic>
        <p:nvPicPr>
          <p:cNvPr id="19" name="Audio 18">
            <a:hlinkClick r:id="" action="ppaction://media"/>
            <a:extLst>
              <a:ext uri="{FF2B5EF4-FFF2-40B4-BE49-F238E27FC236}">
                <a16:creationId xmlns:a16="http://schemas.microsoft.com/office/drawing/2014/main" id="{6F8B0BDC-84E6-0ED1-1868-660D8F561DE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8169"/>
    </mc:Choice>
    <mc:Fallback>
      <p:transition spd="slow" advTm="58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3817" y="144081"/>
            <a:ext cx="4000647" cy="1708242"/>
          </a:xfrm>
        </p:spPr>
        <p:txBody>
          <a:bodyPr anchor="ctr">
            <a:normAutofit/>
          </a:bodyPr>
          <a:lstStyle/>
          <a:p>
            <a:r>
              <a:rPr lang="en-US" sz="3500" b="1" dirty="0"/>
              <a:t>Case Study: </a:t>
            </a:r>
            <a:r>
              <a:rPr lang="en-US" sz="3500" b="1" dirty="0" err="1"/>
              <a:t>Mr</a:t>
            </a:r>
            <a:r>
              <a:rPr lang="en-US" sz="3500" b="1" dirty="0"/>
              <a:t> and </a:t>
            </a:r>
            <a:r>
              <a:rPr lang="en-US" sz="3500" b="1" dirty="0" err="1"/>
              <a:t>Mrs</a:t>
            </a:r>
            <a:r>
              <a:rPr lang="en-US" sz="3500" b="1" dirty="0"/>
              <a:t> S</a:t>
            </a:r>
          </a:p>
        </p:txBody>
      </p:sp>
      <p:sp>
        <p:nvSpPr>
          <p:cNvPr id="3" name="Content Placeholder 2"/>
          <p:cNvSpPr>
            <a:spLocks noGrp="1"/>
          </p:cNvSpPr>
          <p:nvPr>
            <p:ph idx="1"/>
          </p:nvPr>
        </p:nvSpPr>
        <p:spPr>
          <a:xfrm>
            <a:off x="324770" y="1617489"/>
            <a:ext cx="4504084" cy="4978520"/>
          </a:xfrm>
        </p:spPr>
        <p:txBody>
          <a:bodyPr anchor="ctr">
            <a:normAutofit fontScale="92500" lnSpcReduction="10000"/>
          </a:bodyPr>
          <a:lstStyle/>
          <a:p>
            <a:pPr algn="just">
              <a:lnSpc>
                <a:spcPct val="150000"/>
              </a:lnSpc>
            </a:pPr>
            <a:r>
              <a:rPr lang="en-US" sz="1300" dirty="0"/>
              <a:t>Both are in their 90s and married for 70 years․ She suffers from dementia and is unable to care for herself without him․</a:t>
            </a:r>
          </a:p>
          <a:p>
            <a:pPr algn="just">
              <a:lnSpc>
                <a:spcPct val="150000"/>
              </a:lnSpc>
            </a:pPr>
            <a:r>
              <a:rPr lang="en-US" sz="1300" dirty="0"/>
              <a:t>Following a fall‚ she entered respite care and was prevented from returning home․</a:t>
            </a:r>
          </a:p>
          <a:p>
            <a:pPr algn="just">
              <a:lnSpc>
                <a:spcPct val="150000"/>
              </a:lnSpc>
            </a:pPr>
            <a:r>
              <a:rPr lang="en-US" sz="1300" dirty="0"/>
              <a:t>Refusal was associated with his continued refusal of community services and protection concerns (SCIE‚ </a:t>
            </a:r>
            <a:r>
              <a:rPr lang="en-US" sz="1300" dirty="0" err="1"/>
              <a:t>n․d</a:t>
            </a:r>
            <a:r>
              <a:rPr lang="en-US" sz="1300" dirty="0"/>
              <a:t>․)․</a:t>
            </a:r>
          </a:p>
          <a:p>
            <a:pPr algn="just">
              <a:lnSpc>
                <a:spcPct val="150000"/>
              </a:lnSpc>
            </a:pPr>
            <a:r>
              <a:rPr lang="en-US" sz="1300" dirty="0"/>
              <a:t>The home took an urgent safeguarding action that restricted the person's freedom․</a:t>
            </a:r>
          </a:p>
          <a:p>
            <a:pPr algn="just">
              <a:lnSpc>
                <a:spcPct val="150000"/>
              </a:lnSpc>
            </a:pPr>
            <a:r>
              <a:rPr lang="en-US" sz="1300" dirty="0"/>
              <a:t>Staff told her she could never return home․ This violated Articles 5 and 8․</a:t>
            </a:r>
          </a:p>
          <a:p>
            <a:pPr algn="just">
              <a:lnSpc>
                <a:spcPct val="150000"/>
              </a:lnSpc>
            </a:pPr>
            <a:r>
              <a:rPr lang="en-US" sz="1300" dirty="0"/>
              <a:t>Reexamination determined that there was damage and partially </a:t>
            </a:r>
            <a:r>
              <a:rPr lang="en-US" sz="1300" dirty="0" err="1"/>
              <a:t>authorised</a:t>
            </a:r>
            <a:r>
              <a:rPr lang="en-US" sz="1300" dirty="0"/>
              <a:t> salvaging of the wreck․</a:t>
            </a:r>
          </a:p>
          <a:p>
            <a:pPr algn="just">
              <a:lnSpc>
                <a:spcPct val="150000"/>
              </a:lnSpc>
            </a:pPr>
            <a:r>
              <a:rPr lang="en-US" sz="1300" dirty="0"/>
              <a:t>Appointed representative with help from IMCA‚ agreed to receive care services at home․</a:t>
            </a:r>
          </a:p>
          <a:p>
            <a:pPr algn="just">
              <a:lnSpc>
                <a:spcPct val="150000"/>
              </a:lnSpc>
            </a:pPr>
            <a:r>
              <a:rPr lang="en-US" sz="1300" dirty="0" err="1"/>
              <a:t>Mrs</a:t>
            </a:r>
            <a:r>
              <a:rPr lang="en-US" sz="1300" dirty="0"/>
              <a:t>․ S returned to her own home and lived happily there for another nine months․</a:t>
            </a:r>
          </a:p>
          <a:p>
            <a:pPr algn="just">
              <a:lnSpc>
                <a:spcPct val="150000"/>
              </a:lnSpc>
              <a:buNone/>
            </a:pPr>
            <a:endParaRPr lang="en-US" sz="1300" dirty="0"/>
          </a:p>
        </p:txBody>
      </p:sp>
      <p:pic>
        <p:nvPicPr>
          <p:cNvPr id="5" name="Picture 4" descr="Two people holding each other's hands">
            <a:extLst>
              <a:ext uri="{FF2B5EF4-FFF2-40B4-BE49-F238E27FC236}">
                <a16:creationId xmlns:a16="http://schemas.microsoft.com/office/drawing/2014/main" id="{0A336EC8-7403-6992-D3E0-DF27D9B7FC9C}"/>
              </a:ext>
            </a:extLst>
          </p:cNvPr>
          <p:cNvPicPr>
            <a:picLocks noChangeAspect="1"/>
          </p:cNvPicPr>
          <p:nvPr/>
        </p:nvPicPr>
        <p:blipFill>
          <a:blip r:embed="rId4"/>
          <a:srcRect l="27507" r="33615" b="-1"/>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pic>
        <p:nvPicPr>
          <p:cNvPr id="8" name="Audio 7">
            <a:hlinkClick r:id="" action="ppaction://media"/>
            <a:extLst>
              <a:ext uri="{FF2B5EF4-FFF2-40B4-BE49-F238E27FC236}">
                <a16:creationId xmlns:a16="http://schemas.microsoft.com/office/drawing/2014/main" id="{DC5DEA2A-D413-45FC-582A-8C5074D969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2819"/>
    </mc:Choice>
    <mc:Fallback>
      <p:transition spd="slow" advTm="82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pPr>
              <a:lnSpc>
                <a:spcPct val="90000"/>
              </a:lnSpc>
            </a:pPr>
            <a:r>
              <a:rPr lang="en-GB" sz="4700" b="1" dirty="0"/>
              <a:t>Safeguarding Principles Applied</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8" y="1828800"/>
            <a:ext cx="5159773" cy="4597068"/>
          </a:xfrm>
        </p:spPr>
        <p:txBody>
          <a:bodyPr anchor="t">
            <a:normAutofit fontScale="77500" lnSpcReduction="20000"/>
          </a:bodyPr>
          <a:lstStyle/>
          <a:p>
            <a:pPr algn="just">
              <a:lnSpc>
                <a:spcPct val="150000"/>
              </a:lnSpc>
            </a:pPr>
            <a:r>
              <a:rPr lang="en-US" sz="1500" dirty="0"/>
              <a:t>Empowerment: </a:t>
            </a:r>
            <a:r>
              <a:rPr lang="en-US" sz="1500" dirty="0" err="1"/>
              <a:t>Mr</a:t>
            </a:r>
            <a:r>
              <a:rPr lang="en-US" sz="1500" dirty="0"/>
              <a:t>․ S was supported and assisted in making decisions related to his wife's care․</a:t>
            </a:r>
          </a:p>
          <a:p>
            <a:pPr algn="just">
              <a:lnSpc>
                <a:spcPct val="150000"/>
              </a:lnSpc>
            </a:pPr>
            <a:r>
              <a:rPr lang="en-US" sz="1500" dirty="0"/>
              <a:t>Prevention: broad prevention prevented the wife's husband from doing other things to help with the wife's condition in addition to restraining her․</a:t>
            </a:r>
          </a:p>
          <a:p>
            <a:pPr algn="just">
              <a:lnSpc>
                <a:spcPct val="150000"/>
              </a:lnSpc>
            </a:pPr>
            <a:r>
              <a:rPr lang="en-US" sz="1500" dirty="0"/>
              <a:t>Protection: Formal assessment protected the legal and other rights of older people․</a:t>
            </a:r>
          </a:p>
          <a:p>
            <a:pPr algn="just">
              <a:lnSpc>
                <a:spcPct val="150000"/>
              </a:lnSpc>
            </a:pPr>
            <a:r>
              <a:rPr lang="en-US" sz="1500" dirty="0"/>
              <a:t>Proportionality: interventions based on risk analysis that led to the least-restrictive outcomes (NHS, 2023; Office of the Public Guardian, 2026).</a:t>
            </a:r>
          </a:p>
          <a:p>
            <a:pPr algn="just">
              <a:lnSpc>
                <a:spcPct val="150000"/>
              </a:lnSpc>
            </a:pPr>
            <a:r>
              <a:rPr lang="en-US" sz="1500" dirty="0"/>
              <a:t>Partnership: The providers collaborated with </a:t>
            </a:r>
            <a:r>
              <a:rPr lang="en-US" sz="1500" dirty="0" err="1"/>
              <a:t>Mr</a:t>
            </a:r>
            <a:r>
              <a:rPr lang="en-US" sz="1500" dirty="0"/>
              <a:t>․ S‚ the patient‚ not in opposition to his interests </a:t>
            </a:r>
            <a:r>
              <a:rPr lang="fr-FR" sz="1500" dirty="0"/>
              <a:t>(SCIE, </a:t>
            </a:r>
            <a:r>
              <a:rPr lang="fr-FR" sz="1500" dirty="0" err="1"/>
              <a:t>n.d</a:t>
            </a:r>
            <a:r>
              <a:rPr lang="fr-FR" sz="1500" dirty="0"/>
              <a:t>.; DHSC, 2024).</a:t>
            </a:r>
            <a:endParaRPr lang="en-US" sz="1500" dirty="0"/>
          </a:p>
          <a:p>
            <a:pPr algn="just">
              <a:lnSpc>
                <a:spcPct val="150000"/>
              </a:lnSpc>
            </a:pPr>
            <a:r>
              <a:rPr lang="en-US" sz="1500" dirty="0"/>
              <a:t>Accountability: Good governance practices can increase transparency and accountability in the screening process․</a:t>
            </a:r>
          </a:p>
          <a:p>
            <a:pPr algn="just">
              <a:lnSpc>
                <a:spcPct val="150000"/>
              </a:lnSpc>
            </a:pPr>
            <a:r>
              <a:rPr lang="en-US" sz="1500" dirty="0"/>
              <a:t>These principles were used to create a positive outcome involving family reunification from a situation in which family members' rights were being violated․</a:t>
            </a:r>
          </a:p>
          <a:p>
            <a:pPr algn="just">
              <a:lnSpc>
                <a:spcPct val="150000"/>
              </a:lnSpc>
              <a:buNone/>
            </a:pPr>
            <a:endParaRPr lang="en-US" sz="1500" dirty="0"/>
          </a:p>
        </p:txBody>
      </p:sp>
      <p:pic>
        <p:nvPicPr>
          <p:cNvPr id="5" name="Picture 4" descr="Two people holding hands">
            <a:extLst>
              <a:ext uri="{FF2B5EF4-FFF2-40B4-BE49-F238E27FC236}">
                <a16:creationId xmlns:a16="http://schemas.microsoft.com/office/drawing/2014/main" id="{FAF9242A-1133-00FB-478B-0B109B3FBDB8}"/>
              </a:ext>
            </a:extLst>
          </p:cNvPr>
          <p:cNvPicPr>
            <a:picLocks noChangeAspect="1"/>
          </p:cNvPicPr>
          <p:nvPr/>
        </p:nvPicPr>
        <p:blipFill>
          <a:blip r:embed="rId4"/>
          <a:srcRect l="24287" r="27729" b="-3"/>
          <a:stretch>
            <a:fillRect/>
          </a:stretch>
        </p:blipFill>
        <p:spPr>
          <a:xfrm>
            <a:off x="5756743" y="2093976"/>
            <a:ext cx="2955798" cy="4096512"/>
          </a:xfrm>
          <a:prstGeom prst="rect">
            <a:avLst/>
          </a:prstGeom>
        </p:spPr>
      </p:pic>
      <p:pic>
        <p:nvPicPr>
          <p:cNvPr id="26" name="Audio 25">
            <a:hlinkClick r:id="" action="ppaction://media"/>
            <a:extLst>
              <a:ext uri="{FF2B5EF4-FFF2-40B4-BE49-F238E27FC236}">
                <a16:creationId xmlns:a16="http://schemas.microsoft.com/office/drawing/2014/main" id="{1A68DA58-7981-41CC-5392-BBE139880F5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7825"/>
    </mc:Choice>
    <mc:Fallback>
      <p:transition spd="slow" advTm="67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6676" y="548640"/>
            <a:ext cx="7626096" cy="1179576"/>
          </a:xfrm>
        </p:spPr>
        <p:txBody>
          <a:bodyPr>
            <a:normAutofit/>
          </a:bodyPr>
          <a:lstStyle/>
          <a:p>
            <a:r>
              <a:rPr lang="en-GB" sz="3500" b="1"/>
              <a:t>Recommendations for Improvement</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58952"/>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374124" y="2049286"/>
            <a:ext cx="8375585" cy="4440414"/>
          </a:xfrm>
        </p:spPr>
        <p:txBody>
          <a:bodyPr>
            <a:normAutofit fontScale="85000" lnSpcReduction="10000"/>
          </a:bodyPr>
          <a:lstStyle/>
          <a:p>
            <a:pPr algn="just">
              <a:lnSpc>
                <a:spcPct val="150000"/>
              </a:lnSpc>
            </a:pPr>
            <a:r>
              <a:rPr lang="en-US" sz="1900" dirty="0"/>
              <a:t>Expand and fund day centers more․ </a:t>
            </a:r>
            <a:r>
              <a:rPr lang="en-US" sz="1900" dirty="0" err="1"/>
              <a:t>Prioritise</a:t>
            </a:r>
            <a:r>
              <a:rPr lang="en-US" sz="1900" dirty="0"/>
              <a:t> accessible transportation links and flexible opening hours (Health Foundation, 2024; DHSC, 2024).</a:t>
            </a:r>
          </a:p>
          <a:p>
            <a:pPr algn="just">
              <a:lnSpc>
                <a:spcPct val="150000"/>
              </a:lnSpc>
            </a:pPr>
            <a:r>
              <a:rPr lang="en-US" sz="1900" dirty="0"/>
              <a:t>Sponsor digital inclusion initiatives to help older people use telecare devices safely (House of Commons Women and Equalities Committee, 2025; WHO, 2023).</a:t>
            </a:r>
          </a:p>
          <a:p>
            <a:pPr algn="just">
              <a:lnSpc>
                <a:spcPct val="150000"/>
              </a:lnSpc>
            </a:pPr>
            <a:r>
              <a:rPr lang="en-US" sz="1900" dirty="0"/>
              <a:t>Incorporate other early assessments from multiple professionals to reduce out-of-home placements and long-term institutional care (WHO, 2023; DHSC, 2024).</a:t>
            </a:r>
          </a:p>
          <a:p>
            <a:pPr algn="just">
              <a:lnSpc>
                <a:spcPct val="150000"/>
              </a:lnSpc>
            </a:pPr>
            <a:r>
              <a:rPr lang="en-US" sz="1900" dirty="0"/>
              <a:t>Mandate training in human rights and </a:t>
            </a:r>
            <a:r>
              <a:rPr lang="en-US" sz="1900" dirty="0" err="1"/>
              <a:t>DoLS</a:t>
            </a:r>
            <a:r>
              <a:rPr lang="en-US" sz="1900" dirty="0"/>
              <a:t> and least restrictive practice for all care staff․</a:t>
            </a:r>
          </a:p>
          <a:p>
            <a:pPr algn="just">
              <a:lnSpc>
                <a:spcPct val="150000"/>
              </a:lnSpc>
            </a:pPr>
            <a:r>
              <a:rPr lang="en-US" sz="1900" dirty="0"/>
              <a:t>Get feedback from older adults to improve services for them․</a:t>
            </a:r>
          </a:p>
          <a:p>
            <a:pPr algn="just">
              <a:lnSpc>
                <a:spcPct val="150000"/>
              </a:lnSpc>
            </a:pPr>
            <a:r>
              <a:rPr lang="en-US" sz="1900" dirty="0"/>
              <a:t>Barriers to meeting the need are funding shortages and staff shortages․ Actions to meet the need are providing ring-fenced funding and improving staff retention (Skills for Care, 2025; House of Commons Library, 2024).</a:t>
            </a:r>
          </a:p>
          <a:p>
            <a:pPr algn="just">
              <a:lnSpc>
                <a:spcPct val="150000"/>
              </a:lnSpc>
              <a:buNone/>
            </a:pPr>
            <a:endParaRPr lang="en-US" sz="1900" dirty="0"/>
          </a:p>
        </p:txBody>
      </p:sp>
      <p:pic>
        <p:nvPicPr>
          <p:cNvPr id="25" name="Audio 24">
            <a:hlinkClick r:id="" action="ppaction://media"/>
            <a:extLst>
              <a:ext uri="{FF2B5EF4-FFF2-40B4-BE49-F238E27FC236}">
                <a16:creationId xmlns:a16="http://schemas.microsoft.com/office/drawing/2014/main" id="{B64BC8CF-146B-B625-285E-E7C4A16608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9109"/>
    </mc:Choice>
    <mc:Fallback>
      <p:transition spd="slow" advTm="49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200" b="1">
                <a:solidFill>
                  <a:srgbClr val="FFFFFF"/>
                </a:solidFill>
              </a:rPr>
              <a:t>Conclusion</a:t>
            </a:r>
          </a:p>
        </p:txBody>
      </p:sp>
      <p:sp>
        <p:nvSpPr>
          <p:cNvPr id="3" name="Content Placeholder 2"/>
          <p:cNvSpPr>
            <a:spLocks noGrp="1"/>
          </p:cNvSpPr>
          <p:nvPr>
            <p:ph idx="1"/>
          </p:nvPr>
        </p:nvSpPr>
        <p:spPr>
          <a:xfrm>
            <a:off x="3227192" y="471680"/>
            <a:ext cx="5692852" cy="6208520"/>
          </a:xfrm>
        </p:spPr>
        <p:txBody>
          <a:bodyPr anchor="ctr">
            <a:normAutofit fontScale="92500" lnSpcReduction="20000"/>
          </a:bodyPr>
          <a:lstStyle/>
          <a:p>
            <a:pPr algn="just">
              <a:lnSpc>
                <a:spcPct val="150000"/>
              </a:lnSpc>
            </a:pPr>
            <a:r>
              <a:rPr lang="en-US" sz="1700" dirty="0"/>
              <a:t>Effective geriatric care includes a coordinated approach using theory and practice‚ public policy‚ and technology (WHO, 2023; Intrinsic capacity and healthy ageing, 2022).</a:t>
            </a:r>
          </a:p>
          <a:p>
            <a:pPr algn="just">
              <a:lnSpc>
                <a:spcPct val="150000"/>
              </a:lnSpc>
            </a:pPr>
            <a:r>
              <a:rPr lang="en-US" sz="1700" dirty="0"/>
              <a:t>Activity Theory supports active‚ socially connected ageing among older adults‚ including those who attend day centers and other types of facilities that provide additional services (Social engagement and wellbeing in late life, 2024; DHSC, 2024).</a:t>
            </a:r>
          </a:p>
          <a:p>
            <a:pPr algn="just">
              <a:lnSpc>
                <a:spcPct val="150000"/>
              </a:lnSpc>
            </a:pPr>
            <a:r>
              <a:rPr lang="en-US" sz="1700" dirty="0"/>
              <a:t>Disengagement Theory argues against forcing older adults to withdraw from social activities․</a:t>
            </a:r>
          </a:p>
          <a:p>
            <a:pPr algn="just">
              <a:lnSpc>
                <a:spcPct val="150000"/>
              </a:lnSpc>
            </a:pPr>
            <a:r>
              <a:rPr lang="en-US" sz="1700" dirty="0"/>
              <a:t>Policy documents‚ including the Care Act 2014‚ set legal protections for dignity and choice․</a:t>
            </a:r>
          </a:p>
          <a:p>
            <a:pPr algn="just">
              <a:lnSpc>
                <a:spcPct val="150000"/>
              </a:lnSpc>
            </a:pPr>
            <a:r>
              <a:rPr lang="en-US" sz="1700" dirty="0" err="1"/>
              <a:t>Mr</a:t>
            </a:r>
            <a:r>
              <a:rPr lang="en-US" sz="1700" dirty="0"/>
              <a:t> and </a:t>
            </a:r>
            <a:r>
              <a:rPr lang="en-US" sz="1700" dirty="0" err="1"/>
              <a:t>Mrs</a:t>
            </a:r>
            <a:r>
              <a:rPr lang="en-US" sz="1700" dirty="0"/>
              <a:t> S illustrate a case in which a rights assessment led to a change in an existing decision about safeguarding services․</a:t>
            </a:r>
          </a:p>
          <a:p>
            <a:pPr algn="just">
              <a:lnSpc>
                <a:spcPct val="150000"/>
              </a:lnSpc>
            </a:pPr>
            <a:r>
              <a:rPr lang="en-US" sz="1700" dirty="0"/>
              <a:t>Continued investment‚ inclusivity and compassion for older people can benefit future generations of older people (Health Foundation, 2024; Skills for Care, 2025).</a:t>
            </a:r>
          </a:p>
          <a:p>
            <a:pPr algn="just">
              <a:lnSpc>
                <a:spcPct val="150000"/>
              </a:lnSpc>
              <a:buNone/>
            </a:pPr>
            <a:endParaRPr lang="en-US" sz="1700" dirty="0"/>
          </a:p>
        </p:txBody>
      </p:sp>
      <p:pic>
        <p:nvPicPr>
          <p:cNvPr id="39" name="Audio 38">
            <a:hlinkClick r:id="" action="ppaction://media"/>
            <a:extLst>
              <a:ext uri="{FF2B5EF4-FFF2-40B4-BE49-F238E27FC236}">
                <a16:creationId xmlns:a16="http://schemas.microsoft.com/office/drawing/2014/main" id="{E25596FF-F736-2A7D-72AE-28E3CB2541F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9661" t="-169661" r="-169661" b="-169661"/>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513"/>
    </mc:Choice>
    <mc:Fallback>
      <p:transition spd="slow" advTm="65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317C6-1C0A-392E-8DBD-C8231A53F2E4}"/>
              </a:ext>
            </a:extLst>
          </p:cNvPr>
          <p:cNvSpPr>
            <a:spLocks noGrp="1"/>
          </p:cNvSpPr>
          <p:nvPr>
            <p:ph type="title"/>
          </p:nvPr>
        </p:nvSpPr>
        <p:spPr>
          <a:xfrm>
            <a:off x="515125" y="591344"/>
            <a:ext cx="2400300" cy="5585619"/>
          </a:xfrm>
        </p:spPr>
        <p:txBody>
          <a:bodyPr>
            <a:normAutofit/>
          </a:bodyPr>
          <a:lstStyle/>
          <a:p>
            <a:r>
              <a:rPr lang="en-GB" sz="3400">
                <a:solidFill>
                  <a:srgbClr val="FFFFFF"/>
                </a:solidFill>
              </a:rPr>
              <a:t>References</a:t>
            </a:r>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43AC200-5AC4-D5FB-A1CB-69CB721B4BE4}"/>
              </a:ext>
            </a:extLst>
          </p:cNvPr>
          <p:cNvSpPr>
            <a:spLocks noGrp="1"/>
          </p:cNvSpPr>
          <p:nvPr>
            <p:ph idx="1"/>
          </p:nvPr>
        </p:nvSpPr>
        <p:spPr>
          <a:xfrm>
            <a:off x="3189300" y="391007"/>
            <a:ext cx="5658501" cy="6250392"/>
          </a:xfrm>
        </p:spPr>
        <p:txBody>
          <a:bodyPr anchor="ctr">
            <a:normAutofit/>
          </a:bodyPr>
          <a:lstStyle/>
          <a:p>
            <a:pPr>
              <a:lnSpc>
                <a:spcPct val="90000"/>
              </a:lnSpc>
            </a:pPr>
            <a:r>
              <a:rPr lang="en-GB" sz="800" dirty="0"/>
              <a:t>Care Quality Commission. (2024). The state of health care and adult social care in England 2023/24. </a:t>
            </a:r>
            <a:r>
              <a:rPr lang="en-GB" sz="800" u="sng" dirty="0">
                <a:hlinkClick r:id="rId2">
                  <a:extLst>
                    <a:ext uri="{A12FA001-AC4F-418D-AE19-62706E023703}">
                      <ahyp:hlinkClr xmlns:ahyp="http://schemas.microsoft.com/office/drawing/2018/hyperlinkcolor" val="tx"/>
                    </a:ext>
                  </a:extLst>
                </a:hlinkClick>
              </a:rPr>
              <a:t>https://www.cqc.org.uk/publications/major-report/state-care/2023-2024/access/asc</a:t>
            </a:r>
            <a:endParaRPr lang="en-GB" sz="800" dirty="0"/>
          </a:p>
          <a:p>
            <a:pPr>
              <a:lnSpc>
                <a:spcPct val="90000"/>
              </a:lnSpc>
            </a:pPr>
            <a:r>
              <a:rPr lang="en-GB" sz="800" dirty="0"/>
              <a:t>Care Quality Commission. (2025). The state of health care and adult social care in England 2024/25. </a:t>
            </a:r>
            <a:r>
              <a:rPr lang="en-GB" sz="800" u="sng" dirty="0">
                <a:hlinkClick r:id="rId3">
                  <a:extLst>
                    <a:ext uri="{A12FA001-AC4F-418D-AE19-62706E023703}">
                      <ahyp:hlinkClr xmlns:ahyp="http://schemas.microsoft.com/office/drawing/2018/hyperlinkcolor" val="tx"/>
                    </a:ext>
                  </a:extLst>
                </a:hlinkClick>
              </a:rPr>
              <a:t>https://www.cqc.org.uk/publications/major-report/state-care/2024-2025/access/asc</a:t>
            </a:r>
            <a:endParaRPr lang="en-GB" sz="800" dirty="0"/>
          </a:p>
          <a:p>
            <a:pPr>
              <a:lnSpc>
                <a:spcPct val="90000"/>
              </a:lnSpc>
            </a:pPr>
            <a:r>
              <a:rPr lang="en-GB" sz="800" dirty="0"/>
              <a:t>Department of Health and Social Care. (2024). Care and support statutory guidance. GOV.UK. </a:t>
            </a:r>
            <a:r>
              <a:rPr lang="en-GB" sz="800" u="sng" dirty="0">
                <a:hlinkClick r:id="rId4">
                  <a:extLst>
                    <a:ext uri="{A12FA001-AC4F-418D-AE19-62706E023703}">
                      <ahyp:hlinkClr xmlns:ahyp="http://schemas.microsoft.com/office/drawing/2018/hyperlinkcolor" val="tx"/>
                    </a:ext>
                  </a:extLst>
                </a:hlinkClick>
              </a:rPr>
              <a:t>https://www.gov.uk/government/publications/care-act-statutory-guidance/care-and-support-statutory-guidance</a:t>
            </a:r>
            <a:endParaRPr lang="en-GB" sz="800" dirty="0"/>
          </a:p>
          <a:p>
            <a:pPr>
              <a:lnSpc>
                <a:spcPct val="90000"/>
              </a:lnSpc>
            </a:pPr>
            <a:r>
              <a:rPr lang="en-GB" sz="800" dirty="0"/>
              <a:t>Department of Health and Social Care. (2025). Adult social care finance report, England: 2024 to 2025. GOV.UK. </a:t>
            </a:r>
            <a:r>
              <a:rPr lang="en-GB" sz="800" u="sng" dirty="0">
                <a:hlinkClick r:id="rId5">
                  <a:extLst>
                    <a:ext uri="{A12FA001-AC4F-418D-AE19-62706E023703}">
                      <ahyp:hlinkClr xmlns:ahyp="http://schemas.microsoft.com/office/drawing/2018/hyperlinkcolor" val="tx"/>
                    </a:ext>
                  </a:extLst>
                </a:hlinkClick>
              </a:rPr>
              <a:t>https://www.gov.uk/government/statistics/adult-social-care-finance-report-england-2024-to-2025</a:t>
            </a:r>
            <a:endParaRPr lang="en-GB" sz="800" dirty="0"/>
          </a:p>
          <a:p>
            <a:pPr>
              <a:lnSpc>
                <a:spcPct val="90000"/>
              </a:lnSpc>
            </a:pPr>
            <a:r>
              <a:rPr lang="en-GB" sz="800" dirty="0"/>
              <a:t>Equality and Human Rights Commission. (2026). Equality Act 2010: Code of Practice for services, public functions and associations. GOV.UK. </a:t>
            </a:r>
            <a:r>
              <a:rPr lang="en-GB" sz="800" u="sng" dirty="0">
                <a:hlinkClick r:id="rId6">
                  <a:extLst>
                    <a:ext uri="{A12FA001-AC4F-418D-AE19-62706E023703}">
                      <ahyp:hlinkClr xmlns:ahyp="http://schemas.microsoft.com/office/drawing/2018/hyperlinkcolor" val="tx"/>
                    </a:ext>
                  </a:extLst>
                </a:hlinkClick>
              </a:rPr>
              <a:t>https://www.gov.uk/government/publications/equality-act-2010-code-of-practice-for-services-public-functions-and-associations-2026</a:t>
            </a:r>
            <a:endParaRPr lang="en-GB" sz="800" dirty="0"/>
          </a:p>
          <a:p>
            <a:pPr>
              <a:lnSpc>
                <a:spcPct val="90000"/>
              </a:lnSpc>
            </a:pPr>
            <a:r>
              <a:rPr lang="en-GB" sz="800" dirty="0"/>
              <a:t>Foster, D. (2024). Adult social care workforce in England. House of Commons Library. </a:t>
            </a:r>
            <a:r>
              <a:rPr lang="en-GB" sz="800" u="sng" dirty="0">
                <a:hlinkClick r:id="rId7">
                  <a:extLst>
                    <a:ext uri="{A12FA001-AC4F-418D-AE19-62706E023703}">
                      <ahyp:hlinkClr xmlns:ahyp="http://schemas.microsoft.com/office/drawing/2018/hyperlinkcolor" val="tx"/>
                    </a:ext>
                  </a:extLst>
                </a:hlinkClick>
              </a:rPr>
              <a:t>https://commonslibrary.parliament.uk/research-briefings/cbp-9615/</a:t>
            </a:r>
            <a:endParaRPr lang="en-GB" sz="800" dirty="0"/>
          </a:p>
          <a:p>
            <a:pPr>
              <a:lnSpc>
                <a:spcPct val="90000"/>
              </a:lnSpc>
            </a:pPr>
            <a:r>
              <a:rPr lang="en-GB" sz="800" dirty="0"/>
              <a:t>Government Actuary’s Department. (2026). 2024-based population projections: A GAD technical bulletin. GOV.UK. </a:t>
            </a:r>
            <a:r>
              <a:rPr lang="en-GB" sz="800" u="sng" dirty="0">
                <a:hlinkClick r:id="rId8">
                  <a:extLst>
                    <a:ext uri="{A12FA001-AC4F-418D-AE19-62706E023703}">
                      <ahyp:hlinkClr xmlns:ahyp="http://schemas.microsoft.com/office/drawing/2018/hyperlinkcolor" val="tx"/>
                    </a:ext>
                  </a:extLst>
                </a:hlinkClick>
              </a:rPr>
              <a:t>https://www.gov.uk/government/publications/2024-based-population-projections-a-gad-technical-bulletin</a:t>
            </a:r>
            <a:endParaRPr lang="en-GB" sz="800" dirty="0"/>
          </a:p>
          <a:p>
            <a:pPr>
              <a:lnSpc>
                <a:spcPct val="90000"/>
              </a:lnSpc>
            </a:pPr>
            <a:r>
              <a:rPr lang="en-GB" sz="800" dirty="0"/>
              <a:t>Health Foundation. (2024). Social care funding: Three key questions about funding in England. </a:t>
            </a:r>
            <a:r>
              <a:rPr lang="en-GB" sz="800" u="sng" dirty="0">
                <a:hlinkClick r:id="rId9">
                  <a:extLst>
                    <a:ext uri="{A12FA001-AC4F-418D-AE19-62706E023703}">
                      <ahyp:hlinkClr xmlns:ahyp="http://schemas.microsoft.com/office/drawing/2018/hyperlinkcolor" val="tx"/>
                    </a:ext>
                  </a:extLst>
                </a:hlinkClick>
              </a:rPr>
              <a:t>https://www.health.org.uk/reports-and-analysis/analysis/social-care-funding</a:t>
            </a:r>
            <a:endParaRPr lang="en-GB" sz="800" dirty="0"/>
          </a:p>
          <a:p>
            <a:pPr>
              <a:lnSpc>
                <a:spcPct val="90000"/>
              </a:lnSpc>
            </a:pPr>
            <a:r>
              <a:rPr lang="en-GB" sz="800" dirty="0"/>
              <a:t>House of Commons Women and Equalities Committee. (2025). The rights of older people. UK Parliament. </a:t>
            </a:r>
            <a:r>
              <a:rPr lang="en-GB" sz="800" u="sng" dirty="0">
                <a:hlinkClick r:id="rId10">
                  <a:extLst>
                    <a:ext uri="{A12FA001-AC4F-418D-AE19-62706E023703}">
                      <ahyp:hlinkClr xmlns:ahyp="http://schemas.microsoft.com/office/drawing/2018/hyperlinkcolor" val="tx"/>
                    </a:ext>
                  </a:extLst>
                </a:hlinkClick>
              </a:rPr>
              <a:t>https://publications.parliament.uk/pa/cm5901/cmselect/cmwomeq/414/report.html</a:t>
            </a:r>
            <a:endParaRPr lang="en-GB" sz="800" dirty="0"/>
          </a:p>
          <a:p>
            <a:pPr>
              <a:lnSpc>
                <a:spcPct val="90000"/>
              </a:lnSpc>
            </a:pPr>
            <a:r>
              <a:rPr lang="en-GB" sz="800" dirty="0"/>
              <a:t>NHS. (2023). Mental Capacity Act: Social care and support guide. </a:t>
            </a:r>
            <a:r>
              <a:rPr lang="en-GB" sz="800" u="sng" dirty="0">
                <a:hlinkClick r:id="rId11">
                  <a:extLst>
                    <a:ext uri="{A12FA001-AC4F-418D-AE19-62706E023703}">
                      <ahyp:hlinkClr xmlns:ahyp="http://schemas.microsoft.com/office/drawing/2018/hyperlinkcolor" val="tx"/>
                    </a:ext>
                  </a:extLst>
                </a:hlinkClick>
              </a:rPr>
              <a:t>https://www.nhs.uk/social-care-and-support/making-decisions-for-someone-else/mental-capacity-act/</a:t>
            </a:r>
            <a:endParaRPr lang="en-GB" sz="800" dirty="0"/>
          </a:p>
          <a:p>
            <a:pPr>
              <a:lnSpc>
                <a:spcPct val="90000"/>
              </a:lnSpc>
            </a:pPr>
            <a:r>
              <a:rPr lang="en-GB" sz="800" dirty="0"/>
              <a:t>Office of the Public Guardian. (2026). Deprivation of Liberty Code of Practice. GOV.UK. </a:t>
            </a:r>
            <a:r>
              <a:rPr lang="en-GB" sz="800" u="sng" dirty="0">
                <a:hlinkClick r:id="rId12">
                  <a:extLst>
                    <a:ext uri="{A12FA001-AC4F-418D-AE19-62706E023703}">
                      <ahyp:hlinkClr xmlns:ahyp="http://schemas.microsoft.com/office/drawing/2018/hyperlinkcolor" val="tx"/>
                    </a:ext>
                  </a:extLst>
                </a:hlinkClick>
              </a:rPr>
              <a:t>https://www.gov.uk/government/publications/deprivation-of-liberty-code-of-practice</a:t>
            </a:r>
            <a:endParaRPr lang="en-GB" sz="800" dirty="0"/>
          </a:p>
          <a:p>
            <a:pPr>
              <a:lnSpc>
                <a:spcPct val="90000"/>
              </a:lnSpc>
            </a:pPr>
            <a:r>
              <a:rPr lang="en-GB" sz="800" dirty="0"/>
              <a:t>Office for National Statistics. (2026). National population projections: 2024-based. </a:t>
            </a:r>
            <a:r>
              <a:rPr lang="en-GB" sz="800" u="sng" dirty="0">
                <a:hlinkClick r:id="rId13">
                  <a:extLst>
                    <a:ext uri="{A12FA001-AC4F-418D-AE19-62706E023703}">
                      <ahyp:hlinkClr xmlns:ahyp="http://schemas.microsoft.com/office/drawing/2018/hyperlinkcolor" val="tx"/>
                    </a:ext>
                  </a:extLst>
                </a:hlinkClick>
              </a:rPr>
              <a:t>https://www.ons.gov.uk/peoplepopulationandcommunity/populationandmigration/populationprojections/bulletins/nationalpopulationprojections/2024based</a:t>
            </a:r>
            <a:endParaRPr lang="en-GB" sz="800" dirty="0"/>
          </a:p>
          <a:p>
            <a:pPr>
              <a:lnSpc>
                <a:spcPct val="90000"/>
              </a:lnSpc>
            </a:pPr>
            <a:r>
              <a:rPr lang="en-GB" sz="800" dirty="0"/>
              <a:t>Skills for Care. (2024). The adult social care workforce in a nutshell. </a:t>
            </a:r>
            <a:r>
              <a:rPr lang="en-GB" sz="800" u="sng" dirty="0">
                <a:hlinkClick r:id="rId14">
                  <a:extLst>
                    <a:ext uri="{A12FA001-AC4F-418D-AE19-62706E023703}">
                      <ahyp:hlinkClr xmlns:ahyp="http://schemas.microsoft.com/office/drawing/2018/hyperlinkcolor" val="tx"/>
                    </a:ext>
                  </a:extLst>
                </a:hlinkClick>
              </a:rPr>
              <a:t>https://www.skillsforcare.org.uk/Workforce-Strategy/Overview/Executive-summary.aspx</a:t>
            </a:r>
            <a:endParaRPr lang="en-GB" sz="800" dirty="0"/>
          </a:p>
          <a:p>
            <a:pPr>
              <a:lnSpc>
                <a:spcPct val="90000"/>
              </a:lnSpc>
            </a:pPr>
            <a:r>
              <a:rPr lang="en-GB" sz="800" dirty="0"/>
              <a:t>Skills for Care. (2025). The state of the adult social care sector and workforce in England, 2025: Executive summary. </a:t>
            </a:r>
            <a:r>
              <a:rPr lang="en-GB" sz="800" u="sng" dirty="0">
                <a:hlinkClick r:id="rId15">
                  <a:extLst>
                    <a:ext uri="{A12FA001-AC4F-418D-AE19-62706E023703}">
                      <ahyp:hlinkClr xmlns:ahyp="http://schemas.microsoft.com/office/drawing/2018/hyperlinkcolor" val="tx"/>
                    </a:ext>
                  </a:extLst>
                </a:hlinkClick>
              </a:rPr>
              <a:t>https://www.skillsforcare.org.uk/Adult-Social-Care-Workforce-Data/workforceintelligence/resources/Reports/National/The-state-of-the-adult-social-care-sector-and-workforce-in-England-2025-Executive-Summary.pdf</a:t>
            </a:r>
            <a:endParaRPr lang="en-GB" sz="800" dirty="0"/>
          </a:p>
          <a:p>
            <a:pPr>
              <a:lnSpc>
                <a:spcPct val="90000"/>
              </a:lnSpc>
            </a:pPr>
            <a:r>
              <a:rPr lang="en-GB" sz="800" dirty="0"/>
              <a:t>Social Care Institute for Excellence. (n.d.). The six principles of adult safeguarding. </a:t>
            </a:r>
            <a:r>
              <a:rPr lang="en-GB" sz="800" u="sng" dirty="0">
                <a:hlinkClick r:id="rId16">
                  <a:extLst>
                    <a:ext uri="{A12FA001-AC4F-418D-AE19-62706E023703}">
                      <ahyp:hlinkClr xmlns:ahyp="http://schemas.microsoft.com/office/drawing/2018/hyperlinkcolor" val="tx"/>
                    </a:ext>
                  </a:extLst>
                </a:hlinkClick>
              </a:rPr>
              <a:t>https://www.scie.org.uk/safeguarding/adults/introduction/six-principles/</a:t>
            </a:r>
            <a:endParaRPr lang="en-GB" sz="800" dirty="0"/>
          </a:p>
          <a:p>
            <a:pPr>
              <a:lnSpc>
                <a:spcPct val="90000"/>
              </a:lnSpc>
            </a:pPr>
            <a:r>
              <a:rPr lang="en-GB" sz="800" dirty="0"/>
              <a:t>Social engagement and wellbeing in late life: A systematic review. (2024). Ageing &amp; Society. </a:t>
            </a:r>
            <a:r>
              <a:rPr lang="en-GB" sz="800" u="sng" dirty="0">
                <a:hlinkClick r:id="rId17">
                  <a:extLst>
                    <a:ext uri="{A12FA001-AC4F-418D-AE19-62706E023703}">
                      <ahyp:hlinkClr xmlns:ahyp="http://schemas.microsoft.com/office/drawing/2018/hyperlinkcolor" val="tx"/>
                    </a:ext>
                  </a:extLst>
                </a:hlinkClick>
              </a:rPr>
              <a:t>https://www.cambridge.org/core/journals/ageing-and-society/article/social-engagement-and-wellbeing-in-late-life-a-systematic-review/B2316932EC196AC8BA8CEFA83DD71175</a:t>
            </a:r>
            <a:endParaRPr lang="en-GB" sz="800" dirty="0"/>
          </a:p>
          <a:p>
            <a:pPr>
              <a:lnSpc>
                <a:spcPct val="90000"/>
              </a:lnSpc>
            </a:pPr>
            <a:r>
              <a:rPr lang="en-GB" sz="800" dirty="0"/>
              <a:t>Intrinsic capacity and healthy ageing. (2022). Age and Ageing, 51(11), afac239. </a:t>
            </a:r>
            <a:r>
              <a:rPr lang="en-GB" sz="800" u="sng" dirty="0">
                <a:hlinkClick r:id="rId18">
                  <a:extLst>
                    <a:ext uri="{A12FA001-AC4F-418D-AE19-62706E023703}">
                      <ahyp:hlinkClr xmlns:ahyp="http://schemas.microsoft.com/office/drawing/2018/hyperlinkcolor" val="tx"/>
                    </a:ext>
                  </a:extLst>
                </a:hlinkClick>
              </a:rPr>
              <a:t>https://doi.org/10.1093/ageing/afac239</a:t>
            </a:r>
            <a:endParaRPr lang="en-GB" sz="800" dirty="0"/>
          </a:p>
          <a:p>
            <a:pPr>
              <a:lnSpc>
                <a:spcPct val="90000"/>
              </a:lnSpc>
            </a:pPr>
            <a:r>
              <a:rPr lang="en-GB" sz="800" dirty="0"/>
              <a:t>World Health Organization. (2021). Global report on ageism. </a:t>
            </a:r>
            <a:r>
              <a:rPr lang="en-GB" sz="800" u="sng" dirty="0">
                <a:hlinkClick r:id="rId19">
                  <a:extLst>
                    <a:ext uri="{A12FA001-AC4F-418D-AE19-62706E023703}">
                      <ahyp:hlinkClr xmlns:ahyp="http://schemas.microsoft.com/office/drawing/2018/hyperlinkcolor" val="tx"/>
                    </a:ext>
                  </a:extLst>
                </a:hlinkClick>
              </a:rPr>
              <a:t>https://www.who.int/publications/i/item/9789240016866</a:t>
            </a:r>
            <a:endParaRPr lang="en-GB" sz="800" dirty="0"/>
          </a:p>
          <a:p>
            <a:pPr>
              <a:lnSpc>
                <a:spcPct val="90000"/>
              </a:lnSpc>
            </a:pPr>
            <a:r>
              <a:rPr lang="en-GB" sz="800" dirty="0"/>
              <a:t>World Health Organization. (2023). WHO clinical consortium on healthy ageing 2022: Report of consortium meeting, 5–6 December 2022. </a:t>
            </a:r>
            <a:r>
              <a:rPr lang="en-GB" sz="800" u="sng" dirty="0">
                <a:hlinkClick r:id="rId20">
                  <a:extLst>
                    <a:ext uri="{A12FA001-AC4F-418D-AE19-62706E023703}">
                      <ahyp:hlinkClr xmlns:ahyp="http://schemas.microsoft.com/office/drawing/2018/hyperlinkcolor" val="tx"/>
                    </a:ext>
                  </a:extLst>
                </a:hlinkClick>
              </a:rPr>
              <a:t>https://www.who.int/publications/b/69923</a:t>
            </a:r>
            <a:endParaRPr lang="en-GB" sz="800" dirty="0"/>
          </a:p>
          <a:p>
            <a:pPr>
              <a:lnSpc>
                <a:spcPct val="90000"/>
              </a:lnSpc>
            </a:pPr>
            <a:r>
              <a:rPr lang="en-GB" sz="800" dirty="0"/>
              <a:t> </a:t>
            </a:r>
          </a:p>
          <a:p>
            <a:pPr marL="0" indent="0">
              <a:lnSpc>
                <a:spcPct val="90000"/>
              </a:lnSpc>
              <a:buNone/>
            </a:pPr>
            <a:endParaRPr lang="en-GB" sz="800" dirty="0"/>
          </a:p>
        </p:txBody>
      </p:sp>
    </p:spTree>
    <p:extLst>
      <p:ext uri="{BB962C8B-B14F-4D97-AF65-F5344CB8AC3E}">
        <p14:creationId xmlns:p14="http://schemas.microsoft.com/office/powerpoint/2010/main" val="33830708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3">
      <a:majorFont>
        <a:latin typeface="Palatino Linotype"/>
        <a:ea typeface=""/>
        <a:cs typeface=""/>
      </a:majorFont>
      <a:minorFont>
        <a:latin typeface="Palatino Linotyp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913</TotalTime>
  <Words>3188</Words>
  <Application>Microsoft Office PowerPoint</Application>
  <PresentationFormat>On-screen Show (4:3)</PresentationFormat>
  <Paragraphs>153</Paragraphs>
  <Slides>20</Slides>
  <Notes>1</Notes>
  <HiddenSlides>0</HiddenSlides>
  <MMClips>19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Meiryo</vt:lpstr>
      <vt:lpstr>Aptos</vt:lpstr>
      <vt:lpstr>Arial</vt:lpstr>
      <vt:lpstr>Calibri</vt:lpstr>
      <vt:lpstr>Palatino Linotype</vt:lpstr>
      <vt:lpstr>Office Theme</vt:lpstr>
      <vt:lpstr>BMHP6027 – Empowering the Older Person</vt:lpstr>
      <vt:lpstr>Introduction</vt:lpstr>
      <vt:lpstr>The Ageing Population: Setting the Scene</vt:lpstr>
      <vt:lpstr>Biopsychosocial Needs of Older People</vt:lpstr>
      <vt:lpstr>Empowerment, Independence and Functional Ability</vt:lpstr>
      <vt:lpstr>Theoretical Frameworks Overview</vt:lpstr>
      <vt:lpstr>Activity Theory</vt:lpstr>
      <vt:lpstr>Disengagement Theory</vt:lpstr>
      <vt:lpstr>Critical Evaluation of the Two Theories</vt:lpstr>
      <vt:lpstr>Policy and Legislation</vt:lpstr>
      <vt:lpstr>Current Care Provision: UK Overview</vt:lpstr>
      <vt:lpstr>Day Centres: Benefits</vt:lpstr>
      <vt:lpstr>Day Centres: Challenges</vt:lpstr>
      <vt:lpstr>Technological Innovations in Elderly Care</vt:lpstr>
      <vt:lpstr>Limitations of Technology</vt:lpstr>
      <vt:lpstr>Case Study: Mr and Mrs S</vt:lpstr>
      <vt:lpstr>Safeguarding Principles Applied</vt:lpstr>
      <vt:lpstr>Recommendations for Improvement</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Agnes</dc:creator>
  <cp:keywords/>
  <dc:description>generated using python-pptx</dc:description>
  <cp:lastModifiedBy>Agnes BOASIAKO</cp:lastModifiedBy>
  <cp:revision>6</cp:revision>
  <dcterms:created xsi:type="dcterms:W3CDTF">2013-01-27T09:14:16Z</dcterms:created>
  <dcterms:modified xsi:type="dcterms:W3CDTF">2026-10-24T14:20:27Z</dcterms:modified>
  <cp:category/>
</cp:coreProperties>
</file>