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6" r:id="rId20"/>
    <p:sldId id="275" r:id="rId21"/>
    <p:sldId id="274" r:id="rId22"/>
    <p:sldId id="277" r:id="rId23"/>
    <p:sldId id="278" r:id="rId24"/>
    <p:sldId id="281" r:id="rId25"/>
    <p:sldId id="279" r:id="rId26"/>
    <p:sldId id="280"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719"/>
  </p:normalViewPr>
  <p:slideViewPr>
    <p:cSldViewPr snapToGrid="0" snapToObjects="1">
      <p:cViewPr varScale="1">
        <p:scale>
          <a:sx n="98" d="100"/>
          <a:sy n="98" d="100"/>
        </p:scale>
        <p:origin x="1112"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ata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ata6.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ata10.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10" Type="http://schemas.openxmlformats.org/officeDocument/2006/relationships/image" Target="../media/image39.svg"/><Relationship Id="rId4" Type="http://schemas.openxmlformats.org/officeDocument/2006/relationships/image" Target="../media/image33.svg"/><Relationship Id="rId9" Type="http://schemas.openxmlformats.org/officeDocument/2006/relationships/image" Target="../media/image38.png"/></Relationships>
</file>

<file path=ppt/diagrams/_rels/data11.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svg"/><Relationship Id="rId1" Type="http://schemas.openxmlformats.org/officeDocument/2006/relationships/image" Target="../media/image40.png"/><Relationship Id="rId6" Type="http://schemas.openxmlformats.org/officeDocument/2006/relationships/image" Target="../media/image45.svg"/><Relationship Id="rId5" Type="http://schemas.openxmlformats.org/officeDocument/2006/relationships/image" Target="../media/image44.png"/><Relationship Id="rId4" Type="http://schemas.openxmlformats.org/officeDocument/2006/relationships/image" Target="../media/image43.svg"/></Relationships>
</file>

<file path=ppt/diagrams/_rels/data1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svg"/><Relationship Id="rId1" Type="http://schemas.openxmlformats.org/officeDocument/2006/relationships/image" Target="../media/image48.png"/><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5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rawing6.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diagrams/_rels/drawing10.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10" Type="http://schemas.openxmlformats.org/officeDocument/2006/relationships/image" Target="../media/image39.svg"/><Relationship Id="rId4" Type="http://schemas.openxmlformats.org/officeDocument/2006/relationships/image" Target="../media/image33.svg"/><Relationship Id="rId9" Type="http://schemas.openxmlformats.org/officeDocument/2006/relationships/image" Target="../media/image38.png"/></Relationships>
</file>

<file path=ppt/diagrams/_rels/drawing11.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svg"/><Relationship Id="rId1" Type="http://schemas.openxmlformats.org/officeDocument/2006/relationships/image" Target="../media/image40.png"/><Relationship Id="rId6" Type="http://schemas.openxmlformats.org/officeDocument/2006/relationships/image" Target="../media/image45.svg"/><Relationship Id="rId5" Type="http://schemas.openxmlformats.org/officeDocument/2006/relationships/image" Target="../media/image44.png"/><Relationship Id="rId4" Type="http://schemas.openxmlformats.org/officeDocument/2006/relationships/image" Target="../media/image43.svg"/></Relationships>
</file>

<file path=ppt/diagrams/_rels/drawing1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svg"/><Relationship Id="rId1" Type="http://schemas.openxmlformats.org/officeDocument/2006/relationships/image" Target="../media/image48.png"/><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51.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EA5983-F4FB-41C8-9B7B-896E42FDE940}"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D4808F77-DBA0-46FC-9734-B5CC975F18E1}">
      <dgm:prSet/>
      <dgm:spPr/>
      <dgm:t>
        <a:bodyPr/>
        <a:lstStyle/>
        <a:p>
          <a:r>
            <a:rPr lang="en-US"/>
            <a:t>Brief overview of the module</a:t>
          </a:r>
        </a:p>
      </dgm:t>
    </dgm:pt>
    <dgm:pt modelId="{22D7AFC0-8076-4A74-83D6-422D9260F864}" type="parTrans" cxnId="{33338232-EF7F-4C05-84AF-97A3CD702805}">
      <dgm:prSet/>
      <dgm:spPr/>
      <dgm:t>
        <a:bodyPr/>
        <a:lstStyle/>
        <a:p>
          <a:endParaRPr lang="en-US"/>
        </a:p>
      </dgm:t>
    </dgm:pt>
    <dgm:pt modelId="{45EA03BE-747E-4388-B6FF-42288901E88E}" type="sibTrans" cxnId="{33338232-EF7F-4C05-84AF-97A3CD702805}">
      <dgm:prSet/>
      <dgm:spPr/>
      <dgm:t>
        <a:bodyPr/>
        <a:lstStyle/>
        <a:p>
          <a:endParaRPr lang="en-US"/>
        </a:p>
      </dgm:t>
    </dgm:pt>
    <dgm:pt modelId="{81540AD7-D7B1-4818-A91A-3CF00B141D6D}">
      <dgm:prSet/>
      <dgm:spPr/>
      <dgm:t>
        <a:bodyPr/>
        <a:lstStyle/>
        <a:p>
          <a:r>
            <a:rPr lang="en-US"/>
            <a:t>What the module aims are</a:t>
          </a:r>
        </a:p>
      </dgm:t>
    </dgm:pt>
    <dgm:pt modelId="{A776895B-6161-4085-901B-EE80D601C7C8}" type="parTrans" cxnId="{D9C9CC38-7CAE-4C99-B133-9A977EDB1440}">
      <dgm:prSet/>
      <dgm:spPr/>
      <dgm:t>
        <a:bodyPr/>
        <a:lstStyle/>
        <a:p>
          <a:endParaRPr lang="en-US"/>
        </a:p>
      </dgm:t>
    </dgm:pt>
    <dgm:pt modelId="{E2404676-B7FB-46DA-BB1E-CD6D5942E2CE}" type="sibTrans" cxnId="{D9C9CC38-7CAE-4C99-B133-9A977EDB1440}">
      <dgm:prSet/>
      <dgm:spPr/>
      <dgm:t>
        <a:bodyPr/>
        <a:lstStyle/>
        <a:p>
          <a:endParaRPr lang="en-US"/>
        </a:p>
      </dgm:t>
    </dgm:pt>
    <dgm:pt modelId="{D84DE870-BC1E-4916-93E6-CEAE55B766B8}">
      <dgm:prSet/>
      <dgm:spPr/>
      <dgm:t>
        <a:bodyPr/>
        <a:lstStyle/>
        <a:p>
          <a:r>
            <a:rPr lang="en-US"/>
            <a:t>The learning outcomes for the module</a:t>
          </a:r>
        </a:p>
      </dgm:t>
    </dgm:pt>
    <dgm:pt modelId="{20B30238-24F2-498C-A1C6-451F3A6874ED}" type="parTrans" cxnId="{F703B15C-F400-408B-A35A-801DA185E621}">
      <dgm:prSet/>
      <dgm:spPr/>
      <dgm:t>
        <a:bodyPr/>
        <a:lstStyle/>
        <a:p>
          <a:endParaRPr lang="en-US"/>
        </a:p>
      </dgm:t>
    </dgm:pt>
    <dgm:pt modelId="{02A85060-AF99-4822-AE44-9C0F1E1AA8CC}" type="sibTrans" cxnId="{F703B15C-F400-408B-A35A-801DA185E621}">
      <dgm:prSet/>
      <dgm:spPr/>
      <dgm:t>
        <a:bodyPr/>
        <a:lstStyle/>
        <a:p>
          <a:endParaRPr lang="en-US"/>
        </a:p>
      </dgm:t>
    </dgm:pt>
    <dgm:pt modelId="{2EDB1AA4-701C-4C64-803A-6BF9629C454C}">
      <dgm:prSet/>
      <dgm:spPr/>
      <dgm:t>
        <a:bodyPr/>
        <a:lstStyle/>
        <a:p>
          <a:r>
            <a:rPr lang="en-US"/>
            <a:t>Assessment Strategy</a:t>
          </a:r>
        </a:p>
      </dgm:t>
    </dgm:pt>
    <dgm:pt modelId="{DE5E642D-F079-4C4B-8727-109B5BE8463C}" type="parTrans" cxnId="{E382B203-6F9C-44FA-AD03-25A7B894549B}">
      <dgm:prSet/>
      <dgm:spPr/>
      <dgm:t>
        <a:bodyPr/>
        <a:lstStyle/>
        <a:p>
          <a:endParaRPr lang="en-US"/>
        </a:p>
      </dgm:t>
    </dgm:pt>
    <dgm:pt modelId="{8E8A5F16-9C05-4CE2-8D87-8A21C6115ADC}" type="sibTrans" cxnId="{E382B203-6F9C-44FA-AD03-25A7B894549B}">
      <dgm:prSet/>
      <dgm:spPr/>
      <dgm:t>
        <a:bodyPr/>
        <a:lstStyle/>
        <a:p>
          <a:endParaRPr lang="en-US"/>
        </a:p>
      </dgm:t>
    </dgm:pt>
    <dgm:pt modelId="{B8ACACF9-9C4B-404E-A7D4-1F7A65F7B18A}">
      <dgm:prSet/>
      <dgm:spPr/>
      <dgm:t>
        <a:bodyPr/>
        <a:lstStyle/>
        <a:p>
          <a:r>
            <a:rPr lang="en-US"/>
            <a:t>Content overview</a:t>
          </a:r>
        </a:p>
      </dgm:t>
    </dgm:pt>
    <dgm:pt modelId="{F2175824-D909-446D-8F5C-43A5C307C76C}" type="parTrans" cxnId="{2D155593-A835-493B-954D-2F2FC94E099D}">
      <dgm:prSet/>
      <dgm:spPr/>
      <dgm:t>
        <a:bodyPr/>
        <a:lstStyle/>
        <a:p>
          <a:endParaRPr lang="en-US"/>
        </a:p>
      </dgm:t>
    </dgm:pt>
    <dgm:pt modelId="{94315357-0102-4C63-B61B-D8AB7F7097DA}" type="sibTrans" cxnId="{2D155593-A835-493B-954D-2F2FC94E099D}">
      <dgm:prSet/>
      <dgm:spPr/>
      <dgm:t>
        <a:bodyPr/>
        <a:lstStyle/>
        <a:p>
          <a:endParaRPr lang="en-US"/>
        </a:p>
      </dgm:t>
    </dgm:pt>
    <dgm:pt modelId="{B1B25FE0-4D00-4929-AD96-86DECE58C900}">
      <dgm:prSet/>
      <dgm:spPr/>
      <dgm:t>
        <a:bodyPr/>
        <a:lstStyle/>
        <a:p>
          <a:r>
            <a:rPr lang="en-US"/>
            <a:t>Guest Speaker sessions</a:t>
          </a:r>
        </a:p>
      </dgm:t>
    </dgm:pt>
    <dgm:pt modelId="{9F488BFA-4619-4FFF-8BF8-6E75C1070DCB}" type="parTrans" cxnId="{D6E99DA7-28B5-47FA-8F84-9E18E68FB5B7}">
      <dgm:prSet/>
      <dgm:spPr/>
      <dgm:t>
        <a:bodyPr/>
        <a:lstStyle/>
        <a:p>
          <a:endParaRPr lang="en-US"/>
        </a:p>
      </dgm:t>
    </dgm:pt>
    <dgm:pt modelId="{14CCF1B6-F9CD-41A4-8C00-F60EE4D50805}" type="sibTrans" cxnId="{D6E99DA7-28B5-47FA-8F84-9E18E68FB5B7}">
      <dgm:prSet/>
      <dgm:spPr/>
      <dgm:t>
        <a:bodyPr/>
        <a:lstStyle/>
        <a:p>
          <a:endParaRPr lang="en-US"/>
        </a:p>
      </dgm:t>
    </dgm:pt>
    <dgm:pt modelId="{95E75EEE-F7F0-4D06-9CA8-48B457609073}" type="pres">
      <dgm:prSet presAssocID="{C2EA5983-F4FB-41C8-9B7B-896E42FDE940}" presName="root" presStyleCnt="0">
        <dgm:presLayoutVars>
          <dgm:dir/>
          <dgm:resizeHandles val="exact"/>
        </dgm:presLayoutVars>
      </dgm:prSet>
      <dgm:spPr/>
    </dgm:pt>
    <dgm:pt modelId="{158783A5-1EDC-453D-8041-E6EE2F8D94D5}" type="pres">
      <dgm:prSet presAssocID="{D4808F77-DBA0-46FC-9734-B5CC975F18E1}" presName="compNode" presStyleCnt="0"/>
      <dgm:spPr/>
    </dgm:pt>
    <dgm:pt modelId="{291BB913-05FC-4105-A23A-42F435AE1BB1}" type="pres">
      <dgm:prSet presAssocID="{D4808F77-DBA0-46FC-9734-B5CC975F18E1}" presName="bgRect" presStyleLbl="bgShp" presStyleIdx="0" presStyleCnt="6"/>
      <dgm:spPr/>
    </dgm:pt>
    <dgm:pt modelId="{2BAEE0A5-534B-4668-A597-FB79D0B3C311}" type="pres">
      <dgm:prSet presAssocID="{D4808F77-DBA0-46FC-9734-B5CC975F18E1}"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C"/>
        </a:ext>
      </dgm:extLst>
    </dgm:pt>
    <dgm:pt modelId="{BB73B0DF-8A54-40D6-B546-C1CF097AB367}" type="pres">
      <dgm:prSet presAssocID="{D4808F77-DBA0-46FC-9734-B5CC975F18E1}" presName="spaceRect" presStyleCnt="0"/>
      <dgm:spPr/>
    </dgm:pt>
    <dgm:pt modelId="{C12B909B-20EE-4BAD-B9DA-56D5CA350016}" type="pres">
      <dgm:prSet presAssocID="{D4808F77-DBA0-46FC-9734-B5CC975F18E1}" presName="parTx" presStyleLbl="revTx" presStyleIdx="0" presStyleCnt="6">
        <dgm:presLayoutVars>
          <dgm:chMax val="0"/>
          <dgm:chPref val="0"/>
        </dgm:presLayoutVars>
      </dgm:prSet>
      <dgm:spPr/>
    </dgm:pt>
    <dgm:pt modelId="{C3FE0A14-E2F2-43A0-B182-E2EA86E13002}" type="pres">
      <dgm:prSet presAssocID="{45EA03BE-747E-4388-B6FF-42288901E88E}" presName="sibTrans" presStyleCnt="0"/>
      <dgm:spPr/>
    </dgm:pt>
    <dgm:pt modelId="{EFB5BA4A-9DAE-469F-B2E7-25A7A6FB0A6A}" type="pres">
      <dgm:prSet presAssocID="{81540AD7-D7B1-4818-A91A-3CF00B141D6D}" presName="compNode" presStyleCnt="0"/>
      <dgm:spPr/>
    </dgm:pt>
    <dgm:pt modelId="{592BB682-D8E3-45B8-AAFB-B8DAD289C384}" type="pres">
      <dgm:prSet presAssocID="{81540AD7-D7B1-4818-A91A-3CF00B141D6D}" presName="bgRect" presStyleLbl="bgShp" presStyleIdx="1" presStyleCnt="6"/>
      <dgm:spPr/>
    </dgm:pt>
    <dgm:pt modelId="{B8A74FB1-726B-4947-B10D-F12EAA72EB7F}" type="pres">
      <dgm:prSet presAssocID="{81540AD7-D7B1-4818-A91A-3CF00B141D6D}"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New Team Project"/>
        </a:ext>
      </dgm:extLst>
    </dgm:pt>
    <dgm:pt modelId="{20142BFF-1A7B-4139-991B-816A0F82CBEE}" type="pres">
      <dgm:prSet presAssocID="{81540AD7-D7B1-4818-A91A-3CF00B141D6D}" presName="spaceRect" presStyleCnt="0"/>
      <dgm:spPr/>
    </dgm:pt>
    <dgm:pt modelId="{972FE9D9-5711-4EE8-B4D1-9F372528407D}" type="pres">
      <dgm:prSet presAssocID="{81540AD7-D7B1-4818-A91A-3CF00B141D6D}" presName="parTx" presStyleLbl="revTx" presStyleIdx="1" presStyleCnt="6">
        <dgm:presLayoutVars>
          <dgm:chMax val="0"/>
          <dgm:chPref val="0"/>
        </dgm:presLayoutVars>
      </dgm:prSet>
      <dgm:spPr/>
    </dgm:pt>
    <dgm:pt modelId="{986D8B57-E987-4811-865A-0A2B50A73F5C}" type="pres">
      <dgm:prSet presAssocID="{E2404676-B7FB-46DA-BB1E-CD6D5942E2CE}" presName="sibTrans" presStyleCnt="0"/>
      <dgm:spPr/>
    </dgm:pt>
    <dgm:pt modelId="{0A5877B6-5E4E-4397-976B-8AA97C52B84D}" type="pres">
      <dgm:prSet presAssocID="{D84DE870-BC1E-4916-93E6-CEAE55B766B8}" presName="compNode" presStyleCnt="0"/>
      <dgm:spPr/>
    </dgm:pt>
    <dgm:pt modelId="{41680730-F51E-4E2F-87FB-CD51EFAA906D}" type="pres">
      <dgm:prSet presAssocID="{D84DE870-BC1E-4916-93E6-CEAE55B766B8}" presName="bgRect" presStyleLbl="bgShp" presStyleIdx="2" presStyleCnt="6"/>
      <dgm:spPr/>
    </dgm:pt>
    <dgm:pt modelId="{EA50BFD8-C4E7-4B43-9638-8790B1936221}" type="pres">
      <dgm:prSet presAssocID="{D84DE870-BC1E-4916-93E6-CEAE55B766B8}"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mmunications"/>
        </a:ext>
      </dgm:extLst>
    </dgm:pt>
    <dgm:pt modelId="{FCAFCE28-ADC3-4A58-9069-58BECCD98A3A}" type="pres">
      <dgm:prSet presAssocID="{D84DE870-BC1E-4916-93E6-CEAE55B766B8}" presName="spaceRect" presStyleCnt="0"/>
      <dgm:spPr/>
    </dgm:pt>
    <dgm:pt modelId="{0913EE1F-09C9-41B5-BF95-0618C44D002F}" type="pres">
      <dgm:prSet presAssocID="{D84DE870-BC1E-4916-93E6-CEAE55B766B8}" presName="parTx" presStyleLbl="revTx" presStyleIdx="2" presStyleCnt="6">
        <dgm:presLayoutVars>
          <dgm:chMax val="0"/>
          <dgm:chPref val="0"/>
        </dgm:presLayoutVars>
      </dgm:prSet>
      <dgm:spPr/>
    </dgm:pt>
    <dgm:pt modelId="{B350253E-9539-460A-8506-5C42F07F47DD}" type="pres">
      <dgm:prSet presAssocID="{02A85060-AF99-4822-AE44-9C0F1E1AA8CC}" presName="sibTrans" presStyleCnt="0"/>
      <dgm:spPr/>
    </dgm:pt>
    <dgm:pt modelId="{B5D4F056-CFF2-4D0C-AEDB-C13F32234EA1}" type="pres">
      <dgm:prSet presAssocID="{2EDB1AA4-701C-4C64-803A-6BF9629C454C}" presName="compNode" presStyleCnt="0"/>
      <dgm:spPr/>
    </dgm:pt>
    <dgm:pt modelId="{3D4FA8F7-3BAE-4866-B8AF-EC2AD5F62774}" type="pres">
      <dgm:prSet presAssocID="{2EDB1AA4-701C-4C64-803A-6BF9629C454C}" presName="bgRect" presStyleLbl="bgShp" presStyleIdx="3" presStyleCnt="6"/>
      <dgm:spPr/>
    </dgm:pt>
    <dgm:pt modelId="{F17BA27F-F20C-40B0-BE41-60C2C52DCCD3}" type="pres">
      <dgm:prSet presAssocID="{2EDB1AA4-701C-4C64-803A-6BF9629C454C}"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Report Add"/>
        </a:ext>
      </dgm:extLst>
    </dgm:pt>
    <dgm:pt modelId="{01245D0D-20A7-487D-9258-4F96C8172049}" type="pres">
      <dgm:prSet presAssocID="{2EDB1AA4-701C-4C64-803A-6BF9629C454C}" presName="spaceRect" presStyleCnt="0"/>
      <dgm:spPr/>
    </dgm:pt>
    <dgm:pt modelId="{D4D31B11-A424-4704-B909-D0864C8C90A1}" type="pres">
      <dgm:prSet presAssocID="{2EDB1AA4-701C-4C64-803A-6BF9629C454C}" presName="parTx" presStyleLbl="revTx" presStyleIdx="3" presStyleCnt="6">
        <dgm:presLayoutVars>
          <dgm:chMax val="0"/>
          <dgm:chPref val="0"/>
        </dgm:presLayoutVars>
      </dgm:prSet>
      <dgm:spPr/>
    </dgm:pt>
    <dgm:pt modelId="{A7F00718-D4EE-4895-86EA-7EE6362864E5}" type="pres">
      <dgm:prSet presAssocID="{8E8A5F16-9C05-4CE2-8D87-8A21C6115ADC}" presName="sibTrans" presStyleCnt="0"/>
      <dgm:spPr/>
    </dgm:pt>
    <dgm:pt modelId="{4C392997-2A15-421F-BC2C-6601865EA298}" type="pres">
      <dgm:prSet presAssocID="{B8ACACF9-9C4B-404E-A7D4-1F7A65F7B18A}" presName="compNode" presStyleCnt="0"/>
      <dgm:spPr/>
    </dgm:pt>
    <dgm:pt modelId="{9693444C-5D7C-4020-AD0B-38858B414D91}" type="pres">
      <dgm:prSet presAssocID="{B8ACACF9-9C4B-404E-A7D4-1F7A65F7B18A}" presName="bgRect" presStyleLbl="bgShp" presStyleIdx="4" presStyleCnt="6"/>
      <dgm:spPr/>
    </dgm:pt>
    <dgm:pt modelId="{C3C16830-D6C8-45BF-9223-4B2945BA805A}" type="pres">
      <dgm:prSet presAssocID="{B8ACACF9-9C4B-404E-A7D4-1F7A65F7B18A}"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Annotation"/>
        </a:ext>
      </dgm:extLst>
    </dgm:pt>
    <dgm:pt modelId="{A3C15166-1632-4FAC-B507-B4CD4EAD20D5}" type="pres">
      <dgm:prSet presAssocID="{B8ACACF9-9C4B-404E-A7D4-1F7A65F7B18A}" presName="spaceRect" presStyleCnt="0"/>
      <dgm:spPr/>
    </dgm:pt>
    <dgm:pt modelId="{C8F546D5-9C51-4CCA-AEB5-66E6F59A9C03}" type="pres">
      <dgm:prSet presAssocID="{B8ACACF9-9C4B-404E-A7D4-1F7A65F7B18A}" presName="parTx" presStyleLbl="revTx" presStyleIdx="4" presStyleCnt="6">
        <dgm:presLayoutVars>
          <dgm:chMax val="0"/>
          <dgm:chPref val="0"/>
        </dgm:presLayoutVars>
      </dgm:prSet>
      <dgm:spPr/>
    </dgm:pt>
    <dgm:pt modelId="{2DC1F48B-EB38-4EB3-B06F-49F3781988A6}" type="pres">
      <dgm:prSet presAssocID="{94315357-0102-4C63-B61B-D8AB7F7097DA}" presName="sibTrans" presStyleCnt="0"/>
      <dgm:spPr/>
    </dgm:pt>
    <dgm:pt modelId="{693061F9-2696-4A38-8EDA-289332FE6417}" type="pres">
      <dgm:prSet presAssocID="{B1B25FE0-4D00-4929-AD96-86DECE58C900}" presName="compNode" presStyleCnt="0"/>
      <dgm:spPr/>
    </dgm:pt>
    <dgm:pt modelId="{A758BB3B-6010-43BC-B578-919CB029452D}" type="pres">
      <dgm:prSet presAssocID="{B1B25FE0-4D00-4929-AD96-86DECE58C900}" presName="bgRect" presStyleLbl="bgShp" presStyleIdx="5" presStyleCnt="6"/>
      <dgm:spPr/>
    </dgm:pt>
    <dgm:pt modelId="{CC972792-8E06-4D95-8B91-6B9B60481E65}" type="pres">
      <dgm:prSet presAssocID="{B1B25FE0-4D00-4929-AD96-86DECE58C900}"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Phone"/>
        </a:ext>
      </dgm:extLst>
    </dgm:pt>
    <dgm:pt modelId="{70AE0DC5-4314-40BB-8E6B-2B50151D651F}" type="pres">
      <dgm:prSet presAssocID="{B1B25FE0-4D00-4929-AD96-86DECE58C900}" presName="spaceRect" presStyleCnt="0"/>
      <dgm:spPr/>
    </dgm:pt>
    <dgm:pt modelId="{C1561823-D00C-4C74-AE0D-15E6ABC0732A}" type="pres">
      <dgm:prSet presAssocID="{B1B25FE0-4D00-4929-AD96-86DECE58C900}" presName="parTx" presStyleLbl="revTx" presStyleIdx="5" presStyleCnt="6">
        <dgm:presLayoutVars>
          <dgm:chMax val="0"/>
          <dgm:chPref val="0"/>
        </dgm:presLayoutVars>
      </dgm:prSet>
      <dgm:spPr/>
    </dgm:pt>
  </dgm:ptLst>
  <dgm:cxnLst>
    <dgm:cxn modelId="{E382B203-6F9C-44FA-AD03-25A7B894549B}" srcId="{C2EA5983-F4FB-41C8-9B7B-896E42FDE940}" destId="{2EDB1AA4-701C-4C64-803A-6BF9629C454C}" srcOrd="3" destOrd="0" parTransId="{DE5E642D-F079-4C4B-8727-109B5BE8463C}" sibTransId="{8E8A5F16-9C05-4CE2-8D87-8A21C6115ADC}"/>
    <dgm:cxn modelId="{5FBCE12D-CDD7-40C8-A13B-406994BBA73D}" type="presOf" srcId="{C2EA5983-F4FB-41C8-9B7B-896E42FDE940}" destId="{95E75EEE-F7F0-4D06-9CA8-48B457609073}" srcOrd="0" destOrd="0" presId="urn:microsoft.com/office/officeart/2018/2/layout/IconVerticalSolidList"/>
    <dgm:cxn modelId="{33338232-EF7F-4C05-84AF-97A3CD702805}" srcId="{C2EA5983-F4FB-41C8-9B7B-896E42FDE940}" destId="{D4808F77-DBA0-46FC-9734-B5CC975F18E1}" srcOrd="0" destOrd="0" parTransId="{22D7AFC0-8076-4A74-83D6-422D9260F864}" sibTransId="{45EA03BE-747E-4388-B6FF-42288901E88E}"/>
    <dgm:cxn modelId="{D9C9CC38-7CAE-4C99-B133-9A977EDB1440}" srcId="{C2EA5983-F4FB-41C8-9B7B-896E42FDE940}" destId="{81540AD7-D7B1-4818-A91A-3CF00B141D6D}" srcOrd="1" destOrd="0" parTransId="{A776895B-6161-4085-901B-EE80D601C7C8}" sibTransId="{E2404676-B7FB-46DA-BB1E-CD6D5942E2CE}"/>
    <dgm:cxn modelId="{F703B15C-F400-408B-A35A-801DA185E621}" srcId="{C2EA5983-F4FB-41C8-9B7B-896E42FDE940}" destId="{D84DE870-BC1E-4916-93E6-CEAE55B766B8}" srcOrd="2" destOrd="0" parTransId="{20B30238-24F2-498C-A1C6-451F3A6874ED}" sibTransId="{02A85060-AF99-4822-AE44-9C0F1E1AA8CC}"/>
    <dgm:cxn modelId="{274C797D-54F5-4A40-983A-8CD0DB809134}" type="presOf" srcId="{2EDB1AA4-701C-4C64-803A-6BF9629C454C}" destId="{D4D31B11-A424-4704-B909-D0864C8C90A1}" srcOrd="0" destOrd="0" presId="urn:microsoft.com/office/officeart/2018/2/layout/IconVerticalSolidList"/>
    <dgm:cxn modelId="{81D41183-3344-4227-8A72-AFDD4F6A78D3}" type="presOf" srcId="{B1B25FE0-4D00-4929-AD96-86DECE58C900}" destId="{C1561823-D00C-4C74-AE0D-15E6ABC0732A}" srcOrd="0" destOrd="0" presId="urn:microsoft.com/office/officeart/2018/2/layout/IconVerticalSolidList"/>
    <dgm:cxn modelId="{2D155593-A835-493B-954D-2F2FC94E099D}" srcId="{C2EA5983-F4FB-41C8-9B7B-896E42FDE940}" destId="{B8ACACF9-9C4B-404E-A7D4-1F7A65F7B18A}" srcOrd="4" destOrd="0" parTransId="{F2175824-D909-446D-8F5C-43A5C307C76C}" sibTransId="{94315357-0102-4C63-B61B-D8AB7F7097DA}"/>
    <dgm:cxn modelId="{3402D6A0-8044-4DBA-A8F0-90B6AF61A9BB}" type="presOf" srcId="{81540AD7-D7B1-4818-A91A-3CF00B141D6D}" destId="{972FE9D9-5711-4EE8-B4D1-9F372528407D}" srcOrd="0" destOrd="0" presId="urn:microsoft.com/office/officeart/2018/2/layout/IconVerticalSolidList"/>
    <dgm:cxn modelId="{D6E99DA7-28B5-47FA-8F84-9E18E68FB5B7}" srcId="{C2EA5983-F4FB-41C8-9B7B-896E42FDE940}" destId="{B1B25FE0-4D00-4929-AD96-86DECE58C900}" srcOrd="5" destOrd="0" parTransId="{9F488BFA-4619-4FFF-8BF8-6E75C1070DCB}" sibTransId="{14CCF1B6-F9CD-41A4-8C00-F60EE4D50805}"/>
    <dgm:cxn modelId="{463A47B2-8DBD-47A8-A933-DB9BCD0DF7B6}" type="presOf" srcId="{D4808F77-DBA0-46FC-9734-B5CC975F18E1}" destId="{C12B909B-20EE-4BAD-B9DA-56D5CA350016}" srcOrd="0" destOrd="0" presId="urn:microsoft.com/office/officeart/2018/2/layout/IconVerticalSolidList"/>
    <dgm:cxn modelId="{35E1D7C5-BEF8-4232-BED1-2DC566897647}" type="presOf" srcId="{B8ACACF9-9C4B-404E-A7D4-1F7A65F7B18A}" destId="{C8F546D5-9C51-4CCA-AEB5-66E6F59A9C03}" srcOrd="0" destOrd="0" presId="urn:microsoft.com/office/officeart/2018/2/layout/IconVerticalSolidList"/>
    <dgm:cxn modelId="{815682EA-35A0-41C5-A6A5-1BD9DDC7C2E0}" type="presOf" srcId="{D84DE870-BC1E-4916-93E6-CEAE55B766B8}" destId="{0913EE1F-09C9-41B5-BF95-0618C44D002F}" srcOrd="0" destOrd="0" presId="urn:microsoft.com/office/officeart/2018/2/layout/IconVerticalSolidList"/>
    <dgm:cxn modelId="{61125A90-CF57-4985-98EB-396F7EB6D344}" type="presParOf" srcId="{95E75EEE-F7F0-4D06-9CA8-48B457609073}" destId="{158783A5-1EDC-453D-8041-E6EE2F8D94D5}" srcOrd="0" destOrd="0" presId="urn:microsoft.com/office/officeart/2018/2/layout/IconVerticalSolidList"/>
    <dgm:cxn modelId="{BF07A7B6-AEB7-41B1-B9B2-F75279688B06}" type="presParOf" srcId="{158783A5-1EDC-453D-8041-E6EE2F8D94D5}" destId="{291BB913-05FC-4105-A23A-42F435AE1BB1}" srcOrd="0" destOrd="0" presId="urn:microsoft.com/office/officeart/2018/2/layout/IconVerticalSolidList"/>
    <dgm:cxn modelId="{E0C565E2-3C64-4B1C-8815-444A2FAB8185}" type="presParOf" srcId="{158783A5-1EDC-453D-8041-E6EE2F8D94D5}" destId="{2BAEE0A5-534B-4668-A597-FB79D0B3C311}" srcOrd="1" destOrd="0" presId="urn:microsoft.com/office/officeart/2018/2/layout/IconVerticalSolidList"/>
    <dgm:cxn modelId="{E20763A8-3A88-43B3-A6B1-04EFF837DC9B}" type="presParOf" srcId="{158783A5-1EDC-453D-8041-E6EE2F8D94D5}" destId="{BB73B0DF-8A54-40D6-B546-C1CF097AB367}" srcOrd="2" destOrd="0" presId="urn:microsoft.com/office/officeart/2018/2/layout/IconVerticalSolidList"/>
    <dgm:cxn modelId="{9D6BD2AB-E67B-421D-BAFF-170232EA1B62}" type="presParOf" srcId="{158783A5-1EDC-453D-8041-E6EE2F8D94D5}" destId="{C12B909B-20EE-4BAD-B9DA-56D5CA350016}" srcOrd="3" destOrd="0" presId="urn:microsoft.com/office/officeart/2018/2/layout/IconVerticalSolidList"/>
    <dgm:cxn modelId="{87369720-E5E2-4541-9F94-5A21BCEEE68E}" type="presParOf" srcId="{95E75EEE-F7F0-4D06-9CA8-48B457609073}" destId="{C3FE0A14-E2F2-43A0-B182-E2EA86E13002}" srcOrd="1" destOrd="0" presId="urn:microsoft.com/office/officeart/2018/2/layout/IconVerticalSolidList"/>
    <dgm:cxn modelId="{B93DF9DE-9653-461F-AA35-DC0BDEF7D1AC}" type="presParOf" srcId="{95E75EEE-F7F0-4D06-9CA8-48B457609073}" destId="{EFB5BA4A-9DAE-469F-B2E7-25A7A6FB0A6A}" srcOrd="2" destOrd="0" presId="urn:microsoft.com/office/officeart/2018/2/layout/IconVerticalSolidList"/>
    <dgm:cxn modelId="{D65C1FBE-79FB-4CA8-BABF-FEEBC9262CCC}" type="presParOf" srcId="{EFB5BA4A-9DAE-469F-B2E7-25A7A6FB0A6A}" destId="{592BB682-D8E3-45B8-AAFB-B8DAD289C384}" srcOrd="0" destOrd="0" presId="urn:microsoft.com/office/officeart/2018/2/layout/IconVerticalSolidList"/>
    <dgm:cxn modelId="{B97D72DE-1696-4E48-AC2C-ECD9B63EB1FE}" type="presParOf" srcId="{EFB5BA4A-9DAE-469F-B2E7-25A7A6FB0A6A}" destId="{B8A74FB1-726B-4947-B10D-F12EAA72EB7F}" srcOrd="1" destOrd="0" presId="urn:microsoft.com/office/officeart/2018/2/layout/IconVerticalSolidList"/>
    <dgm:cxn modelId="{B994005D-F8BC-40B3-9BF9-3A4EB927A958}" type="presParOf" srcId="{EFB5BA4A-9DAE-469F-B2E7-25A7A6FB0A6A}" destId="{20142BFF-1A7B-4139-991B-816A0F82CBEE}" srcOrd="2" destOrd="0" presId="urn:microsoft.com/office/officeart/2018/2/layout/IconVerticalSolidList"/>
    <dgm:cxn modelId="{9BCA54F8-2AA5-4793-A08D-55CF7DFEA7DC}" type="presParOf" srcId="{EFB5BA4A-9DAE-469F-B2E7-25A7A6FB0A6A}" destId="{972FE9D9-5711-4EE8-B4D1-9F372528407D}" srcOrd="3" destOrd="0" presId="urn:microsoft.com/office/officeart/2018/2/layout/IconVerticalSolidList"/>
    <dgm:cxn modelId="{34C5280C-B061-47E2-B432-090BC65A95C0}" type="presParOf" srcId="{95E75EEE-F7F0-4D06-9CA8-48B457609073}" destId="{986D8B57-E987-4811-865A-0A2B50A73F5C}" srcOrd="3" destOrd="0" presId="urn:microsoft.com/office/officeart/2018/2/layout/IconVerticalSolidList"/>
    <dgm:cxn modelId="{6A3A1B1C-C2E1-4684-86BB-99C1AD85812C}" type="presParOf" srcId="{95E75EEE-F7F0-4D06-9CA8-48B457609073}" destId="{0A5877B6-5E4E-4397-976B-8AA97C52B84D}" srcOrd="4" destOrd="0" presId="urn:microsoft.com/office/officeart/2018/2/layout/IconVerticalSolidList"/>
    <dgm:cxn modelId="{4C4A9458-6E1C-42EE-9A78-CA379C0F471C}" type="presParOf" srcId="{0A5877B6-5E4E-4397-976B-8AA97C52B84D}" destId="{41680730-F51E-4E2F-87FB-CD51EFAA906D}" srcOrd="0" destOrd="0" presId="urn:microsoft.com/office/officeart/2018/2/layout/IconVerticalSolidList"/>
    <dgm:cxn modelId="{7BE4F4C4-6D21-4887-9AC7-8616BE3C17F9}" type="presParOf" srcId="{0A5877B6-5E4E-4397-976B-8AA97C52B84D}" destId="{EA50BFD8-C4E7-4B43-9638-8790B1936221}" srcOrd="1" destOrd="0" presId="urn:microsoft.com/office/officeart/2018/2/layout/IconVerticalSolidList"/>
    <dgm:cxn modelId="{CA06EB75-F081-4692-AB95-625F001311F1}" type="presParOf" srcId="{0A5877B6-5E4E-4397-976B-8AA97C52B84D}" destId="{FCAFCE28-ADC3-4A58-9069-58BECCD98A3A}" srcOrd="2" destOrd="0" presId="urn:microsoft.com/office/officeart/2018/2/layout/IconVerticalSolidList"/>
    <dgm:cxn modelId="{6A377E98-6BCE-4D61-80E3-B9D6BC044315}" type="presParOf" srcId="{0A5877B6-5E4E-4397-976B-8AA97C52B84D}" destId="{0913EE1F-09C9-41B5-BF95-0618C44D002F}" srcOrd="3" destOrd="0" presId="urn:microsoft.com/office/officeart/2018/2/layout/IconVerticalSolidList"/>
    <dgm:cxn modelId="{650DE487-03BA-4C9A-BAF0-1110B68D281F}" type="presParOf" srcId="{95E75EEE-F7F0-4D06-9CA8-48B457609073}" destId="{B350253E-9539-460A-8506-5C42F07F47DD}" srcOrd="5" destOrd="0" presId="urn:microsoft.com/office/officeart/2018/2/layout/IconVerticalSolidList"/>
    <dgm:cxn modelId="{272F19E6-D4AE-47B7-B817-97EED80E5A0D}" type="presParOf" srcId="{95E75EEE-F7F0-4D06-9CA8-48B457609073}" destId="{B5D4F056-CFF2-4D0C-AEDB-C13F32234EA1}" srcOrd="6" destOrd="0" presId="urn:microsoft.com/office/officeart/2018/2/layout/IconVerticalSolidList"/>
    <dgm:cxn modelId="{C4CC703C-F1C6-44BA-BE4E-9DE7F25DB3FA}" type="presParOf" srcId="{B5D4F056-CFF2-4D0C-AEDB-C13F32234EA1}" destId="{3D4FA8F7-3BAE-4866-B8AF-EC2AD5F62774}" srcOrd="0" destOrd="0" presId="urn:microsoft.com/office/officeart/2018/2/layout/IconVerticalSolidList"/>
    <dgm:cxn modelId="{530E717B-3506-4C35-B1D5-7C7E42591ACD}" type="presParOf" srcId="{B5D4F056-CFF2-4D0C-AEDB-C13F32234EA1}" destId="{F17BA27F-F20C-40B0-BE41-60C2C52DCCD3}" srcOrd="1" destOrd="0" presId="urn:microsoft.com/office/officeart/2018/2/layout/IconVerticalSolidList"/>
    <dgm:cxn modelId="{777ECECD-4776-440A-AA64-B5EB191095DB}" type="presParOf" srcId="{B5D4F056-CFF2-4D0C-AEDB-C13F32234EA1}" destId="{01245D0D-20A7-487D-9258-4F96C8172049}" srcOrd="2" destOrd="0" presId="urn:microsoft.com/office/officeart/2018/2/layout/IconVerticalSolidList"/>
    <dgm:cxn modelId="{A2955028-6A4F-4976-B018-992A355B4651}" type="presParOf" srcId="{B5D4F056-CFF2-4D0C-AEDB-C13F32234EA1}" destId="{D4D31B11-A424-4704-B909-D0864C8C90A1}" srcOrd="3" destOrd="0" presId="urn:microsoft.com/office/officeart/2018/2/layout/IconVerticalSolidList"/>
    <dgm:cxn modelId="{6C34F656-D74A-4856-AF24-D532ECC8D6AB}" type="presParOf" srcId="{95E75EEE-F7F0-4D06-9CA8-48B457609073}" destId="{A7F00718-D4EE-4895-86EA-7EE6362864E5}" srcOrd="7" destOrd="0" presId="urn:microsoft.com/office/officeart/2018/2/layout/IconVerticalSolidList"/>
    <dgm:cxn modelId="{67101827-25E3-4989-8341-105165884C23}" type="presParOf" srcId="{95E75EEE-F7F0-4D06-9CA8-48B457609073}" destId="{4C392997-2A15-421F-BC2C-6601865EA298}" srcOrd="8" destOrd="0" presId="urn:microsoft.com/office/officeart/2018/2/layout/IconVerticalSolidList"/>
    <dgm:cxn modelId="{4464EE3F-1589-47CB-9893-0D8D6B5724C3}" type="presParOf" srcId="{4C392997-2A15-421F-BC2C-6601865EA298}" destId="{9693444C-5D7C-4020-AD0B-38858B414D91}" srcOrd="0" destOrd="0" presId="urn:microsoft.com/office/officeart/2018/2/layout/IconVerticalSolidList"/>
    <dgm:cxn modelId="{EFFDFACC-FAB4-4155-A2F7-233C53440E24}" type="presParOf" srcId="{4C392997-2A15-421F-BC2C-6601865EA298}" destId="{C3C16830-D6C8-45BF-9223-4B2945BA805A}" srcOrd="1" destOrd="0" presId="urn:microsoft.com/office/officeart/2018/2/layout/IconVerticalSolidList"/>
    <dgm:cxn modelId="{4958204D-DDFF-4859-8DFC-CB2A13060454}" type="presParOf" srcId="{4C392997-2A15-421F-BC2C-6601865EA298}" destId="{A3C15166-1632-4FAC-B507-B4CD4EAD20D5}" srcOrd="2" destOrd="0" presId="urn:microsoft.com/office/officeart/2018/2/layout/IconVerticalSolidList"/>
    <dgm:cxn modelId="{AD556CED-C354-41E3-9A6C-8DC6D24AB628}" type="presParOf" srcId="{4C392997-2A15-421F-BC2C-6601865EA298}" destId="{C8F546D5-9C51-4CCA-AEB5-66E6F59A9C03}" srcOrd="3" destOrd="0" presId="urn:microsoft.com/office/officeart/2018/2/layout/IconVerticalSolidList"/>
    <dgm:cxn modelId="{211B8B65-87BB-48AC-BE04-9818EB15341A}" type="presParOf" srcId="{95E75EEE-F7F0-4D06-9CA8-48B457609073}" destId="{2DC1F48B-EB38-4EB3-B06F-49F3781988A6}" srcOrd="9" destOrd="0" presId="urn:microsoft.com/office/officeart/2018/2/layout/IconVerticalSolidList"/>
    <dgm:cxn modelId="{EEE07E3F-0732-414E-A39B-0AF16D130E95}" type="presParOf" srcId="{95E75EEE-F7F0-4D06-9CA8-48B457609073}" destId="{693061F9-2696-4A38-8EDA-289332FE6417}" srcOrd="10" destOrd="0" presId="urn:microsoft.com/office/officeart/2018/2/layout/IconVerticalSolidList"/>
    <dgm:cxn modelId="{D58D2A9D-AFB0-420C-A59F-20A1499806EF}" type="presParOf" srcId="{693061F9-2696-4A38-8EDA-289332FE6417}" destId="{A758BB3B-6010-43BC-B578-919CB029452D}" srcOrd="0" destOrd="0" presId="urn:microsoft.com/office/officeart/2018/2/layout/IconVerticalSolidList"/>
    <dgm:cxn modelId="{9148D057-0DBE-480B-8975-7CD39AEE2689}" type="presParOf" srcId="{693061F9-2696-4A38-8EDA-289332FE6417}" destId="{CC972792-8E06-4D95-8B91-6B9B60481E65}" srcOrd="1" destOrd="0" presId="urn:microsoft.com/office/officeart/2018/2/layout/IconVerticalSolidList"/>
    <dgm:cxn modelId="{7AFD4E8B-1FC4-464F-8E8F-AF943770832B}" type="presParOf" srcId="{693061F9-2696-4A38-8EDA-289332FE6417}" destId="{70AE0DC5-4314-40BB-8E6B-2B50151D651F}" srcOrd="2" destOrd="0" presId="urn:microsoft.com/office/officeart/2018/2/layout/IconVerticalSolidList"/>
    <dgm:cxn modelId="{063C3AD5-E932-41E6-A550-86AC44DAC88E}" type="presParOf" srcId="{693061F9-2696-4A38-8EDA-289332FE6417}" destId="{C1561823-D00C-4C74-AE0D-15E6ABC0732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CAB062-4E02-47D9-BDF7-BA766C0067F2}" type="doc">
      <dgm:prSet loTypeId="urn:microsoft.com/office/officeart/2005/8/layout/process4" loCatId="process" qsTypeId="urn:microsoft.com/office/officeart/2005/8/quickstyle/simple1" qsCatId="simple" csTypeId="urn:microsoft.com/office/officeart/2005/8/colors/colorful1" csCatId="colorful"/>
      <dgm:spPr/>
      <dgm:t>
        <a:bodyPr/>
        <a:lstStyle/>
        <a:p>
          <a:endParaRPr lang="en-US"/>
        </a:p>
      </dgm:t>
    </dgm:pt>
    <dgm:pt modelId="{93F50F23-B9FB-4428-AFF0-25966006F714}">
      <dgm:prSet/>
      <dgm:spPr/>
      <dgm:t>
        <a:bodyPr/>
        <a:lstStyle/>
        <a:p>
          <a:r>
            <a:rPr lang="en-US"/>
            <a:t>The advanced industry 4.0 module is the natural progression from the introduction to industry 4.0 module. The content delivered in this module will build upon the knowledge gained from the previous sessions. </a:t>
          </a:r>
        </a:p>
      </dgm:t>
    </dgm:pt>
    <dgm:pt modelId="{CB94C62A-08C5-4C18-977B-A18A29431619}" type="parTrans" cxnId="{74AA8216-B77D-4E77-B52F-E6B7D5B5DB33}">
      <dgm:prSet/>
      <dgm:spPr/>
      <dgm:t>
        <a:bodyPr/>
        <a:lstStyle/>
        <a:p>
          <a:endParaRPr lang="en-US"/>
        </a:p>
      </dgm:t>
    </dgm:pt>
    <dgm:pt modelId="{F437735F-362C-4FE6-A5A8-709B9A212BD2}" type="sibTrans" cxnId="{74AA8216-B77D-4E77-B52F-E6B7D5B5DB33}">
      <dgm:prSet/>
      <dgm:spPr/>
      <dgm:t>
        <a:bodyPr/>
        <a:lstStyle/>
        <a:p>
          <a:endParaRPr lang="en-US"/>
        </a:p>
      </dgm:t>
    </dgm:pt>
    <dgm:pt modelId="{DB0C5794-BCF3-4CAA-99F8-39032D893BF9}">
      <dgm:prSet/>
      <dgm:spPr/>
      <dgm:t>
        <a:bodyPr/>
        <a:lstStyle/>
        <a:p>
          <a:r>
            <a:rPr lang="en-US"/>
            <a:t>Further to the delivery of advanced concepts, you will be required to apply previous concepts to some of the problems posed throughout the module and will be expected to contribute your own thoughts and ideas. We will take a closer look at some of the practices employed within your own organizations and identify processes and technologies that may provide benefit.</a:t>
          </a:r>
        </a:p>
      </dgm:t>
    </dgm:pt>
    <dgm:pt modelId="{B102A8BB-7446-4D45-8633-FB39AB968EB4}" type="parTrans" cxnId="{FC1AE292-CA47-4261-AD1B-410143BE4BBB}">
      <dgm:prSet/>
      <dgm:spPr/>
      <dgm:t>
        <a:bodyPr/>
        <a:lstStyle/>
        <a:p>
          <a:endParaRPr lang="en-US"/>
        </a:p>
      </dgm:t>
    </dgm:pt>
    <dgm:pt modelId="{FA22A136-813B-4400-B8EE-2C1B9343CBAC}" type="sibTrans" cxnId="{FC1AE292-CA47-4261-AD1B-410143BE4BBB}">
      <dgm:prSet/>
      <dgm:spPr/>
      <dgm:t>
        <a:bodyPr/>
        <a:lstStyle/>
        <a:p>
          <a:endParaRPr lang="en-US"/>
        </a:p>
      </dgm:t>
    </dgm:pt>
    <dgm:pt modelId="{E8892917-11EE-F342-BB5C-4EBCFF4A55DA}" type="pres">
      <dgm:prSet presAssocID="{C0CAB062-4E02-47D9-BDF7-BA766C0067F2}" presName="Name0" presStyleCnt="0">
        <dgm:presLayoutVars>
          <dgm:dir/>
          <dgm:animLvl val="lvl"/>
          <dgm:resizeHandles val="exact"/>
        </dgm:presLayoutVars>
      </dgm:prSet>
      <dgm:spPr/>
    </dgm:pt>
    <dgm:pt modelId="{43018B88-7BD6-5741-A77D-F70B356835C1}" type="pres">
      <dgm:prSet presAssocID="{DB0C5794-BCF3-4CAA-99F8-39032D893BF9}" presName="boxAndChildren" presStyleCnt="0"/>
      <dgm:spPr/>
    </dgm:pt>
    <dgm:pt modelId="{91F70A82-D26A-EA4A-80CD-821C9B3D23E1}" type="pres">
      <dgm:prSet presAssocID="{DB0C5794-BCF3-4CAA-99F8-39032D893BF9}" presName="parentTextBox" presStyleLbl="node1" presStyleIdx="0" presStyleCnt="2"/>
      <dgm:spPr/>
    </dgm:pt>
    <dgm:pt modelId="{139D5718-6D3F-9441-BD6D-E30E643A9BCE}" type="pres">
      <dgm:prSet presAssocID="{F437735F-362C-4FE6-A5A8-709B9A212BD2}" presName="sp" presStyleCnt="0"/>
      <dgm:spPr/>
    </dgm:pt>
    <dgm:pt modelId="{288A88BC-97B0-8A4F-A9EC-4D507E6C3930}" type="pres">
      <dgm:prSet presAssocID="{93F50F23-B9FB-4428-AFF0-25966006F714}" presName="arrowAndChildren" presStyleCnt="0"/>
      <dgm:spPr/>
    </dgm:pt>
    <dgm:pt modelId="{703B5C9B-2521-A147-91E8-B73013F35CB0}" type="pres">
      <dgm:prSet presAssocID="{93F50F23-B9FB-4428-AFF0-25966006F714}" presName="parentTextArrow" presStyleLbl="node1" presStyleIdx="1" presStyleCnt="2"/>
      <dgm:spPr/>
    </dgm:pt>
  </dgm:ptLst>
  <dgm:cxnLst>
    <dgm:cxn modelId="{74AA8216-B77D-4E77-B52F-E6B7D5B5DB33}" srcId="{C0CAB062-4E02-47D9-BDF7-BA766C0067F2}" destId="{93F50F23-B9FB-4428-AFF0-25966006F714}" srcOrd="0" destOrd="0" parTransId="{CB94C62A-08C5-4C18-977B-A18A29431619}" sibTransId="{F437735F-362C-4FE6-A5A8-709B9A212BD2}"/>
    <dgm:cxn modelId="{0D713681-CC3B-2F49-B9CF-87067368E057}" type="presOf" srcId="{DB0C5794-BCF3-4CAA-99F8-39032D893BF9}" destId="{91F70A82-D26A-EA4A-80CD-821C9B3D23E1}" srcOrd="0" destOrd="0" presId="urn:microsoft.com/office/officeart/2005/8/layout/process4"/>
    <dgm:cxn modelId="{FC1AE292-CA47-4261-AD1B-410143BE4BBB}" srcId="{C0CAB062-4E02-47D9-BDF7-BA766C0067F2}" destId="{DB0C5794-BCF3-4CAA-99F8-39032D893BF9}" srcOrd="1" destOrd="0" parTransId="{B102A8BB-7446-4D45-8633-FB39AB968EB4}" sibTransId="{FA22A136-813B-4400-B8EE-2C1B9343CBAC}"/>
    <dgm:cxn modelId="{024D729A-88ED-894B-A61A-ACC0167315C7}" type="presOf" srcId="{93F50F23-B9FB-4428-AFF0-25966006F714}" destId="{703B5C9B-2521-A147-91E8-B73013F35CB0}" srcOrd="0" destOrd="0" presId="urn:microsoft.com/office/officeart/2005/8/layout/process4"/>
    <dgm:cxn modelId="{954C13C2-A2AD-D445-BB97-0BCCB1478B93}" type="presOf" srcId="{C0CAB062-4E02-47D9-BDF7-BA766C0067F2}" destId="{E8892917-11EE-F342-BB5C-4EBCFF4A55DA}" srcOrd="0" destOrd="0" presId="urn:microsoft.com/office/officeart/2005/8/layout/process4"/>
    <dgm:cxn modelId="{FB073DD6-5495-C945-ABAB-E315B0AD239F}" type="presParOf" srcId="{E8892917-11EE-F342-BB5C-4EBCFF4A55DA}" destId="{43018B88-7BD6-5741-A77D-F70B356835C1}" srcOrd="0" destOrd="0" presId="urn:microsoft.com/office/officeart/2005/8/layout/process4"/>
    <dgm:cxn modelId="{7EAD2104-645D-5C42-BFA8-ACDC62B97EC0}" type="presParOf" srcId="{43018B88-7BD6-5741-A77D-F70B356835C1}" destId="{91F70A82-D26A-EA4A-80CD-821C9B3D23E1}" srcOrd="0" destOrd="0" presId="urn:microsoft.com/office/officeart/2005/8/layout/process4"/>
    <dgm:cxn modelId="{8646F375-729C-194E-B456-D24547C33872}" type="presParOf" srcId="{E8892917-11EE-F342-BB5C-4EBCFF4A55DA}" destId="{139D5718-6D3F-9441-BD6D-E30E643A9BCE}" srcOrd="1" destOrd="0" presId="urn:microsoft.com/office/officeart/2005/8/layout/process4"/>
    <dgm:cxn modelId="{23B2C5A0-C3BD-7F4E-8A9A-1F895A4F88BB}" type="presParOf" srcId="{E8892917-11EE-F342-BB5C-4EBCFF4A55DA}" destId="{288A88BC-97B0-8A4F-A9EC-4D507E6C3930}" srcOrd="2" destOrd="0" presId="urn:microsoft.com/office/officeart/2005/8/layout/process4"/>
    <dgm:cxn modelId="{5DB411D6-2FC7-5F45-B3B9-BE614AE043B6}" type="presParOf" srcId="{288A88BC-97B0-8A4F-A9EC-4D507E6C3930}" destId="{703B5C9B-2521-A147-91E8-B73013F35CB0}"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DEFE384-1503-48F1-B0E7-CA4D0426CD8A}"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481B92F4-2009-4CE2-BD51-C1B88B425BB6}">
      <dgm:prSet/>
      <dgm:spPr/>
      <dgm:t>
        <a:bodyPr/>
        <a:lstStyle/>
        <a:p>
          <a:r>
            <a:rPr lang="en-US"/>
            <a:t>Critically evaluate manufacturing systems at a strategic level to identify opportunities for new and emerging Industry 4.0 technology enablers, whilst identifying the cultural and workforce factors that may contribute to delivering authentic economic and societal benefit. </a:t>
          </a:r>
        </a:p>
      </dgm:t>
    </dgm:pt>
    <dgm:pt modelId="{8C9291C8-C25C-4092-AA6E-08BB8BEFD517}" type="parTrans" cxnId="{BB13E09B-9490-43B4-9544-89B22B0AD75B}">
      <dgm:prSet/>
      <dgm:spPr/>
      <dgm:t>
        <a:bodyPr/>
        <a:lstStyle/>
        <a:p>
          <a:endParaRPr lang="en-US"/>
        </a:p>
      </dgm:t>
    </dgm:pt>
    <dgm:pt modelId="{4849D63C-108E-49D7-926F-AE083392C899}" type="sibTrans" cxnId="{BB13E09B-9490-43B4-9544-89B22B0AD75B}">
      <dgm:prSet/>
      <dgm:spPr/>
      <dgm:t>
        <a:bodyPr/>
        <a:lstStyle/>
        <a:p>
          <a:endParaRPr lang="en-US"/>
        </a:p>
      </dgm:t>
    </dgm:pt>
    <dgm:pt modelId="{72B76559-3EA3-42EF-9DB2-B42013BE4426}">
      <dgm:prSet/>
      <dgm:spPr/>
      <dgm:t>
        <a:bodyPr/>
        <a:lstStyle/>
        <a:p>
          <a:r>
            <a:rPr lang="en-US"/>
            <a:t>Identify new business models and forms of operations leading to new sources of value that could be enabled with new and emerging Industry 4.0 technologies. </a:t>
          </a:r>
        </a:p>
      </dgm:t>
    </dgm:pt>
    <dgm:pt modelId="{38844BE1-BF0B-4BB6-BF21-F44C213C45A2}" type="parTrans" cxnId="{8FFFE3AC-C58C-4CA7-8046-0F04C9B9FA20}">
      <dgm:prSet/>
      <dgm:spPr/>
      <dgm:t>
        <a:bodyPr/>
        <a:lstStyle/>
        <a:p>
          <a:endParaRPr lang="en-US"/>
        </a:p>
      </dgm:t>
    </dgm:pt>
    <dgm:pt modelId="{CB1FCADA-22D5-4284-94DA-80B00E71F4DC}" type="sibTrans" cxnId="{8FFFE3AC-C58C-4CA7-8046-0F04C9B9FA20}">
      <dgm:prSet/>
      <dgm:spPr/>
      <dgm:t>
        <a:bodyPr/>
        <a:lstStyle/>
        <a:p>
          <a:endParaRPr lang="en-US"/>
        </a:p>
      </dgm:t>
    </dgm:pt>
    <dgm:pt modelId="{46FFF2FD-B021-E24E-9709-B7751C4F8DFF}" type="pres">
      <dgm:prSet presAssocID="{DDEFE384-1503-48F1-B0E7-CA4D0426CD8A}" presName="hierChild1" presStyleCnt="0">
        <dgm:presLayoutVars>
          <dgm:chPref val="1"/>
          <dgm:dir/>
          <dgm:animOne val="branch"/>
          <dgm:animLvl val="lvl"/>
          <dgm:resizeHandles/>
        </dgm:presLayoutVars>
      </dgm:prSet>
      <dgm:spPr/>
    </dgm:pt>
    <dgm:pt modelId="{BF47B701-A956-544D-ACEB-8E733184E173}" type="pres">
      <dgm:prSet presAssocID="{481B92F4-2009-4CE2-BD51-C1B88B425BB6}" presName="hierRoot1" presStyleCnt="0"/>
      <dgm:spPr/>
    </dgm:pt>
    <dgm:pt modelId="{F077FFAE-1F44-AD41-A2F1-2AF1066B628E}" type="pres">
      <dgm:prSet presAssocID="{481B92F4-2009-4CE2-BD51-C1B88B425BB6}" presName="composite" presStyleCnt="0"/>
      <dgm:spPr/>
    </dgm:pt>
    <dgm:pt modelId="{363641C8-9D74-A849-8CA1-9E7AD08D169D}" type="pres">
      <dgm:prSet presAssocID="{481B92F4-2009-4CE2-BD51-C1B88B425BB6}" presName="background" presStyleLbl="node0" presStyleIdx="0" presStyleCnt="2"/>
      <dgm:spPr/>
    </dgm:pt>
    <dgm:pt modelId="{BC8B5FD5-8C44-A346-AAA4-0D777FF1CFD3}" type="pres">
      <dgm:prSet presAssocID="{481B92F4-2009-4CE2-BD51-C1B88B425BB6}" presName="text" presStyleLbl="fgAcc0" presStyleIdx="0" presStyleCnt="2">
        <dgm:presLayoutVars>
          <dgm:chPref val="3"/>
        </dgm:presLayoutVars>
      </dgm:prSet>
      <dgm:spPr/>
    </dgm:pt>
    <dgm:pt modelId="{3CFCF35E-D8C1-6049-9417-AE6138CA9CD8}" type="pres">
      <dgm:prSet presAssocID="{481B92F4-2009-4CE2-BD51-C1B88B425BB6}" presName="hierChild2" presStyleCnt="0"/>
      <dgm:spPr/>
    </dgm:pt>
    <dgm:pt modelId="{88104716-D772-6F40-9A62-2CB3EAA58BEB}" type="pres">
      <dgm:prSet presAssocID="{72B76559-3EA3-42EF-9DB2-B42013BE4426}" presName="hierRoot1" presStyleCnt="0"/>
      <dgm:spPr/>
    </dgm:pt>
    <dgm:pt modelId="{1949E527-9820-5541-8C7F-9EF118514632}" type="pres">
      <dgm:prSet presAssocID="{72B76559-3EA3-42EF-9DB2-B42013BE4426}" presName="composite" presStyleCnt="0"/>
      <dgm:spPr/>
    </dgm:pt>
    <dgm:pt modelId="{1A2BDA70-1164-0441-ADDB-1A0FB6581E9A}" type="pres">
      <dgm:prSet presAssocID="{72B76559-3EA3-42EF-9DB2-B42013BE4426}" presName="background" presStyleLbl="node0" presStyleIdx="1" presStyleCnt="2"/>
      <dgm:spPr/>
    </dgm:pt>
    <dgm:pt modelId="{0F664647-C3D8-4A4D-B707-54C5379204E6}" type="pres">
      <dgm:prSet presAssocID="{72B76559-3EA3-42EF-9DB2-B42013BE4426}" presName="text" presStyleLbl="fgAcc0" presStyleIdx="1" presStyleCnt="2">
        <dgm:presLayoutVars>
          <dgm:chPref val="3"/>
        </dgm:presLayoutVars>
      </dgm:prSet>
      <dgm:spPr/>
    </dgm:pt>
    <dgm:pt modelId="{09C9CCAF-4F98-AC48-87AA-A1A4E110382B}" type="pres">
      <dgm:prSet presAssocID="{72B76559-3EA3-42EF-9DB2-B42013BE4426}" presName="hierChild2" presStyleCnt="0"/>
      <dgm:spPr/>
    </dgm:pt>
  </dgm:ptLst>
  <dgm:cxnLst>
    <dgm:cxn modelId="{5727C815-D3E2-824F-8AAF-5675866EDF84}" type="presOf" srcId="{481B92F4-2009-4CE2-BD51-C1B88B425BB6}" destId="{BC8B5FD5-8C44-A346-AAA4-0D777FF1CFD3}" srcOrd="0" destOrd="0" presId="urn:microsoft.com/office/officeart/2005/8/layout/hierarchy1"/>
    <dgm:cxn modelId="{087BF821-5EB9-8840-87DC-8F7CFE6800A1}" type="presOf" srcId="{72B76559-3EA3-42EF-9DB2-B42013BE4426}" destId="{0F664647-C3D8-4A4D-B707-54C5379204E6}" srcOrd="0" destOrd="0" presId="urn:microsoft.com/office/officeart/2005/8/layout/hierarchy1"/>
    <dgm:cxn modelId="{37A7976E-A996-9849-8FA9-C083D69B681C}" type="presOf" srcId="{DDEFE384-1503-48F1-B0E7-CA4D0426CD8A}" destId="{46FFF2FD-B021-E24E-9709-B7751C4F8DFF}" srcOrd="0" destOrd="0" presId="urn:microsoft.com/office/officeart/2005/8/layout/hierarchy1"/>
    <dgm:cxn modelId="{BB13E09B-9490-43B4-9544-89B22B0AD75B}" srcId="{DDEFE384-1503-48F1-B0E7-CA4D0426CD8A}" destId="{481B92F4-2009-4CE2-BD51-C1B88B425BB6}" srcOrd="0" destOrd="0" parTransId="{8C9291C8-C25C-4092-AA6E-08BB8BEFD517}" sibTransId="{4849D63C-108E-49D7-926F-AE083392C899}"/>
    <dgm:cxn modelId="{8FFFE3AC-C58C-4CA7-8046-0F04C9B9FA20}" srcId="{DDEFE384-1503-48F1-B0E7-CA4D0426CD8A}" destId="{72B76559-3EA3-42EF-9DB2-B42013BE4426}" srcOrd="1" destOrd="0" parTransId="{38844BE1-BF0B-4BB6-BF21-F44C213C45A2}" sibTransId="{CB1FCADA-22D5-4284-94DA-80B00E71F4DC}"/>
    <dgm:cxn modelId="{46304D14-20C9-8C45-B636-177568E0A311}" type="presParOf" srcId="{46FFF2FD-B021-E24E-9709-B7751C4F8DFF}" destId="{BF47B701-A956-544D-ACEB-8E733184E173}" srcOrd="0" destOrd="0" presId="urn:microsoft.com/office/officeart/2005/8/layout/hierarchy1"/>
    <dgm:cxn modelId="{F4EAB0A6-E309-7243-BED7-BD3D71A5E305}" type="presParOf" srcId="{BF47B701-A956-544D-ACEB-8E733184E173}" destId="{F077FFAE-1F44-AD41-A2F1-2AF1066B628E}" srcOrd="0" destOrd="0" presId="urn:microsoft.com/office/officeart/2005/8/layout/hierarchy1"/>
    <dgm:cxn modelId="{387A84AB-FBD4-6540-8FEB-2E7413470759}" type="presParOf" srcId="{F077FFAE-1F44-AD41-A2F1-2AF1066B628E}" destId="{363641C8-9D74-A849-8CA1-9E7AD08D169D}" srcOrd="0" destOrd="0" presId="urn:microsoft.com/office/officeart/2005/8/layout/hierarchy1"/>
    <dgm:cxn modelId="{1D5B4F01-2706-7B4B-AEC7-7EAB8C098142}" type="presParOf" srcId="{F077FFAE-1F44-AD41-A2F1-2AF1066B628E}" destId="{BC8B5FD5-8C44-A346-AAA4-0D777FF1CFD3}" srcOrd="1" destOrd="0" presId="urn:microsoft.com/office/officeart/2005/8/layout/hierarchy1"/>
    <dgm:cxn modelId="{BE99DDD3-44EF-CE43-8278-4FD9DDDDA31E}" type="presParOf" srcId="{BF47B701-A956-544D-ACEB-8E733184E173}" destId="{3CFCF35E-D8C1-6049-9417-AE6138CA9CD8}" srcOrd="1" destOrd="0" presId="urn:microsoft.com/office/officeart/2005/8/layout/hierarchy1"/>
    <dgm:cxn modelId="{65D3685A-BAF2-C341-BF47-524D8833E16B}" type="presParOf" srcId="{46FFF2FD-B021-E24E-9709-B7751C4F8DFF}" destId="{88104716-D772-6F40-9A62-2CB3EAA58BEB}" srcOrd="1" destOrd="0" presId="urn:microsoft.com/office/officeart/2005/8/layout/hierarchy1"/>
    <dgm:cxn modelId="{97F3B435-347A-B14A-BA9A-A9991165C6D1}" type="presParOf" srcId="{88104716-D772-6F40-9A62-2CB3EAA58BEB}" destId="{1949E527-9820-5541-8C7F-9EF118514632}" srcOrd="0" destOrd="0" presId="urn:microsoft.com/office/officeart/2005/8/layout/hierarchy1"/>
    <dgm:cxn modelId="{CE091531-B789-684F-BBFB-6FA2C72B5E93}" type="presParOf" srcId="{1949E527-9820-5541-8C7F-9EF118514632}" destId="{1A2BDA70-1164-0441-ADDB-1A0FB6581E9A}" srcOrd="0" destOrd="0" presId="urn:microsoft.com/office/officeart/2005/8/layout/hierarchy1"/>
    <dgm:cxn modelId="{AA3377E8-945D-4841-9B4B-00638F08E5E4}" type="presParOf" srcId="{1949E527-9820-5541-8C7F-9EF118514632}" destId="{0F664647-C3D8-4A4D-B707-54C5379204E6}" srcOrd="1" destOrd="0" presId="urn:microsoft.com/office/officeart/2005/8/layout/hierarchy1"/>
    <dgm:cxn modelId="{CB95DCF6-5841-E64C-B566-0F0BBB8AC146}" type="presParOf" srcId="{88104716-D772-6F40-9A62-2CB3EAA58BEB}" destId="{09C9CCAF-4F98-AC48-87AA-A1A4E110382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A93102C-C2B9-4D6C-9870-DE64C2F4C88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19D7496-6B02-48DE-B08B-BCBAAFEFFC9C}">
      <dgm:prSet/>
      <dgm:spPr/>
      <dgm:t>
        <a:bodyPr/>
        <a:lstStyle/>
        <a:p>
          <a:r>
            <a:rPr lang="en-US"/>
            <a:t>As with your previous modules there are two assignments for this module:</a:t>
          </a:r>
        </a:p>
      </dgm:t>
    </dgm:pt>
    <dgm:pt modelId="{4E1A7AAF-F8C8-4E4D-B1C4-60B160972274}" type="parTrans" cxnId="{90C90C6F-9B3A-44EE-8E38-A9D6B6E658A4}">
      <dgm:prSet/>
      <dgm:spPr/>
      <dgm:t>
        <a:bodyPr/>
        <a:lstStyle/>
        <a:p>
          <a:endParaRPr lang="en-US"/>
        </a:p>
      </dgm:t>
    </dgm:pt>
    <dgm:pt modelId="{B7D46DC6-EB57-4D08-8E0A-23AC707C0508}" type="sibTrans" cxnId="{90C90C6F-9B3A-44EE-8E38-A9D6B6E658A4}">
      <dgm:prSet/>
      <dgm:spPr/>
      <dgm:t>
        <a:bodyPr/>
        <a:lstStyle/>
        <a:p>
          <a:endParaRPr lang="en-US"/>
        </a:p>
      </dgm:t>
    </dgm:pt>
    <dgm:pt modelId="{23C04D04-2A4D-4557-84B8-3EAB7F470863}">
      <dgm:prSet/>
      <dgm:spPr/>
      <dgm:t>
        <a:bodyPr/>
        <a:lstStyle/>
        <a:p>
          <a:r>
            <a:rPr lang="en-US"/>
            <a:t>Assignment One: </a:t>
          </a:r>
        </a:p>
      </dgm:t>
    </dgm:pt>
    <dgm:pt modelId="{BE8DA8E6-FD04-4314-8D91-D35E55304E53}" type="parTrans" cxnId="{E1562673-98F1-4847-BFD8-D4DE2CA2D500}">
      <dgm:prSet/>
      <dgm:spPr/>
      <dgm:t>
        <a:bodyPr/>
        <a:lstStyle/>
        <a:p>
          <a:endParaRPr lang="en-US"/>
        </a:p>
      </dgm:t>
    </dgm:pt>
    <dgm:pt modelId="{6025AA74-A08F-4DB2-A99B-619C8E3FB137}" type="sibTrans" cxnId="{E1562673-98F1-4847-BFD8-D4DE2CA2D500}">
      <dgm:prSet/>
      <dgm:spPr/>
      <dgm:t>
        <a:bodyPr/>
        <a:lstStyle/>
        <a:p>
          <a:endParaRPr lang="en-US"/>
        </a:p>
      </dgm:t>
    </dgm:pt>
    <dgm:pt modelId="{77256A8C-DF9A-412A-AD6A-AC7C4EDC100D}">
      <dgm:prSet/>
      <dgm:spPr/>
      <dgm:t>
        <a:bodyPr/>
        <a:lstStyle/>
        <a:p>
          <a:r>
            <a:rPr lang="en-US"/>
            <a:t>1,500 word written report – 25% of the module grade</a:t>
          </a:r>
        </a:p>
      </dgm:t>
    </dgm:pt>
    <dgm:pt modelId="{B22F6E0A-66C8-43A6-B9D7-EF6AFCD8C005}" type="parTrans" cxnId="{6008D292-0249-49BB-B6D9-C20E26A1539D}">
      <dgm:prSet/>
      <dgm:spPr/>
      <dgm:t>
        <a:bodyPr/>
        <a:lstStyle/>
        <a:p>
          <a:endParaRPr lang="en-US"/>
        </a:p>
      </dgm:t>
    </dgm:pt>
    <dgm:pt modelId="{867679BD-0BA8-4F3F-A3B2-0C6E9C186294}" type="sibTrans" cxnId="{6008D292-0249-49BB-B6D9-C20E26A1539D}">
      <dgm:prSet/>
      <dgm:spPr/>
      <dgm:t>
        <a:bodyPr/>
        <a:lstStyle/>
        <a:p>
          <a:endParaRPr lang="en-US"/>
        </a:p>
      </dgm:t>
    </dgm:pt>
    <dgm:pt modelId="{0FCFD506-728A-4D50-B096-4F7C9293166D}">
      <dgm:prSet/>
      <dgm:spPr/>
      <dgm:t>
        <a:bodyPr/>
        <a:lstStyle/>
        <a:p>
          <a:r>
            <a:rPr lang="en-US"/>
            <a:t>Assignment Two:</a:t>
          </a:r>
        </a:p>
      </dgm:t>
    </dgm:pt>
    <dgm:pt modelId="{C40E88E3-96E8-4FBB-8BBC-9F0532D6F542}" type="parTrans" cxnId="{ADBFC8BA-B4B7-4778-84A2-413E4C37F3AA}">
      <dgm:prSet/>
      <dgm:spPr/>
      <dgm:t>
        <a:bodyPr/>
        <a:lstStyle/>
        <a:p>
          <a:endParaRPr lang="en-US"/>
        </a:p>
      </dgm:t>
    </dgm:pt>
    <dgm:pt modelId="{2978656B-3D8E-4576-AE01-105ACA447D34}" type="sibTrans" cxnId="{ADBFC8BA-B4B7-4778-84A2-413E4C37F3AA}">
      <dgm:prSet/>
      <dgm:spPr/>
      <dgm:t>
        <a:bodyPr/>
        <a:lstStyle/>
        <a:p>
          <a:endParaRPr lang="en-US"/>
        </a:p>
      </dgm:t>
    </dgm:pt>
    <dgm:pt modelId="{32825155-67A1-4573-B239-B381F1A4E68B}">
      <dgm:prSet/>
      <dgm:spPr/>
      <dgm:t>
        <a:bodyPr/>
        <a:lstStyle/>
        <a:p>
          <a:r>
            <a:rPr lang="en-US"/>
            <a:t>4,500 word essay – 75% of the module grade</a:t>
          </a:r>
        </a:p>
      </dgm:t>
    </dgm:pt>
    <dgm:pt modelId="{11D7B0D0-C171-4BDB-B416-58A0FE8FDB78}" type="parTrans" cxnId="{95256753-1AEA-4631-9427-F28F9E1EB596}">
      <dgm:prSet/>
      <dgm:spPr/>
      <dgm:t>
        <a:bodyPr/>
        <a:lstStyle/>
        <a:p>
          <a:endParaRPr lang="en-US"/>
        </a:p>
      </dgm:t>
    </dgm:pt>
    <dgm:pt modelId="{C2D2F338-DE21-4826-A6EC-CD47B3321A69}" type="sibTrans" cxnId="{95256753-1AEA-4631-9427-F28F9E1EB596}">
      <dgm:prSet/>
      <dgm:spPr/>
      <dgm:t>
        <a:bodyPr/>
        <a:lstStyle/>
        <a:p>
          <a:endParaRPr lang="en-US"/>
        </a:p>
      </dgm:t>
    </dgm:pt>
    <dgm:pt modelId="{3413B3D4-7364-456C-B555-727AF2FFB4A7}" type="pres">
      <dgm:prSet presAssocID="{2A93102C-C2B9-4D6C-9870-DE64C2F4C88F}" presName="root" presStyleCnt="0">
        <dgm:presLayoutVars>
          <dgm:dir/>
          <dgm:resizeHandles val="exact"/>
        </dgm:presLayoutVars>
      </dgm:prSet>
      <dgm:spPr/>
    </dgm:pt>
    <dgm:pt modelId="{306B57AA-A693-40CD-97D5-3DE85AEB7431}" type="pres">
      <dgm:prSet presAssocID="{E19D7496-6B02-48DE-B08B-BCBAAFEFFC9C}" presName="compNode" presStyleCnt="0"/>
      <dgm:spPr/>
    </dgm:pt>
    <dgm:pt modelId="{623B2E38-2D6C-4878-9F16-22F598D3A4DD}" type="pres">
      <dgm:prSet presAssocID="{E19D7496-6B02-48DE-B08B-BCBAAFEFFC9C}" presName="bgRect" presStyleLbl="bgShp" presStyleIdx="0" presStyleCnt="3"/>
      <dgm:spPr/>
    </dgm:pt>
    <dgm:pt modelId="{A1A47C82-FE35-46F4-8168-867EB8F105E8}" type="pres">
      <dgm:prSet presAssocID="{E19D7496-6B02-48DE-B08B-BCBAAFEFFC9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lowchart"/>
        </a:ext>
      </dgm:extLst>
    </dgm:pt>
    <dgm:pt modelId="{1899A486-6053-43C3-B580-B9FAB0F186CC}" type="pres">
      <dgm:prSet presAssocID="{E19D7496-6B02-48DE-B08B-BCBAAFEFFC9C}" presName="spaceRect" presStyleCnt="0"/>
      <dgm:spPr/>
    </dgm:pt>
    <dgm:pt modelId="{092CD346-775F-4532-9759-FDDE2F69BF43}" type="pres">
      <dgm:prSet presAssocID="{E19D7496-6B02-48DE-B08B-BCBAAFEFFC9C}" presName="parTx" presStyleLbl="revTx" presStyleIdx="0" presStyleCnt="5">
        <dgm:presLayoutVars>
          <dgm:chMax val="0"/>
          <dgm:chPref val="0"/>
        </dgm:presLayoutVars>
      </dgm:prSet>
      <dgm:spPr/>
    </dgm:pt>
    <dgm:pt modelId="{E50E5DF0-6747-43A8-AA4D-442A0BD10F8F}" type="pres">
      <dgm:prSet presAssocID="{B7D46DC6-EB57-4D08-8E0A-23AC707C0508}" presName="sibTrans" presStyleCnt="0"/>
      <dgm:spPr/>
    </dgm:pt>
    <dgm:pt modelId="{5AF0ADFE-98F9-4409-8B00-032FC4D74A26}" type="pres">
      <dgm:prSet presAssocID="{23C04D04-2A4D-4557-84B8-3EAB7F470863}" presName="compNode" presStyleCnt="0"/>
      <dgm:spPr/>
    </dgm:pt>
    <dgm:pt modelId="{3BFB3FC8-A84C-4BA6-9CC4-2DA3A21371E8}" type="pres">
      <dgm:prSet presAssocID="{23C04D04-2A4D-4557-84B8-3EAB7F470863}" presName="bgRect" presStyleLbl="bgShp" presStyleIdx="1" presStyleCnt="3"/>
      <dgm:spPr/>
    </dgm:pt>
    <dgm:pt modelId="{CBBE0026-C819-4904-8BEE-CA41C7BBFEE8}" type="pres">
      <dgm:prSet presAssocID="{23C04D04-2A4D-4557-84B8-3EAB7F47086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9999E42A-FB40-4500-964A-DFC3ABBAB202}" type="pres">
      <dgm:prSet presAssocID="{23C04D04-2A4D-4557-84B8-3EAB7F470863}" presName="spaceRect" presStyleCnt="0"/>
      <dgm:spPr/>
    </dgm:pt>
    <dgm:pt modelId="{A2EAD4D4-4E93-4D9C-8560-66EE8730E744}" type="pres">
      <dgm:prSet presAssocID="{23C04D04-2A4D-4557-84B8-3EAB7F470863}" presName="parTx" presStyleLbl="revTx" presStyleIdx="1" presStyleCnt="5">
        <dgm:presLayoutVars>
          <dgm:chMax val="0"/>
          <dgm:chPref val="0"/>
        </dgm:presLayoutVars>
      </dgm:prSet>
      <dgm:spPr/>
    </dgm:pt>
    <dgm:pt modelId="{9D4CEC69-8598-427A-A239-D9B03AF88A5A}" type="pres">
      <dgm:prSet presAssocID="{23C04D04-2A4D-4557-84B8-3EAB7F470863}" presName="desTx" presStyleLbl="revTx" presStyleIdx="2" presStyleCnt="5">
        <dgm:presLayoutVars/>
      </dgm:prSet>
      <dgm:spPr/>
    </dgm:pt>
    <dgm:pt modelId="{6115D4ED-2FE5-491A-ABEB-C9D1A9D0C491}" type="pres">
      <dgm:prSet presAssocID="{6025AA74-A08F-4DB2-A99B-619C8E3FB137}" presName="sibTrans" presStyleCnt="0"/>
      <dgm:spPr/>
    </dgm:pt>
    <dgm:pt modelId="{F8A1641E-8870-4458-AA27-53615CCE6C8E}" type="pres">
      <dgm:prSet presAssocID="{0FCFD506-728A-4D50-B096-4F7C9293166D}" presName="compNode" presStyleCnt="0"/>
      <dgm:spPr/>
    </dgm:pt>
    <dgm:pt modelId="{670528B7-5F3D-4205-9C60-EEA2615C35C7}" type="pres">
      <dgm:prSet presAssocID="{0FCFD506-728A-4D50-B096-4F7C9293166D}" presName="bgRect" presStyleLbl="bgShp" presStyleIdx="2" presStyleCnt="3"/>
      <dgm:spPr/>
    </dgm:pt>
    <dgm:pt modelId="{BBAF4E8B-7D78-428F-9085-08E7B60C22CE}" type="pres">
      <dgm:prSet presAssocID="{0FCFD506-728A-4D50-B096-4F7C9293166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oks"/>
        </a:ext>
      </dgm:extLst>
    </dgm:pt>
    <dgm:pt modelId="{D3076B9C-09BC-4933-8352-BFE71C742C89}" type="pres">
      <dgm:prSet presAssocID="{0FCFD506-728A-4D50-B096-4F7C9293166D}" presName="spaceRect" presStyleCnt="0"/>
      <dgm:spPr/>
    </dgm:pt>
    <dgm:pt modelId="{723F2193-C971-4E31-9D3C-E382055A59EB}" type="pres">
      <dgm:prSet presAssocID="{0FCFD506-728A-4D50-B096-4F7C9293166D}" presName="parTx" presStyleLbl="revTx" presStyleIdx="3" presStyleCnt="5">
        <dgm:presLayoutVars>
          <dgm:chMax val="0"/>
          <dgm:chPref val="0"/>
        </dgm:presLayoutVars>
      </dgm:prSet>
      <dgm:spPr/>
    </dgm:pt>
    <dgm:pt modelId="{540533CB-A9B9-45C3-B285-74AB560AB892}" type="pres">
      <dgm:prSet presAssocID="{0FCFD506-728A-4D50-B096-4F7C9293166D}" presName="desTx" presStyleLbl="revTx" presStyleIdx="4" presStyleCnt="5">
        <dgm:presLayoutVars/>
      </dgm:prSet>
      <dgm:spPr/>
    </dgm:pt>
  </dgm:ptLst>
  <dgm:cxnLst>
    <dgm:cxn modelId="{E680D003-FEBB-49DF-9626-82338C309380}" type="presOf" srcId="{32825155-67A1-4573-B239-B381F1A4E68B}" destId="{540533CB-A9B9-45C3-B285-74AB560AB892}" srcOrd="0" destOrd="0" presId="urn:microsoft.com/office/officeart/2018/2/layout/IconVerticalSolidList"/>
    <dgm:cxn modelId="{C66F5930-AB33-4DAD-A678-55EA4BF4349A}" type="presOf" srcId="{77256A8C-DF9A-412A-AD6A-AC7C4EDC100D}" destId="{9D4CEC69-8598-427A-A239-D9B03AF88A5A}" srcOrd="0" destOrd="0" presId="urn:microsoft.com/office/officeart/2018/2/layout/IconVerticalSolidList"/>
    <dgm:cxn modelId="{95256753-1AEA-4631-9427-F28F9E1EB596}" srcId="{0FCFD506-728A-4D50-B096-4F7C9293166D}" destId="{32825155-67A1-4573-B239-B381F1A4E68B}" srcOrd="0" destOrd="0" parTransId="{11D7B0D0-C171-4BDB-B416-58A0FE8FDB78}" sibTransId="{C2D2F338-DE21-4826-A6EC-CD47B3321A69}"/>
    <dgm:cxn modelId="{90C90C6F-9B3A-44EE-8E38-A9D6B6E658A4}" srcId="{2A93102C-C2B9-4D6C-9870-DE64C2F4C88F}" destId="{E19D7496-6B02-48DE-B08B-BCBAAFEFFC9C}" srcOrd="0" destOrd="0" parTransId="{4E1A7AAF-F8C8-4E4D-B1C4-60B160972274}" sibTransId="{B7D46DC6-EB57-4D08-8E0A-23AC707C0508}"/>
    <dgm:cxn modelId="{E1562673-98F1-4847-BFD8-D4DE2CA2D500}" srcId="{2A93102C-C2B9-4D6C-9870-DE64C2F4C88F}" destId="{23C04D04-2A4D-4557-84B8-3EAB7F470863}" srcOrd="1" destOrd="0" parTransId="{BE8DA8E6-FD04-4314-8D91-D35E55304E53}" sibTransId="{6025AA74-A08F-4DB2-A99B-619C8E3FB137}"/>
    <dgm:cxn modelId="{6008D292-0249-49BB-B6D9-C20E26A1539D}" srcId="{23C04D04-2A4D-4557-84B8-3EAB7F470863}" destId="{77256A8C-DF9A-412A-AD6A-AC7C4EDC100D}" srcOrd="0" destOrd="0" parTransId="{B22F6E0A-66C8-43A6-B9D7-EF6AFCD8C005}" sibTransId="{867679BD-0BA8-4F3F-A3B2-0C6E9C186294}"/>
    <dgm:cxn modelId="{C889ABB5-BF77-413D-B82E-5680DDAD8320}" type="presOf" srcId="{0FCFD506-728A-4D50-B096-4F7C9293166D}" destId="{723F2193-C971-4E31-9D3C-E382055A59EB}" srcOrd="0" destOrd="0" presId="urn:microsoft.com/office/officeart/2018/2/layout/IconVerticalSolidList"/>
    <dgm:cxn modelId="{ADBFC8BA-B4B7-4778-84A2-413E4C37F3AA}" srcId="{2A93102C-C2B9-4D6C-9870-DE64C2F4C88F}" destId="{0FCFD506-728A-4D50-B096-4F7C9293166D}" srcOrd="2" destOrd="0" parTransId="{C40E88E3-96E8-4FBB-8BBC-9F0532D6F542}" sibTransId="{2978656B-3D8E-4576-AE01-105ACA447D34}"/>
    <dgm:cxn modelId="{5A7B95CB-E11F-4BED-A030-DBA1C500AB09}" type="presOf" srcId="{E19D7496-6B02-48DE-B08B-BCBAAFEFFC9C}" destId="{092CD346-775F-4532-9759-FDDE2F69BF43}" srcOrd="0" destOrd="0" presId="urn:microsoft.com/office/officeart/2018/2/layout/IconVerticalSolidList"/>
    <dgm:cxn modelId="{A5D2A0D6-7426-499B-A4E9-CC1A672BCFD1}" type="presOf" srcId="{23C04D04-2A4D-4557-84B8-3EAB7F470863}" destId="{A2EAD4D4-4E93-4D9C-8560-66EE8730E744}" srcOrd="0" destOrd="0" presId="urn:microsoft.com/office/officeart/2018/2/layout/IconVerticalSolidList"/>
    <dgm:cxn modelId="{24211ADD-89CB-433A-B052-15346C5A9726}" type="presOf" srcId="{2A93102C-C2B9-4D6C-9870-DE64C2F4C88F}" destId="{3413B3D4-7364-456C-B555-727AF2FFB4A7}" srcOrd="0" destOrd="0" presId="urn:microsoft.com/office/officeart/2018/2/layout/IconVerticalSolidList"/>
    <dgm:cxn modelId="{FFCBD06A-BE50-4CB8-8F11-3BCE80930FC4}" type="presParOf" srcId="{3413B3D4-7364-456C-B555-727AF2FFB4A7}" destId="{306B57AA-A693-40CD-97D5-3DE85AEB7431}" srcOrd="0" destOrd="0" presId="urn:microsoft.com/office/officeart/2018/2/layout/IconVerticalSolidList"/>
    <dgm:cxn modelId="{24D74A95-62CF-45BE-8E08-D3AE5E0D982E}" type="presParOf" srcId="{306B57AA-A693-40CD-97D5-3DE85AEB7431}" destId="{623B2E38-2D6C-4878-9F16-22F598D3A4DD}" srcOrd="0" destOrd="0" presId="urn:microsoft.com/office/officeart/2018/2/layout/IconVerticalSolidList"/>
    <dgm:cxn modelId="{BEF4E55B-528E-420C-968A-383C54429106}" type="presParOf" srcId="{306B57AA-A693-40CD-97D5-3DE85AEB7431}" destId="{A1A47C82-FE35-46F4-8168-867EB8F105E8}" srcOrd="1" destOrd="0" presId="urn:microsoft.com/office/officeart/2018/2/layout/IconVerticalSolidList"/>
    <dgm:cxn modelId="{F52D623F-BEE1-4BAB-8764-B2BCB7E55F19}" type="presParOf" srcId="{306B57AA-A693-40CD-97D5-3DE85AEB7431}" destId="{1899A486-6053-43C3-B580-B9FAB0F186CC}" srcOrd="2" destOrd="0" presId="urn:microsoft.com/office/officeart/2018/2/layout/IconVerticalSolidList"/>
    <dgm:cxn modelId="{F1DC622B-AA6B-4D48-A283-9C5A4DBCEC6D}" type="presParOf" srcId="{306B57AA-A693-40CD-97D5-3DE85AEB7431}" destId="{092CD346-775F-4532-9759-FDDE2F69BF43}" srcOrd="3" destOrd="0" presId="urn:microsoft.com/office/officeart/2018/2/layout/IconVerticalSolidList"/>
    <dgm:cxn modelId="{10E1B32F-9893-4B03-98AA-E12E23BA0E1F}" type="presParOf" srcId="{3413B3D4-7364-456C-B555-727AF2FFB4A7}" destId="{E50E5DF0-6747-43A8-AA4D-442A0BD10F8F}" srcOrd="1" destOrd="0" presId="urn:microsoft.com/office/officeart/2018/2/layout/IconVerticalSolidList"/>
    <dgm:cxn modelId="{E959AC96-927A-481E-BA9A-0111A7EA6FF9}" type="presParOf" srcId="{3413B3D4-7364-456C-B555-727AF2FFB4A7}" destId="{5AF0ADFE-98F9-4409-8B00-032FC4D74A26}" srcOrd="2" destOrd="0" presId="urn:microsoft.com/office/officeart/2018/2/layout/IconVerticalSolidList"/>
    <dgm:cxn modelId="{D1194B22-A27F-4F2F-B722-AFEDA45DC6AD}" type="presParOf" srcId="{5AF0ADFE-98F9-4409-8B00-032FC4D74A26}" destId="{3BFB3FC8-A84C-4BA6-9CC4-2DA3A21371E8}" srcOrd="0" destOrd="0" presId="urn:microsoft.com/office/officeart/2018/2/layout/IconVerticalSolidList"/>
    <dgm:cxn modelId="{2596DC47-FA10-4B0B-B74B-7EF7358A8A7E}" type="presParOf" srcId="{5AF0ADFE-98F9-4409-8B00-032FC4D74A26}" destId="{CBBE0026-C819-4904-8BEE-CA41C7BBFEE8}" srcOrd="1" destOrd="0" presId="urn:microsoft.com/office/officeart/2018/2/layout/IconVerticalSolidList"/>
    <dgm:cxn modelId="{6F4AE318-F6ED-4344-AAC9-CE671D20BB7A}" type="presParOf" srcId="{5AF0ADFE-98F9-4409-8B00-032FC4D74A26}" destId="{9999E42A-FB40-4500-964A-DFC3ABBAB202}" srcOrd="2" destOrd="0" presId="urn:microsoft.com/office/officeart/2018/2/layout/IconVerticalSolidList"/>
    <dgm:cxn modelId="{78209E80-2BE7-4064-B8E1-45D88586A56B}" type="presParOf" srcId="{5AF0ADFE-98F9-4409-8B00-032FC4D74A26}" destId="{A2EAD4D4-4E93-4D9C-8560-66EE8730E744}" srcOrd="3" destOrd="0" presId="urn:microsoft.com/office/officeart/2018/2/layout/IconVerticalSolidList"/>
    <dgm:cxn modelId="{1B18B07F-D229-4BB2-BA02-85EE3F64E1CD}" type="presParOf" srcId="{5AF0ADFE-98F9-4409-8B00-032FC4D74A26}" destId="{9D4CEC69-8598-427A-A239-D9B03AF88A5A}" srcOrd="4" destOrd="0" presId="urn:microsoft.com/office/officeart/2018/2/layout/IconVerticalSolidList"/>
    <dgm:cxn modelId="{30317378-2C94-4D6E-954E-806F1000EADE}" type="presParOf" srcId="{3413B3D4-7364-456C-B555-727AF2FFB4A7}" destId="{6115D4ED-2FE5-491A-ABEB-C9D1A9D0C491}" srcOrd="3" destOrd="0" presId="urn:microsoft.com/office/officeart/2018/2/layout/IconVerticalSolidList"/>
    <dgm:cxn modelId="{B09ACF26-D034-44C0-AC3A-AC80F014FD17}" type="presParOf" srcId="{3413B3D4-7364-456C-B555-727AF2FFB4A7}" destId="{F8A1641E-8870-4458-AA27-53615CCE6C8E}" srcOrd="4" destOrd="0" presId="urn:microsoft.com/office/officeart/2018/2/layout/IconVerticalSolidList"/>
    <dgm:cxn modelId="{1881EA14-17AF-47AB-8239-DB0FA4232B27}" type="presParOf" srcId="{F8A1641E-8870-4458-AA27-53615CCE6C8E}" destId="{670528B7-5F3D-4205-9C60-EEA2615C35C7}" srcOrd="0" destOrd="0" presId="urn:microsoft.com/office/officeart/2018/2/layout/IconVerticalSolidList"/>
    <dgm:cxn modelId="{E8350313-D910-43F8-AB54-CA8E1957FD5F}" type="presParOf" srcId="{F8A1641E-8870-4458-AA27-53615CCE6C8E}" destId="{BBAF4E8B-7D78-428F-9085-08E7B60C22CE}" srcOrd="1" destOrd="0" presId="urn:microsoft.com/office/officeart/2018/2/layout/IconVerticalSolidList"/>
    <dgm:cxn modelId="{D9E06BC4-1F94-4F47-8886-AB11A8B951CC}" type="presParOf" srcId="{F8A1641E-8870-4458-AA27-53615CCE6C8E}" destId="{D3076B9C-09BC-4933-8352-BFE71C742C89}" srcOrd="2" destOrd="0" presId="urn:microsoft.com/office/officeart/2018/2/layout/IconVerticalSolidList"/>
    <dgm:cxn modelId="{0698DAD2-696A-46E1-901B-6069CD8EDF5A}" type="presParOf" srcId="{F8A1641E-8870-4458-AA27-53615CCE6C8E}" destId="{723F2193-C971-4E31-9D3C-E382055A59EB}" srcOrd="3" destOrd="0" presId="urn:microsoft.com/office/officeart/2018/2/layout/IconVerticalSolidList"/>
    <dgm:cxn modelId="{6C743951-8666-4683-83FD-82F3E52AC359}" type="presParOf" srcId="{F8A1641E-8870-4458-AA27-53615CCE6C8E}" destId="{540533CB-A9B9-45C3-B285-74AB560AB892}" srcOrd="4"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CEF517A-A634-44D4-900B-6B295FD90034}"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017EC31E-C8E7-43D5-A833-CD78D9D29572}">
      <dgm:prSet/>
      <dgm:spPr/>
      <dgm:t>
        <a:bodyPr/>
        <a:lstStyle/>
        <a:p>
          <a:r>
            <a:rPr lang="en-US"/>
            <a:t>To look at current practice</a:t>
          </a:r>
        </a:p>
      </dgm:t>
    </dgm:pt>
    <dgm:pt modelId="{A4A7C7B3-AA56-4C61-BFDD-D627AC4CB554}" type="parTrans" cxnId="{8310083B-11CA-4212-97C5-F7614823DE18}">
      <dgm:prSet/>
      <dgm:spPr/>
      <dgm:t>
        <a:bodyPr/>
        <a:lstStyle/>
        <a:p>
          <a:endParaRPr lang="en-US"/>
        </a:p>
      </dgm:t>
    </dgm:pt>
    <dgm:pt modelId="{8FBF20A4-AAF3-436D-8130-43167FAF4FD1}" type="sibTrans" cxnId="{8310083B-11CA-4212-97C5-F7614823DE18}">
      <dgm:prSet/>
      <dgm:spPr/>
      <dgm:t>
        <a:bodyPr/>
        <a:lstStyle/>
        <a:p>
          <a:endParaRPr lang="en-US"/>
        </a:p>
      </dgm:t>
    </dgm:pt>
    <dgm:pt modelId="{F9D30E79-495D-4698-8B68-9B4BEACF0EC9}">
      <dgm:prSet/>
      <dgm:spPr/>
      <dgm:t>
        <a:bodyPr/>
        <a:lstStyle/>
        <a:p>
          <a:r>
            <a:rPr lang="en-US"/>
            <a:t>To look at current situation</a:t>
          </a:r>
        </a:p>
      </dgm:t>
    </dgm:pt>
    <dgm:pt modelId="{BEDB3BDB-90AB-4059-9D27-F820B4843411}" type="parTrans" cxnId="{DB2FA2A2-A53B-4FDA-AD95-92492BB40CBC}">
      <dgm:prSet/>
      <dgm:spPr/>
      <dgm:t>
        <a:bodyPr/>
        <a:lstStyle/>
        <a:p>
          <a:endParaRPr lang="en-US"/>
        </a:p>
      </dgm:t>
    </dgm:pt>
    <dgm:pt modelId="{5ECD3E5B-A529-4BF5-A954-1B5F04EA25B4}" type="sibTrans" cxnId="{DB2FA2A2-A53B-4FDA-AD95-92492BB40CBC}">
      <dgm:prSet/>
      <dgm:spPr/>
      <dgm:t>
        <a:bodyPr/>
        <a:lstStyle/>
        <a:p>
          <a:endParaRPr lang="en-US"/>
        </a:p>
      </dgm:t>
    </dgm:pt>
    <dgm:pt modelId="{6A4E0285-D4E0-40DD-8521-AD0FADF099BC}">
      <dgm:prSet/>
      <dgm:spPr/>
      <dgm:t>
        <a:bodyPr/>
        <a:lstStyle/>
        <a:p>
          <a:r>
            <a:rPr lang="en-US"/>
            <a:t>Environmental impact</a:t>
          </a:r>
        </a:p>
      </dgm:t>
    </dgm:pt>
    <dgm:pt modelId="{7ED525FA-0E65-4C52-80F1-7E10EAD11D77}" type="parTrans" cxnId="{A4EC1D1B-A2CF-4282-80B4-9F9593DB1023}">
      <dgm:prSet/>
      <dgm:spPr/>
      <dgm:t>
        <a:bodyPr/>
        <a:lstStyle/>
        <a:p>
          <a:endParaRPr lang="en-US"/>
        </a:p>
      </dgm:t>
    </dgm:pt>
    <dgm:pt modelId="{FAD52934-94CF-4F41-A118-563FBF75FEAF}" type="sibTrans" cxnId="{A4EC1D1B-A2CF-4282-80B4-9F9593DB1023}">
      <dgm:prSet/>
      <dgm:spPr/>
      <dgm:t>
        <a:bodyPr/>
        <a:lstStyle/>
        <a:p>
          <a:endParaRPr lang="en-US"/>
        </a:p>
      </dgm:t>
    </dgm:pt>
    <dgm:pt modelId="{63DD5B6E-07C2-421F-9885-2F980B9470EA}">
      <dgm:prSet/>
      <dgm:spPr/>
      <dgm:t>
        <a:bodyPr/>
        <a:lstStyle/>
        <a:p>
          <a:r>
            <a:rPr lang="en-US"/>
            <a:t>Fore-planning</a:t>
          </a:r>
        </a:p>
      </dgm:t>
    </dgm:pt>
    <dgm:pt modelId="{CC44A128-7CF3-4B94-95F9-8856BCA36834}" type="parTrans" cxnId="{57168ECE-B560-4D55-B798-26E0D45D8AA2}">
      <dgm:prSet/>
      <dgm:spPr/>
      <dgm:t>
        <a:bodyPr/>
        <a:lstStyle/>
        <a:p>
          <a:endParaRPr lang="en-US"/>
        </a:p>
      </dgm:t>
    </dgm:pt>
    <dgm:pt modelId="{5230D24A-A2C6-438D-9965-F774CD160E93}" type="sibTrans" cxnId="{57168ECE-B560-4D55-B798-26E0D45D8AA2}">
      <dgm:prSet/>
      <dgm:spPr/>
      <dgm:t>
        <a:bodyPr/>
        <a:lstStyle/>
        <a:p>
          <a:endParaRPr lang="en-US"/>
        </a:p>
      </dgm:t>
    </dgm:pt>
    <dgm:pt modelId="{EFB317FC-C6ED-8242-AF1F-28F722E9C958}" type="pres">
      <dgm:prSet presAssocID="{7CEF517A-A634-44D4-900B-6B295FD90034}" presName="linear" presStyleCnt="0">
        <dgm:presLayoutVars>
          <dgm:animLvl val="lvl"/>
          <dgm:resizeHandles val="exact"/>
        </dgm:presLayoutVars>
      </dgm:prSet>
      <dgm:spPr/>
    </dgm:pt>
    <dgm:pt modelId="{1681C824-E9C9-C841-A414-BEB2FA02BFEA}" type="pres">
      <dgm:prSet presAssocID="{017EC31E-C8E7-43D5-A833-CD78D9D29572}" presName="parentText" presStyleLbl="node1" presStyleIdx="0" presStyleCnt="4">
        <dgm:presLayoutVars>
          <dgm:chMax val="0"/>
          <dgm:bulletEnabled val="1"/>
        </dgm:presLayoutVars>
      </dgm:prSet>
      <dgm:spPr/>
    </dgm:pt>
    <dgm:pt modelId="{396A0031-79CB-8B4D-8E7F-08B5878C7F17}" type="pres">
      <dgm:prSet presAssocID="{8FBF20A4-AAF3-436D-8130-43167FAF4FD1}" presName="spacer" presStyleCnt="0"/>
      <dgm:spPr/>
    </dgm:pt>
    <dgm:pt modelId="{CD36AF9D-95A7-8E43-8240-3B4EA156FE4C}" type="pres">
      <dgm:prSet presAssocID="{F9D30E79-495D-4698-8B68-9B4BEACF0EC9}" presName="parentText" presStyleLbl="node1" presStyleIdx="1" presStyleCnt="4">
        <dgm:presLayoutVars>
          <dgm:chMax val="0"/>
          <dgm:bulletEnabled val="1"/>
        </dgm:presLayoutVars>
      </dgm:prSet>
      <dgm:spPr/>
    </dgm:pt>
    <dgm:pt modelId="{1E6C0DB4-AA2A-604B-977E-DD7E152FC6B4}" type="pres">
      <dgm:prSet presAssocID="{5ECD3E5B-A529-4BF5-A954-1B5F04EA25B4}" presName="spacer" presStyleCnt="0"/>
      <dgm:spPr/>
    </dgm:pt>
    <dgm:pt modelId="{D063DABE-4E83-7141-AF0F-B1C8CB25DE3E}" type="pres">
      <dgm:prSet presAssocID="{6A4E0285-D4E0-40DD-8521-AD0FADF099BC}" presName="parentText" presStyleLbl="node1" presStyleIdx="2" presStyleCnt="4">
        <dgm:presLayoutVars>
          <dgm:chMax val="0"/>
          <dgm:bulletEnabled val="1"/>
        </dgm:presLayoutVars>
      </dgm:prSet>
      <dgm:spPr/>
    </dgm:pt>
    <dgm:pt modelId="{1E402135-BAD8-D945-B000-C5599B6FAF7D}" type="pres">
      <dgm:prSet presAssocID="{FAD52934-94CF-4F41-A118-563FBF75FEAF}" presName="spacer" presStyleCnt="0"/>
      <dgm:spPr/>
    </dgm:pt>
    <dgm:pt modelId="{A30BE6B5-5351-1840-993D-239F72018F67}" type="pres">
      <dgm:prSet presAssocID="{63DD5B6E-07C2-421F-9885-2F980B9470EA}" presName="parentText" presStyleLbl="node1" presStyleIdx="3" presStyleCnt="4">
        <dgm:presLayoutVars>
          <dgm:chMax val="0"/>
          <dgm:bulletEnabled val="1"/>
        </dgm:presLayoutVars>
      </dgm:prSet>
      <dgm:spPr/>
    </dgm:pt>
  </dgm:ptLst>
  <dgm:cxnLst>
    <dgm:cxn modelId="{A4EC1D1B-A2CF-4282-80B4-9F9593DB1023}" srcId="{7CEF517A-A634-44D4-900B-6B295FD90034}" destId="{6A4E0285-D4E0-40DD-8521-AD0FADF099BC}" srcOrd="2" destOrd="0" parTransId="{7ED525FA-0E65-4C52-80F1-7E10EAD11D77}" sibTransId="{FAD52934-94CF-4F41-A118-563FBF75FEAF}"/>
    <dgm:cxn modelId="{8310083B-11CA-4212-97C5-F7614823DE18}" srcId="{7CEF517A-A634-44D4-900B-6B295FD90034}" destId="{017EC31E-C8E7-43D5-A833-CD78D9D29572}" srcOrd="0" destOrd="0" parTransId="{A4A7C7B3-AA56-4C61-BFDD-D627AC4CB554}" sibTransId="{8FBF20A4-AAF3-436D-8130-43167FAF4FD1}"/>
    <dgm:cxn modelId="{B5ED346E-FC77-1E45-A28B-D1F942E7568E}" type="presOf" srcId="{F9D30E79-495D-4698-8B68-9B4BEACF0EC9}" destId="{CD36AF9D-95A7-8E43-8240-3B4EA156FE4C}" srcOrd="0" destOrd="0" presId="urn:microsoft.com/office/officeart/2005/8/layout/vList2"/>
    <dgm:cxn modelId="{AC12FD8F-461E-F047-B730-A03B41033D41}" type="presOf" srcId="{7CEF517A-A634-44D4-900B-6B295FD90034}" destId="{EFB317FC-C6ED-8242-AF1F-28F722E9C958}" srcOrd="0" destOrd="0" presId="urn:microsoft.com/office/officeart/2005/8/layout/vList2"/>
    <dgm:cxn modelId="{DB2FA2A2-A53B-4FDA-AD95-92492BB40CBC}" srcId="{7CEF517A-A634-44D4-900B-6B295FD90034}" destId="{F9D30E79-495D-4698-8B68-9B4BEACF0EC9}" srcOrd="1" destOrd="0" parTransId="{BEDB3BDB-90AB-4059-9D27-F820B4843411}" sibTransId="{5ECD3E5B-A529-4BF5-A954-1B5F04EA25B4}"/>
    <dgm:cxn modelId="{57168ECE-B560-4D55-B798-26E0D45D8AA2}" srcId="{7CEF517A-A634-44D4-900B-6B295FD90034}" destId="{63DD5B6E-07C2-421F-9885-2F980B9470EA}" srcOrd="3" destOrd="0" parTransId="{CC44A128-7CF3-4B94-95F9-8856BCA36834}" sibTransId="{5230D24A-A2C6-438D-9965-F774CD160E93}"/>
    <dgm:cxn modelId="{0AA1ADD0-BEA7-AD4E-90DB-43B503B674A4}" type="presOf" srcId="{6A4E0285-D4E0-40DD-8521-AD0FADF099BC}" destId="{D063DABE-4E83-7141-AF0F-B1C8CB25DE3E}" srcOrd="0" destOrd="0" presId="urn:microsoft.com/office/officeart/2005/8/layout/vList2"/>
    <dgm:cxn modelId="{8BF45CEC-202F-364B-B21A-282C6C570123}" type="presOf" srcId="{63DD5B6E-07C2-421F-9885-2F980B9470EA}" destId="{A30BE6B5-5351-1840-993D-239F72018F67}" srcOrd="0" destOrd="0" presId="urn:microsoft.com/office/officeart/2005/8/layout/vList2"/>
    <dgm:cxn modelId="{5EE9B9FE-EDB2-AB40-970F-B64F44621B44}" type="presOf" srcId="{017EC31E-C8E7-43D5-A833-CD78D9D29572}" destId="{1681C824-E9C9-C841-A414-BEB2FA02BFEA}" srcOrd="0" destOrd="0" presId="urn:microsoft.com/office/officeart/2005/8/layout/vList2"/>
    <dgm:cxn modelId="{5857BFC1-A960-A04C-BCAE-2107BB5C2054}" type="presParOf" srcId="{EFB317FC-C6ED-8242-AF1F-28F722E9C958}" destId="{1681C824-E9C9-C841-A414-BEB2FA02BFEA}" srcOrd="0" destOrd="0" presId="urn:microsoft.com/office/officeart/2005/8/layout/vList2"/>
    <dgm:cxn modelId="{92065372-EE23-634B-962F-0F020E1045DB}" type="presParOf" srcId="{EFB317FC-C6ED-8242-AF1F-28F722E9C958}" destId="{396A0031-79CB-8B4D-8E7F-08B5878C7F17}" srcOrd="1" destOrd="0" presId="urn:microsoft.com/office/officeart/2005/8/layout/vList2"/>
    <dgm:cxn modelId="{C2EC9142-0E29-154E-A81C-A46BB51EBC6E}" type="presParOf" srcId="{EFB317FC-C6ED-8242-AF1F-28F722E9C958}" destId="{CD36AF9D-95A7-8E43-8240-3B4EA156FE4C}" srcOrd="2" destOrd="0" presId="urn:microsoft.com/office/officeart/2005/8/layout/vList2"/>
    <dgm:cxn modelId="{01DD5D3A-A2B4-C646-97D2-60B57FFDA8FB}" type="presParOf" srcId="{EFB317FC-C6ED-8242-AF1F-28F722E9C958}" destId="{1E6C0DB4-AA2A-604B-977E-DD7E152FC6B4}" srcOrd="3" destOrd="0" presId="urn:microsoft.com/office/officeart/2005/8/layout/vList2"/>
    <dgm:cxn modelId="{67367B55-4347-F141-A9E4-7B650FA9F279}" type="presParOf" srcId="{EFB317FC-C6ED-8242-AF1F-28F722E9C958}" destId="{D063DABE-4E83-7141-AF0F-B1C8CB25DE3E}" srcOrd="4" destOrd="0" presId="urn:microsoft.com/office/officeart/2005/8/layout/vList2"/>
    <dgm:cxn modelId="{0CF76054-D2D6-FF43-A4DE-5AFE0E9D78BF}" type="presParOf" srcId="{EFB317FC-C6ED-8242-AF1F-28F722E9C958}" destId="{1E402135-BAD8-D945-B000-C5599B6FAF7D}" srcOrd="5" destOrd="0" presId="urn:microsoft.com/office/officeart/2005/8/layout/vList2"/>
    <dgm:cxn modelId="{38146880-EC59-0047-AEAD-374DE8E83BE8}" type="presParOf" srcId="{EFB317FC-C6ED-8242-AF1F-28F722E9C958}" destId="{A30BE6B5-5351-1840-993D-239F72018F6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CEBE759-CACB-4E59-8482-1AC5FC02063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9EBC77A-27E2-4FAE-A450-A8B36ABA0FBD}">
      <dgm:prSet/>
      <dgm:spPr/>
      <dgm:t>
        <a:bodyPr/>
        <a:lstStyle/>
        <a:p>
          <a:r>
            <a:rPr lang="en-US"/>
            <a:t>Higher education is a unique industry, though different to those that you may be used to.</a:t>
          </a:r>
        </a:p>
      </dgm:t>
    </dgm:pt>
    <dgm:pt modelId="{46AE70B4-7B40-4604-A93F-21F7E2590428}" type="parTrans" cxnId="{6D21EAE5-00F8-4CBB-8BB6-6DE9B920FD49}">
      <dgm:prSet/>
      <dgm:spPr/>
      <dgm:t>
        <a:bodyPr/>
        <a:lstStyle/>
        <a:p>
          <a:endParaRPr lang="en-US"/>
        </a:p>
      </dgm:t>
    </dgm:pt>
    <dgm:pt modelId="{039B5CE7-3F3D-4FD0-BB7E-7AA961C50BB8}" type="sibTrans" cxnId="{6D21EAE5-00F8-4CBB-8BB6-6DE9B920FD49}">
      <dgm:prSet/>
      <dgm:spPr/>
      <dgm:t>
        <a:bodyPr/>
        <a:lstStyle/>
        <a:p>
          <a:endParaRPr lang="en-US"/>
        </a:p>
      </dgm:t>
    </dgm:pt>
    <dgm:pt modelId="{E5DD3CA3-0BB7-4609-A733-5591DDA47AAB}">
      <dgm:prSet/>
      <dgm:spPr/>
      <dgm:t>
        <a:bodyPr/>
        <a:lstStyle/>
        <a:p>
          <a:r>
            <a:rPr lang="en-US"/>
            <a:t>What is higher education ?</a:t>
          </a:r>
        </a:p>
      </dgm:t>
    </dgm:pt>
    <dgm:pt modelId="{E4B31957-3B9B-4EA3-B140-FD4A6A445A31}" type="parTrans" cxnId="{A59258C0-236E-4292-8D8B-490EAFA5A479}">
      <dgm:prSet/>
      <dgm:spPr/>
      <dgm:t>
        <a:bodyPr/>
        <a:lstStyle/>
        <a:p>
          <a:endParaRPr lang="en-US"/>
        </a:p>
      </dgm:t>
    </dgm:pt>
    <dgm:pt modelId="{079355B6-4E55-40EA-9DED-6D7C04411BC0}" type="sibTrans" cxnId="{A59258C0-236E-4292-8D8B-490EAFA5A479}">
      <dgm:prSet/>
      <dgm:spPr/>
      <dgm:t>
        <a:bodyPr/>
        <a:lstStyle/>
        <a:p>
          <a:endParaRPr lang="en-US"/>
        </a:p>
      </dgm:t>
    </dgm:pt>
    <dgm:pt modelId="{0F31CE86-24AF-46C6-AE8D-20B3E6F5D17D}">
      <dgm:prSet/>
      <dgm:spPr/>
      <dgm:t>
        <a:bodyPr/>
        <a:lstStyle/>
        <a:p>
          <a:r>
            <a:rPr lang="en-US"/>
            <a:t>What is it for ?</a:t>
          </a:r>
        </a:p>
      </dgm:t>
    </dgm:pt>
    <dgm:pt modelId="{2BF294F6-F0CF-45F7-A231-1A690F71F2DE}" type="parTrans" cxnId="{89E81976-F00C-4004-9E19-7497ED2162C8}">
      <dgm:prSet/>
      <dgm:spPr/>
      <dgm:t>
        <a:bodyPr/>
        <a:lstStyle/>
        <a:p>
          <a:endParaRPr lang="en-US"/>
        </a:p>
      </dgm:t>
    </dgm:pt>
    <dgm:pt modelId="{61D471B1-B29A-4CE1-B966-68809DF26BC1}" type="sibTrans" cxnId="{89E81976-F00C-4004-9E19-7497ED2162C8}">
      <dgm:prSet/>
      <dgm:spPr/>
      <dgm:t>
        <a:bodyPr/>
        <a:lstStyle/>
        <a:p>
          <a:endParaRPr lang="en-US"/>
        </a:p>
      </dgm:t>
    </dgm:pt>
    <dgm:pt modelId="{13B74F54-3190-4577-AED0-8BCA88034E69}">
      <dgm:prSet/>
      <dgm:spPr/>
      <dgm:t>
        <a:bodyPr/>
        <a:lstStyle/>
        <a:p>
          <a:r>
            <a:rPr lang="en-US"/>
            <a:t>Who are the clientele ?</a:t>
          </a:r>
        </a:p>
      </dgm:t>
    </dgm:pt>
    <dgm:pt modelId="{92C8040A-E084-4C8A-8326-437A7D802218}" type="parTrans" cxnId="{C00861D7-BA21-4258-AC81-982155F3AAF8}">
      <dgm:prSet/>
      <dgm:spPr/>
      <dgm:t>
        <a:bodyPr/>
        <a:lstStyle/>
        <a:p>
          <a:endParaRPr lang="en-US"/>
        </a:p>
      </dgm:t>
    </dgm:pt>
    <dgm:pt modelId="{A34D80D8-30C1-409B-8D47-65E07BD9B53E}" type="sibTrans" cxnId="{C00861D7-BA21-4258-AC81-982155F3AAF8}">
      <dgm:prSet/>
      <dgm:spPr/>
      <dgm:t>
        <a:bodyPr/>
        <a:lstStyle/>
        <a:p>
          <a:endParaRPr lang="en-US"/>
        </a:p>
      </dgm:t>
    </dgm:pt>
    <dgm:pt modelId="{33CD993B-87EB-4243-9055-4932A271EEC7}" type="pres">
      <dgm:prSet presAssocID="{3CEBE759-CACB-4E59-8482-1AC5FC02063A}" presName="root" presStyleCnt="0">
        <dgm:presLayoutVars>
          <dgm:dir/>
          <dgm:resizeHandles val="exact"/>
        </dgm:presLayoutVars>
      </dgm:prSet>
      <dgm:spPr/>
    </dgm:pt>
    <dgm:pt modelId="{02885308-6965-46E3-A6BD-40C4F9BCF231}" type="pres">
      <dgm:prSet presAssocID="{E9EBC77A-27E2-4FAE-A450-A8B36ABA0FBD}" presName="compNode" presStyleCnt="0"/>
      <dgm:spPr/>
    </dgm:pt>
    <dgm:pt modelId="{4B50C5AA-C016-43D8-8010-FD9D91DC85A2}" type="pres">
      <dgm:prSet presAssocID="{E9EBC77A-27E2-4FAE-A450-A8B36ABA0FBD}" presName="bgRect" presStyleLbl="bgShp" presStyleIdx="0" presStyleCnt="4"/>
      <dgm:spPr/>
    </dgm:pt>
    <dgm:pt modelId="{5F0F89FE-B8E2-4293-9F70-CACF19C8F1A9}" type="pres">
      <dgm:prSet presAssocID="{E9EBC77A-27E2-4FAE-A450-A8B36ABA0FB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C8EBACC1-9EED-4497-9F13-83F3319C3E72}" type="pres">
      <dgm:prSet presAssocID="{E9EBC77A-27E2-4FAE-A450-A8B36ABA0FBD}" presName="spaceRect" presStyleCnt="0"/>
      <dgm:spPr/>
    </dgm:pt>
    <dgm:pt modelId="{E0BCCE5A-9746-4923-B098-C7D3A709E621}" type="pres">
      <dgm:prSet presAssocID="{E9EBC77A-27E2-4FAE-A450-A8B36ABA0FBD}" presName="parTx" presStyleLbl="revTx" presStyleIdx="0" presStyleCnt="4">
        <dgm:presLayoutVars>
          <dgm:chMax val="0"/>
          <dgm:chPref val="0"/>
        </dgm:presLayoutVars>
      </dgm:prSet>
      <dgm:spPr/>
    </dgm:pt>
    <dgm:pt modelId="{E18E7AD6-B0BE-482B-B4C8-5EAB6CB8C521}" type="pres">
      <dgm:prSet presAssocID="{039B5CE7-3F3D-4FD0-BB7E-7AA961C50BB8}" presName="sibTrans" presStyleCnt="0"/>
      <dgm:spPr/>
    </dgm:pt>
    <dgm:pt modelId="{C83CA21D-ED25-4F4B-88EB-47CAC5EACD24}" type="pres">
      <dgm:prSet presAssocID="{E5DD3CA3-0BB7-4609-A733-5591DDA47AAB}" presName="compNode" presStyleCnt="0"/>
      <dgm:spPr/>
    </dgm:pt>
    <dgm:pt modelId="{4ADAFA35-7A42-46C2-909E-86C1F2517F70}" type="pres">
      <dgm:prSet presAssocID="{E5DD3CA3-0BB7-4609-A733-5591DDA47AAB}" presName="bgRect" presStyleLbl="bgShp" presStyleIdx="1" presStyleCnt="4"/>
      <dgm:spPr/>
    </dgm:pt>
    <dgm:pt modelId="{EE3B1055-4F6F-4732-A6B7-E694F67774C9}" type="pres">
      <dgm:prSet presAssocID="{E5DD3CA3-0BB7-4609-A733-5591DDA47AAB}"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aduation Cap"/>
        </a:ext>
      </dgm:extLst>
    </dgm:pt>
    <dgm:pt modelId="{62F7EE8D-A653-461B-B90D-74C624D20959}" type="pres">
      <dgm:prSet presAssocID="{E5DD3CA3-0BB7-4609-A733-5591DDA47AAB}" presName="spaceRect" presStyleCnt="0"/>
      <dgm:spPr/>
    </dgm:pt>
    <dgm:pt modelId="{0FD7A81A-AA05-44A6-A7D8-C012A7C76FC0}" type="pres">
      <dgm:prSet presAssocID="{E5DD3CA3-0BB7-4609-A733-5591DDA47AAB}" presName="parTx" presStyleLbl="revTx" presStyleIdx="1" presStyleCnt="4">
        <dgm:presLayoutVars>
          <dgm:chMax val="0"/>
          <dgm:chPref val="0"/>
        </dgm:presLayoutVars>
      </dgm:prSet>
      <dgm:spPr/>
    </dgm:pt>
    <dgm:pt modelId="{10E2C499-378F-4247-99EA-3A9D563C96A5}" type="pres">
      <dgm:prSet presAssocID="{079355B6-4E55-40EA-9DED-6D7C04411BC0}" presName="sibTrans" presStyleCnt="0"/>
      <dgm:spPr/>
    </dgm:pt>
    <dgm:pt modelId="{A9F36A9C-756C-4486-B759-EBAFF9691528}" type="pres">
      <dgm:prSet presAssocID="{0F31CE86-24AF-46C6-AE8D-20B3E6F5D17D}" presName="compNode" presStyleCnt="0"/>
      <dgm:spPr/>
    </dgm:pt>
    <dgm:pt modelId="{2AABC2CB-ADF8-42BF-BE11-5B7AB12C96B5}" type="pres">
      <dgm:prSet presAssocID="{0F31CE86-24AF-46C6-AE8D-20B3E6F5D17D}" presName="bgRect" presStyleLbl="bgShp" presStyleIdx="2" presStyleCnt="4"/>
      <dgm:spPr/>
    </dgm:pt>
    <dgm:pt modelId="{FD243C07-CE52-42AA-A4EF-1F5CF48CA8B5}" type="pres">
      <dgm:prSet presAssocID="{0F31CE86-24AF-46C6-AE8D-20B3E6F5D17D}"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keleton"/>
        </a:ext>
      </dgm:extLst>
    </dgm:pt>
    <dgm:pt modelId="{FCE3C356-E612-4797-9A55-3D7EF9FFD9A9}" type="pres">
      <dgm:prSet presAssocID="{0F31CE86-24AF-46C6-AE8D-20B3E6F5D17D}" presName="spaceRect" presStyleCnt="0"/>
      <dgm:spPr/>
    </dgm:pt>
    <dgm:pt modelId="{F7D22026-BC39-4E3D-A632-B58299BE9327}" type="pres">
      <dgm:prSet presAssocID="{0F31CE86-24AF-46C6-AE8D-20B3E6F5D17D}" presName="parTx" presStyleLbl="revTx" presStyleIdx="2" presStyleCnt="4">
        <dgm:presLayoutVars>
          <dgm:chMax val="0"/>
          <dgm:chPref val="0"/>
        </dgm:presLayoutVars>
      </dgm:prSet>
      <dgm:spPr/>
    </dgm:pt>
    <dgm:pt modelId="{16AED5A8-4238-4A3A-9CEC-0FFEB3CD4865}" type="pres">
      <dgm:prSet presAssocID="{61D471B1-B29A-4CE1-B966-68809DF26BC1}" presName="sibTrans" presStyleCnt="0"/>
      <dgm:spPr/>
    </dgm:pt>
    <dgm:pt modelId="{53428749-DF33-4D2E-A0CB-21625344C9F2}" type="pres">
      <dgm:prSet presAssocID="{13B74F54-3190-4577-AED0-8BCA88034E69}" presName="compNode" presStyleCnt="0"/>
      <dgm:spPr/>
    </dgm:pt>
    <dgm:pt modelId="{B5A1EB5F-94F1-4EE9-BA65-740A7D2FC1D4}" type="pres">
      <dgm:prSet presAssocID="{13B74F54-3190-4577-AED0-8BCA88034E69}" presName="bgRect" presStyleLbl="bgShp" presStyleIdx="3" presStyleCnt="4"/>
      <dgm:spPr/>
    </dgm:pt>
    <dgm:pt modelId="{EDA2BB87-56D3-40B0-8C32-219A9B1E9F60}" type="pres">
      <dgm:prSet presAssocID="{13B74F54-3190-4577-AED0-8BCA88034E6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Japanese Dolls"/>
        </a:ext>
      </dgm:extLst>
    </dgm:pt>
    <dgm:pt modelId="{B708F28E-AEA8-4D18-87B0-AF1576A7EA81}" type="pres">
      <dgm:prSet presAssocID="{13B74F54-3190-4577-AED0-8BCA88034E69}" presName="spaceRect" presStyleCnt="0"/>
      <dgm:spPr/>
    </dgm:pt>
    <dgm:pt modelId="{7C082DEE-F5D2-4325-9B19-8C00E03BF4BF}" type="pres">
      <dgm:prSet presAssocID="{13B74F54-3190-4577-AED0-8BCA88034E69}" presName="parTx" presStyleLbl="revTx" presStyleIdx="3" presStyleCnt="4">
        <dgm:presLayoutVars>
          <dgm:chMax val="0"/>
          <dgm:chPref val="0"/>
        </dgm:presLayoutVars>
      </dgm:prSet>
      <dgm:spPr/>
    </dgm:pt>
  </dgm:ptLst>
  <dgm:cxnLst>
    <dgm:cxn modelId="{D8E7490A-70C5-458C-AD32-59CC9D02E074}" type="presOf" srcId="{E5DD3CA3-0BB7-4609-A733-5591DDA47AAB}" destId="{0FD7A81A-AA05-44A6-A7D8-C012A7C76FC0}" srcOrd="0" destOrd="0" presId="urn:microsoft.com/office/officeart/2018/2/layout/IconVerticalSolidList"/>
    <dgm:cxn modelId="{2401B936-C490-4821-B0FA-F91B1ABBAADE}" type="presOf" srcId="{13B74F54-3190-4577-AED0-8BCA88034E69}" destId="{7C082DEE-F5D2-4325-9B19-8C00E03BF4BF}" srcOrd="0" destOrd="0" presId="urn:microsoft.com/office/officeart/2018/2/layout/IconVerticalSolidList"/>
    <dgm:cxn modelId="{46E93B4E-8490-4604-BBBB-4719376AD1DB}" type="presOf" srcId="{0F31CE86-24AF-46C6-AE8D-20B3E6F5D17D}" destId="{F7D22026-BC39-4E3D-A632-B58299BE9327}" srcOrd="0" destOrd="0" presId="urn:microsoft.com/office/officeart/2018/2/layout/IconVerticalSolidList"/>
    <dgm:cxn modelId="{89E81976-F00C-4004-9E19-7497ED2162C8}" srcId="{3CEBE759-CACB-4E59-8482-1AC5FC02063A}" destId="{0F31CE86-24AF-46C6-AE8D-20B3E6F5D17D}" srcOrd="2" destOrd="0" parTransId="{2BF294F6-F0CF-45F7-A231-1A690F71F2DE}" sibTransId="{61D471B1-B29A-4CE1-B966-68809DF26BC1}"/>
    <dgm:cxn modelId="{1FB45E78-AD82-458B-AEDC-EB26761374FC}" type="presOf" srcId="{E9EBC77A-27E2-4FAE-A450-A8B36ABA0FBD}" destId="{E0BCCE5A-9746-4923-B098-C7D3A709E621}" srcOrd="0" destOrd="0" presId="urn:microsoft.com/office/officeart/2018/2/layout/IconVerticalSolidList"/>
    <dgm:cxn modelId="{2647D694-1C6A-4A5D-A084-803338032194}" type="presOf" srcId="{3CEBE759-CACB-4E59-8482-1AC5FC02063A}" destId="{33CD993B-87EB-4243-9055-4932A271EEC7}" srcOrd="0" destOrd="0" presId="urn:microsoft.com/office/officeart/2018/2/layout/IconVerticalSolidList"/>
    <dgm:cxn modelId="{A59258C0-236E-4292-8D8B-490EAFA5A479}" srcId="{3CEBE759-CACB-4E59-8482-1AC5FC02063A}" destId="{E5DD3CA3-0BB7-4609-A733-5591DDA47AAB}" srcOrd="1" destOrd="0" parTransId="{E4B31957-3B9B-4EA3-B140-FD4A6A445A31}" sibTransId="{079355B6-4E55-40EA-9DED-6D7C04411BC0}"/>
    <dgm:cxn modelId="{C00861D7-BA21-4258-AC81-982155F3AAF8}" srcId="{3CEBE759-CACB-4E59-8482-1AC5FC02063A}" destId="{13B74F54-3190-4577-AED0-8BCA88034E69}" srcOrd="3" destOrd="0" parTransId="{92C8040A-E084-4C8A-8326-437A7D802218}" sibTransId="{A34D80D8-30C1-409B-8D47-65E07BD9B53E}"/>
    <dgm:cxn modelId="{6D21EAE5-00F8-4CBB-8BB6-6DE9B920FD49}" srcId="{3CEBE759-CACB-4E59-8482-1AC5FC02063A}" destId="{E9EBC77A-27E2-4FAE-A450-A8B36ABA0FBD}" srcOrd="0" destOrd="0" parTransId="{46AE70B4-7B40-4604-A93F-21F7E2590428}" sibTransId="{039B5CE7-3F3D-4FD0-BB7E-7AA961C50BB8}"/>
    <dgm:cxn modelId="{814CDE96-5B8F-43FB-8007-8CA0BF91266D}" type="presParOf" srcId="{33CD993B-87EB-4243-9055-4932A271EEC7}" destId="{02885308-6965-46E3-A6BD-40C4F9BCF231}" srcOrd="0" destOrd="0" presId="urn:microsoft.com/office/officeart/2018/2/layout/IconVerticalSolidList"/>
    <dgm:cxn modelId="{1DCBBAEE-D2A0-468D-B242-80107596A11F}" type="presParOf" srcId="{02885308-6965-46E3-A6BD-40C4F9BCF231}" destId="{4B50C5AA-C016-43D8-8010-FD9D91DC85A2}" srcOrd="0" destOrd="0" presId="urn:microsoft.com/office/officeart/2018/2/layout/IconVerticalSolidList"/>
    <dgm:cxn modelId="{455BBA49-F736-470F-976C-DC6452DD2A13}" type="presParOf" srcId="{02885308-6965-46E3-A6BD-40C4F9BCF231}" destId="{5F0F89FE-B8E2-4293-9F70-CACF19C8F1A9}" srcOrd="1" destOrd="0" presId="urn:microsoft.com/office/officeart/2018/2/layout/IconVerticalSolidList"/>
    <dgm:cxn modelId="{36BEDD21-D6E5-4F29-A5CC-0FB4BB53CA24}" type="presParOf" srcId="{02885308-6965-46E3-A6BD-40C4F9BCF231}" destId="{C8EBACC1-9EED-4497-9F13-83F3319C3E72}" srcOrd="2" destOrd="0" presId="urn:microsoft.com/office/officeart/2018/2/layout/IconVerticalSolidList"/>
    <dgm:cxn modelId="{691B007E-E190-4C02-9D5C-C2C040D78226}" type="presParOf" srcId="{02885308-6965-46E3-A6BD-40C4F9BCF231}" destId="{E0BCCE5A-9746-4923-B098-C7D3A709E621}" srcOrd="3" destOrd="0" presId="urn:microsoft.com/office/officeart/2018/2/layout/IconVerticalSolidList"/>
    <dgm:cxn modelId="{CAB69385-2B7D-4BC4-B5F2-C0C762AF2E07}" type="presParOf" srcId="{33CD993B-87EB-4243-9055-4932A271EEC7}" destId="{E18E7AD6-B0BE-482B-B4C8-5EAB6CB8C521}" srcOrd="1" destOrd="0" presId="urn:microsoft.com/office/officeart/2018/2/layout/IconVerticalSolidList"/>
    <dgm:cxn modelId="{517FED7B-892E-4017-9182-CBEA0BB64476}" type="presParOf" srcId="{33CD993B-87EB-4243-9055-4932A271EEC7}" destId="{C83CA21D-ED25-4F4B-88EB-47CAC5EACD24}" srcOrd="2" destOrd="0" presId="urn:microsoft.com/office/officeart/2018/2/layout/IconVerticalSolidList"/>
    <dgm:cxn modelId="{6B18E6D8-9BB9-4039-B157-A4DEDE31AAB4}" type="presParOf" srcId="{C83CA21D-ED25-4F4B-88EB-47CAC5EACD24}" destId="{4ADAFA35-7A42-46C2-909E-86C1F2517F70}" srcOrd="0" destOrd="0" presId="urn:microsoft.com/office/officeart/2018/2/layout/IconVerticalSolidList"/>
    <dgm:cxn modelId="{7FAAFCFA-ED44-4209-910F-1E00DB304DB0}" type="presParOf" srcId="{C83CA21D-ED25-4F4B-88EB-47CAC5EACD24}" destId="{EE3B1055-4F6F-4732-A6B7-E694F67774C9}" srcOrd="1" destOrd="0" presId="urn:microsoft.com/office/officeart/2018/2/layout/IconVerticalSolidList"/>
    <dgm:cxn modelId="{84729925-6FEB-4A52-930E-45BA0A823324}" type="presParOf" srcId="{C83CA21D-ED25-4F4B-88EB-47CAC5EACD24}" destId="{62F7EE8D-A653-461B-B90D-74C624D20959}" srcOrd="2" destOrd="0" presId="urn:microsoft.com/office/officeart/2018/2/layout/IconVerticalSolidList"/>
    <dgm:cxn modelId="{142AB11B-B10D-487D-894B-91309FA27668}" type="presParOf" srcId="{C83CA21D-ED25-4F4B-88EB-47CAC5EACD24}" destId="{0FD7A81A-AA05-44A6-A7D8-C012A7C76FC0}" srcOrd="3" destOrd="0" presId="urn:microsoft.com/office/officeart/2018/2/layout/IconVerticalSolidList"/>
    <dgm:cxn modelId="{2E2EFEA7-1D0F-459B-AE5C-AC49E24B0CF9}" type="presParOf" srcId="{33CD993B-87EB-4243-9055-4932A271EEC7}" destId="{10E2C499-378F-4247-99EA-3A9D563C96A5}" srcOrd="3" destOrd="0" presId="urn:microsoft.com/office/officeart/2018/2/layout/IconVerticalSolidList"/>
    <dgm:cxn modelId="{E770A270-9C67-450A-AA2E-AD3D5AE9672E}" type="presParOf" srcId="{33CD993B-87EB-4243-9055-4932A271EEC7}" destId="{A9F36A9C-756C-4486-B759-EBAFF9691528}" srcOrd="4" destOrd="0" presId="urn:microsoft.com/office/officeart/2018/2/layout/IconVerticalSolidList"/>
    <dgm:cxn modelId="{9B8560B0-5F6C-425C-AE34-42E87AA1968D}" type="presParOf" srcId="{A9F36A9C-756C-4486-B759-EBAFF9691528}" destId="{2AABC2CB-ADF8-42BF-BE11-5B7AB12C96B5}" srcOrd="0" destOrd="0" presId="urn:microsoft.com/office/officeart/2018/2/layout/IconVerticalSolidList"/>
    <dgm:cxn modelId="{573B592D-ED0A-441D-955D-42B055725B20}" type="presParOf" srcId="{A9F36A9C-756C-4486-B759-EBAFF9691528}" destId="{FD243C07-CE52-42AA-A4EF-1F5CF48CA8B5}" srcOrd="1" destOrd="0" presId="urn:microsoft.com/office/officeart/2018/2/layout/IconVerticalSolidList"/>
    <dgm:cxn modelId="{B3C70BC4-5944-4DA8-ABCE-F39943F3A8C4}" type="presParOf" srcId="{A9F36A9C-756C-4486-B759-EBAFF9691528}" destId="{FCE3C356-E612-4797-9A55-3D7EF9FFD9A9}" srcOrd="2" destOrd="0" presId="urn:microsoft.com/office/officeart/2018/2/layout/IconVerticalSolidList"/>
    <dgm:cxn modelId="{E6D62684-C29C-4F2D-A985-9653ADB1942E}" type="presParOf" srcId="{A9F36A9C-756C-4486-B759-EBAFF9691528}" destId="{F7D22026-BC39-4E3D-A632-B58299BE9327}" srcOrd="3" destOrd="0" presId="urn:microsoft.com/office/officeart/2018/2/layout/IconVerticalSolidList"/>
    <dgm:cxn modelId="{3A4E9003-0D90-49B3-A188-9CA12E60CBA2}" type="presParOf" srcId="{33CD993B-87EB-4243-9055-4932A271EEC7}" destId="{16AED5A8-4238-4A3A-9CEC-0FFEB3CD4865}" srcOrd="5" destOrd="0" presId="urn:microsoft.com/office/officeart/2018/2/layout/IconVerticalSolidList"/>
    <dgm:cxn modelId="{5EA64444-7ABE-48E5-956E-1E4AC551D907}" type="presParOf" srcId="{33CD993B-87EB-4243-9055-4932A271EEC7}" destId="{53428749-DF33-4D2E-A0CB-21625344C9F2}" srcOrd="6" destOrd="0" presId="urn:microsoft.com/office/officeart/2018/2/layout/IconVerticalSolidList"/>
    <dgm:cxn modelId="{E945DA0E-922F-4F14-AA4C-F171184D371E}" type="presParOf" srcId="{53428749-DF33-4D2E-A0CB-21625344C9F2}" destId="{B5A1EB5F-94F1-4EE9-BA65-740A7D2FC1D4}" srcOrd="0" destOrd="0" presId="urn:microsoft.com/office/officeart/2018/2/layout/IconVerticalSolidList"/>
    <dgm:cxn modelId="{3A4A7841-9BBE-458B-BF2A-B0126A91A991}" type="presParOf" srcId="{53428749-DF33-4D2E-A0CB-21625344C9F2}" destId="{EDA2BB87-56D3-40B0-8C32-219A9B1E9F60}" srcOrd="1" destOrd="0" presId="urn:microsoft.com/office/officeart/2018/2/layout/IconVerticalSolidList"/>
    <dgm:cxn modelId="{D64E3BC8-775E-4977-B5AB-F88A55B9AFA3}" type="presParOf" srcId="{53428749-DF33-4D2E-A0CB-21625344C9F2}" destId="{B708F28E-AEA8-4D18-87B0-AF1576A7EA81}" srcOrd="2" destOrd="0" presId="urn:microsoft.com/office/officeart/2018/2/layout/IconVerticalSolidList"/>
    <dgm:cxn modelId="{36E1FA50-9545-4DFD-8549-1894E41254A9}" type="presParOf" srcId="{53428749-DF33-4D2E-A0CB-21625344C9F2}" destId="{7C082DEE-F5D2-4325-9B19-8C00E03BF4B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9BCC549-3D39-4510-BA61-C1BDB4802C8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D2C2AB99-4F71-4F63-88B0-1B02507282DE}">
      <dgm:prSet/>
      <dgm:spPr/>
      <dgm:t>
        <a:bodyPr/>
        <a:lstStyle/>
        <a:p>
          <a:r>
            <a:rPr lang="en-US"/>
            <a:t>What product is being sold in higher education ?</a:t>
          </a:r>
        </a:p>
      </dgm:t>
    </dgm:pt>
    <dgm:pt modelId="{C430712B-40FB-4F49-9EDF-0280924441FC}" type="parTrans" cxnId="{50163396-BC89-4F82-BC5D-3A14570D371D}">
      <dgm:prSet/>
      <dgm:spPr/>
      <dgm:t>
        <a:bodyPr/>
        <a:lstStyle/>
        <a:p>
          <a:endParaRPr lang="en-US"/>
        </a:p>
      </dgm:t>
    </dgm:pt>
    <dgm:pt modelId="{C7E6C757-6CDB-43A6-9E5A-985FC954226D}" type="sibTrans" cxnId="{50163396-BC89-4F82-BC5D-3A14570D371D}">
      <dgm:prSet/>
      <dgm:spPr/>
      <dgm:t>
        <a:bodyPr/>
        <a:lstStyle/>
        <a:p>
          <a:endParaRPr lang="en-US"/>
        </a:p>
      </dgm:t>
    </dgm:pt>
    <dgm:pt modelId="{51F786B3-2570-40D1-B876-85C4D621B8B6}">
      <dgm:prSet/>
      <dgm:spPr/>
      <dgm:t>
        <a:bodyPr/>
        <a:lstStyle/>
        <a:p>
          <a:r>
            <a:rPr lang="en-US"/>
            <a:t>What is the desired outcome ?</a:t>
          </a:r>
        </a:p>
      </dgm:t>
    </dgm:pt>
    <dgm:pt modelId="{E355B20B-555C-4D99-B2AE-3EAC07B11752}" type="parTrans" cxnId="{EFF80AD5-7D49-4AD3-89E2-EEA1D5B4396F}">
      <dgm:prSet/>
      <dgm:spPr/>
      <dgm:t>
        <a:bodyPr/>
        <a:lstStyle/>
        <a:p>
          <a:endParaRPr lang="en-US"/>
        </a:p>
      </dgm:t>
    </dgm:pt>
    <dgm:pt modelId="{DC8F48F2-EF6A-4032-A1E3-450A594D2258}" type="sibTrans" cxnId="{EFF80AD5-7D49-4AD3-89E2-EEA1D5B4396F}">
      <dgm:prSet/>
      <dgm:spPr/>
      <dgm:t>
        <a:bodyPr/>
        <a:lstStyle/>
        <a:p>
          <a:endParaRPr lang="en-US"/>
        </a:p>
      </dgm:t>
    </dgm:pt>
    <dgm:pt modelId="{20FBED0D-172B-4E98-9B0E-D5423E251618}">
      <dgm:prSet/>
      <dgm:spPr/>
      <dgm:t>
        <a:bodyPr/>
        <a:lstStyle/>
        <a:p>
          <a:r>
            <a:rPr lang="en-US"/>
            <a:t>How is the product provided ?</a:t>
          </a:r>
        </a:p>
      </dgm:t>
    </dgm:pt>
    <dgm:pt modelId="{EFE6CDE5-5C2C-4BD6-A3E1-6E33742214A3}" type="parTrans" cxnId="{84C56667-FCC9-4991-B914-F2D0B896F025}">
      <dgm:prSet/>
      <dgm:spPr/>
      <dgm:t>
        <a:bodyPr/>
        <a:lstStyle/>
        <a:p>
          <a:endParaRPr lang="en-US"/>
        </a:p>
      </dgm:t>
    </dgm:pt>
    <dgm:pt modelId="{D6D9E49D-E637-40D4-BE7A-39093204665C}" type="sibTrans" cxnId="{84C56667-FCC9-4991-B914-F2D0B896F025}">
      <dgm:prSet/>
      <dgm:spPr/>
      <dgm:t>
        <a:bodyPr/>
        <a:lstStyle/>
        <a:p>
          <a:endParaRPr lang="en-US"/>
        </a:p>
      </dgm:t>
    </dgm:pt>
    <dgm:pt modelId="{732027AC-8F15-8E43-A29F-1194F7F7047B}" type="pres">
      <dgm:prSet presAssocID="{A9BCC549-3D39-4510-BA61-C1BDB4802C87}" presName="linear" presStyleCnt="0">
        <dgm:presLayoutVars>
          <dgm:animLvl val="lvl"/>
          <dgm:resizeHandles val="exact"/>
        </dgm:presLayoutVars>
      </dgm:prSet>
      <dgm:spPr/>
    </dgm:pt>
    <dgm:pt modelId="{53D373A1-61FE-B44D-B3BC-139429EEF1D1}" type="pres">
      <dgm:prSet presAssocID="{D2C2AB99-4F71-4F63-88B0-1B02507282DE}" presName="parentText" presStyleLbl="node1" presStyleIdx="0" presStyleCnt="3">
        <dgm:presLayoutVars>
          <dgm:chMax val="0"/>
          <dgm:bulletEnabled val="1"/>
        </dgm:presLayoutVars>
      </dgm:prSet>
      <dgm:spPr/>
    </dgm:pt>
    <dgm:pt modelId="{EFB47F96-BA98-704D-BF33-17EA38A46EA6}" type="pres">
      <dgm:prSet presAssocID="{C7E6C757-6CDB-43A6-9E5A-985FC954226D}" presName="spacer" presStyleCnt="0"/>
      <dgm:spPr/>
    </dgm:pt>
    <dgm:pt modelId="{AA8F4F46-705D-674A-8261-7518D2F5FEDE}" type="pres">
      <dgm:prSet presAssocID="{51F786B3-2570-40D1-B876-85C4D621B8B6}" presName="parentText" presStyleLbl="node1" presStyleIdx="1" presStyleCnt="3">
        <dgm:presLayoutVars>
          <dgm:chMax val="0"/>
          <dgm:bulletEnabled val="1"/>
        </dgm:presLayoutVars>
      </dgm:prSet>
      <dgm:spPr/>
    </dgm:pt>
    <dgm:pt modelId="{C6AE0AD7-0F46-1C4B-9604-FDDC3145C2E6}" type="pres">
      <dgm:prSet presAssocID="{DC8F48F2-EF6A-4032-A1E3-450A594D2258}" presName="spacer" presStyleCnt="0"/>
      <dgm:spPr/>
    </dgm:pt>
    <dgm:pt modelId="{9685333B-BECB-1C44-A513-0008510DB6CA}" type="pres">
      <dgm:prSet presAssocID="{20FBED0D-172B-4E98-9B0E-D5423E251618}" presName="parentText" presStyleLbl="node1" presStyleIdx="2" presStyleCnt="3">
        <dgm:presLayoutVars>
          <dgm:chMax val="0"/>
          <dgm:bulletEnabled val="1"/>
        </dgm:presLayoutVars>
      </dgm:prSet>
      <dgm:spPr/>
    </dgm:pt>
  </dgm:ptLst>
  <dgm:cxnLst>
    <dgm:cxn modelId="{EBBB811D-C9FE-7E44-A3A5-7871D9A40649}" type="presOf" srcId="{20FBED0D-172B-4E98-9B0E-D5423E251618}" destId="{9685333B-BECB-1C44-A513-0008510DB6CA}" srcOrd="0" destOrd="0" presId="urn:microsoft.com/office/officeart/2005/8/layout/vList2"/>
    <dgm:cxn modelId="{84C56667-FCC9-4991-B914-F2D0B896F025}" srcId="{A9BCC549-3D39-4510-BA61-C1BDB4802C87}" destId="{20FBED0D-172B-4E98-9B0E-D5423E251618}" srcOrd="2" destOrd="0" parTransId="{EFE6CDE5-5C2C-4BD6-A3E1-6E33742214A3}" sibTransId="{D6D9E49D-E637-40D4-BE7A-39093204665C}"/>
    <dgm:cxn modelId="{7226C56A-4CC3-FB49-8287-DB14FA8155CF}" type="presOf" srcId="{51F786B3-2570-40D1-B876-85C4D621B8B6}" destId="{AA8F4F46-705D-674A-8261-7518D2F5FEDE}" srcOrd="0" destOrd="0" presId="urn:microsoft.com/office/officeart/2005/8/layout/vList2"/>
    <dgm:cxn modelId="{E8A84D77-219B-9749-8FDF-165CC0D2FEFC}" type="presOf" srcId="{A9BCC549-3D39-4510-BA61-C1BDB4802C87}" destId="{732027AC-8F15-8E43-A29F-1194F7F7047B}" srcOrd="0" destOrd="0" presId="urn:microsoft.com/office/officeart/2005/8/layout/vList2"/>
    <dgm:cxn modelId="{50163396-BC89-4F82-BC5D-3A14570D371D}" srcId="{A9BCC549-3D39-4510-BA61-C1BDB4802C87}" destId="{D2C2AB99-4F71-4F63-88B0-1B02507282DE}" srcOrd="0" destOrd="0" parTransId="{C430712B-40FB-4F49-9EDF-0280924441FC}" sibTransId="{C7E6C757-6CDB-43A6-9E5A-985FC954226D}"/>
    <dgm:cxn modelId="{EFF80AD5-7D49-4AD3-89E2-EEA1D5B4396F}" srcId="{A9BCC549-3D39-4510-BA61-C1BDB4802C87}" destId="{51F786B3-2570-40D1-B876-85C4D621B8B6}" srcOrd="1" destOrd="0" parTransId="{E355B20B-555C-4D99-B2AE-3EAC07B11752}" sibTransId="{DC8F48F2-EF6A-4032-A1E3-450A594D2258}"/>
    <dgm:cxn modelId="{22F5A6F5-35A4-8448-84DC-0450B2D5C3AD}" type="presOf" srcId="{D2C2AB99-4F71-4F63-88B0-1B02507282DE}" destId="{53D373A1-61FE-B44D-B3BC-139429EEF1D1}" srcOrd="0" destOrd="0" presId="urn:microsoft.com/office/officeart/2005/8/layout/vList2"/>
    <dgm:cxn modelId="{9BBB9E5E-2656-8445-B5E7-9C29237A2418}" type="presParOf" srcId="{732027AC-8F15-8E43-A29F-1194F7F7047B}" destId="{53D373A1-61FE-B44D-B3BC-139429EEF1D1}" srcOrd="0" destOrd="0" presId="urn:microsoft.com/office/officeart/2005/8/layout/vList2"/>
    <dgm:cxn modelId="{CCD69E4B-CD99-AD47-B4FA-AC79147C2A0D}" type="presParOf" srcId="{732027AC-8F15-8E43-A29F-1194F7F7047B}" destId="{EFB47F96-BA98-704D-BF33-17EA38A46EA6}" srcOrd="1" destOrd="0" presId="urn:microsoft.com/office/officeart/2005/8/layout/vList2"/>
    <dgm:cxn modelId="{BC7FFEA5-7330-AB47-8AF9-81D6CDA8D11A}" type="presParOf" srcId="{732027AC-8F15-8E43-A29F-1194F7F7047B}" destId="{AA8F4F46-705D-674A-8261-7518D2F5FEDE}" srcOrd="2" destOrd="0" presId="urn:microsoft.com/office/officeart/2005/8/layout/vList2"/>
    <dgm:cxn modelId="{58CD0A8E-5CC3-6347-821C-E86654C131D3}" type="presParOf" srcId="{732027AC-8F15-8E43-A29F-1194F7F7047B}" destId="{C6AE0AD7-0F46-1C4B-9604-FDDC3145C2E6}" srcOrd="3" destOrd="0" presId="urn:microsoft.com/office/officeart/2005/8/layout/vList2"/>
    <dgm:cxn modelId="{04BB2EC6-205D-0B41-AF31-1D94E951E87F}" type="presParOf" srcId="{732027AC-8F15-8E43-A29F-1194F7F7047B}" destId="{9685333B-BECB-1C44-A513-0008510DB6C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8E95295-8C3D-454B-80C0-D600A431CB4F}"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954376ED-D3F3-4B32-B896-5C83C4DF16AD}">
      <dgm:prSet/>
      <dgm:spPr/>
      <dgm:t>
        <a:bodyPr/>
        <a:lstStyle/>
        <a:p>
          <a:r>
            <a:rPr lang="en-US"/>
            <a:t>The nature of the product in higher education is somewhat intangible, at least during the process.</a:t>
          </a:r>
        </a:p>
      </dgm:t>
    </dgm:pt>
    <dgm:pt modelId="{E292C6A9-DE8B-48BD-9976-74271B4A3700}" type="parTrans" cxnId="{9B3C6966-E1E8-4735-BB1C-D04D3F71EE6D}">
      <dgm:prSet/>
      <dgm:spPr/>
      <dgm:t>
        <a:bodyPr/>
        <a:lstStyle/>
        <a:p>
          <a:endParaRPr lang="en-US"/>
        </a:p>
      </dgm:t>
    </dgm:pt>
    <dgm:pt modelId="{D0B50E6A-3C64-445F-A3A1-21C1ACF15004}" type="sibTrans" cxnId="{9B3C6966-E1E8-4735-BB1C-D04D3F71EE6D}">
      <dgm:prSet/>
      <dgm:spPr/>
      <dgm:t>
        <a:bodyPr/>
        <a:lstStyle/>
        <a:p>
          <a:endParaRPr lang="en-US"/>
        </a:p>
      </dgm:t>
    </dgm:pt>
    <dgm:pt modelId="{4F55412C-BDB9-44FB-BE21-ADD6AD76002B}">
      <dgm:prSet/>
      <dgm:spPr/>
      <dgm:t>
        <a:bodyPr/>
        <a:lstStyle/>
        <a:p>
          <a:r>
            <a:rPr lang="en-US"/>
            <a:t>The product is more realistically a service with an overall end product</a:t>
          </a:r>
        </a:p>
      </dgm:t>
    </dgm:pt>
    <dgm:pt modelId="{AAED32DD-132A-4BE8-B479-0447C07EADF0}" type="parTrans" cxnId="{821D9A4E-05F8-4814-80FE-4B90E18AD74A}">
      <dgm:prSet/>
      <dgm:spPr/>
      <dgm:t>
        <a:bodyPr/>
        <a:lstStyle/>
        <a:p>
          <a:endParaRPr lang="en-US"/>
        </a:p>
      </dgm:t>
    </dgm:pt>
    <dgm:pt modelId="{D7235AE9-AF5D-489D-B948-62EE08EE7D8D}" type="sibTrans" cxnId="{821D9A4E-05F8-4814-80FE-4B90E18AD74A}">
      <dgm:prSet/>
      <dgm:spPr/>
      <dgm:t>
        <a:bodyPr/>
        <a:lstStyle/>
        <a:p>
          <a:endParaRPr lang="en-US"/>
        </a:p>
      </dgm:t>
    </dgm:pt>
    <dgm:pt modelId="{334146B6-A04A-463F-97B5-F4A8C9736F6C}">
      <dgm:prSet/>
      <dgm:spPr/>
      <dgm:t>
        <a:bodyPr/>
        <a:lstStyle/>
        <a:p>
          <a:r>
            <a:rPr lang="en-US"/>
            <a:t>The service being tuition and the end product being that of the conferment of awarded qualification</a:t>
          </a:r>
        </a:p>
      </dgm:t>
    </dgm:pt>
    <dgm:pt modelId="{048DBA67-9924-4A71-87D0-C48A9603518A}" type="parTrans" cxnId="{B4342A44-6207-441A-8833-0262DCDBB26C}">
      <dgm:prSet/>
      <dgm:spPr/>
      <dgm:t>
        <a:bodyPr/>
        <a:lstStyle/>
        <a:p>
          <a:endParaRPr lang="en-US"/>
        </a:p>
      </dgm:t>
    </dgm:pt>
    <dgm:pt modelId="{4C2D5238-43BC-4934-8799-651DE21D300B}" type="sibTrans" cxnId="{B4342A44-6207-441A-8833-0262DCDBB26C}">
      <dgm:prSet/>
      <dgm:spPr/>
      <dgm:t>
        <a:bodyPr/>
        <a:lstStyle/>
        <a:p>
          <a:endParaRPr lang="en-US"/>
        </a:p>
      </dgm:t>
    </dgm:pt>
    <dgm:pt modelId="{E64EFA43-24BA-B740-8C57-B9ABF049BD8E}" type="pres">
      <dgm:prSet presAssocID="{D8E95295-8C3D-454B-80C0-D600A431CB4F}" presName="outerComposite" presStyleCnt="0">
        <dgm:presLayoutVars>
          <dgm:chMax val="5"/>
          <dgm:dir/>
          <dgm:resizeHandles val="exact"/>
        </dgm:presLayoutVars>
      </dgm:prSet>
      <dgm:spPr/>
    </dgm:pt>
    <dgm:pt modelId="{E6197D38-4EA7-5044-9178-53E3FEA7A444}" type="pres">
      <dgm:prSet presAssocID="{D8E95295-8C3D-454B-80C0-D600A431CB4F}" presName="dummyMaxCanvas" presStyleCnt="0">
        <dgm:presLayoutVars/>
      </dgm:prSet>
      <dgm:spPr/>
    </dgm:pt>
    <dgm:pt modelId="{E99D2D92-49B8-304D-8BB0-17C624B4C986}" type="pres">
      <dgm:prSet presAssocID="{D8E95295-8C3D-454B-80C0-D600A431CB4F}" presName="ThreeNodes_1" presStyleLbl="node1" presStyleIdx="0" presStyleCnt="3">
        <dgm:presLayoutVars>
          <dgm:bulletEnabled val="1"/>
        </dgm:presLayoutVars>
      </dgm:prSet>
      <dgm:spPr/>
    </dgm:pt>
    <dgm:pt modelId="{B2D5022D-BD87-6D4C-9A77-EFB110D47988}" type="pres">
      <dgm:prSet presAssocID="{D8E95295-8C3D-454B-80C0-D600A431CB4F}" presName="ThreeNodes_2" presStyleLbl="node1" presStyleIdx="1" presStyleCnt="3">
        <dgm:presLayoutVars>
          <dgm:bulletEnabled val="1"/>
        </dgm:presLayoutVars>
      </dgm:prSet>
      <dgm:spPr/>
    </dgm:pt>
    <dgm:pt modelId="{60892FE0-69D7-F64E-8905-CEE392D981C6}" type="pres">
      <dgm:prSet presAssocID="{D8E95295-8C3D-454B-80C0-D600A431CB4F}" presName="ThreeNodes_3" presStyleLbl="node1" presStyleIdx="2" presStyleCnt="3">
        <dgm:presLayoutVars>
          <dgm:bulletEnabled val="1"/>
        </dgm:presLayoutVars>
      </dgm:prSet>
      <dgm:spPr/>
    </dgm:pt>
    <dgm:pt modelId="{243F8D2B-1889-934C-8392-0E7E800B853C}" type="pres">
      <dgm:prSet presAssocID="{D8E95295-8C3D-454B-80C0-D600A431CB4F}" presName="ThreeConn_1-2" presStyleLbl="fgAccFollowNode1" presStyleIdx="0" presStyleCnt="2">
        <dgm:presLayoutVars>
          <dgm:bulletEnabled val="1"/>
        </dgm:presLayoutVars>
      </dgm:prSet>
      <dgm:spPr/>
    </dgm:pt>
    <dgm:pt modelId="{63B752A7-2D13-7C4E-B3E5-745795841058}" type="pres">
      <dgm:prSet presAssocID="{D8E95295-8C3D-454B-80C0-D600A431CB4F}" presName="ThreeConn_2-3" presStyleLbl="fgAccFollowNode1" presStyleIdx="1" presStyleCnt="2">
        <dgm:presLayoutVars>
          <dgm:bulletEnabled val="1"/>
        </dgm:presLayoutVars>
      </dgm:prSet>
      <dgm:spPr/>
    </dgm:pt>
    <dgm:pt modelId="{E7E33E9B-8F8B-FA49-9E28-A413BDA15E7E}" type="pres">
      <dgm:prSet presAssocID="{D8E95295-8C3D-454B-80C0-D600A431CB4F}" presName="ThreeNodes_1_text" presStyleLbl="node1" presStyleIdx="2" presStyleCnt="3">
        <dgm:presLayoutVars>
          <dgm:bulletEnabled val="1"/>
        </dgm:presLayoutVars>
      </dgm:prSet>
      <dgm:spPr/>
    </dgm:pt>
    <dgm:pt modelId="{117C2796-6347-3147-B7F0-9C2862D15187}" type="pres">
      <dgm:prSet presAssocID="{D8E95295-8C3D-454B-80C0-D600A431CB4F}" presName="ThreeNodes_2_text" presStyleLbl="node1" presStyleIdx="2" presStyleCnt="3">
        <dgm:presLayoutVars>
          <dgm:bulletEnabled val="1"/>
        </dgm:presLayoutVars>
      </dgm:prSet>
      <dgm:spPr/>
    </dgm:pt>
    <dgm:pt modelId="{C728E5F3-7E77-5D4D-A23B-93E09F5C22A9}" type="pres">
      <dgm:prSet presAssocID="{D8E95295-8C3D-454B-80C0-D600A431CB4F}" presName="ThreeNodes_3_text" presStyleLbl="node1" presStyleIdx="2" presStyleCnt="3">
        <dgm:presLayoutVars>
          <dgm:bulletEnabled val="1"/>
        </dgm:presLayoutVars>
      </dgm:prSet>
      <dgm:spPr/>
    </dgm:pt>
  </dgm:ptLst>
  <dgm:cxnLst>
    <dgm:cxn modelId="{4A8BF51A-46BF-F448-8C9B-E2CA582F9675}" type="presOf" srcId="{954376ED-D3F3-4B32-B896-5C83C4DF16AD}" destId="{E7E33E9B-8F8B-FA49-9E28-A413BDA15E7E}" srcOrd="1" destOrd="0" presId="urn:microsoft.com/office/officeart/2005/8/layout/vProcess5"/>
    <dgm:cxn modelId="{ECADF428-25A6-E74A-A2AA-3E3C14ADD033}" type="presOf" srcId="{4F55412C-BDB9-44FB-BE21-ADD6AD76002B}" destId="{117C2796-6347-3147-B7F0-9C2862D15187}" srcOrd="1" destOrd="0" presId="urn:microsoft.com/office/officeart/2005/8/layout/vProcess5"/>
    <dgm:cxn modelId="{B4342A44-6207-441A-8833-0262DCDBB26C}" srcId="{D8E95295-8C3D-454B-80C0-D600A431CB4F}" destId="{334146B6-A04A-463F-97B5-F4A8C9736F6C}" srcOrd="2" destOrd="0" parTransId="{048DBA67-9924-4A71-87D0-C48A9603518A}" sibTransId="{4C2D5238-43BC-4934-8799-651DE21D300B}"/>
    <dgm:cxn modelId="{821D9A4E-05F8-4814-80FE-4B90E18AD74A}" srcId="{D8E95295-8C3D-454B-80C0-D600A431CB4F}" destId="{4F55412C-BDB9-44FB-BE21-ADD6AD76002B}" srcOrd="1" destOrd="0" parTransId="{AAED32DD-132A-4BE8-B479-0447C07EADF0}" sibTransId="{D7235AE9-AF5D-489D-B948-62EE08EE7D8D}"/>
    <dgm:cxn modelId="{2AB3D951-D774-454A-B625-B41B7D795BD4}" type="presOf" srcId="{954376ED-D3F3-4B32-B896-5C83C4DF16AD}" destId="{E99D2D92-49B8-304D-8BB0-17C624B4C986}" srcOrd="0" destOrd="0" presId="urn:microsoft.com/office/officeart/2005/8/layout/vProcess5"/>
    <dgm:cxn modelId="{9B3C6966-E1E8-4735-BB1C-D04D3F71EE6D}" srcId="{D8E95295-8C3D-454B-80C0-D600A431CB4F}" destId="{954376ED-D3F3-4B32-B896-5C83C4DF16AD}" srcOrd="0" destOrd="0" parTransId="{E292C6A9-DE8B-48BD-9976-74271B4A3700}" sibTransId="{D0B50E6A-3C64-445F-A3A1-21C1ACF15004}"/>
    <dgm:cxn modelId="{2FA59B78-5027-0A48-AF5D-D231E6B3F975}" type="presOf" srcId="{334146B6-A04A-463F-97B5-F4A8C9736F6C}" destId="{C728E5F3-7E77-5D4D-A23B-93E09F5C22A9}" srcOrd="1" destOrd="0" presId="urn:microsoft.com/office/officeart/2005/8/layout/vProcess5"/>
    <dgm:cxn modelId="{0DB11789-3810-4844-ADDE-1753F75E1043}" type="presOf" srcId="{D8E95295-8C3D-454B-80C0-D600A431CB4F}" destId="{E64EFA43-24BA-B740-8C57-B9ABF049BD8E}" srcOrd="0" destOrd="0" presId="urn:microsoft.com/office/officeart/2005/8/layout/vProcess5"/>
    <dgm:cxn modelId="{C3B8A99D-0003-1B4A-9C37-E9F2D372FB76}" type="presOf" srcId="{D7235AE9-AF5D-489D-B948-62EE08EE7D8D}" destId="{63B752A7-2D13-7C4E-B3E5-745795841058}" srcOrd="0" destOrd="0" presId="urn:microsoft.com/office/officeart/2005/8/layout/vProcess5"/>
    <dgm:cxn modelId="{C43239AA-2348-5946-A4FE-00E6DD343540}" type="presOf" srcId="{4F55412C-BDB9-44FB-BE21-ADD6AD76002B}" destId="{B2D5022D-BD87-6D4C-9A77-EFB110D47988}" srcOrd="0" destOrd="0" presId="urn:microsoft.com/office/officeart/2005/8/layout/vProcess5"/>
    <dgm:cxn modelId="{EC1453C5-643C-E44C-8CE0-B167938981E5}" type="presOf" srcId="{334146B6-A04A-463F-97B5-F4A8C9736F6C}" destId="{60892FE0-69D7-F64E-8905-CEE392D981C6}" srcOrd="0" destOrd="0" presId="urn:microsoft.com/office/officeart/2005/8/layout/vProcess5"/>
    <dgm:cxn modelId="{ABC00FFD-4B47-FF4C-8EF6-FEF1C514675C}" type="presOf" srcId="{D0B50E6A-3C64-445F-A3A1-21C1ACF15004}" destId="{243F8D2B-1889-934C-8392-0E7E800B853C}" srcOrd="0" destOrd="0" presId="urn:microsoft.com/office/officeart/2005/8/layout/vProcess5"/>
    <dgm:cxn modelId="{86114A47-AEA3-F24C-9779-CA97C162A9AC}" type="presParOf" srcId="{E64EFA43-24BA-B740-8C57-B9ABF049BD8E}" destId="{E6197D38-4EA7-5044-9178-53E3FEA7A444}" srcOrd="0" destOrd="0" presId="urn:microsoft.com/office/officeart/2005/8/layout/vProcess5"/>
    <dgm:cxn modelId="{B2598C9A-50CC-B24A-9CE5-C5BD1DBB7250}" type="presParOf" srcId="{E64EFA43-24BA-B740-8C57-B9ABF049BD8E}" destId="{E99D2D92-49B8-304D-8BB0-17C624B4C986}" srcOrd="1" destOrd="0" presId="urn:microsoft.com/office/officeart/2005/8/layout/vProcess5"/>
    <dgm:cxn modelId="{3E4F0552-4E77-7C4C-88BB-864C96AA2A88}" type="presParOf" srcId="{E64EFA43-24BA-B740-8C57-B9ABF049BD8E}" destId="{B2D5022D-BD87-6D4C-9A77-EFB110D47988}" srcOrd="2" destOrd="0" presId="urn:microsoft.com/office/officeart/2005/8/layout/vProcess5"/>
    <dgm:cxn modelId="{333C4D94-4DDD-AA45-900D-67753B813782}" type="presParOf" srcId="{E64EFA43-24BA-B740-8C57-B9ABF049BD8E}" destId="{60892FE0-69D7-F64E-8905-CEE392D981C6}" srcOrd="3" destOrd="0" presId="urn:microsoft.com/office/officeart/2005/8/layout/vProcess5"/>
    <dgm:cxn modelId="{BAE3A1FE-C0C3-8C4B-BED2-4CECE8CC049F}" type="presParOf" srcId="{E64EFA43-24BA-B740-8C57-B9ABF049BD8E}" destId="{243F8D2B-1889-934C-8392-0E7E800B853C}" srcOrd="4" destOrd="0" presId="urn:microsoft.com/office/officeart/2005/8/layout/vProcess5"/>
    <dgm:cxn modelId="{654DFBB3-46AC-EE4A-A105-1AD79EC7BF0D}" type="presParOf" srcId="{E64EFA43-24BA-B740-8C57-B9ABF049BD8E}" destId="{63B752A7-2D13-7C4E-B3E5-745795841058}" srcOrd="5" destOrd="0" presId="urn:microsoft.com/office/officeart/2005/8/layout/vProcess5"/>
    <dgm:cxn modelId="{B735B216-367B-BD4F-97EA-E34B38A2D09F}" type="presParOf" srcId="{E64EFA43-24BA-B740-8C57-B9ABF049BD8E}" destId="{E7E33E9B-8F8B-FA49-9E28-A413BDA15E7E}" srcOrd="6" destOrd="0" presId="urn:microsoft.com/office/officeart/2005/8/layout/vProcess5"/>
    <dgm:cxn modelId="{6BB7B2BC-6A33-394F-9007-7DEBE098E4A2}" type="presParOf" srcId="{E64EFA43-24BA-B740-8C57-B9ABF049BD8E}" destId="{117C2796-6347-3147-B7F0-9C2862D15187}" srcOrd="7" destOrd="0" presId="urn:microsoft.com/office/officeart/2005/8/layout/vProcess5"/>
    <dgm:cxn modelId="{16090012-5C7A-2844-AD00-DE1FA85CF515}" type="presParOf" srcId="{E64EFA43-24BA-B740-8C57-B9ABF049BD8E}" destId="{C728E5F3-7E77-5D4D-A23B-93E09F5C22A9}"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CFC596D-4D54-4691-A7B4-3EB517F4CE8D}" type="doc">
      <dgm:prSet loTypeId="urn:microsoft.com/office/officeart/2005/8/layout/hList1" loCatId="list" qsTypeId="urn:microsoft.com/office/officeart/2005/8/quickstyle/simple1" qsCatId="simple" csTypeId="urn:microsoft.com/office/officeart/2005/8/colors/colorful1" csCatId="colorful"/>
      <dgm:spPr/>
      <dgm:t>
        <a:bodyPr/>
        <a:lstStyle/>
        <a:p>
          <a:endParaRPr lang="en-US"/>
        </a:p>
      </dgm:t>
    </dgm:pt>
    <dgm:pt modelId="{24DEE156-3038-411E-BE7E-04805D899213}">
      <dgm:prSet/>
      <dgm:spPr/>
      <dgm:t>
        <a:bodyPr/>
        <a:lstStyle/>
        <a:p>
          <a:r>
            <a:rPr lang="en-US"/>
            <a:t>The current social and environmental situation has led to extreme and emergency undertakings</a:t>
          </a:r>
        </a:p>
      </dgm:t>
    </dgm:pt>
    <dgm:pt modelId="{2BB01A58-A31F-4AC7-B892-32C0CE62F57F}" type="parTrans" cxnId="{5DEF7D63-A178-4A41-A2F0-E0119F69B378}">
      <dgm:prSet/>
      <dgm:spPr/>
      <dgm:t>
        <a:bodyPr/>
        <a:lstStyle/>
        <a:p>
          <a:endParaRPr lang="en-US"/>
        </a:p>
      </dgm:t>
    </dgm:pt>
    <dgm:pt modelId="{E9E7662B-5096-4096-ACD2-6DB4C96E2A5D}" type="sibTrans" cxnId="{5DEF7D63-A178-4A41-A2F0-E0119F69B378}">
      <dgm:prSet/>
      <dgm:spPr/>
      <dgm:t>
        <a:bodyPr/>
        <a:lstStyle/>
        <a:p>
          <a:endParaRPr lang="en-US"/>
        </a:p>
      </dgm:t>
    </dgm:pt>
    <dgm:pt modelId="{FFC4A44F-865E-4D90-BEB2-0F65A0ACAD1B}">
      <dgm:prSet/>
      <dgm:spPr/>
      <dgm:t>
        <a:bodyPr/>
        <a:lstStyle/>
        <a:p>
          <a:r>
            <a:rPr lang="en-US"/>
            <a:t>Delivery of lectures is now primarily online</a:t>
          </a:r>
        </a:p>
      </dgm:t>
    </dgm:pt>
    <dgm:pt modelId="{1E0A7E27-8CDB-435D-8FB0-37E7CDFB25F8}" type="parTrans" cxnId="{67447C6E-FFFC-430E-BD8C-ACDAC3F527B7}">
      <dgm:prSet/>
      <dgm:spPr/>
      <dgm:t>
        <a:bodyPr/>
        <a:lstStyle/>
        <a:p>
          <a:endParaRPr lang="en-US"/>
        </a:p>
      </dgm:t>
    </dgm:pt>
    <dgm:pt modelId="{1FABC54A-0848-4487-B00B-7FB30DB4071B}" type="sibTrans" cxnId="{67447C6E-FFFC-430E-BD8C-ACDAC3F527B7}">
      <dgm:prSet/>
      <dgm:spPr/>
      <dgm:t>
        <a:bodyPr/>
        <a:lstStyle/>
        <a:p>
          <a:endParaRPr lang="en-US"/>
        </a:p>
      </dgm:t>
    </dgm:pt>
    <dgm:pt modelId="{2B69F893-4736-4F54-8EAD-EA9713CE547F}">
      <dgm:prSet/>
      <dgm:spPr/>
      <dgm:t>
        <a:bodyPr/>
        <a:lstStyle/>
        <a:p>
          <a:r>
            <a:rPr lang="en-US"/>
            <a:t>Tuition is achieved through means of technology</a:t>
          </a:r>
        </a:p>
      </dgm:t>
    </dgm:pt>
    <dgm:pt modelId="{287AC19C-7A7F-49EA-A1B5-F56986D38557}" type="parTrans" cxnId="{80AEAE70-E7F5-4026-A7D8-E267EF9D3692}">
      <dgm:prSet/>
      <dgm:spPr/>
      <dgm:t>
        <a:bodyPr/>
        <a:lstStyle/>
        <a:p>
          <a:endParaRPr lang="en-US"/>
        </a:p>
      </dgm:t>
    </dgm:pt>
    <dgm:pt modelId="{C9275E9E-C708-44E1-897A-85AA3BA38B4A}" type="sibTrans" cxnId="{80AEAE70-E7F5-4026-A7D8-E267EF9D3692}">
      <dgm:prSet/>
      <dgm:spPr/>
      <dgm:t>
        <a:bodyPr/>
        <a:lstStyle/>
        <a:p>
          <a:endParaRPr lang="en-US"/>
        </a:p>
      </dgm:t>
    </dgm:pt>
    <dgm:pt modelId="{59209BD2-C3C9-4C44-A213-8BEAC128BE36}">
      <dgm:prSet/>
      <dgm:spPr/>
      <dgm:t>
        <a:bodyPr/>
        <a:lstStyle/>
        <a:p>
          <a:r>
            <a:rPr lang="en-US"/>
            <a:t>Luckily for MADE this was our start point</a:t>
          </a:r>
        </a:p>
      </dgm:t>
    </dgm:pt>
    <dgm:pt modelId="{3B5A5F11-1FF3-4133-B94F-9B8B7D67DE2F}" type="parTrans" cxnId="{999F177B-6C1A-4FB5-8C41-D66E1F349157}">
      <dgm:prSet/>
      <dgm:spPr/>
      <dgm:t>
        <a:bodyPr/>
        <a:lstStyle/>
        <a:p>
          <a:endParaRPr lang="en-US"/>
        </a:p>
      </dgm:t>
    </dgm:pt>
    <dgm:pt modelId="{D55208FC-02B1-4A29-9A08-64C923E917DC}" type="sibTrans" cxnId="{999F177B-6C1A-4FB5-8C41-D66E1F349157}">
      <dgm:prSet/>
      <dgm:spPr/>
      <dgm:t>
        <a:bodyPr/>
        <a:lstStyle/>
        <a:p>
          <a:endParaRPr lang="en-US"/>
        </a:p>
      </dgm:t>
    </dgm:pt>
    <dgm:pt modelId="{CFCB07E6-CAA7-3741-98A2-241C2A86BAD1}" type="pres">
      <dgm:prSet presAssocID="{BCFC596D-4D54-4691-A7B4-3EB517F4CE8D}" presName="Name0" presStyleCnt="0">
        <dgm:presLayoutVars>
          <dgm:dir/>
          <dgm:animLvl val="lvl"/>
          <dgm:resizeHandles val="exact"/>
        </dgm:presLayoutVars>
      </dgm:prSet>
      <dgm:spPr/>
    </dgm:pt>
    <dgm:pt modelId="{F6FE5A3B-5A8D-3149-AECB-308B3198DD82}" type="pres">
      <dgm:prSet presAssocID="{24DEE156-3038-411E-BE7E-04805D899213}" presName="composite" presStyleCnt="0"/>
      <dgm:spPr/>
    </dgm:pt>
    <dgm:pt modelId="{9702F321-A1BF-3741-B8A1-EA6AC6591880}" type="pres">
      <dgm:prSet presAssocID="{24DEE156-3038-411E-BE7E-04805D899213}" presName="parTx" presStyleLbl="alignNode1" presStyleIdx="0" presStyleCnt="3">
        <dgm:presLayoutVars>
          <dgm:chMax val="0"/>
          <dgm:chPref val="0"/>
          <dgm:bulletEnabled val="1"/>
        </dgm:presLayoutVars>
      </dgm:prSet>
      <dgm:spPr/>
    </dgm:pt>
    <dgm:pt modelId="{D83EC2AD-3D58-B94E-A457-5FBED114E348}" type="pres">
      <dgm:prSet presAssocID="{24DEE156-3038-411E-BE7E-04805D899213}" presName="desTx" presStyleLbl="alignAccFollowNode1" presStyleIdx="0" presStyleCnt="3">
        <dgm:presLayoutVars>
          <dgm:bulletEnabled val="1"/>
        </dgm:presLayoutVars>
      </dgm:prSet>
      <dgm:spPr/>
    </dgm:pt>
    <dgm:pt modelId="{46B3917F-50B4-E249-953D-3013ACF02D92}" type="pres">
      <dgm:prSet presAssocID="{E9E7662B-5096-4096-ACD2-6DB4C96E2A5D}" presName="space" presStyleCnt="0"/>
      <dgm:spPr/>
    </dgm:pt>
    <dgm:pt modelId="{4A2199CF-F4C1-0A4A-BFDA-FB85F98D7063}" type="pres">
      <dgm:prSet presAssocID="{FFC4A44F-865E-4D90-BEB2-0F65A0ACAD1B}" presName="composite" presStyleCnt="0"/>
      <dgm:spPr/>
    </dgm:pt>
    <dgm:pt modelId="{EE3E6CC5-89A9-B24E-B1E5-4A03860E0A95}" type="pres">
      <dgm:prSet presAssocID="{FFC4A44F-865E-4D90-BEB2-0F65A0ACAD1B}" presName="parTx" presStyleLbl="alignNode1" presStyleIdx="1" presStyleCnt="3">
        <dgm:presLayoutVars>
          <dgm:chMax val="0"/>
          <dgm:chPref val="0"/>
          <dgm:bulletEnabled val="1"/>
        </dgm:presLayoutVars>
      </dgm:prSet>
      <dgm:spPr/>
    </dgm:pt>
    <dgm:pt modelId="{4FA18263-32FD-A440-BF06-4198DBB1DAB0}" type="pres">
      <dgm:prSet presAssocID="{FFC4A44F-865E-4D90-BEB2-0F65A0ACAD1B}" presName="desTx" presStyleLbl="alignAccFollowNode1" presStyleIdx="1" presStyleCnt="3">
        <dgm:presLayoutVars>
          <dgm:bulletEnabled val="1"/>
        </dgm:presLayoutVars>
      </dgm:prSet>
      <dgm:spPr/>
    </dgm:pt>
    <dgm:pt modelId="{7CAB5C0A-54B7-2C47-A2E3-090C798A4EEA}" type="pres">
      <dgm:prSet presAssocID="{1FABC54A-0848-4487-B00B-7FB30DB4071B}" presName="space" presStyleCnt="0"/>
      <dgm:spPr/>
    </dgm:pt>
    <dgm:pt modelId="{BED88D95-0F1D-2D4D-A8F4-ED0AACB58FED}" type="pres">
      <dgm:prSet presAssocID="{2B69F893-4736-4F54-8EAD-EA9713CE547F}" presName="composite" presStyleCnt="0"/>
      <dgm:spPr/>
    </dgm:pt>
    <dgm:pt modelId="{4BF1B9C4-0E45-8C4B-B17B-F1962A1B3B73}" type="pres">
      <dgm:prSet presAssocID="{2B69F893-4736-4F54-8EAD-EA9713CE547F}" presName="parTx" presStyleLbl="alignNode1" presStyleIdx="2" presStyleCnt="3">
        <dgm:presLayoutVars>
          <dgm:chMax val="0"/>
          <dgm:chPref val="0"/>
          <dgm:bulletEnabled val="1"/>
        </dgm:presLayoutVars>
      </dgm:prSet>
      <dgm:spPr/>
    </dgm:pt>
    <dgm:pt modelId="{726CF989-C884-6541-A207-8CE115172392}" type="pres">
      <dgm:prSet presAssocID="{2B69F893-4736-4F54-8EAD-EA9713CE547F}" presName="desTx" presStyleLbl="alignAccFollowNode1" presStyleIdx="2" presStyleCnt="3">
        <dgm:presLayoutVars>
          <dgm:bulletEnabled val="1"/>
        </dgm:presLayoutVars>
      </dgm:prSet>
      <dgm:spPr/>
    </dgm:pt>
  </dgm:ptLst>
  <dgm:cxnLst>
    <dgm:cxn modelId="{D3B8462C-C319-114A-A913-5D2DA5552B5A}" type="presOf" srcId="{2B69F893-4736-4F54-8EAD-EA9713CE547F}" destId="{4BF1B9C4-0E45-8C4B-B17B-F1962A1B3B73}" srcOrd="0" destOrd="0" presId="urn:microsoft.com/office/officeart/2005/8/layout/hList1"/>
    <dgm:cxn modelId="{C7F7593D-7972-044B-865B-D7E8CA0E12C1}" type="presOf" srcId="{FFC4A44F-865E-4D90-BEB2-0F65A0ACAD1B}" destId="{EE3E6CC5-89A9-B24E-B1E5-4A03860E0A95}" srcOrd="0" destOrd="0" presId="urn:microsoft.com/office/officeart/2005/8/layout/hList1"/>
    <dgm:cxn modelId="{B1C05949-72D5-E049-A84E-03394020F00F}" type="presOf" srcId="{BCFC596D-4D54-4691-A7B4-3EB517F4CE8D}" destId="{CFCB07E6-CAA7-3741-98A2-241C2A86BAD1}" srcOrd="0" destOrd="0" presId="urn:microsoft.com/office/officeart/2005/8/layout/hList1"/>
    <dgm:cxn modelId="{5DEF7D63-A178-4A41-A2F0-E0119F69B378}" srcId="{BCFC596D-4D54-4691-A7B4-3EB517F4CE8D}" destId="{24DEE156-3038-411E-BE7E-04805D899213}" srcOrd="0" destOrd="0" parTransId="{2BB01A58-A31F-4AC7-B892-32C0CE62F57F}" sibTransId="{E9E7662B-5096-4096-ACD2-6DB4C96E2A5D}"/>
    <dgm:cxn modelId="{67447C6E-FFFC-430E-BD8C-ACDAC3F527B7}" srcId="{BCFC596D-4D54-4691-A7B4-3EB517F4CE8D}" destId="{FFC4A44F-865E-4D90-BEB2-0F65A0ACAD1B}" srcOrd="1" destOrd="0" parTransId="{1E0A7E27-8CDB-435D-8FB0-37E7CDFB25F8}" sibTransId="{1FABC54A-0848-4487-B00B-7FB30DB4071B}"/>
    <dgm:cxn modelId="{80AEAE70-E7F5-4026-A7D8-E267EF9D3692}" srcId="{BCFC596D-4D54-4691-A7B4-3EB517F4CE8D}" destId="{2B69F893-4736-4F54-8EAD-EA9713CE547F}" srcOrd="2" destOrd="0" parTransId="{287AC19C-7A7F-49EA-A1B5-F56986D38557}" sibTransId="{C9275E9E-C708-44E1-897A-85AA3BA38B4A}"/>
    <dgm:cxn modelId="{87A9F076-95A0-414A-B402-1902CC6C0D08}" type="presOf" srcId="{24DEE156-3038-411E-BE7E-04805D899213}" destId="{9702F321-A1BF-3741-B8A1-EA6AC6591880}" srcOrd="0" destOrd="0" presId="urn:microsoft.com/office/officeart/2005/8/layout/hList1"/>
    <dgm:cxn modelId="{999F177B-6C1A-4FB5-8C41-D66E1F349157}" srcId="{2B69F893-4736-4F54-8EAD-EA9713CE547F}" destId="{59209BD2-C3C9-4C44-A213-8BEAC128BE36}" srcOrd="0" destOrd="0" parTransId="{3B5A5F11-1FF3-4133-B94F-9B8B7D67DE2F}" sibTransId="{D55208FC-02B1-4A29-9A08-64C923E917DC}"/>
    <dgm:cxn modelId="{FAE42BC1-576F-E444-BB6F-80B8842D07C7}" type="presOf" srcId="{59209BD2-C3C9-4C44-A213-8BEAC128BE36}" destId="{726CF989-C884-6541-A207-8CE115172392}" srcOrd="0" destOrd="0" presId="urn:microsoft.com/office/officeart/2005/8/layout/hList1"/>
    <dgm:cxn modelId="{1F1242D5-0425-0C4E-9C8B-08340E58E251}" type="presParOf" srcId="{CFCB07E6-CAA7-3741-98A2-241C2A86BAD1}" destId="{F6FE5A3B-5A8D-3149-AECB-308B3198DD82}" srcOrd="0" destOrd="0" presId="urn:microsoft.com/office/officeart/2005/8/layout/hList1"/>
    <dgm:cxn modelId="{5B8A33CC-19E9-C641-BDDD-BB8D043FFA59}" type="presParOf" srcId="{F6FE5A3B-5A8D-3149-AECB-308B3198DD82}" destId="{9702F321-A1BF-3741-B8A1-EA6AC6591880}" srcOrd="0" destOrd="0" presId="urn:microsoft.com/office/officeart/2005/8/layout/hList1"/>
    <dgm:cxn modelId="{85359600-4CF2-6E44-8521-44D20F92508E}" type="presParOf" srcId="{F6FE5A3B-5A8D-3149-AECB-308B3198DD82}" destId="{D83EC2AD-3D58-B94E-A457-5FBED114E348}" srcOrd="1" destOrd="0" presId="urn:microsoft.com/office/officeart/2005/8/layout/hList1"/>
    <dgm:cxn modelId="{7AF12EA1-7171-1042-94B4-03C67CBE68C7}" type="presParOf" srcId="{CFCB07E6-CAA7-3741-98A2-241C2A86BAD1}" destId="{46B3917F-50B4-E249-953D-3013ACF02D92}" srcOrd="1" destOrd="0" presId="urn:microsoft.com/office/officeart/2005/8/layout/hList1"/>
    <dgm:cxn modelId="{B84D0926-4849-B74A-ABA6-34E8F60EB932}" type="presParOf" srcId="{CFCB07E6-CAA7-3741-98A2-241C2A86BAD1}" destId="{4A2199CF-F4C1-0A4A-BFDA-FB85F98D7063}" srcOrd="2" destOrd="0" presId="urn:microsoft.com/office/officeart/2005/8/layout/hList1"/>
    <dgm:cxn modelId="{AB240F7E-F4A4-4B4D-8FEC-8B3862BB43FE}" type="presParOf" srcId="{4A2199CF-F4C1-0A4A-BFDA-FB85F98D7063}" destId="{EE3E6CC5-89A9-B24E-B1E5-4A03860E0A95}" srcOrd="0" destOrd="0" presId="urn:microsoft.com/office/officeart/2005/8/layout/hList1"/>
    <dgm:cxn modelId="{0B9F17A7-814E-3840-88AA-D46F1B3C10F5}" type="presParOf" srcId="{4A2199CF-F4C1-0A4A-BFDA-FB85F98D7063}" destId="{4FA18263-32FD-A440-BF06-4198DBB1DAB0}" srcOrd="1" destOrd="0" presId="urn:microsoft.com/office/officeart/2005/8/layout/hList1"/>
    <dgm:cxn modelId="{4E778826-69D5-1047-9775-D38D62C09D72}" type="presParOf" srcId="{CFCB07E6-CAA7-3741-98A2-241C2A86BAD1}" destId="{7CAB5C0A-54B7-2C47-A2E3-090C798A4EEA}" srcOrd="3" destOrd="0" presId="urn:microsoft.com/office/officeart/2005/8/layout/hList1"/>
    <dgm:cxn modelId="{591D48AE-CF33-774D-A47B-540B22A088D7}" type="presParOf" srcId="{CFCB07E6-CAA7-3741-98A2-241C2A86BAD1}" destId="{BED88D95-0F1D-2D4D-A8F4-ED0AACB58FED}" srcOrd="4" destOrd="0" presId="urn:microsoft.com/office/officeart/2005/8/layout/hList1"/>
    <dgm:cxn modelId="{A608B647-E336-F645-8E60-BEEBB6983913}" type="presParOf" srcId="{BED88D95-0F1D-2D4D-A8F4-ED0AACB58FED}" destId="{4BF1B9C4-0E45-8C4B-B17B-F1962A1B3B73}" srcOrd="0" destOrd="0" presId="urn:microsoft.com/office/officeart/2005/8/layout/hList1"/>
    <dgm:cxn modelId="{3CF211CA-4B1E-4046-BC04-61D9B2ABB677}" type="presParOf" srcId="{BED88D95-0F1D-2D4D-A8F4-ED0AACB58FED}" destId="{726CF989-C884-6541-A207-8CE115172392}"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B9EBE44-6CCE-4B2A-8ACB-E39552DA0A1C}"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B0A281EE-A9FC-4F16-813B-665DBFE35149}">
      <dgm:prSet/>
      <dgm:spPr/>
      <dgm:t>
        <a:bodyPr/>
        <a:lstStyle/>
        <a:p>
          <a:pPr>
            <a:defRPr cap="all"/>
          </a:pPr>
          <a:r>
            <a:rPr lang="en-US"/>
            <a:t>Training provided to staff</a:t>
          </a:r>
        </a:p>
      </dgm:t>
    </dgm:pt>
    <dgm:pt modelId="{377CBF35-34B6-43EC-BD60-40174935ECF3}" type="parTrans" cxnId="{5A3C1928-A90F-4AD0-998C-FE8673B7396A}">
      <dgm:prSet/>
      <dgm:spPr/>
      <dgm:t>
        <a:bodyPr/>
        <a:lstStyle/>
        <a:p>
          <a:endParaRPr lang="en-US"/>
        </a:p>
      </dgm:t>
    </dgm:pt>
    <dgm:pt modelId="{BE9E57F2-6E7A-405C-815A-42964BF09A29}" type="sibTrans" cxnId="{5A3C1928-A90F-4AD0-998C-FE8673B7396A}">
      <dgm:prSet/>
      <dgm:spPr/>
      <dgm:t>
        <a:bodyPr/>
        <a:lstStyle/>
        <a:p>
          <a:endParaRPr lang="en-US"/>
        </a:p>
      </dgm:t>
    </dgm:pt>
    <dgm:pt modelId="{13652D31-E861-4273-AA52-798E25F42872}">
      <dgm:prSet/>
      <dgm:spPr/>
      <dgm:t>
        <a:bodyPr/>
        <a:lstStyle/>
        <a:p>
          <a:pPr>
            <a:defRPr cap="all"/>
          </a:pPr>
          <a:r>
            <a:rPr lang="en-US"/>
            <a:t>Equipment provided to staff</a:t>
          </a:r>
        </a:p>
      </dgm:t>
    </dgm:pt>
    <dgm:pt modelId="{B3517CB4-850C-4FF8-8B83-FB0F790F225F}" type="parTrans" cxnId="{B5C98049-1959-44B9-BEAA-714AA45D19AF}">
      <dgm:prSet/>
      <dgm:spPr/>
      <dgm:t>
        <a:bodyPr/>
        <a:lstStyle/>
        <a:p>
          <a:endParaRPr lang="en-US"/>
        </a:p>
      </dgm:t>
    </dgm:pt>
    <dgm:pt modelId="{640F2A44-0A2B-40FA-8490-B57751D6B3FE}" type="sibTrans" cxnId="{B5C98049-1959-44B9-BEAA-714AA45D19AF}">
      <dgm:prSet/>
      <dgm:spPr/>
      <dgm:t>
        <a:bodyPr/>
        <a:lstStyle/>
        <a:p>
          <a:endParaRPr lang="en-US"/>
        </a:p>
      </dgm:t>
    </dgm:pt>
    <dgm:pt modelId="{089D8593-966A-4E24-BBC5-C96C7F59E3E5}">
      <dgm:prSet/>
      <dgm:spPr/>
      <dgm:t>
        <a:bodyPr/>
        <a:lstStyle/>
        <a:p>
          <a:pPr>
            <a:defRPr cap="all"/>
          </a:pPr>
          <a:r>
            <a:rPr lang="en-US"/>
            <a:t>Equipment provided to students in special cases</a:t>
          </a:r>
        </a:p>
      </dgm:t>
    </dgm:pt>
    <dgm:pt modelId="{AD2171E8-CA1C-4A2B-95D4-A6D4859C0058}" type="parTrans" cxnId="{07DAEE01-59B9-4991-81FB-FA191888459B}">
      <dgm:prSet/>
      <dgm:spPr/>
      <dgm:t>
        <a:bodyPr/>
        <a:lstStyle/>
        <a:p>
          <a:endParaRPr lang="en-US"/>
        </a:p>
      </dgm:t>
    </dgm:pt>
    <dgm:pt modelId="{A11575AB-8C91-4DF7-BF51-964259F134DF}" type="sibTrans" cxnId="{07DAEE01-59B9-4991-81FB-FA191888459B}">
      <dgm:prSet/>
      <dgm:spPr/>
      <dgm:t>
        <a:bodyPr/>
        <a:lstStyle/>
        <a:p>
          <a:endParaRPr lang="en-US"/>
        </a:p>
      </dgm:t>
    </dgm:pt>
    <dgm:pt modelId="{89498F02-88D2-4448-B57A-5BFCBF72B7C3}">
      <dgm:prSet/>
      <dgm:spPr/>
      <dgm:t>
        <a:bodyPr/>
        <a:lstStyle/>
        <a:p>
          <a:pPr>
            <a:defRPr cap="all"/>
          </a:pPr>
          <a:r>
            <a:rPr lang="en-US"/>
            <a:t>Purchase of software</a:t>
          </a:r>
        </a:p>
      </dgm:t>
    </dgm:pt>
    <dgm:pt modelId="{1F598DF5-6767-4E5A-92C8-A7C939B3A148}" type="parTrans" cxnId="{95A5374C-A5A7-4C95-94A1-DB0DCAD16FFC}">
      <dgm:prSet/>
      <dgm:spPr/>
      <dgm:t>
        <a:bodyPr/>
        <a:lstStyle/>
        <a:p>
          <a:endParaRPr lang="en-US"/>
        </a:p>
      </dgm:t>
    </dgm:pt>
    <dgm:pt modelId="{09000D7C-B129-4779-A510-11F88AED31FC}" type="sibTrans" cxnId="{95A5374C-A5A7-4C95-94A1-DB0DCAD16FFC}">
      <dgm:prSet/>
      <dgm:spPr/>
      <dgm:t>
        <a:bodyPr/>
        <a:lstStyle/>
        <a:p>
          <a:endParaRPr lang="en-US"/>
        </a:p>
      </dgm:t>
    </dgm:pt>
    <dgm:pt modelId="{37B0E804-A745-4CED-AE2F-0B00B33F8A46}">
      <dgm:prSet/>
      <dgm:spPr/>
      <dgm:t>
        <a:bodyPr/>
        <a:lstStyle/>
        <a:p>
          <a:pPr>
            <a:defRPr cap="all"/>
          </a:pPr>
          <a:r>
            <a:rPr lang="en-US"/>
            <a:t>Purchase of licenses</a:t>
          </a:r>
        </a:p>
      </dgm:t>
    </dgm:pt>
    <dgm:pt modelId="{95D4327F-1252-489B-8D42-F867167F5723}" type="parTrans" cxnId="{C122B568-258F-4057-9BF7-D10B6CECA5DD}">
      <dgm:prSet/>
      <dgm:spPr/>
      <dgm:t>
        <a:bodyPr/>
        <a:lstStyle/>
        <a:p>
          <a:endParaRPr lang="en-US"/>
        </a:p>
      </dgm:t>
    </dgm:pt>
    <dgm:pt modelId="{1E2A573C-F943-43A3-9E82-CA1E2C3C3E03}" type="sibTrans" cxnId="{C122B568-258F-4057-9BF7-D10B6CECA5DD}">
      <dgm:prSet/>
      <dgm:spPr/>
      <dgm:t>
        <a:bodyPr/>
        <a:lstStyle/>
        <a:p>
          <a:endParaRPr lang="en-US"/>
        </a:p>
      </dgm:t>
    </dgm:pt>
    <dgm:pt modelId="{F579F7AF-9ED0-43A5-B214-BB0D31A3F999}" type="pres">
      <dgm:prSet presAssocID="{0B9EBE44-6CCE-4B2A-8ACB-E39552DA0A1C}" presName="root" presStyleCnt="0">
        <dgm:presLayoutVars>
          <dgm:dir/>
          <dgm:resizeHandles val="exact"/>
        </dgm:presLayoutVars>
      </dgm:prSet>
      <dgm:spPr/>
    </dgm:pt>
    <dgm:pt modelId="{AEC25818-BD2F-407E-BF72-530365CA7AC5}" type="pres">
      <dgm:prSet presAssocID="{B0A281EE-A9FC-4F16-813B-665DBFE35149}" presName="compNode" presStyleCnt="0"/>
      <dgm:spPr/>
    </dgm:pt>
    <dgm:pt modelId="{4DDDC8FE-DDA9-474C-B542-B409A3063E97}" type="pres">
      <dgm:prSet presAssocID="{B0A281EE-A9FC-4F16-813B-665DBFE35149}" presName="iconBgRect" presStyleLbl="bgShp" presStyleIdx="0" presStyleCnt="5"/>
      <dgm:spPr>
        <a:prstGeom prst="round2DiagRect">
          <a:avLst>
            <a:gd name="adj1" fmla="val 29727"/>
            <a:gd name="adj2" fmla="val 0"/>
          </a:avLst>
        </a:prstGeom>
      </dgm:spPr>
    </dgm:pt>
    <dgm:pt modelId="{5CEC29B4-796E-4E08-A80D-0AF256354CCB}" type="pres">
      <dgm:prSet presAssocID="{B0A281EE-A9FC-4F16-813B-665DBFE35149}"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acher"/>
        </a:ext>
      </dgm:extLst>
    </dgm:pt>
    <dgm:pt modelId="{E9522D74-3AA1-4204-B188-48659367F655}" type="pres">
      <dgm:prSet presAssocID="{B0A281EE-A9FC-4F16-813B-665DBFE35149}" presName="spaceRect" presStyleCnt="0"/>
      <dgm:spPr/>
    </dgm:pt>
    <dgm:pt modelId="{F1B1535E-3F4D-49A0-BE65-32345FC1AB6A}" type="pres">
      <dgm:prSet presAssocID="{B0A281EE-A9FC-4F16-813B-665DBFE35149}" presName="textRect" presStyleLbl="revTx" presStyleIdx="0" presStyleCnt="5">
        <dgm:presLayoutVars>
          <dgm:chMax val="1"/>
          <dgm:chPref val="1"/>
        </dgm:presLayoutVars>
      </dgm:prSet>
      <dgm:spPr/>
    </dgm:pt>
    <dgm:pt modelId="{244A1723-2BF7-4956-89F6-8A5F14247D57}" type="pres">
      <dgm:prSet presAssocID="{BE9E57F2-6E7A-405C-815A-42964BF09A29}" presName="sibTrans" presStyleCnt="0"/>
      <dgm:spPr/>
    </dgm:pt>
    <dgm:pt modelId="{2840B47B-3B31-4AA6-9792-081B346E7231}" type="pres">
      <dgm:prSet presAssocID="{13652D31-E861-4273-AA52-798E25F42872}" presName="compNode" presStyleCnt="0"/>
      <dgm:spPr/>
    </dgm:pt>
    <dgm:pt modelId="{6629E9BB-EC84-40D6-A32C-F8EAE25355EE}" type="pres">
      <dgm:prSet presAssocID="{13652D31-E861-4273-AA52-798E25F42872}" presName="iconBgRect" presStyleLbl="bgShp" presStyleIdx="1" presStyleCnt="5"/>
      <dgm:spPr>
        <a:prstGeom prst="round2DiagRect">
          <a:avLst>
            <a:gd name="adj1" fmla="val 29727"/>
            <a:gd name="adj2" fmla="val 0"/>
          </a:avLst>
        </a:prstGeom>
      </dgm:spPr>
    </dgm:pt>
    <dgm:pt modelId="{9C9B1204-E47E-400B-9C47-0473F704F0DD}" type="pres">
      <dgm:prSet presAssocID="{13652D31-E861-4273-AA52-798E25F42872}"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iter"/>
        </a:ext>
      </dgm:extLst>
    </dgm:pt>
    <dgm:pt modelId="{B4645E9C-0981-4D28-9490-94E48E4F27E7}" type="pres">
      <dgm:prSet presAssocID="{13652D31-E861-4273-AA52-798E25F42872}" presName="spaceRect" presStyleCnt="0"/>
      <dgm:spPr/>
    </dgm:pt>
    <dgm:pt modelId="{4B86BE3A-AC01-4769-AE57-0F31A6CB23B6}" type="pres">
      <dgm:prSet presAssocID="{13652D31-E861-4273-AA52-798E25F42872}" presName="textRect" presStyleLbl="revTx" presStyleIdx="1" presStyleCnt="5">
        <dgm:presLayoutVars>
          <dgm:chMax val="1"/>
          <dgm:chPref val="1"/>
        </dgm:presLayoutVars>
      </dgm:prSet>
      <dgm:spPr/>
    </dgm:pt>
    <dgm:pt modelId="{2743D333-9100-4C20-B372-189AD28E85E0}" type="pres">
      <dgm:prSet presAssocID="{640F2A44-0A2B-40FA-8490-B57751D6B3FE}" presName="sibTrans" presStyleCnt="0"/>
      <dgm:spPr/>
    </dgm:pt>
    <dgm:pt modelId="{3C4A4462-622B-4487-8C2A-A8B1DC369980}" type="pres">
      <dgm:prSet presAssocID="{089D8593-966A-4E24-BBC5-C96C7F59E3E5}" presName="compNode" presStyleCnt="0"/>
      <dgm:spPr/>
    </dgm:pt>
    <dgm:pt modelId="{0F5D506C-1207-4778-A738-09A57A1E40F5}" type="pres">
      <dgm:prSet presAssocID="{089D8593-966A-4E24-BBC5-C96C7F59E3E5}" presName="iconBgRect" presStyleLbl="bgShp" presStyleIdx="2" presStyleCnt="5"/>
      <dgm:spPr>
        <a:prstGeom prst="round2DiagRect">
          <a:avLst>
            <a:gd name="adj1" fmla="val 29727"/>
            <a:gd name="adj2" fmla="val 0"/>
          </a:avLst>
        </a:prstGeom>
      </dgm:spPr>
    </dgm:pt>
    <dgm:pt modelId="{ACC25A0E-977E-4F36-A761-416C382D5B26}" type="pres">
      <dgm:prSet presAssocID="{089D8593-966A-4E24-BBC5-C96C7F59E3E5}"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raille"/>
        </a:ext>
      </dgm:extLst>
    </dgm:pt>
    <dgm:pt modelId="{CDB13CA4-7A6A-4670-AA13-B6FF296A1D73}" type="pres">
      <dgm:prSet presAssocID="{089D8593-966A-4E24-BBC5-C96C7F59E3E5}" presName="spaceRect" presStyleCnt="0"/>
      <dgm:spPr/>
    </dgm:pt>
    <dgm:pt modelId="{65F6B294-BAD1-4FE3-BB5B-83567D71F5DA}" type="pres">
      <dgm:prSet presAssocID="{089D8593-966A-4E24-BBC5-C96C7F59E3E5}" presName="textRect" presStyleLbl="revTx" presStyleIdx="2" presStyleCnt="5">
        <dgm:presLayoutVars>
          <dgm:chMax val="1"/>
          <dgm:chPref val="1"/>
        </dgm:presLayoutVars>
      </dgm:prSet>
      <dgm:spPr/>
    </dgm:pt>
    <dgm:pt modelId="{D8879C93-E449-4474-A520-174B0D141253}" type="pres">
      <dgm:prSet presAssocID="{A11575AB-8C91-4DF7-BF51-964259F134DF}" presName="sibTrans" presStyleCnt="0"/>
      <dgm:spPr/>
    </dgm:pt>
    <dgm:pt modelId="{E3434841-8D25-4508-B215-DEF6D10F5B05}" type="pres">
      <dgm:prSet presAssocID="{89498F02-88D2-4448-B57A-5BFCBF72B7C3}" presName="compNode" presStyleCnt="0"/>
      <dgm:spPr/>
    </dgm:pt>
    <dgm:pt modelId="{90FB399B-C262-4811-BEC0-CAD2D3D45D3B}" type="pres">
      <dgm:prSet presAssocID="{89498F02-88D2-4448-B57A-5BFCBF72B7C3}" presName="iconBgRect" presStyleLbl="bgShp" presStyleIdx="3" presStyleCnt="5"/>
      <dgm:spPr>
        <a:prstGeom prst="round2DiagRect">
          <a:avLst>
            <a:gd name="adj1" fmla="val 29727"/>
            <a:gd name="adj2" fmla="val 0"/>
          </a:avLst>
        </a:prstGeom>
      </dgm:spPr>
    </dgm:pt>
    <dgm:pt modelId="{612D2A97-4ABF-47E9-B140-232C419F913C}" type="pres">
      <dgm:prSet presAssocID="{89498F02-88D2-4448-B57A-5BFCBF72B7C3}"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Register"/>
        </a:ext>
      </dgm:extLst>
    </dgm:pt>
    <dgm:pt modelId="{BB55EC31-3D52-4F4F-BE1C-E5C3E6650F65}" type="pres">
      <dgm:prSet presAssocID="{89498F02-88D2-4448-B57A-5BFCBF72B7C3}" presName="spaceRect" presStyleCnt="0"/>
      <dgm:spPr/>
    </dgm:pt>
    <dgm:pt modelId="{4937E654-5242-45D5-B0E4-A93D01800EA1}" type="pres">
      <dgm:prSet presAssocID="{89498F02-88D2-4448-B57A-5BFCBF72B7C3}" presName="textRect" presStyleLbl="revTx" presStyleIdx="3" presStyleCnt="5">
        <dgm:presLayoutVars>
          <dgm:chMax val="1"/>
          <dgm:chPref val="1"/>
        </dgm:presLayoutVars>
      </dgm:prSet>
      <dgm:spPr/>
    </dgm:pt>
    <dgm:pt modelId="{F451A20C-01A0-4983-81B7-9F7BC2EF2588}" type="pres">
      <dgm:prSet presAssocID="{09000D7C-B129-4779-A510-11F88AED31FC}" presName="sibTrans" presStyleCnt="0"/>
      <dgm:spPr/>
    </dgm:pt>
    <dgm:pt modelId="{6BB6F7C9-6DE5-43EA-9C3A-024F13C068D6}" type="pres">
      <dgm:prSet presAssocID="{37B0E804-A745-4CED-AE2F-0B00B33F8A46}" presName="compNode" presStyleCnt="0"/>
      <dgm:spPr/>
    </dgm:pt>
    <dgm:pt modelId="{33FC6645-DC11-4461-9256-71C9CED5005F}" type="pres">
      <dgm:prSet presAssocID="{37B0E804-A745-4CED-AE2F-0B00B33F8A46}" presName="iconBgRect" presStyleLbl="bgShp" presStyleIdx="4" presStyleCnt="5"/>
      <dgm:spPr>
        <a:prstGeom prst="round2DiagRect">
          <a:avLst>
            <a:gd name="adj1" fmla="val 29727"/>
            <a:gd name="adj2" fmla="val 0"/>
          </a:avLst>
        </a:prstGeom>
      </dgm:spPr>
    </dgm:pt>
    <dgm:pt modelId="{15D9EBF7-49A9-429D-B24D-D4EAFF81DF88}" type="pres">
      <dgm:prSet presAssocID="{37B0E804-A745-4CED-AE2F-0B00B33F8A46}"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redit card"/>
        </a:ext>
      </dgm:extLst>
    </dgm:pt>
    <dgm:pt modelId="{96ED2675-1C19-445E-B30B-15B07FBFF39A}" type="pres">
      <dgm:prSet presAssocID="{37B0E804-A745-4CED-AE2F-0B00B33F8A46}" presName="spaceRect" presStyleCnt="0"/>
      <dgm:spPr/>
    </dgm:pt>
    <dgm:pt modelId="{CB4B1EE9-A787-493E-933E-470212AF1724}" type="pres">
      <dgm:prSet presAssocID="{37B0E804-A745-4CED-AE2F-0B00B33F8A46}" presName="textRect" presStyleLbl="revTx" presStyleIdx="4" presStyleCnt="5">
        <dgm:presLayoutVars>
          <dgm:chMax val="1"/>
          <dgm:chPref val="1"/>
        </dgm:presLayoutVars>
      </dgm:prSet>
      <dgm:spPr/>
    </dgm:pt>
  </dgm:ptLst>
  <dgm:cxnLst>
    <dgm:cxn modelId="{07DAEE01-59B9-4991-81FB-FA191888459B}" srcId="{0B9EBE44-6CCE-4B2A-8ACB-E39552DA0A1C}" destId="{089D8593-966A-4E24-BBC5-C96C7F59E3E5}" srcOrd="2" destOrd="0" parTransId="{AD2171E8-CA1C-4A2B-95D4-A6D4859C0058}" sibTransId="{A11575AB-8C91-4DF7-BF51-964259F134DF}"/>
    <dgm:cxn modelId="{40E33605-E1E7-4B21-8501-E9DD9FAFF563}" type="presOf" srcId="{13652D31-E861-4273-AA52-798E25F42872}" destId="{4B86BE3A-AC01-4769-AE57-0F31A6CB23B6}" srcOrd="0" destOrd="0" presId="urn:microsoft.com/office/officeart/2018/5/layout/IconLeafLabelList"/>
    <dgm:cxn modelId="{5A3C1928-A90F-4AD0-998C-FE8673B7396A}" srcId="{0B9EBE44-6CCE-4B2A-8ACB-E39552DA0A1C}" destId="{B0A281EE-A9FC-4F16-813B-665DBFE35149}" srcOrd="0" destOrd="0" parTransId="{377CBF35-34B6-43EC-BD60-40174935ECF3}" sibTransId="{BE9E57F2-6E7A-405C-815A-42964BF09A29}"/>
    <dgm:cxn modelId="{B5C98049-1959-44B9-BEAA-714AA45D19AF}" srcId="{0B9EBE44-6CCE-4B2A-8ACB-E39552DA0A1C}" destId="{13652D31-E861-4273-AA52-798E25F42872}" srcOrd="1" destOrd="0" parTransId="{B3517CB4-850C-4FF8-8B83-FB0F790F225F}" sibTransId="{640F2A44-0A2B-40FA-8490-B57751D6B3FE}"/>
    <dgm:cxn modelId="{95A5374C-A5A7-4C95-94A1-DB0DCAD16FFC}" srcId="{0B9EBE44-6CCE-4B2A-8ACB-E39552DA0A1C}" destId="{89498F02-88D2-4448-B57A-5BFCBF72B7C3}" srcOrd="3" destOrd="0" parTransId="{1F598DF5-6767-4E5A-92C8-A7C939B3A148}" sibTransId="{09000D7C-B129-4779-A510-11F88AED31FC}"/>
    <dgm:cxn modelId="{C79CE85B-6530-4E81-AB7F-E251B4E96963}" type="presOf" srcId="{37B0E804-A745-4CED-AE2F-0B00B33F8A46}" destId="{CB4B1EE9-A787-493E-933E-470212AF1724}" srcOrd="0" destOrd="0" presId="urn:microsoft.com/office/officeart/2018/5/layout/IconLeafLabelList"/>
    <dgm:cxn modelId="{C122B568-258F-4057-9BF7-D10B6CECA5DD}" srcId="{0B9EBE44-6CCE-4B2A-8ACB-E39552DA0A1C}" destId="{37B0E804-A745-4CED-AE2F-0B00B33F8A46}" srcOrd="4" destOrd="0" parTransId="{95D4327F-1252-489B-8D42-F867167F5723}" sibTransId="{1E2A573C-F943-43A3-9E82-CA1E2C3C3E03}"/>
    <dgm:cxn modelId="{285FCC74-8F7C-4924-9501-93C1B860EB3B}" type="presOf" srcId="{089D8593-966A-4E24-BBC5-C96C7F59E3E5}" destId="{65F6B294-BAD1-4FE3-BB5B-83567D71F5DA}" srcOrd="0" destOrd="0" presId="urn:microsoft.com/office/officeart/2018/5/layout/IconLeafLabelList"/>
    <dgm:cxn modelId="{3F79587F-EDB0-4A04-B7F6-3B82240FCEAC}" type="presOf" srcId="{89498F02-88D2-4448-B57A-5BFCBF72B7C3}" destId="{4937E654-5242-45D5-B0E4-A93D01800EA1}" srcOrd="0" destOrd="0" presId="urn:microsoft.com/office/officeart/2018/5/layout/IconLeafLabelList"/>
    <dgm:cxn modelId="{D9ABE882-B7CC-43A7-95AC-73437DC2BF6A}" type="presOf" srcId="{0B9EBE44-6CCE-4B2A-8ACB-E39552DA0A1C}" destId="{F579F7AF-9ED0-43A5-B214-BB0D31A3F999}" srcOrd="0" destOrd="0" presId="urn:microsoft.com/office/officeart/2018/5/layout/IconLeafLabelList"/>
    <dgm:cxn modelId="{95822BD8-6435-4553-9F33-155EAF3F8E2B}" type="presOf" srcId="{B0A281EE-A9FC-4F16-813B-665DBFE35149}" destId="{F1B1535E-3F4D-49A0-BE65-32345FC1AB6A}" srcOrd="0" destOrd="0" presId="urn:microsoft.com/office/officeart/2018/5/layout/IconLeafLabelList"/>
    <dgm:cxn modelId="{20D27621-7265-47A2-9483-E0EBA8B8BFCF}" type="presParOf" srcId="{F579F7AF-9ED0-43A5-B214-BB0D31A3F999}" destId="{AEC25818-BD2F-407E-BF72-530365CA7AC5}" srcOrd="0" destOrd="0" presId="urn:microsoft.com/office/officeart/2018/5/layout/IconLeafLabelList"/>
    <dgm:cxn modelId="{03539735-8728-4873-AA48-C9E2C8D3B891}" type="presParOf" srcId="{AEC25818-BD2F-407E-BF72-530365CA7AC5}" destId="{4DDDC8FE-DDA9-474C-B542-B409A3063E97}" srcOrd="0" destOrd="0" presId="urn:microsoft.com/office/officeart/2018/5/layout/IconLeafLabelList"/>
    <dgm:cxn modelId="{3106A2A1-6074-4E3E-A36C-6B66D7B070FD}" type="presParOf" srcId="{AEC25818-BD2F-407E-BF72-530365CA7AC5}" destId="{5CEC29B4-796E-4E08-A80D-0AF256354CCB}" srcOrd="1" destOrd="0" presId="urn:microsoft.com/office/officeart/2018/5/layout/IconLeafLabelList"/>
    <dgm:cxn modelId="{33992E8E-787E-4465-9FEF-A7CECE39894B}" type="presParOf" srcId="{AEC25818-BD2F-407E-BF72-530365CA7AC5}" destId="{E9522D74-3AA1-4204-B188-48659367F655}" srcOrd="2" destOrd="0" presId="urn:microsoft.com/office/officeart/2018/5/layout/IconLeafLabelList"/>
    <dgm:cxn modelId="{897BC607-0C6E-4614-97B2-2A40593A465B}" type="presParOf" srcId="{AEC25818-BD2F-407E-BF72-530365CA7AC5}" destId="{F1B1535E-3F4D-49A0-BE65-32345FC1AB6A}" srcOrd="3" destOrd="0" presId="urn:microsoft.com/office/officeart/2018/5/layout/IconLeafLabelList"/>
    <dgm:cxn modelId="{C21672E4-36A9-466D-849E-556DC7F2DC39}" type="presParOf" srcId="{F579F7AF-9ED0-43A5-B214-BB0D31A3F999}" destId="{244A1723-2BF7-4956-89F6-8A5F14247D57}" srcOrd="1" destOrd="0" presId="urn:microsoft.com/office/officeart/2018/5/layout/IconLeafLabelList"/>
    <dgm:cxn modelId="{F5E0194E-9B01-4171-8A71-B2CD2876F421}" type="presParOf" srcId="{F579F7AF-9ED0-43A5-B214-BB0D31A3F999}" destId="{2840B47B-3B31-4AA6-9792-081B346E7231}" srcOrd="2" destOrd="0" presId="urn:microsoft.com/office/officeart/2018/5/layout/IconLeafLabelList"/>
    <dgm:cxn modelId="{C3055DDF-A87C-420E-B9F9-E53178967B76}" type="presParOf" srcId="{2840B47B-3B31-4AA6-9792-081B346E7231}" destId="{6629E9BB-EC84-40D6-A32C-F8EAE25355EE}" srcOrd="0" destOrd="0" presId="urn:microsoft.com/office/officeart/2018/5/layout/IconLeafLabelList"/>
    <dgm:cxn modelId="{7AB5CCD6-BFA0-48C6-AD60-00A2681E9C51}" type="presParOf" srcId="{2840B47B-3B31-4AA6-9792-081B346E7231}" destId="{9C9B1204-E47E-400B-9C47-0473F704F0DD}" srcOrd="1" destOrd="0" presId="urn:microsoft.com/office/officeart/2018/5/layout/IconLeafLabelList"/>
    <dgm:cxn modelId="{279A9FE9-415E-4248-B5E8-5B02FBF37D97}" type="presParOf" srcId="{2840B47B-3B31-4AA6-9792-081B346E7231}" destId="{B4645E9C-0981-4D28-9490-94E48E4F27E7}" srcOrd="2" destOrd="0" presId="urn:microsoft.com/office/officeart/2018/5/layout/IconLeafLabelList"/>
    <dgm:cxn modelId="{EA893967-B24E-4B6B-8F0F-05E924435E48}" type="presParOf" srcId="{2840B47B-3B31-4AA6-9792-081B346E7231}" destId="{4B86BE3A-AC01-4769-AE57-0F31A6CB23B6}" srcOrd="3" destOrd="0" presId="urn:microsoft.com/office/officeart/2018/5/layout/IconLeafLabelList"/>
    <dgm:cxn modelId="{679F60DC-37A0-44F1-96AC-15647F2FFD0D}" type="presParOf" srcId="{F579F7AF-9ED0-43A5-B214-BB0D31A3F999}" destId="{2743D333-9100-4C20-B372-189AD28E85E0}" srcOrd="3" destOrd="0" presId="urn:microsoft.com/office/officeart/2018/5/layout/IconLeafLabelList"/>
    <dgm:cxn modelId="{BEC8D419-3285-4923-8FDF-EDB8BAF8D3D8}" type="presParOf" srcId="{F579F7AF-9ED0-43A5-B214-BB0D31A3F999}" destId="{3C4A4462-622B-4487-8C2A-A8B1DC369980}" srcOrd="4" destOrd="0" presId="urn:microsoft.com/office/officeart/2018/5/layout/IconLeafLabelList"/>
    <dgm:cxn modelId="{5526AB3D-78EA-44DD-8BA3-957251112F0A}" type="presParOf" srcId="{3C4A4462-622B-4487-8C2A-A8B1DC369980}" destId="{0F5D506C-1207-4778-A738-09A57A1E40F5}" srcOrd="0" destOrd="0" presId="urn:microsoft.com/office/officeart/2018/5/layout/IconLeafLabelList"/>
    <dgm:cxn modelId="{EA16E75E-E3D2-40B9-9BA8-10EF5AB5AC14}" type="presParOf" srcId="{3C4A4462-622B-4487-8C2A-A8B1DC369980}" destId="{ACC25A0E-977E-4F36-A761-416C382D5B26}" srcOrd="1" destOrd="0" presId="urn:microsoft.com/office/officeart/2018/5/layout/IconLeafLabelList"/>
    <dgm:cxn modelId="{65E510A0-ADF5-40D5-BCF9-43E9DAE74444}" type="presParOf" srcId="{3C4A4462-622B-4487-8C2A-A8B1DC369980}" destId="{CDB13CA4-7A6A-4670-AA13-B6FF296A1D73}" srcOrd="2" destOrd="0" presId="urn:microsoft.com/office/officeart/2018/5/layout/IconLeafLabelList"/>
    <dgm:cxn modelId="{4B756679-72C6-41C0-AE07-DED31B424E89}" type="presParOf" srcId="{3C4A4462-622B-4487-8C2A-A8B1DC369980}" destId="{65F6B294-BAD1-4FE3-BB5B-83567D71F5DA}" srcOrd="3" destOrd="0" presId="urn:microsoft.com/office/officeart/2018/5/layout/IconLeafLabelList"/>
    <dgm:cxn modelId="{C2038D4F-830B-4DA4-9339-D785034BB892}" type="presParOf" srcId="{F579F7AF-9ED0-43A5-B214-BB0D31A3F999}" destId="{D8879C93-E449-4474-A520-174B0D141253}" srcOrd="5" destOrd="0" presId="urn:microsoft.com/office/officeart/2018/5/layout/IconLeafLabelList"/>
    <dgm:cxn modelId="{1B6FAE83-3706-45C2-9619-63B2D89557C7}" type="presParOf" srcId="{F579F7AF-9ED0-43A5-B214-BB0D31A3F999}" destId="{E3434841-8D25-4508-B215-DEF6D10F5B05}" srcOrd="6" destOrd="0" presId="urn:microsoft.com/office/officeart/2018/5/layout/IconLeafLabelList"/>
    <dgm:cxn modelId="{1978D039-B294-4557-B60A-C62F8F7AFC4C}" type="presParOf" srcId="{E3434841-8D25-4508-B215-DEF6D10F5B05}" destId="{90FB399B-C262-4811-BEC0-CAD2D3D45D3B}" srcOrd="0" destOrd="0" presId="urn:microsoft.com/office/officeart/2018/5/layout/IconLeafLabelList"/>
    <dgm:cxn modelId="{3179D2E3-394B-4CB8-A64B-11D495D18943}" type="presParOf" srcId="{E3434841-8D25-4508-B215-DEF6D10F5B05}" destId="{612D2A97-4ABF-47E9-B140-232C419F913C}" srcOrd="1" destOrd="0" presId="urn:microsoft.com/office/officeart/2018/5/layout/IconLeafLabelList"/>
    <dgm:cxn modelId="{C4C9A253-969F-4C7C-8CF1-9F3890B5BD72}" type="presParOf" srcId="{E3434841-8D25-4508-B215-DEF6D10F5B05}" destId="{BB55EC31-3D52-4F4F-BE1C-E5C3E6650F65}" srcOrd="2" destOrd="0" presId="urn:microsoft.com/office/officeart/2018/5/layout/IconLeafLabelList"/>
    <dgm:cxn modelId="{3C93FD8D-11D7-4E22-984A-B6CBA0EF3F41}" type="presParOf" srcId="{E3434841-8D25-4508-B215-DEF6D10F5B05}" destId="{4937E654-5242-45D5-B0E4-A93D01800EA1}" srcOrd="3" destOrd="0" presId="urn:microsoft.com/office/officeart/2018/5/layout/IconLeafLabelList"/>
    <dgm:cxn modelId="{C9DC7276-8DA8-410D-BA1A-DC189CA7A6E0}" type="presParOf" srcId="{F579F7AF-9ED0-43A5-B214-BB0D31A3F999}" destId="{F451A20C-01A0-4983-81B7-9F7BC2EF2588}" srcOrd="7" destOrd="0" presId="urn:microsoft.com/office/officeart/2018/5/layout/IconLeafLabelList"/>
    <dgm:cxn modelId="{7A2C4ABC-53C3-4981-A838-BF5534573CCA}" type="presParOf" srcId="{F579F7AF-9ED0-43A5-B214-BB0D31A3F999}" destId="{6BB6F7C9-6DE5-43EA-9C3A-024F13C068D6}" srcOrd="8" destOrd="0" presId="urn:microsoft.com/office/officeart/2018/5/layout/IconLeafLabelList"/>
    <dgm:cxn modelId="{0F455F1E-2DC7-4805-BC3E-38CA4906EDC0}" type="presParOf" srcId="{6BB6F7C9-6DE5-43EA-9C3A-024F13C068D6}" destId="{33FC6645-DC11-4461-9256-71C9CED5005F}" srcOrd="0" destOrd="0" presId="urn:microsoft.com/office/officeart/2018/5/layout/IconLeafLabelList"/>
    <dgm:cxn modelId="{A223097B-C28C-44A3-AE9F-CD4A8225407D}" type="presParOf" srcId="{6BB6F7C9-6DE5-43EA-9C3A-024F13C068D6}" destId="{15D9EBF7-49A9-429D-B24D-D4EAFF81DF88}" srcOrd="1" destOrd="0" presId="urn:microsoft.com/office/officeart/2018/5/layout/IconLeafLabelList"/>
    <dgm:cxn modelId="{FB0811C8-236B-4CFD-84FD-7162BA1600ED}" type="presParOf" srcId="{6BB6F7C9-6DE5-43EA-9C3A-024F13C068D6}" destId="{96ED2675-1C19-445E-B30B-15B07FBFF39A}" srcOrd="2" destOrd="0" presId="urn:microsoft.com/office/officeart/2018/5/layout/IconLeafLabelList"/>
    <dgm:cxn modelId="{609EC131-F9B4-4C4E-A76A-82FE68B6AE13}" type="presParOf" srcId="{6BB6F7C9-6DE5-43EA-9C3A-024F13C068D6}" destId="{CB4B1EE9-A787-493E-933E-470212AF1724}"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7389D7F-E992-4DF6-85D4-AAA0C5311350}"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4C9E9FF8-C500-4717-9CCC-4E4E9FD81117}">
      <dgm:prSet/>
      <dgm:spPr/>
      <dgm:t>
        <a:bodyPr/>
        <a:lstStyle/>
        <a:p>
          <a:pPr>
            <a:defRPr cap="all"/>
          </a:pPr>
          <a:r>
            <a:rPr lang="en-US"/>
            <a:t>Cost of training</a:t>
          </a:r>
        </a:p>
      </dgm:t>
    </dgm:pt>
    <dgm:pt modelId="{BA982947-F219-4936-ADA7-C548625DA8D0}" type="parTrans" cxnId="{52B5B5FC-5D3F-4235-A773-0A0AC9535519}">
      <dgm:prSet/>
      <dgm:spPr/>
      <dgm:t>
        <a:bodyPr/>
        <a:lstStyle/>
        <a:p>
          <a:endParaRPr lang="en-US"/>
        </a:p>
      </dgm:t>
    </dgm:pt>
    <dgm:pt modelId="{1D2F576C-7294-4321-BE4A-7C922D1175EA}" type="sibTrans" cxnId="{52B5B5FC-5D3F-4235-A773-0A0AC9535519}">
      <dgm:prSet/>
      <dgm:spPr/>
      <dgm:t>
        <a:bodyPr/>
        <a:lstStyle/>
        <a:p>
          <a:endParaRPr lang="en-US"/>
        </a:p>
      </dgm:t>
    </dgm:pt>
    <dgm:pt modelId="{B139A94B-EF9C-4BFE-A56A-8A8DA423EBAC}">
      <dgm:prSet/>
      <dgm:spPr/>
      <dgm:t>
        <a:bodyPr/>
        <a:lstStyle/>
        <a:p>
          <a:pPr>
            <a:defRPr cap="all"/>
          </a:pPr>
          <a:r>
            <a:rPr lang="en-US"/>
            <a:t>Cost of equipment</a:t>
          </a:r>
        </a:p>
      </dgm:t>
    </dgm:pt>
    <dgm:pt modelId="{41524FBB-9FB8-4886-8544-617E3EE8E980}" type="parTrans" cxnId="{41CA1E31-7A83-481A-918D-DF8637549512}">
      <dgm:prSet/>
      <dgm:spPr/>
      <dgm:t>
        <a:bodyPr/>
        <a:lstStyle/>
        <a:p>
          <a:endParaRPr lang="en-US"/>
        </a:p>
      </dgm:t>
    </dgm:pt>
    <dgm:pt modelId="{E70E8EA1-DCDE-44D6-BBF5-033520654342}" type="sibTrans" cxnId="{41CA1E31-7A83-481A-918D-DF8637549512}">
      <dgm:prSet/>
      <dgm:spPr/>
      <dgm:t>
        <a:bodyPr/>
        <a:lstStyle/>
        <a:p>
          <a:endParaRPr lang="en-US"/>
        </a:p>
      </dgm:t>
    </dgm:pt>
    <dgm:pt modelId="{FDDB5E45-ABAE-44A7-BDCB-BD198A56435A}">
      <dgm:prSet/>
      <dgm:spPr/>
      <dgm:t>
        <a:bodyPr/>
        <a:lstStyle/>
        <a:p>
          <a:pPr>
            <a:defRPr cap="all"/>
          </a:pPr>
          <a:r>
            <a:rPr lang="en-US"/>
            <a:t>License Cost</a:t>
          </a:r>
        </a:p>
      </dgm:t>
    </dgm:pt>
    <dgm:pt modelId="{E4EE3B53-653F-4CD3-ACF8-1F46ED788D03}" type="parTrans" cxnId="{305D9361-0D47-427C-87DE-F6219A65F7B4}">
      <dgm:prSet/>
      <dgm:spPr/>
      <dgm:t>
        <a:bodyPr/>
        <a:lstStyle/>
        <a:p>
          <a:endParaRPr lang="en-US"/>
        </a:p>
      </dgm:t>
    </dgm:pt>
    <dgm:pt modelId="{C59D4884-FA87-45B6-942F-CDB1E49C51B1}" type="sibTrans" cxnId="{305D9361-0D47-427C-87DE-F6219A65F7B4}">
      <dgm:prSet/>
      <dgm:spPr/>
      <dgm:t>
        <a:bodyPr/>
        <a:lstStyle/>
        <a:p>
          <a:endParaRPr lang="en-US"/>
        </a:p>
      </dgm:t>
    </dgm:pt>
    <dgm:pt modelId="{BAC8E028-11AA-45A8-8A81-B1D488E6F8C9}">
      <dgm:prSet/>
      <dgm:spPr/>
      <dgm:t>
        <a:bodyPr/>
        <a:lstStyle/>
        <a:p>
          <a:pPr>
            <a:defRPr cap="all"/>
          </a:pPr>
          <a:r>
            <a:rPr lang="en-US"/>
            <a:t>Research limitations</a:t>
          </a:r>
        </a:p>
      </dgm:t>
    </dgm:pt>
    <dgm:pt modelId="{5232D66C-7F13-452A-A316-F19561511686}" type="parTrans" cxnId="{FC67358D-548E-439C-90B2-398F2CD1CE5D}">
      <dgm:prSet/>
      <dgm:spPr/>
      <dgm:t>
        <a:bodyPr/>
        <a:lstStyle/>
        <a:p>
          <a:endParaRPr lang="en-US"/>
        </a:p>
      </dgm:t>
    </dgm:pt>
    <dgm:pt modelId="{B656B3B1-3758-4286-9FD9-A5284547CFC5}" type="sibTrans" cxnId="{FC67358D-548E-439C-90B2-398F2CD1CE5D}">
      <dgm:prSet/>
      <dgm:spPr/>
      <dgm:t>
        <a:bodyPr/>
        <a:lstStyle/>
        <a:p>
          <a:endParaRPr lang="en-US"/>
        </a:p>
      </dgm:t>
    </dgm:pt>
    <dgm:pt modelId="{F4ABEAB7-25D6-4025-AE87-71EF3B6F7E7F}" type="pres">
      <dgm:prSet presAssocID="{17389D7F-E992-4DF6-85D4-AAA0C5311350}" presName="root" presStyleCnt="0">
        <dgm:presLayoutVars>
          <dgm:dir/>
          <dgm:resizeHandles val="exact"/>
        </dgm:presLayoutVars>
      </dgm:prSet>
      <dgm:spPr/>
    </dgm:pt>
    <dgm:pt modelId="{68F4351C-D1C3-46C6-92A3-8DC802C5E58D}" type="pres">
      <dgm:prSet presAssocID="{4C9E9FF8-C500-4717-9CCC-4E4E9FD81117}" presName="compNode" presStyleCnt="0"/>
      <dgm:spPr/>
    </dgm:pt>
    <dgm:pt modelId="{40A342A7-C1BA-44F8-8220-F53AD46EFB12}" type="pres">
      <dgm:prSet presAssocID="{4C9E9FF8-C500-4717-9CCC-4E4E9FD81117}" presName="iconBgRect" presStyleLbl="bgShp" presStyleIdx="0" presStyleCnt="4"/>
      <dgm:spPr>
        <a:prstGeom prst="round2DiagRect">
          <a:avLst>
            <a:gd name="adj1" fmla="val 29727"/>
            <a:gd name="adj2" fmla="val 0"/>
          </a:avLst>
        </a:prstGeom>
      </dgm:spPr>
    </dgm:pt>
    <dgm:pt modelId="{5E1277FE-9796-475E-BCB5-96B5164A1D6B}" type="pres">
      <dgm:prSet presAssocID="{4C9E9FF8-C500-4717-9CCC-4E4E9FD8111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77A324CF-05C8-44B3-B71B-1601002E5B55}" type="pres">
      <dgm:prSet presAssocID="{4C9E9FF8-C500-4717-9CCC-4E4E9FD81117}" presName="spaceRect" presStyleCnt="0"/>
      <dgm:spPr/>
    </dgm:pt>
    <dgm:pt modelId="{49CCE958-9986-410C-968F-A646F23D7D9A}" type="pres">
      <dgm:prSet presAssocID="{4C9E9FF8-C500-4717-9CCC-4E4E9FD81117}" presName="textRect" presStyleLbl="revTx" presStyleIdx="0" presStyleCnt="4">
        <dgm:presLayoutVars>
          <dgm:chMax val="1"/>
          <dgm:chPref val="1"/>
        </dgm:presLayoutVars>
      </dgm:prSet>
      <dgm:spPr/>
    </dgm:pt>
    <dgm:pt modelId="{59148BB4-DF15-443B-A6E0-85BA35BB8ABE}" type="pres">
      <dgm:prSet presAssocID="{1D2F576C-7294-4321-BE4A-7C922D1175EA}" presName="sibTrans" presStyleCnt="0"/>
      <dgm:spPr/>
    </dgm:pt>
    <dgm:pt modelId="{9960F04A-DDD5-42C1-BD3B-157365A320DD}" type="pres">
      <dgm:prSet presAssocID="{B139A94B-EF9C-4BFE-A56A-8A8DA423EBAC}" presName="compNode" presStyleCnt="0"/>
      <dgm:spPr/>
    </dgm:pt>
    <dgm:pt modelId="{AB1B071B-B478-4801-BA95-097992D8ABA7}" type="pres">
      <dgm:prSet presAssocID="{B139A94B-EF9C-4BFE-A56A-8A8DA423EBAC}" presName="iconBgRect" presStyleLbl="bgShp" presStyleIdx="1" presStyleCnt="4"/>
      <dgm:spPr>
        <a:prstGeom prst="round2DiagRect">
          <a:avLst>
            <a:gd name="adj1" fmla="val 29727"/>
            <a:gd name="adj2" fmla="val 0"/>
          </a:avLst>
        </a:prstGeom>
      </dgm:spPr>
    </dgm:pt>
    <dgm:pt modelId="{12B646C1-D4D6-43FA-BE4B-C5FC2F68A5DF}" type="pres">
      <dgm:prSet presAssocID="{B139A94B-EF9C-4BFE-A56A-8A8DA423EBA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llar"/>
        </a:ext>
      </dgm:extLst>
    </dgm:pt>
    <dgm:pt modelId="{06417E9F-8E68-4022-B075-70835999DA30}" type="pres">
      <dgm:prSet presAssocID="{B139A94B-EF9C-4BFE-A56A-8A8DA423EBAC}" presName="spaceRect" presStyleCnt="0"/>
      <dgm:spPr/>
    </dgm:pt>
    <dgm:pt modelId="{45F11910-0B43-478F-B100-DD8F4800A1C7}" type="pres">
      <dgm:prSet presAssocID="{B139A94B-EF9C-4BFE-A56A-8A8DA423EBAC}" presName="textRect" presStyleLbl="revTx" presStyleIdx="1" presStyleCnt="4">
        <dgm:presLayoutVars>
          <dgm:chMax val="1"/>
          <dgm:chPref val="1"/>
        </dgm:presLayoutVars>
      </dgm:prSet>
      <dgm:spPr/>
    </dgm:pt>
    <dgm:pt modelId="{81ADAABA-782D-4408-9772-63A05CDC97B0}" type="pres">
      <dgm:prSet presAssocID="{E70E8EA1-DCDE-44D6-BBF5-033520654342}" presName="sibTrans" presStyleCnt="0"/>
      <dgm:spPr/>
    </dgm:pt>
    <dgm:pt modelId="{B32E63A3-EC94-4555-BD49-8DFBA81EE93D}" type="pres">
      <dgm:prSet presAssocID="{FDDB5E45-ABAE-44A7-BDCB-BD198A56435A}" presName="compNode" presStyleCnt="0"/>
      <dgm:spPr/>
    </dgm:pt>
    <dgm:pt modelId="{52D47D57-760C-4C2A-960A-8A96CBFC6074}" type="pres">
      <dgm:prSet presAssocID="{FDDB5E45-ABAE-44A7-BDCB-BD198A56435A}" presName="iconBgRect" presStyleLbl="bgShp" presStyleIdx="2" presStyleCnt="4"/>
      <dgm:spPr>
        <a:prstGeom prst="round2DiagRect">
          <a:avLst>
            <a:gd name="adj1" fmla="val 29727"/>
            <a:gd name="adj2" fmla="val 0"/>
          </a:avLst>
        </a:prstGeom>
      </dgm:spPr>
    </dgm:pt>
    <dgm:pt modelId="{43A68258-BF8C-453D-96EA-976DD9F582E1}" type="pres">
      <dgm:prSet presAssocID="{FDDB5E45-ABAE-44A7-BDCB-BD198A56435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ins"/>
        </a:ext>
      </dgm:extLst>
    </dgm:pt>
    <dgm:pt modelId="{5110DA58-5300-4E4F-9DF8-8E15A7A7AEE1}" type="pres">
      <dgm:prSet presAssocID="{FDDB5E45-ABAE-44A7-BDCB-BD198A56435A}" presName="spaceRect" presStyleCnt="0"/>
      <dgm:spPr/>
    </dgm:pt>
    <dgm:pt modelId="{EAB7C250-CD60-4A82-AA81-30B183A7967A}" type="pres">
      <dgm:prSet presAssocID="{FDDB5E45-ABAE-44A7-BDCB-BD198A56435A}" presName="textRect" presStyleLbl="revTx" presStyleIdx="2" presStyleCnt="4">
        <dgm:presLayoutVars>
          <dgm:chMax val="1"/>
          <dgm:chPref val="1"/>
        </dgm:presLayoutVars>
      </dgm:prSet>
      <dgm:spPr/>
    </dgm:pt>
    <dgm:pt modelId="{37A60C88-6AC1-41B0-BB58-C04F8501E49D}" type="pres">
      <dgm:prSet presAssocID="{C59D4884-FA87-45B6-942F-CDB1E49C51B1}" presName="sibTrans" presStyleCnt="0"/>
      <dgm:spPr/>
    </dgm:pt>
    <dgm:pt modelId="{A1ECB30E-7ECD-4D38-BD69-AB4FF6D821B2}" type="pres">
      <dgm:prSet presAssocID="{BAC8E028-11AA-45A8-8A81-B1D488E6F8C9}" presName="compNode" presStyleCnt="0"/>
      <dgm:spPr/>
    </dgm:pt>
    <dgm:pt modelId="{40FB71A4-5542-49DB-9835-059C3CD967EA}" type="pres">
      <dgm:prSet presAssocID="{BAC8E028-11AA-45A8-8A81-B1D488E6F8C9}" presName="iconBgRect" presStyleLbl="bgShp" presStyleIdx="3" presStyleCnt="4"/>
      <dgm:spPr>
        <a:prstGeom prst="round2DiagRect">
          <a:avLst>
            <a:gd name="adj1" fmla="val 29727"/>
            <a:gd name="adj2" fmla="val 0"/>
          </a:avLst>
        </a:prstGeom>
      </dgm:spPr>
    </dgm:pt>
    <dgm:pt modelId="{BD36309E-571F-4551-BA3F-6B95A2D751C4}" type="pres">
      <dgm:prSet presAssocID="{BAC8E028-11AA-45A8-8A81-B1D488E6F8C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agnifying glass"/>
        </a:ext>
      </dgm:extLst>
    </dgm:pt>
    <dgm:pt modelId="{3D9CDE00-1EA7-45B9-BEB7-23616381D9F7}" type="pres">
      <dgm:prSet presAssocID="{BAC8E028-11AA-45A8-8A81-B1D488E6F8C9}" presName="spaceRect" presStyleCnt="0"/>
      <dgm:spPr/>
    </dgm:pt>
    <dgm:pt modelId="{A4229FF6-52CF-491F-848D-D5BF8FC61A90}" type="pres">
      <dgm:prSet presAssocID="{BAC8E028-11AA-45A8-8A81-B1D488E6F8C9}" presName="textRect" presStyleLbl="revTx" presStyleIdx="3" presStyleCnt="4">
        <dgm:presLayoutVars>
          <dgm:chMax val="1"/>
          <dgm:chPref val="1"/>
        </dgm:presLayoutVars>
      </dgm:prSet>
      <dgm:spPr/>
    </dgm:pt>
  </dgm:ptLst>
  <dgm:cxnLst>
    <dgm:cxn modelId="{41CA1E31-7A83-481A-918D-DF8637549512}" srcId="{17389D7F-E992-4DF6-85D4-AAA0C5311350}" destId="{B139A94B-EF9C-4BFE-A56A-8A8DA423EBAC}" srcOrd="1" destOrd="0" parTransId="{41524FBB-9FB8-4886-8544-617E3EE8E980}" sibTransId="{E70E8EA1-DCDE-44D6-BBF5-033520654342}"/>
    <dgm:cxn modelId="{3D916161-90B6-4782-9B17-756385DE941B}" type="presOf" srcId="{BAC8E028-11AA-45A8-8A81-B1D488E6F8C9}" destId="{A4229FF6-52CF-491F-848D-D5BF8FC61A90}" srcOrd="0" destOrd="0" presId="urn:microsoft.com/office/officeart/2018/5/layout/IconLeafLabelList"/>
    <dgm:cxn modelId="{305D9361-0D47-427C-87DE-F6219A65F7B4}" srcId="{17389D7F-E992-4DF6-85D4-AAA0C5311350}" destId="{FDDB5E45-ABAE-44A7-BDCB-BD198A56435A}" srcOrd="2" destOrd="0" parTransId="{E4EE3B53-653F-4CD3-ACF8-1F46ED788D03}" sibTransId="{C59D4884-FA87-45B6-942F-CDB1E49C51B1}"/>
    <dgm:cxn modelId="{FC67358D-548E-439C-90B2-398F2CD1CE5D}" srcId="{17389D7F-E992-4DF6-85D4-AAA0C5311350}" destId="{BAC8E028-11AA-45A8-8A81-B1D488E6F8C9}" srcOrd="3" destOrd="0" parTransId="{5232D66C-7F13-452A-A316-F19561511686}" sibTransId="{B656B3B1-3758-4286-9FD9-A5284547CFC5}"/>
    <dgm:cxn modelId="{1ECB06D0-C725-446B-BCA6-C3F4EBD6D993}" type="presOf" srcId="{4C9E9FF8-C500-4717-9CCC-4E4E9FD81117}" destId="{49CCE958-9986-410C-968F-A646F23D7D9A}" srcOrd="0" destOrd="0" presId="urn:microsoft.com/office/officeart/2018/5/layout/IconLeafLabelList"/>
    <dgm:cxn modelId="{8CF86AF2-F9B5-4DFA-8ADF-6D5951D4D2E3}" type="presOf" srcId="{17389D7F-E992-4DF6-85D4-AAA0C5311350}" destId="{F4ABEAB7-25D6-4025-AE87-71EF3B6F7E7F}" srcOrd="0" destOrd="0" presId="urn:microsoft.com/office/officeart/2018/5/layout/IconLeafLabelList"/>
    <dgm:cxn modelId="{9BB7CCF9-2B26-4E63-8299-B2F2D1357E2E}" type="presOf" srcId="{FDDB5E45-ABAE-44A7-BDCB-BD198A56435A}" destId="{EAB7C250-CD60-4A82-AA81-30B183A7967A}" srcOrd="0" destOrd="0" presId="urn:microsoft.com/office/officeart/2018/5/layout/IconLeafLabelList"/>
    <dgm:cxn modelId="{6818A8FB-F501-41BD-A24B-126B81CB8D1B}" type="presOf" srcId="{B139A94B-EF9C-4BFE-A56A-8A8DA423EBAC}" destId="{45F11910-0B43-478F-B100-DD8F4800A1C7}" srcOrd="0" destOrd="0" presId="urn:microsoft.com/office/officeart/2018/5/layout/IconLeafLabelList"/>
    <dgm:cxn modelId="{52B5B5FC-5D3F-4235-A773-0A0AC9535519}" srcId="{17389D7F-E992-4DF6-85D4-AAA0C5311350}" destId="{4C9E9FF8-C500-4717-9CCC-4E4E9FD81117}" srcOrd="0" destOrd="0" parTransId="{BA982947-F219-4936-ADA7-C548625DA8D0}" sibTransId="{1D2F576C-7294-4321-BE4A-7C922D1175EA}"/>
    <dgm:cxn modelId="{A826DEED-D568-4F7B-B642-7826E6A44BC1}" type="presParOf" srcId="{F4ABEAB7-25D6-4025-AE87-71EF3B6F7E7F}" destId="{68F4351C-D1C3-46C6-92A3-8DC802C5E58D}" srcOrd="0" destOrd="0" presId="urn:microsoft.com/office/officeart/2018/5/layout/IconLeafLabelList"/>
    <dgm:cxn modelId="{082ADECB-789A-47F2-BA11-CCF1BEE0483E}" type="presParOf" srcId="{68F4351C-D1C3-46C6-92A3-8DC802C5E58D}" destId="{40A342A7-C1BA-44F8-8220-F53AD46EFB12}" srcOrd="0" destOrd="0" presId="urn:microsoft.com/office/officeart/2018/5/layout/IconLeafLabelList"/>
    <dgm:cxn modelId="{5E148E0E-0635-4B26-B44E-76B8E7F799BD}" type="presParOf" srcId="{68F4351C-D1C3-46C6-92A3-8DC802C5E58D}" destId="{5E1277FE-9796-475E-BCB5-96B5164A1D6B}" srcOrd="1" destOrd="0" presId="urn:microsoft.com/office/officeart/2018/5/layout/IconLeafLabelList"/>
    <dgm:cxn modelId="{7E68D579-0AB7-4B87-82BB-DB8068805435}" type="presParOf" srcId="{68F4351C-D1C3-46C6-92A3-8DC802C5E58D}" destId="{77A324CF-05C8-44B3-B71B-1601002E5B55}" srcOrd="2" destOrd="0" presId="urn:microsoft.com/office/officeart/2018/5/layout/IconLeafLabelList"/>
    <dgm:cxn modelId="{ABD660E4-C1B8-4602-BA88-BB9067097086}" type="presParOf" srcId="{68F4351C-D1C3-46C6-92A3-8DC802C5E58D}" destId="{49CCE958-9986-410C-968F-A646F23D7D9A}" srcOrd="3" destOrd="0" presId="urn:microsoft.com/office/officeart/2018/5/layout/IconLeafLabelList"/>
    <dgm:cxn modelId="{51387ADE-3B1E-49AE-A14F-565660C73337}" type="presParOf" srcId="{F4ABEAB7-25D6-4025-AE87-71EF3B6F7E7F}" destId="{59148BB4-DF15-443B-A6E0-85BA35BB8ABE}" srcOrd="1" destOrd="0" presId="urn:microsoft.com/office/officeart/2018/5/layout/IconLeafLabelList"/>
    <dgm:cxn modelId="{97BC24ED-98BE-457F-A55D-359B10B18844}" type="presParOf" srcId="{F4ABEAB7-25D6-4025-AE87-71EF3B6F7E7F}" destId="{9960F04A-DDD5-42C1-BD3B-157365A320DD}" srcOrd="2" destOrd="0" presId="urn:microsoft.com/office/officeart/2018/5/layout/IconLeafLabelList"/>
    <dgm:cxn modelId="{291F46CE-A4CD-4A8F-9E70-CE85F50E8366}" type="presParOf" srcId="{9960F04A-DDD5-42C1-BD3B-157365A320DD}" destId="{AB1B071B-B478-4801-BA95-097992D8ABA7}" srcOrd="0" destOrd="0" presId="urn:microsoft.com/office/officeart/2018/5/layout/IconLeafLabelList"/>
    <dgm:cxn modelId="{DF2A9D6D-A469-4EA9-95E0-D1426FE9C30D}" type="presParOf" srcId="{9960F04A-DDD5-42C1-BD3B-157365A320DD}" destId="{12B646C1-D4D6-43FA-BE4B-C5FC2F68A5DF}" srcOrd="1" destOrd="0" presId="urn:microsoft.com/office/officeart/2018/5/layout/IconLeafLabelList"/>
    <dgm:cxn modelId="{7783E4B2-2E15-40F0-9175-4449BAD7F4EC}" type="presParOf" srcId="{9960F04A-DDD5-42C1-BD3B-157365A320DD}" destId="{06417E9F-8E68-4022-B075-70835999DA30}" srcOrd="2" destOrd="0" presId="urn:microsoft.com/office/officeart/2018/5/layout/IconLeafLabelList"/>
    <dgm:cxn modelId="{BE870165-0443-43E6-911F-9989319D164D}" type="presParOf" srcId="{9960F04A-DDD5-42C1-BD3B-157365A320DD}" destId="{45F11910-0B43-478F-B100-DD8F4800A1C7}" srcOrd="3" destOrd="0" presId="urn:microsoft.com/office/officeart/2018/5/layout/IconLeafLabelList"/>
    <dgm:cxn modelId="{9F1B79E8-183D-41D1-AE2C-8594B0D8C395}" type="presParOf" srcId="{F4ABEAB7-25D6-4025-AE87-71EF3B6F7E7F}" destId="{81ADAABA-782D-4408-9772-63A05CDC97B0}" srcOrd="3" destOrd="0" presId="urn:microsoft.com/office/officeart/2018/5/layout/IconLeafLabelList"/>
    <dgm:cxn modelId="{A698DD24-ACAD-4B49-A05E-55B5C65977D7}" type="presParOf" srcId="{F4ABEAB7-25D6-4025-AE87-71EF3B6F7E7F}" destId="{B32E63A3-EC94-4555-BD49-8DFBA81EE93D}" srcOrd="4" destOrd="0" presId="urn:microsoft.com/office/officeart/2018/5/layout/IconLeafLabelList"/>
    <dgm:cxn modelId="{7F3CF019-0E9E-4C29-B438-553B4F84D440}" type="presParOf" srcId="{B32E63A3-EC94-4555-BD49-8DFBA81EE93D}" destId="{52D47D57-760C-4C2A-960A-8A96CBFC6074}" srcOrd="0" destOrd="0" presId="urn:microsoft.com/office/officeart/2018/5/layout/IconLeafLabelList"/>
    <dgm:cxn modelId="{389FA781-D4C3-4C07-B28F-5ADDF6A5B8B2}" type="presParOf" srcId="{B32E63A3-EC94-4555-BD49-8DFBA81EE93D}" destId="{43A68258-BF8C-453D-96EA-976DD9F582E1}" srcOrd="1" destOrd="0" presId="urn:microsoft.com/office/officeart/2018/5/layout/IconLeafLabelList"/>
    <dgm:cxn modelId="{A60ACAB6-CF40-40C7-8EC9-779C859A5874}" type="presParOf" srcId="{B32E63A3-EC94-4555-BD49-8DFBA81EE93D}" destId="{5110DA58-5300-4E4F-9DF8-8E15A7A7AEE1}" srcOrd="2" destOrd="0" presId="urn:microsoft.com/office/officeart/2018/5/layout/IconLeafLabelList"/>
    <dgm:cxn modelId="{3DAFCB28-F3CA-42E2-83A0-8779FF448F30}" type="presParOf" srcId="{B32E63A3-EC94-4555-BD49-8DFBA81EE93D}" destId="{EAB7C250-CD60-4A82-AA81-30B183A7967A}" srcOrd="3" destOrd="0" presId="urn:microsoft.com/office/officeart/2018/5/layout/IconLeafLabelList"/>
    <dgm:cxn modelId="{413F249C-C42E-40AC-BF5D-020A495DC667}" type="presParOf" srcId="{F4ABEAB7-25D6-4025-AE87-71EF3B6F7E7F}" destId="{37A60C88-6AC1-41B0-BB58-C04F8501E49D}" srcOrd="5" destOrd="0" presId="urn:microsoft.com/office/officeart/2018/5/layout/IconLeafLabelList"/>
    <dgm:cxn modelId="{D3410FD8-A0C3-4F13-A002-BA0AA3A66A44}" type="presParOf" srcId="{F4ABEAB7-25D6-4025-AE87-71EF3B6F7E7F}" destId="{A1ECB30E-7ECD-4D38-BD69-AB4FF6D821B2}" srcOrd="6" destOrd="0" presId="urn:microsoft.com/office/officeart/2018/5/layout/IconLeafLabelList"/>
    <dgm:cxn modelId="{13088B95-AD48-4E2A-BB63-0A5F5181BC09}" type="presParOf" srcId="{A1ECB30E-7ECD-4D38-BD69-AB4FF6D821B2}" destId="{40FB71A4-5542-49DB-9835-059C3CD967EA}" srcOrd="0" destOrd="0" presId="urn:microsoft.com/office/officeart/2018/5/layout/IconLeafLabelList"/>
    <dgm:cxn modelId="{8169D060-EC8C-47DB-919B-671008743B81}" type="presParOf" srcId="{A1ECB30E-7ECD-4D38-BD69-AB4FF6D821B2}" destId="{BD36309E-571F-4551-BA3F-6B95A2D751C4}" srcOrd="1" destOrd="0" presId="urn:microsoft.com/office/officeart/2018/5/layout/IconLeafLabelList"/>
    <dgm:cxn modelId="{B191A5DF-F269-4F6F-A44B-CE06BDD8F1E3}" type="presParOf" srcId="{A1ECB30E-7ECD-4D38-BD69-AB4FF6D821B2}" destId="{3D9CDE00-1EA7-45B9-BEB7-23616381D9F7}" srcOrd="2" destOrd="0" presId="urn:microsoft.com/office/officeart/2018/5/layout/IconLeafLabelList"/>
    <dgm:cxn modelId="{0F7499C9-E881-421F-8313-671131D1A30E}" type="presParOf" srcId="{A1ECB30E-7ECD-4D38-BD69-AB4FF6D821B2}" destId="{A4229FF6-52CF-491F-848D-D5BF8FC61A90}"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30BE0C8-CF78-4EC6-B7CD-6990DA0D8402}"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34A6E14C-1A6C-4250-813E-337880CFDF79}">
      <dgm:prSet/>
      <dgm:spPr/>
      <dgm:t>
        <a:bodyPr/>
        <a:lstStyle/>
        <a:p>
          <a:r>
            <a:rPr lang="en-US"/>
            <a:t>Very limited physical presence – essential staff only</a:t>
          </a:r>
        </a:p>
      </dgm:t>
    </dgm:pt>
    <dgm:pt modelId="{A15F85F4-AD48-4225-B3F2-DC642253A5B6}" type="parTrans" cxnId="{EBBED712-7C1E-41B5-B2C6-F7492978924E}">
      <dgm:prSet/>
      <dgm:spPr/>
      <dgm:t>
        <a:bodyPr/>
        <a:lstStyle/>
        <a:p>
          <a:endParaRPr lang="en-US"/>
        </a:p>
      </dgm:t>
    </dgm:pt>
    <dgm:pt modelId="{026DB298-1E0E-4A25-A8D8-6F3A56315AA3}" type="sibTrans" cxnId="{EBBED712-7C1E-41B5-B2C6-F7492978924E}">
      <dgm:prSet/>
      <dgm:spPr/>
      <dgm:t>
        <a:bodyPr/>
        <a:lstStyle/>
        <a:p>
          <a:endParaRPr lang="en-US"/>
        </a:p>
      </dgm:t>
    </dgm:pt>
    <dgm:pt modelId="{72724418-A768-47C7-A80E-4648DF605439}">
      <dgm:prSet/>
      <dgm:spPr/>
      <dgm:t>
        <a:bodyPr/>
        <a:lstStyle/>
        <a:p>
          <a:r>
            <a:rPr lang="en-US"/>
            <a:t>Tailoring tuition for online delivery</a:t>
          </a:r>
        </a:p>
      </dgm:t>
    </dgm:pt>
    <dgm:pt modelId="{17DE1751-D742-4EF9-84F4-6BEC5BEF8810}" type="parTrans" cxnId="{85E71A0D-5235-458B-B575-1586E168ED49}">
      <dgm:prSet/>
      <dgm:spPr/>
      <dgm:t>
        <a:bodyPr/>
        <a:lstStyle/>
        <a:p>
          <a:endParaRPr lang="en-US"/>
        </a:p>
      </dgm:t>
    </dgm:pt>
    <dgm:pt modelId="{BD47E11C-67CE-4BE1-AAF1-06C795A70ED0}" type="sibTrans" cxnId="{85E71A0D-5235-458B-B575-1586E168ED49}">
      <dgm:prSet/>
      <dgm:spPr/>
      <dgm:t>
        <a:bodyPr/>
        <a:lstStyle/>
        <a:p>
          <a:endParaRPr lang="en-US"/>
        </a:p>
      </dgm:t>
    </dgm:pt>
    <dgm:pt modelId="{92F000F7-B257-4720-A4BB-C2DEDFE46181}">
      <dgm:prSet/>
      <dgm:spPr/>
      <dgm:t>
        <a:bodyPr/>
        <a:lstStyle/>
        <a:p>
          <a:r>
            <a:rPr lang="en-US"/>
            <a:t>Design of adequate online activities – time consuming</a:t>
          </a:r>
        </a:p>
      </dgm:t>
    </dgm:pt>
    <dgm:pt modelId="{CDED08DD-A44F-41DA-A345-97B00C990B29}" type="parTrans" cxnId="{4F109960-13DD-4BFA-A5A4-D6B51266A94D}">
      <dgm:prSet/>
      <dgm:spPr/>
      <dgm:t>
        <a:bodyPr/>
        <a:lstStyle/>
        <a:p>
          <a:endParaRPr lang="en-US"/>
        </a:p>
      </dgm:t>
    </dgm:pt>
    <dgm:pt modelId="{5C9D2DF7-77B5-4E7B-9E1D-BC77D3B2682A}" type="sibTrans" cxnId="{4F109960-13DD-4BFA-A5A4-D6B51266A94D}">
      <dgm:prSet/>
      <dgm:spPr/>
      <dgm:t>
        <a:bodyPr/>
        <a:lstStyle/>
        <a:p>
          <a:endParaRPr lang="en-US"/>
        </a:p>
      </dgm:t>
    </dgm:pt>
    <dgm:pt modelId="{F171E29C-1D82-4545-A415-B123A5BEE8EA}">
      <dgm:prSet/>
      <dgm:spPr/>
      <dgm:t>
        <a:bodyPr/>
        <a:lstStyle/>
        <a:p>
          <a:r>
            <a:rPr lang="en-US"/>
            <a:t>Can normal operation still continue for such an industry ?</a:t>
          </a:r>
        </a:p>
      </dgm:t>
    </dgm:pt>
    <dgm:pt modelId="{27473989-DCD6-4433-B4E3-B3A2D5C778FE}" type="parTrans" cxnId="{9F12E403-647B-4464-90C5-4E88DE62406E}">
      <dgm:prSet/>
      <dgm:spPr/>
      <dgm:t>
        <a:bodyPr/>
        <a:lstStyle/>
        <a:p>
          <a:endParaRPr lang="en-US"/>
        </a:p>
      </dgm:t>
    </dgm:pt>
    <dgm:pt modelId="{F7B1B3B0-EBC9-40F2-9461-8AAC689867AF}" type="sibTrans" cxnId="{9F12E403-647B-4464-90C5-4E88DE62406E}">
      <dgm:prSet/>
      <dgm:spPr/>
      <dgm:t>
        <a:bodyPr/>
        <a:lstStyle/>
        <a:p>
          <a:endParaRPr lang="en-US"/>
        </a:p>
      </dgm:t>
    </dgm:pt>
    <dgm:pt modelId="{BAA035F4-2DC7-6847-8280-07F7482E19D2}" type="pres">
      <dgm:prSet presAssocID="{930BE0C8-CF78-4EC6-B7CD-6990DA0D8402}" presName="outerComposite" presStyleCnt="0">
        <dgm:presLayoutVars>
          <dgm:chMax val="5"/>
          <dgm:dir/>
          <dgm:resizeHandles val="exact"/>
        </dgm:presLayoutVars>
      </dgm:prSet>
      <dgm:spPr/>
    </dgm:pt>
    <dgm:pt modelId="{2C2A0524-80FD-7C46-87EF-D2585D3EA76E}" type="pres">
      <dgm:prSet presAssocID="{930BE0C8-CF78-4EC6-B7CD-6990DA0D8402}" presName="dummyMaxCanvas" presStyleCnt="0">
        <dgm:presLayoutVars/>
      </dgm:prSet>
      <dgm:spPr/>
    </dgm:pt>
    <dgm:pt modelId="{0BE116BB-9AD7-FE49-8C8E-70D5A3F05140}" type="pres">
      <dgm:prSet presAssocID="{930BE0C8-CF78-4EC6-B7CD-6990DA0D8402}" presName="FourNodes_1" presStyleLbl="node1" presStyleIdx="0" presStyleCnt="4">
        <dgm:presLayoutVars>
          <dgm:bulletEnabled val="1"/>
        </dgm:presLayoutVars>
      </dgm:prSet>
      <dgm:spPr/>
    </dgm:pt>
    <dgm:pt modelId="{18CB36C9-F56E-7A41-B0C6-DE67A03EEB64}" type="pres">
      <dgm:prSet presAssocID="{930BE0C8-CF78-4EC6-B7CD-6990DA0D8402}" presName="FourNodes_2" presStyleLbl="node1" presStyleIdx="1" presStyleCnt="4">
        <dgm:presLayoutVars>
          <dgm:bulletEnabled val="1"/>
        </dgm:presLayoutVars>
      </dgm:prSet>
      <dgm:spPr/>
    </dgm:pt>
    <dgm:pt modelId="{240C4760-04C7-8544-9069-480FFE32BFE0}" type="pres">
      <dgm:prSet presAssocID="{930BE0C8-CF78-4EC6-B7CD-6990DA0D8402}" presName="FourNodes_3" presStyleLbl="node1" presStyleIdx="2" presStyleCnt="4">
        <dgm:presLayoutVars>
          <dgm:bulletEnabled val="1"/>
        </dgm:presLayoutVars>
      </dgm:prSet>
      <dgm:spPr/>
    </dgm:pt>
    <dgm:pt modelId="{0D0A4655-EFD5-BA4F-B619-4C2EDE78D886}" type="pres">
      <dgm:prSet presAssocID="{930BE0C8-CF78-4EC6-B7CD-6990DA0D8402}" presName="FourNodes_4" presStyleLbl="node1" presStyleIdx="3" presStyleCnt="4">
        <dgm:presLayoutVars>
          <dgm:bulletEnabled val="1"/>
        </dgm:presLayoutVars>
      </dgm:prSet>
      <dgm:spPr/>
    </dgm:pt>
    <dgm:pt modelId="{059E7895-5F30-9F48-BCD3-4FF64F36176B}" type="pres">
      <dgm:prSet presAssocID="{930BE0C8-CF78-4EC6-B7CD-6990DA0D8402}" presName="FourConn_1-2" presStyleLbl="fgAccFollowNode1" presStyleIdx="0" presStyleCnt="3">
        <dgm:presLayoutVars>
          <dgm:bulletEnabled val="1"/>
        </dgm:presLayoutVars>
      </dgm:prSet>
      <dgm:spPr/>
    </dgm:pt>
    <dgm:pt modelId="{573E1F22-A129-A94A-ADF8-465EE31F6229}" type="pres">
      <dgm:prSet presAssocID="{930BE0C8-CF78-4EC6-B7CD-6990DA0D8402}" presName="FourConn_2-3" presStyleLbl="fgAccFollowNode1" presStyleIdx="1" presStyleCnt="3">
        <dgm:presLayoutVars>
          <dgm:bulletEnabled val="1"/>
        </dgm:presLayoutVars>
      </dgm:prSet>
      <dgm:spPr/>
    </dgm:pt>
    <dgm:pt modelId="{2EB9E2BE-5322-3846-AAE3-3FEEB5345A21}" type="pres">
      <dgm:prSet presAssocID="{930BE0C8-CF78-4EC6-B7CD-6990DA0D8402}" presName="FourConn_3-4" presStyleLbl="fgAccFollowNode1" presStyleIdx="2" presStyleCnt="3">
        <dgm:presLayoutVars>
          <dgm:bulletEnabled val="1"/>
        </dgm:presLayoutVars>
      </dgm:prSet>
      <dgm:spPr/>
    </dgm:pt>
    <dgm:pt modelId="{70E9D6F3-1556-064F-8FBE-30EC4F2D4DDF}" type="pres">
      <dgm:prSet presAssocID="{930BE0C8-CF78-4EC6-B7CD-6990DA0D8402}" presName="FourNodes_1_text" presStyleLbl="node1" presStyleIdx="3" presStyleCnt="4">
        <dgm:presLayoutVars>
          <dgm:bulletEnabled val="1"/>
        </dgm:presLayoutVars>
      </dgm:prSet>
      <dgm:spPr/>
    </dgm:pt>
    <dgm:pt modelId="{D19A2948-5247-AB40-9EA7-7ED4363B13DD}" type="pres">
      <dgm:prSet presAssocID="{930BE0C8-CF78-4EC6-B7CD-6990DA0D8402}" presName="FourNodes_2_text" presStyleLbl="node1" presStyleIdx="3" presStyleCnt="4">
        <dgm:presLayoutVars>
          <dgm:bulletEnabled val="1"/>
        </dgm:presLayoutVars>
      </dgm:prSet>
      <dgm:spPr/>
    </dgm:pt>
    <dgm:pt modelId="{266A7D3D-329D-844B-87C5-6CC3F3AA8B9D}" type="pres">
      <dgm:prSet presAssocID="{930BE0C8-CF78-4EC6-B7CD-6990DA0D8402}" presName="FourNodes_3_text" presStyleLbl="node1" presStyleIdx="3" presStyleCnt="4">
        <dgm:presLayoutVars>
          <dgm:bulletEnabled val="1"/>
        </dgm:presLayoutVars>
      </dgm:prSet>
      <dgm:spPr/>
    </dgm:pt>
    <dgm:pt modelId="{CD645DEE-FD1B-5D44-BEBE-E45D206C2040}" type="pres">
      <dgm:prSet presAssocID="{930BE0C8-CF78-4EC6-B7CD-6990DA0D8402}" presName="FourNodes_4_text" presStyleLbl="node1" presStyleIdx="3" presStyleCnt="4">
        <dgm:presLayoutVars>
          <dgm:bulletEnabled val="1"/>
        </dgm:presLayoutVars>
      </dgm:prSet>
      <dgm:spPr/>
    </dgm:pt>
  </dgm:ptLst>
  <dgm:cxnLst>
    <dgm:cxn modelId="{3D777303-FFF0-7B47-817C-05AAD56C5089}" type="presOf" srcId="{34A6E14C-1A6C-4250-813E-337880CFDF79}" destId="{0BE116BB-9AD7-FE49-8C8E-70D5A3F05140}" srcOrd="0" destOrd="0" presId="urn:microsoft.com/office/officeart/2005/8/layout/vProcess5"/>
    <dgm:cxn modelId="{9F12E403-647B-4464-90C5-4E88DE62406E}" srcId="{930BE0C8-CF78-4EC6-B7CD-6990DA0D8402}" destId="{F171E29C-1D82-4545-A415-B123A5BEE8EA}" srcOrd="3" destOrd="0" parTransId="{27473989-DCD6-4433-B4E3-B3A2D5C778FE}" sibTransId="{F7B1B3B0-EBC9-40F2-9461-8AAC689867AF}"/>
    <dgm:cxn modelId="{85E71A0D-5235-458B-B575-1586E168ED49}" srcId="{930BE0C8-CF78-4EC6-B7CD-6990DA0D8402}" destId="{72724418-A768-47C7-A80E-4648DF605439}" srcOrd="1" destOrd="0" parTransId="{17DE1751-D742-4EF9-84F4-6BEC5BEF8810}" sibTransId="{BD47E11C-67CE-4BE1-AAF1-06C795A70ED0}"/>
    <dgm:cxn modelId="{E54E5B0F-A5C1-B64E-A157-24838D1A2C00}" type="presOf" srcId="{F171E29C-1D82-4545-A415-B123A5BEE8EA}" destId="{CD645DEE-FD1B-5D44-BEBE-E45D206C2040}" srcOrd="1" destOrd="0" presId="urn:microsoft.com/office/officeart/2005/8/layout/vProcess5"/>
    <dgm:cxn modelId="{EBBED712-7C1E-41B5-B2C6-F7492978924E}" srcId="{930BE0C8-CF78-4EC6-B7CD-6990DA0D8402}" destId="{34A6E14C-1A6C-4250-813E-337880CFDF79}" srcOrd="0" destOrd="0" parTransId="{A15F85F4-AD48-4225-B3F2-DC642253A5B6}" sibTransId="{026DB298-1E0E-4A25-A8D8-6F3A56315AA3}"/>
    <dgm:cxn modelId="{1980D013-5C63-604C-BE9C-28A15E396E83}" type="presOf" srcId="{72724418-A768-47C7-A80E-4648DF605439}" destId="{D19A2948-5247-AB40-9EA7-7ED4363B13DD}" srcOrd="1" destOrd="0" presId="urn:microsoft.com/office/officeart/2005/8/layout/vProcess5"/>
    <dgm:cxn modelId="{79240515-BCDF-7D4F-955C-4C69AE8425AC}" type="presOf" srcId="{930BE0C8-CF78-4EC6-B7CD-6990DA0D8402}" destId="{BAA035F4-2DC7-6847-8280-07F7482E19D2}" srcOrd="0" destOrd="0" presId="urn:microsoft.com/office/officeart/2005/8/layout/vProcess5"/>
    <dgm:cxn modelId="{4B42634C-F673-2B4B-AB79-77A327209F15}" type="presOf" srcId="{026DB298-1E0E-4A25-A8D8-6F3A56315AA3}" destId="{059E7895-5F30-9F48-BCD3-4FF64F36176B}" srcOrd="0" destOrd="0" presId="urn:microsoft.com/office/officeart/2005/8/layout/vProcess5"/>
    <dgm:cxn modelId="{BE0AAB51-0A78-DF4D-8FDD-B980A90878A3}" type="presOf" srcId="{92F000F7-B257-4720-A4BB-C2DEDFE46181}" destId="{266A7D3D-329D-844B-87C5-6CC3F3AA8B9D}" srcOrd="1" destOrd="0" presId="urn:microsoft.com/office/officeart/2005/8/layout/vProcess5"/>
    <dgm:cxn modelId="{4F109960-13DD-4BFA-A5A4-D6B51266A94D}" srcId="{930BE0C8-CF78-4EC6-B7CD-6990DA0D8402}" destId="{92F000F7-B257-4720-A4BB-C2DEDFE46181}" srcOrd="2" destOrd="0" parTransId="{CDED08DD-A44F-41DA-A345-97B00C990B29}" sibTransId="{5C9D2DF7-77B5-4E7B-9E1D-BC77D3B2682A}"/>
    <dgm:cxn modelId="{CF3E6566-F60B-6546-BD25-3746E8B04457}" type="presOf" srcId="{72724418-A768-47C7-A80E-4648DF605439}" destId="{18CB36C9-F56E-7A41-B0C6-DE67A03EEB64}" srcOrd="0" destOrd="0" presId="urn:microsoft.com/office/officeart/2005/8/layout/vProcess5"/>
    <dgm:cxn modelId="{8998E689-39B6-5C4C-AB6E-49F3F908440C}" type="presOf" srcId="{34A6E14C-1A6C-4250-813E-337880CFDF79}" destId="{70E9D6F3-1556-064F-8FBE-30EC4F2D4DDF}" srcOrd="1" destOrd="0" presId="urn:microsoft.com/office/officeart/2005/8/layout/vProcess5"/>
    <dgm:cxn modelId="{6B4DCDAC-8027-C343-AD1A-A634BFF8973B}" type="presOf" srcId="{F171E29C-1D82-4545-A415-B123A5BEE8EA}" destId="{0D0A4655-EFD5-BA4F-B619-4C2EDE78D886}" srcOrd="0" destOrd="0" presId="urn:microsoft.com/office/officeart/2005/8/layout/vProcess5"/>
    <dgm:cxn modelId="{992A5FC3-D3A8-D544-87E9-4E0BA69A040E}" type="presOf" srcId="{92F000F7-B257-4720-A4BB-C2DEDFE46181}" destId="{240C4760-04C7-8544-9069-480FFE32BFE0}" srcOrd="0" destOrd="0" presId="urn:microsoft.com/office/officeart/2005/8/layout/vProcess5"/>
    <dgm:cxn modelId="{728652D3-1670-CB4E-88DB-F889CC2E5719}" type="presOf" srcId="{BD47E11C-67CE-4BE1-AAF1-06C795A70ED0}" destId="{573E1F22-A129-A94A-ADF8-465EE31F6229}" srcOrd="0" destOrd="0" presId="urn:microsoft.com/office/officeart/2005/8/layout/vProcess5"/>
    <dgm:cxn modelId="{0B918EEF-983B-F943-87A3-6E3C3DC322C6}" type="presOf" srcId="{5C9D2DF7-77B5-4E7B-9E1D-BC77D3B2682A}" destId="{2EB9E2BE-5322-3846-AAE3-3FEEB5345A21}" srcOrd="0" destOrd="0" presId="urn:microsoft.com/office/officeart/2005/8/layout/vProcess5"/>
    <dgm:cxn modelId="{262056D8-DE4C-3945-B5D9-731B838C6148}" type="presParOf" srcId="{BAA035F4-2DC7-6847-8280-07F7482E19D2}" destId="{2C2A0524-80FD-7C46-87EF-D2585D3EA76E}" srcOrd="0" destOrd="0" presId="urn:microsoft.com/office/officeart/2005/8/layout/vProcess5"/>
    <dgm:cxn modelId="{31A2F06F-6785-D143-B1A8-7FB24F29CCE3}" type="presParOf" srcId="{BAA035F4-2DC7-6847-8280-07F7482E19D2}" destId="{0BE116BB-9AD7-FE49-8C8E-70D5A3F05140}" srcOrd="1" destOrd="0" presId="urn:microsoft.com/office/officeart/2005/8/layout/vProcess5"/>
    <dgm:cxn modelId="{43F7CB34-6EEF-754C-840A-626DC7A66CEE}" type="presParOf" srcId="{BAA035F4-2DC7-6847-8280-07F7482E19D2}" destId="{18CB36C9-F56E-7A41-B0C6-DE67A03EEB64}" srcOrd="2" destOrd="0" presId="urn:microsoft.com/office/officeart/2005/8/layout/vProcess5"/>
    <dgm:cxn modelId="{02EAA7DB-90A2-3A42-8B0B-25B5E051EE8F}" type="presParOf" srcId="{BAA035F4-2DC7-6847-8280-07F7482E19D2}" destId="{240C4760-04C7-8544-9069-480FFE32BFE0}" srcOrd="3" destOrd="0" presId="urn:microsoft.com/office/officeart/2005/8/layout/vProcess5"/>
    <dgm:cxn modelId="{DD620CCE-181E-7341-9F3B-D5C6CB3B1E5A}" type="presParOf" srcId="{BAA035F4-2DC7-6847-8280-07F7482E19D2}" destId="{0D0A4655-EFD5-BA4F-B619-4C2EDE78D886}" srcOrd="4" destOrd="0" presId="urn:microsoft.com/office/officeart/2005/8/layout/vProcess5"/>
    <dgm:cxn modelId="{2D02F1DD-B551-6247-848F-6E4DE8220899}" type="presParOf" srcId="{BAA035F4-2DC7-6847-8280-07F7482E19D2}" destId="{059E7895-5F30-9F48-BCD3-4FF64F36176B}" srcOrd="5" destOrd="0" presId="urn:microsoft.com/office/officeart/2005/8/layout/vProcess5"/>
    <dgm:cxn modelId="{3A0B9A7A-1A2E-3646-A67F-3C5A4C2F3DB4}" type="presParOf" srcId="{BAA035F4-2DC7-6847-8280-07F7482E19D2}" destId="{573E1F22-A129-A94A-ADF8-465EE31F6229}" srcOrd="6" destOrd="0" presId="urn:microsoft.com/office/officeart/2005/8/layout/vProcess5"/>
    <dgm:cxn modelId="{D5965AAF-FC3A-BD4C-8AE1-E59C05F68947}" type="presParOf" srcId="{BAA035F4-2DC7-6847-8280-07F7482E19D2}" destId="{2EB9E2BE-5322-3846-AAE3-3FEEB5345A21}" srcOrd="7" destOrd="0" presId="urn:microsoft.com/office/officeart/2005/8/layout/vProcess5"/>
    <dgm:cxn modelId="{FDB26BF5-23D2-E14B-A858-ADEB554C4E3E}" type="presParOf" srcId="{BAA035F4-2DC7-6847-8280-07F7482E19D2}" destId="{70E9D6F3-1556-064F-8FBE-30EC4F2D4DDF}" srcOrd="8" destOrd="0" presId="urn:microsoft.com/office/officeart/2005/8/layout/vProcess5"/>
    <dgm:cxn modelId="{2194A473-6BFF-1045-B72F-C6F084F8B390}" type="presParOf" srcId="{BAA035F4-2DC7-6847-8280-07F7482E19D2}" destId="{D19A2948-5247-AB40-9EA7-7ED4363B13DD}" srcOrd="9" destOrd="0" presId="urn:microsoft.com/office/officeart/2005/8/layout/vProcess5"/>
    <dgm:cxn modelId="{3EE2C387-458A-E842-BB6D-E2D6E105F3D8}" type="presParOf" srcId="{BAA035F4-2DC7-6847-8280-07F7482E19D2}" destId="{266A7D3D-329D-844B-87C5-6CC3F3AA8B9D}" srcOrd="10" destOrd="0" presId="urn:microsoft.com/office/officeart/2005/8/layout/vProcess5"/>
    <dgm:cxn modelId="{40E063CA-5C17-FE4D-8EB5-F904EED9A0D9}" type="presParOf" srcId="{BAA035F4-2DC7-6847-8280-07F7482E19D2}" destId="{CD645DEE-FD1B-5D44-BEBE-E45D206C2040}"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69CF58E-150B-42CA-97F7-43BCBAAB155F}" type="doc">
      <dgm:prSet loTypeId="urn:microsoft.com/office/officeart/2005/8/layout/hierarchy2" loCatId="hierarchy" qsTypeId="urn:microsoft.com/office/officeart/2005/8/quickstyle/simple1" qsCatId="simple" csTypeId="urn:microsoft.com/office/officeart/2005/8/colors/colorful5" csCatId="colorful"/>
      <dgm:spPr/>
      <dgm:t>
        <a:bodyPr/>
        <a:lstStyle/>
        <a:p>
          <a:endParaRPr lang="en-US"/>
        </a:p>
      </dgm:t>
    </dgm:pt>
    <dgm:pt modelId="{4B791C33-2F2C-4ED7-A691-78A9FE7645BB}">
      <dgm:prSet/>
      <dgm:spPr/>
      <dgm:t>
        <a:bodyPr/>
        <a:lstStyle/>
        <a:p>
          <a:r>
            <a:rPr lang="en-US"/>
            <a:t>Individuals are still able to purchase food</a:t>
          </a:r>
        </a:p>
      </dgm:t>
    </dgm:pt>
    <dgm:pt modelId="{7468ED38-3373-4761-9D03-DF3F6A21BF36}" type="parTrans" cxnId="{5125454C-EDA7-4841-9B76-54DCDAAC679F}">
      <dgm:prSet/>
      <dgm:spPr/>
      <dgm:t>
        <a:bodyPr/>
        <a:lstStyle/>
        <a:p>
          <a:endParaRPr lang="en-US"/>
        </a:p>
      </dgm:t>
    </dgm:pt>
    <dgm:pt modelId="{C2D1BA90-1A8E-4318-8301-D925D0DB457E}" type="sibTrans" cxnId="{5125454C-EDA7-4841-9B76-54DCDAAC679F}">
      <dgm:prSet/>
      <dgm:spPr/>
      <dgm:t>
        <a:bodyPr/>
        <a:lstStyle/>
        <a:p>
          <a:endParaRPr lang="en-US"/>
        </a:p>
      </dgm:t>
    </dgm:pt>
    <dgm:pt modelId="{29FAF1FA-3194-415D-8B02-3500BE233EA3}">
      <dgm:prSet/>
      <dgm:spPr/>
      <dgm:t>
        <a:bodyPr/>
        <a:lstStyle/>
        <a:p>
          <a:r>
            <a:rPr lang="en-US"/>
            <a:t>This means several things:</a:t>
          </a:r>
        </a:p>
      </dgm:t>
    </dgm:pt>
    <dgm:pt modelId="{CE21467B-EC54-479C-AB2D-0AE40FB0A79C}" type="parTrans" cxnId="{0DF4BEB5-6405-4937-9A06-7BD2721E5A4C}">
      <dgm:prSet/>
      <dgm:spPr/>
      <dgm:t>
        <a:bodyPr/>
        <a:lstStyle/>
        <a:p>
          <a:endParaRPr lang="en-US"/>
        </a:p>
      </dgm:t>
    </dgm:pt>
    <dgm:pt modelId="{B36DC30B-CBAA-42C0-A5AB-C68D478109A4}" type="sibTrans" cxnId="{0DF4BEB5-6405-4937-9A06-7BD2721E5A4C}">
      <dgm:prSet/>
      <dgm:spPr/>
      <dgm:t>
        <a:bodyPr/>
        <a:lstStyle/>
        <a:p>
          <a:endParaRPr lang="en-US"/>
        </a:p>
      </dgm:t>
    </dgm:pt>
    <dgm:pt modelId="{C9CADDBD-ED44-4DA9-B74B-FA43779D4A83}">
      <dgm:prSet/>
      <dgm:spPr/>
      <dgm:t>
        <a:bodyPr/>
        <a:lstStyle/>
        <a:p>
          <a:r>
            <a:rPr lang="en-US"/>
            <a:t>Goods are still being manufactured</a:t>
          </a:r>
        </a:p>
      </dgm:t>
    </dgm:pt>
    <dgm:pt modelId="{ED348D7A-6A8B-4C33-84BC-F2189C10A3F1}" type="parTrans" cxnId="{84A8071C-8E1E-4329-A337-EED87F80E99B}">
      <dgm:prSet/>
      <dgm:spPr/>
      <dgm:t>
        <a:bodyPr/>
        <a:lstStyle/>
        <a:p>
          <a:endParaRPr lang="en-US"/>
        </a:p>
      </dgm:t>
    </dgm:pt>
    <dgm:pt modelId="{5B30B613-7F82-460E-90CD-336893B4EC0C}" type="sibTrans" cxnId="{84A8071C-8E1E-4329-A337-EED87F80E99B}">
      <dgm:prSet/>
      <dgm:spPr/>
      <dgm:t>
        <a:bodyPr/>
        <a:lstStyle/>
        <a:p>
          <a:endParaRPr lang="en-US"/>
        </a:p>
      </dgm:t>
    </dgm:pt>
    <dgm:pt modelId="{A04DC08A-F683-4569-916F-C76105D10070}">
      <dgm:prSet/>
      <dgm:spPr/>
      <dgm:t>
        <a:bodyPr/>
        <a:lstStyle/>
        <a:p>
          <a:r>
            <a:rPr lang="en-US"/>
            <a:t>Factories are still operating</a:t>
          </a:r>
        </a:p>
      </dgm:t>
    </dgm:pt>
    <dgm:pt modelId="{5C5B9E93-44F1-4D3A-8C91-CCE687BE8FD5}" type="parTrans" cxnId="{68A8C2D0-C109-4C76-80AC-FC7631BE1200}">
      <dgm:prSet/>
      <dgm:spPr/>
      <dgm:t>
        <a:bodyPr/>
        <a:lstStyle/>
        <a:p>
          <a:endParaRPr lang="en-US"/>
        </a:p>
      </dgm:t>
    </dgm:pt>
    <dgm:pt modelId="{E854B96C-ECA2-416A-9C46-E9B5922EC0DE}" type="sibTrans" cxnId="{68A8C2D0-C109-4C76-80AC-FC7631BE1200}">
      <dgm:prSet/>
      <dgm:spPr/>
      <dgm:t>
        <a:bodyPr/>
        <a:lstStyle/>
        <a:p>
          <a:endParaRPr lang="en-US"/>
        </a:p>
      </dgm:t>
    </dgm:pt>
    <dgm:pt modelId="{6B39ADA6-0583-436E-9AAB-F5A08733E265}">
      <dgm:prSet/>
      <dgm:spPr/>
      <dgm:t>
        <a:bodyPr/>
        <a:lstStyle/>
        <a:p>
          <a:r>
            <a:rPr lang="en-US"/>
            <a:t>Transport is still operating</a:t>
          </a:r>
        </a:p>
      </dgm:t>
    </dgm:pt>
    <dgm:pt modelId="{45CBDE35-C592-49FC-B4AA-2B937D6B9894}" type="parTrans" cxnId="{9DF04914-3AA3-4CD2-A8A2-ED9CBE35972E}">
      <dgm:prSet/>
      <dgm:spPr/>
      <dgm:t>
        <a:bodyPr/>
        <a:lstStyle/>
        <a:p>
          <a:endParaRPr lang="en-US"/>
        </a:p>
      </dgm:t>
    </dgm:pt>
    <dgm:pt modelId="{4163BECB-A823-49FD-8D52-3578884A83D2}" type="sibTrans" cxnId="{9DF04914-3AA3-4CD2-A8A2-ED9CBE35972E}">
      <dgm:prSet/>
      <dgm:spPr/>
      <dgm:t>
        <a:bodyPr/>
        <a:lstStyle/>
        <a:p>
          <a:endParaRPr lang="en-US"/>
        </a:p>
      </dgm:t>
    </dgm:pt>
    <dgm:pt modelId="{BE140197-3A38-4B55-A473-AA4935ECD006}">
      <dgm:prSet/>
      <dgm:spPr/>
      <dgm:t>
        <a:bodyPr/>
        <a:lstStyle/>
        <a:p>
          <a:r>
            <a:rPr lang="en-US"/>
            <a:t>What are the challenges for each of these processes ?</a:t>
          </a:r>
        </a:p>
      </dgm:t>
    </dgm:pt>
    <dgm:pt modelId="{0E893C61-4801-4506-8361-BEC563D6C308}" type="parTrans" cxnId="{B6E84B75-A525-4E8C-81DE-A7A17A747F55}">
      <dgm:prSet/>
      <dgm:spPr/>
      <dgm:t>
        <a:bodyPr/>
        <a:lstStyle/>
        <a:p>
          <a:endParaRPr lang="en-US"/>
        </a:p>
      </dgm:t>
    </dgm:pt>
    <dgm:pt modelId="{974B3FE5-7B0E-45BB-9A45-6402EB4A44A5}" type="sibTrans" cxnId="{B6E84B75-A525-4E8C-81DE-A7A17A747F55}">
      <dgm:prSet/>
      <dgm:spPr/>
      <dgm:t>
        <a:bodyPr/>
        <a:lstStyle/>
        <a:p>
          <a:endParaRPr lang="en-US"/>
        </a:p>
      </dgm:t>
    </dgm:pt>
    <dgm:pt modelId="{CD71A19B-4B5D-9D46-99EA-C37569460A14}" type="pres">
      <dgm:prSet presAssocID="{069CF58E-150B-42CA-97F7-43BCBAAB155F}" presName="diagram" presStyleCnt="0">
        <dgm:presLayoutVars>
          <dgm:chPref val="1"/>
          <dgm:dir/>
          <dgm:animOne val="branch"/>
          <dgm:animLvl val="lvl"/>
          <dgm:resizeHandles val="exact"/>
        </dgm:presLayoutVars>
      </dgm:prSet>
      <dgm:spPr/>
    </dgm:pt>
    <dgm:pt modelId="{DCDB9F0C-24DB-6F40-AE4D-708C959BF003}" type="pres">
      <dgm:prSet presAssocID="{4B791C33-2F2C-4ED7-A691-78A9FE7645BB}" presName="root1" presStyleCnt="0"/>
      <dgm:spPr/>
    </dgm:pt>
    <dgm:pt modelId="{7E596D9E-E40D-7C48-9603-CA5C52698FE4}" type="pres">
      <dgm:prSet presAssocID="{4B791C33-2F2C-4ED7-A691-78A9FE7645BB}" presName="LevelOneTextNode" presStyleLbl="node0" presStyleIdx="0" presStyleCnt="3">
        <dgm:presLayoutVars>
          <dgm:chPref val="3"/>
        </dgm:presLayoutVars>
      </dgm:prSet>
      <dgm:spPr/>
    </dgm:pt>
    <dgm:pt modelId="{67E1964A-BDA6-BD4D-BBEC-16A2835D3CEF}" type="pres">
      <dgm:prSet presAssocID="{4B791C33-2F2C-4ED7-A691-78A9FE7645BB}" presName="level2hierChild" presStyleCnt="0"/>
      <dgm:spPr/>
    </dgm:pt>
    <dgm:pt modelId="{EB16F4F2-3F3E-1B40-854D-6241A8733626}" type="pres">
      <dgm:prSet presAssocID="{29FAF1FA-3194-415D-8B02-3500BE233EA3}" presName="root1" presStyleCnt="0"/>
      <dgm:spPr/>
    </dgm:pt>
    <dgm:pt modelId="{93237AE5-D5B3-A84C-A5D8-DD1C5EAD09DE}" type="pres">
      <dgm:prSet presAssocID="{29FAF1FA-3194-415D-8B02-3500BE233EA3}" presName="LevelOneTextNode" presStyleLbl="node0" presStyleIdx="1" presStyleCnt="3">
        <dgm:presLayoutVars>
          <dgm:chPref val="3"/>
        </dgm:presLayoutVars>
      </dgm:prSet>
      <dgm:spPr/>
    </dgm:pt>
    <dgm:pt modelId="{E023CF59-5E68-974B-A7E8-0B0F9B8C53F9}" type="pres">
      <dgm:prSet presAssocID="{29FAF1FA-3194-415D-8B02-3500BE233EA3}" presName="level2hierChild" presStyleCnt="0"/>
      <dgm:spPr/>
    </dgm:pt>
    <dgm:pt modelId="{DF1DA0A4-7349-6649-ACBE-548AB21FEE48}" type="pres">
      <dgm:prSet presAssocID="{ED348D7A-6A8B-4C33-84BC-F2189C10A3F1}" presName="conn2-1" presStyleLbl="parChTrans1D2" presStyleIdx="0" presStyleCnt="3"/>
      <dgm:spPr/>
    </dgm:pt>
    <dgm:pt modelId="{57B3A2DF-1D16-0A4C-8731-251F670EAE5A}" type="pres">
      <dgm:prSet presAssocID="{ED348D7A-6A8B-4C33-84BC-F2189C10A3F1}" presName="connTx" presStyleLbl="parChTrans1D2" presStyleIdx="0" presStyleCnt="3"/>
      <dgm:spPr/>
    </dgm:pt>
    <dgm:pt modelId="{94DF1A5C-1502-B046-878E-D7D91FBCD848}" type="pres">
      <dgm:prSet presAssocID="{C9CADDBD-ED44-4DA9-B74B-FA43779D4A83}" presName="root2" presStyleCnt="0"/>
      <dgm:spPr/>
    </dgm:pt>
    <dgm:pt modelId="{B6639943-9880-4D45-AFB3-77DEE51C113E}" type="pres">
      <dgm:prSet presAssocID="{C9CADDBD-ED44-4DA9-B74B-FA43779D4A83}" presName="LevelTwoTextNode" presStyleLbl="node2" presStyleIdx="0" presStyleCnt="3">
        <dgm:presLayoutVars>
          <dgm:chPref val="3"/>
        </dgm:presLayoutVars>
      </dgm:prSet>
      <dgm:spPr/>
    </dgm:pt>
    <dgm:pt modelId="{2D2AA09D-8C10-E446-A16E-741E86E26406}" type="pres">
      <dgm:prSet presAssocID="{C9CADDBD-ED44-4DA9-B74B-FA43779D4A83}" presName="level3hierChild" presStyleCnt="0"/>
      <dgm:spPr/>
    </dgm:pt>
    <dgm:pt modelId="{1DC0C4BC-7916-BC41-BB3D-556A1B0128CB}" type="pres">
      <dgm:prSet presAssocID="{5C5B9E93-44F1-4D3A-8C91-CCE687BE8FD5}" presName="conn2-1" presStyleLbl="parChTrans1D2" presStyleIdx="1" presStyleCnt="3"/>
      <dgm:spPr/>
    </dgm:pt>
    <dgm:pt modelId="{86132A4F-E324-E14F-99F5-D26ACDE0F17B}" type="pres">
      <dgm:prSet presAssocID="{5C5B9E93-44F1-4D3A-8C91-CCE687BE8FD5}" presName="connTx" presStyleLbl="parChTrans1D2" presStyleIdx="1" presStyleCnt="3"/>
      <dgm:spPr/>
    </dgm:pt>
    <dgm:pt modelId="{FE13D88B-4397-5840-83C6-C60A9226C168}" type="pres">
      <dgm:prSet presAssocID="{A04DC08A-F683-4569-916F-C76105D10070}" presName="root2" presStyleCnt="0"/>
      <dgm:spPr/>
    </dgm:pt>
    <dgm:pt modelId="{882BCB0A-F4D1-AF46-9855-1F760D3C110F}" type="pres">
      <dgm:prSet presAssocID="{A04DC08A-F683-4569-916F-C76105D10070}" presName="LevelTwoTextNode" presStyleLbl="node2" presStyleIdx="1" presStyleCnt="3">
        <dgm:presLayoutVars>
          <dgm:chPref val="3"/>
        </dgm:presLayoutVars>
      </dgm:prSet>
      <dgm:spPr/>
    </dgm:pt>
    <dgm:pt modelId="{6400F4BE-E637-B24C-A087-B0E46A375DAC}" type="pres">
      <dgm:prSet presAssocID="{A04DC08A-F683-4569-916F-C76105D10070}" presName="level3hierChild" presStyleCnt="0"/>
      <dgm:spPr/>
    </dgm:pt>
    <dgm:pt modelId="{A3ED1BF7-5245-2147-A5CC-7CB8AC656EEA}" type="pres">
      <dgm:prSet presAssocID="{45CBDE35-C592-49FC-B4AA-2B937D6B9894}" presName="conn2-1" presStyleLbl="parChTrans1D2" presStyleIdx="2" presStyleCnt="3"/>
      <dgm:spPr/>
    </dgm:pt>
    <dgm:pt modelId="{0B23DB13-1ADA-354D-A6B7-780041964164}" type="pres">
      <dgm:prSet presAssocID="{45CBDE35-C592-49FC-B4AA-2B937D6B9894}" presName="connTx" presStyleLbl="parChTrans1D2" presStyleIdx="2" presStyleCnt="3"/>
      <dgm:spPr/>
    </dgm:pt>
    <dgm:pt modelId="{3A543ED8-9609-D341-85AE-2634AE3C397C}" type="pres">
      <dgm:prSet presAssocID="{6B39ADA6-0583-436E-9AAB-F5A08733E265}" presName="root2" presStyleCnt="0"/>
      <dgm:spPr/>
    </dgm:pt>
    <dgm:pt modelId="{73733FCD-9BA4-9749-BCDB-4CECBAC98875}" type="pres">
      <dgm:prSet presAssocID="{6B39ADA6-0583-436E-9AAB-F5A08733E265}" presName="LevelTwoTextNode" presStyleLbl="node2" presStyleIdx="2" presStyleCnt="3">
        <dgm:presLayoutVars>
          <dgm:chPref val="3"/>
        </dgm:presLayoutVars>
      </dgm:prSet>
      <dgm:spPr/>
    </dgm:pt>
    <dgm:pt modelId="{83163889-D61F-C241-AC1B-6678B728D661}" type="pres">
      <dgm:prSet presAssocID="{6B39ADA6-0583-436E-9AAB-F5A08733E265}" presName="level3hierChild" presStyleCnt="0"/>
      <dgm:spPr/>
    </dgm:pt>
    <dgm:pt modelId="{9479A9AD-4D7B-9F45-B80A-E7E3A95A99B1}" type="pres">
      <dgm:prSet presAssocID="{BE140197-3A38-4B55-A473-AA4935ECD006}" presName="root1" presStyleCnt="0"/>
      <dgm:spPr/>
    </dgm:pt>
    <dgm:pt modelId="{66376715-46CA-3741-8428-FDAB838D6D0A}" type="pres">
      <dgm:prSet presAssocID="{BE140197-3A38-4B55-A473-AA4935ECD006}" presName="LevelOneTextNode" presStyleLbl="node0" presStyleIdx="2" presStyleCnt="3">
        <dgm:presLayoutVars>
          <dgm:chPref val="3"/>
        </dgm:presLayoutVars>
      </dgm:prSet>
      <dgm:spPr/>
    </dgm:pt>
    <dgm:pt modelId="{83936D69-5491-9545-916A-3E792CBC26A5}" type="pres">
      <dgm:prSet presAssocID="{BE140197-3A38-4B55-A473-AA4935ECD006}" presName="level2hierChild" presStyleCnt="0"/>
      <dgm:spPr/>
    </dgm:pt>
  </dgm:ptLst>
  <dgm:cxnLst>
    <dgm:cxn modelId="{9DF04914-3AA3-4CD2-A8A2-ED9CBE35972E}" srcId="{29FAF1FA-3194-415D-8B02-3500BE233EA3}" destId="{6B39ADA6-0583-436E-9AAB-F5A08733E265}" srcOrd="2" destOrd="0" parTransId="{45CBDE35-C592-49FC-B4AA-2B937D6B9894}" sibTransId="{4163BECB-A823-49FD-8D52-3578884A83D2}"/>
    <dgm:cxn modelId="{06CC5317-4E4D-624B-A425-6FCD2B5D87A6}" type="presOf" srcId="{C9CADDBD-ED44-4DA9-B74B-FA43779D4A83}" destId="{B6639943-9880-4D45-AFB3-77DEE51C113E}" srcOrd="0" destOrd="0" presId="urn:microsoft.com/office/officeart/2005/8/layout/hierarchy2"/>
    <dgm:cxn modelId="{84A8071C-8E1E-4329-A337-EED87F80E99B}" srcId="{29FAF1FA-3194-415D-8B02-3500BE233EA3}" destId="{C9CADDBD-ED44-4DA9-B74B-FA43779D4A83}" srcOrd="0" destOrd="0" parTransId="{ED348D7A-6A8B-4C33-84BC-F2189C10A3F1}" sibTransId="{5B30B613-7F82-460E-90CD-336893B4EC0C}"/>
    <dgm:cxn modelId="{197FD531-6C37-654B-AF6D-6CA9A4DA9D4E}" type="presOf" srcId="{6B39ADA6-0583-436E-9AAB-F5A08733E265}" destId="{73733FCD-9BA4-9749-BCDB-4CECBAC98875}" srcOrd="0" destOrd="0" presId="urn:microsoft.com/office/officeart/2005/8/layout/hierarchy2"/>
    <dgm:cxn modelId="{5125454C-EDA7-4841-9B76-54DCDAAC679F}" srcId="{069CF58E-150B-42CA-97F7-43BCBAAB155F}" destId="{4B791C33-2F2C-4ED7-A691-78A9FE7645BB}" srcOrd="0" destOrd="0" parTransId="{7468ED38-3373-4761-9D03-DF3F6A21BF36}" sibTransId="{C2D1BA90-1A8E-4318-8301-D925D0DB457E}"/>
    <dgm:cxn modelId="{3829264E-02EE-5646-9EBA-5C4305E66C01}" type="presOf" srcId="{45CBDE35-C592-49FC-B4AA-2B937D6B9894}" destId="{0B23DB13-1ADA-354D-A6B7-780041964164}" srcOrd="1" destOrd="0" presId="urn:microsoft.com/office/officeart/2005/8/layout/hierarchy2"/>
    <dgm:cxn modelId="{ABD3625C-D239-FB4A-955E-3D3C359D099C}" type="presOf" srcId="{ED348D7A-6A8B-4C33-84BC-F2189C10A3F1}" destId="{DF1DA0A4-7349-6649-ACBE-548AB21FEE48}" srcOrd="0" destOrd="0" presId="urn:microsoft.com/office/officeart/2005/8/layout/hierarchy2"/>
    <dgm:cxn modelId="{C2B2A65F-BBE0-A844-B388-B622297A2DC9}" type="presOf" srcId="{BE140197-3A38-4B55-A473-AA4935ECD006}" destId="{66376715-46CA-3741-8428-FDAB838D6D0A}" srcOrd="0" destOrd="0" presId="urn:microsoft.com/office/officeart/2005/8/layout/hierarchy2"/>
    <dgm:cxn modelId="{B6E84B75-A525-4E8C-81DE-A7A17A747F55}" srcId="{069CF58E-150B-42CA-97F7-43BCBAAB155F}" destId="{BE140197-3A38-4B55-A473-AA4935ECD006}" srcOrd="2" destOrd="0" parTransId="{0E893C61-4801-4506-8361-BEC563D6C308}" sibTransId="{974B3FE5-7B0E-45BB-9A45-6402EB4A44A5}"/>
    <dgm:cxn modelId="{3F64BB75-3B4F-F649-8AB2-0FE75B2D6771}" type="presOf" srcId="{45CBDE35-C592-49FC-B4AA-2B937D6B9894}" destId="{A3ED1BF7-5245-2147-A5CC-7CB8AC656EEA}" srcOrd="0" destOrd="0" presId="urn:microsoft.com/office/officeart/2005/8/layout/hierarchy2"/>
    <dgm:cxn modelId="{9607D382-0BE8-1F4A-BD2A-DE0A6C1075A2}" type="presOf" srcId="{ED348D7A-6A8B-4C33-84BC-F2189C10A3F1}" destId="{57B3A2DF-1D16-0A4C-8731-251F670EAE5A}" srcOrd="1" destOrd="0" presId="urn:microsoft.com/office/officeart/2005/8/layout/hierarchy2"/>
    <dgm:cxn modelId="{2581D29A-E033-254E-A766-26F035DFD632}" type="presOf" srcId="{29FAF1FA-3194-415D-8B02-3500BE233EA3}" destId="{93237AE5-D5B3-A84C-A5D8-DD1C5EAD09DE}" srcOrd="0" destOrd="0" presId="urn:microsoft.com/office/officeart/2005/8/layout/hierarchy2"/>
    <dgm:cxn modelId="{4921D19C-3A07-CD46-889C-02FA35347161}" type="presOf" srcId="{069CF58E-150B-42CA-97F7-43BCBAAB155F}" destId="{CD71A19B-4B5D-9D46-99EA-C37569460A14}" srcOrd="0" destOrd="0" presId="urn:microsoft.com/office/officeart/2005/8/layout/hierarchy2"/>
    <dgm:cxn modelId="{78828B9F-1955-B543-A33A-823CB5218258}" type="presOf" srcId="{A04DC08A-F683-4569-916F-C76105D10070}" destId="{882BCB0A-F4D1-AF46-9855-1F760D3C110F}" srcOrd="0" destOrd="0" presId="urn:microsoft.com/office/officeart/2005/8/layout/hierarchy2"/>
    <dgm:cxn modelId="{0DF4BEB5-6405-4937-9A06-7BD2721E5A4C}" srcId="{069CF58E-150B-42CA-97F7-43BCBAAB155F}" destId="{29FAF1FA-3194-415D-8B02-3500BE233EA3}" srcOrd="1" destOrd="0" parTransId="{CE21467B-EC54-479C-AB2D-0AE40FB0A79C}" sibTransId="{B36DC30B-CBAA-42C0-A5AB-C68D478109A4}"/>
    <dgm:cxn modelId="{884F6FBA-D3FC-7049-B987-48A3CB8CC40E}" type="presOf" srcId="{5C5B9E93-44F1-4D3A-8C91-CCE687BE8FD5}" destId="{1DC0C4BC-7916-BC41-BB3D-556A1B0128CB}" srcOrd="0" destOrd="0" presId="urn:microsoft.com/office/officeart/2005/8/layout/hierarchy2"/>
    <dgm:cxn modelId="{68A8C2D0-C109-4C76-80AC-FC7631BE1200}" srcId="{29FAF1FA-3194-415D-8B02-3500BE233EA3}" destId="{A04DC08A-F683-4569-916F-C76105D10070}" srcOrd="1" destOrd="0" parTransId="{5C5B9E93-44F1-4D3A-8C91-CCE687BE8FD5}" sibTransId="{E854B96C-ECA2-416A-9C46-E9B5922EC0DE}"/>
    <dgm:cxn modelId="{4931B9D1-C27C-0649-B2BF-35AA142803DA}" type="presOf" srcId="{4B791C33-2F2C-4ED7-A691-78A9FE7645BB}" destId="{7E596D9E-E40D-7C48-9603-CA5C52698FE4}" srcOrd="0" destOrd="0" presId="urn:microsoft.com/office/officeart/2005/8/layout/hierarchy2"/>
    <dgm:cxn modelId="{811737D8-E953-624E-9E2C-680EE65EEC0F}" type="presOf" srcId="{5C5B9E93-44F1-4D3A-8C91-CCE687BE8FD5}" destId="{86132A4F-E324-E14F-99F5-D26ACDE0F17B}" srcOrd="1" destOrd="0" presId="urn:microsoft.com/office/officeart/2005/8/layout/hierarchy2"/>
    <dgm:cxn modelId="{49792AED-CC3C-7549-81B3-E8BDC11DD033}" type="presParOf" srcId="{CD71A19B-4B5D-9D46-99EA-C37569460A14}" destId="{DCDB9F0C-24DB-6F40-AE4D-708C959BF003}" srcOrd="0" destOrd="0" presId="urn:microsoft.com/office/officeart/2005/8/layout/hierarchy2"/>
    <dgm:cxn modelId="{1829F14C-82DA-E943-9E94-92A829E40AB7}" type="presParOf" srcId="{DCDB9F0C-24DB-6F40-AE4D-708C959BF003}" destId="{7E596D9E-E40D-7C48-9603-CA5C52698FE4}" srcOrd="0" destOrd="0" presId="urn:microsoft.com/office/officeart/2005/8/layout/hierarchy2"/>
    <dgm:cxn modelId="{FF3BEDCD-6184-2646-B5F6-1B26C729572E}" type="presParOf" srcId="{DCDB9F0C-24DB-6F40-AE4D-708C959BF003}" destId="{67E1964A-BDA6-BD4D-BBEC-16A2835D3CEF}" srcOrd="1" destOrd="0" presId="urn:microsoft.com/office/officeart/2005/8/layout/hierarchy2"/>
    <dgm:cxn modelId="{10E82B79-03B6-4F40-937A-1F100E8BA632}" type="presParOf" srcId="{CD71A19B-4B5D-9D46-99EA-C37569460A14}" destId="{EB16F4F2-3F3E-1B40-854D-6241A8733626}" srcOrd="1" destOrd="0" presId="urn:microsoft.com/office/officeart/2005/8/layout/hierarchy2"/>
    <dgm:cxn modelId="{3FF41B8D-831D-7E45-AFB3-0A62C2536139}" type="presParOf" srcId="{EB16F4F2-3F3E-1B40-854D-6241A8733626}" destId="{93237AE5-D5B3-A84C-A5D8-DD1C5EAD09DE}" srcOrd="0" destOrd="0" presId="urn:microsoft.com/office/officeart/2005/8/layout/hierarchy2"/>
    <dgm:cxn modelId="{1FF95CA2-672A-D545-B844-29D2029AFD20}" type="presParOf" srcId="{EB16F4F2-3F3E-1B40-854D-6241A8733626}" destId="{E023CF59-5E68-974B-A7E8-0B0F9B8C53F9}" srcOrd="1" destOrd="0" presId="urn:microsoft.com/office/officeart/2005/8/layout/hierarchy2"/>
    <dgm:cxn modelId="{D31B0C86-BEFF-F649-9EBF-D26CDC44DC27}" type="presParOf" srcId="{E023CF59-5E68-974B-A7E8-0B0F9B8C53F9}" destId="{DF1DA0A4-7349-6649-ACBE-548AB21FEE48}" srcOrd="0" destOrd="0" presId="urn:microsoft.com/office/officeart/2005/8/layout/hierarchy2"/>
    <dgm:cxn modelId="{70486500-4F07-5E46-BBF9-099EB947D3DB}" type="presParOf" srcId="{DF1DA0A4-7349-6649-ACBE-548AB21FEE48}" destId="{57B3A2DF-1D16-0A4C-8731-251F670EAE5A}" srcOrd="0" destOrd="0" presId="urn:microsoft.com/office/officeart/2005/8/layout/hierarchy2"/>
    <dgm:cxn modelId="{CDA621AE-89B7-FA49-B92F-5A4EA790BE82}" type="presParOf" srcId="{E023CF59-5E68-974B-A7E8-0B0F9B8C53F9}" destId="{94DF1A5C-1502-B046-878E-D7D91FBCD848}" srcOrd="1" destOrd="0" presId="urn:microsoft.com/office/officeart/2005/8/layout/hierarchy2"/>
    <dgm:cxn modelId="{56AD3064-A9E4-7244-9CA1-B757B3674718}" type="presParOf" srcId="{94DF1A5C-1502-B046-878E-D7D91FBCD848}" destId="{B6639943-9880-4D45-AFB3-77DEE51C113E}" srcOrd="0" destOrd="0" presId="urn:microsoft.com/office/officeart/2005/8/layout/hierarchy2"/>
    <dgm:cxn modelId="{DB55DFD6-863B-1F47-80F6-04D23607D30F}" type="presParOf" srcId="{94DF1A5C-1502-B046-878E-D7D91FBCD848}" destId="{2D2AA09D-8C10-E446-A16E-741E86E26406}" srcOrd="1" destOrd="0" presId="urn:microsoft.com/office/officeart/2005/8/layout/hierarchy2"/>
    <dgm:cxn modelId="{59D534F2-2191-A84E-8F34-712F066CD31A}" type="presParOf" srcId="{E023CF59-5E68-974B-A7E8-0B0F9B8C53F9}" destId="{1DC0C4BC-7916-BC41-BB3D-556A1B0128CB}" srcOrd="2" destOrd="0" presId="urn:microsoft.com/office/officeart/2005/8/layout/hierarchy2"/>
    <dgm:cxn modelId="{72E7BD3A-1057-F24B-B811-62D822149190}" type="presParOf" srcId="{1DC0C4BC-7916-BC41-BB3D-556A1B0128CB}" destId="{86132A4F-E324-E14F-99F5-D26ACDE0F17B}" srcOrd="0" destOrd="0" presId="urn:microsoft.com/office/officeart/2005/8/layout/hierarchy2"/>
    <dgm:cxn modelId="{7ED33E29-3523-AB40-960F-54DE770448CD}" type="presParOf" srcId="{E023CF59-5E68-974B-A7E8-0B0F9B8C53F9}" destId="{FE13D88B-4397-5840-83C6-C60A9226C168}" srcOrd="3" destOrd="0" presId="urn:microsoft.com/office/officeart/2005/8/layout/hierarchy2"/>
    <dgm:cxn modelId="{8B9D48D4-D55A-1B45-9843-7E684BDD3869}" type="presParOf" srcId="{FE13D88B-4397-5840-83C6-C60A9226C168}" destId="{882BCB0A-F4D1-AF46-9855-1F760D3C110F}" srcOrd="0" destOrd="0" presId="urn:microsoft.com/office/officeart/2005/8/layout/hierarchy2"/>
    <dgm:cxn modelId="{46D8DB3E-3997-3544-B79A-005ABE6FCDC1}" type="presParOf" srcId="{FE13D88B-4397-5840-83C6-C60A9226C168}" destId="{6400F4BE-E637-B24C-A087-B0E46A375DAC}" srcOrd="1" destOrd="0" presId="urn:microsoft.com/office/officeart/2005/8/layout/hierarchy2"/>
    <dgm:cxn modelId="{51C108A3-A5A5-C04B-996B-62A925282164}" type="presParOf" srcId="{E023CF59-5E68-974B-A7E8-0B0F9B8C53F9}" destId="{A3ED1BF7-5245-2147-A5CC-7CB8AC656EEA}" srcOrd="4" destOrd="0" presId="urn:microsoft.com/office/officeart/2005/8/layout/hierarchy2"/>
    <dgm:cxn modelId="{B44EE69A-4329-7F4E-B83A-D25AA63BC07F}" type="presParOf" srcId="{A3ED1BF7-5245-2147-A5CC-7CB8AC656EEA}" destId="{0B23DB13-1ADA-354D-A6B7-780041964164}" srcOrd="0" destOrd="0" presId="urn:microsoft.com/office/officeart/2005/8/layout/hierarchy2"/>
    <dgm:cxn modelId="{52BBF289-6914-E748-8608-E09A5B721807}" type="presParOf" srcId="{E023CF59-5E68-974B-A7E8-0B0F9B8C53F9}" destId="{3A543ED8-9609-D341-85AE-2634AE3C397C}" srcOrd="5" destOrd="0" presId="urn:microsoft.com/office/officeart/2005/8/layout/hierarchy2"/>
    <dgm:cxn modelId="{D6EA1D0C-2D2B-4548-89CB-5A02AF5444D4}" type="presParOf" srcId="{3A543ED8-9609-D341-85AE-2634AE3C397C}" destId="{73733FCD-9BA4-9749-BCDB-4CECBAC98875}" srcOrd="0" destOrd="0" presId="urn:microsoft.com/office/officeart/2005/8/layout/hierarchy2"/>
    <dgm:cxn modelId="{608151DD-F27C-DE43-AE0B-36AA513F4CD8}" type="presParOf" srcId="{3A543ED8-9609-D341-85AE-2634AE3C397C}" destId="{83163889-D61F-C241-AC1B-6678B728D661}" srcOrd="1" destOrd="0" presId="urn:microsoft.com/office/officeart/2005/8/layout/hierarchy2"/>
    <dgm:cxn modelId="{2B38A1A9-BD24-5C4E-8C67-95888C92E95B}" type="presParOf" srcId="{CD71A19B-4B5D-9D46-99EA-C37569460A14}" destId="{9479A9AD-4D7B-9F45-B80A-E7E3A95A99B1}" srcOrd="2" destOrd="0" presId="urn:microsoft.com/office/officeart/2005/8/layout/hierarchy2"/>
    <dgm:cxn modelId="{81AC1655-E02E-544E-A82E-B4270C473C83}" type="presParOf" srcId="{9479A9AD-4D7B-9F45-B80A-E7E3A95A99B1}" destId="{66376715-46CA-3741-8428-FDAB838D6D0A}" srcOrd="0" destOrd="0" presId="urn:microsoft.com/office/officeart/2005/8/layout/hierarchy2"/>
    <dgm:cxn modelId="{45BFFFA6-291C-8541-A18D-810542CC5BD1}" type="presParOf" srcId="{9479A9AD-4D7B-9F45-B80A-E7E3A95A99B1}" destId="{83936D69-5491-9545-916A-3E792CBC26A5}"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91273F1F-FC13-4068-B5E4-5FB858308C10}"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763BDF6-FEBC-46D9-BCA9-EA0C44FEDE49}">
      <dgm:prSet/>
      <dgm:spPr/>
      <dgm:t>
        <a:bodyPr/>
        <a:lstStyle/>
        <a:p>
          <a:r>
            <a:rPr lang="en-US"/>
            <a:t>What impact has the current situation had on the manufacturing industry ?</a:t>
          </a:r>
        </a:p>
      </dgm:t>
    </dgm:pt>
    <dgm:pt modelId="{4E03FA1D-CDEF-42BD-8A1D-A57DBE0BF2A2}" type="parTrans" cxnId="{CBF7F917-8B3D-4C6D-9DB0-A6A1A51C001B}">
      <dgm:prSet/>
      <dgm:spPr/>
      <dgm:t>
        <a:bodyPr/>
        <a:lstStyle/>
        <a:p>
          <a:endParaRPr lang="en-US"/>
        </a:p>
      </dgm:t>
    </dgm:pt>
    <dgm:pt modelId="{0E080981-442F-4CD0-A981-8CC35201ADAB}" type="sibTrans" cxnId="{CBF7F917-8B3D-4C6D-9DB0-A6A1A51C001B}">
      <dgm:prSet/>
      <dgm:spPr/>
      <dgm:t>
        <a:bodyPr/>
        <a:lstStyle/>
        <a:p>
          <a:endParaRPr lang="en-US"/>
        </a:p>
      </dgm:t>
    </dgm:pt>
    <dgm:pt modelId="{0988A6E2-6894-443C-B92D-B9B45933149B}">
      <dgm:prSet/>
      <dgm:spPr/>
      <dgm:t>
        <a:bodyPr/>
        <a:lstStyle/>
        <a:p>
          <a:r>
            <a:rPr lang="en-US"/>
            <a:t>How has this been detrimental to the welsh economy ?</a:t>
          </a:r>
        </a:p>
      </dgm:t>
    </dgm:pt>
    <dgm:pt modelId="{69D3FCC8-E96C-4F8C-8860-6751D40CEC52}" type="parTrans" cxnId="{A7F73545-5554-476A-B36B-AC94547BEA02}">
      <dgm:prSet/>
      <dgm:spPr/>
      <dgm:t>
        <a:bodyPr/>
        <a:lstStyle/>
        <a:p>
          <a:endParaRPr lang="en-US"/>
        </a:p>
      </dgm:t>
    </dgm:pt>
    <dgm:pt modelId="{5B635F78-EFA9-4E83-9583-C5730E9BC33E}" type="sibTrans" cxnId="{A7F73545-5554-476A-B36B-AC94547BEA02}">
      <dgm:prSet/>
      <dgm:spPr/>
      <dgm:t>
        <a:bodyPr/>
        <a:lstStyle/>
        <a:p>
          <a:endParaRPr lang="en-US"/>
        </a:p>
      </dgm:t>
    </dgm:pt>
    <dgm:pt modelId="{807DC472-B773-4937-9510-474D539F5A5E}">
      <dgm:prSet/>
      <dgm:spPr/>
      <dgm:t>
        <a:bodyPr/>
        <a:lstStyle/>
        <a:p>
          <a:r>
            <a:rPr lang="en-US"/>
            <a:t>What areas do you think have been worst hit ?</a:t>
          </a:r>
        </a:p>
      </dgm:t>
    </dgm:pt>
    <dgm:pt modelId="{4FD5AACC-08A6-4F27-85DB-D32F372FFD95}" type="parTrans" cxnId="{ADE0EADF-71FF-465F-AA53-83397393B691}">
      <dgm:prSet/>
      <dgm:spPr/>
      <dgm:t>
        <a:bodyPr/>
        <a:lstStyle/>
        <a:p>
          <a:endParaRPr lang="en-US"/>
        </a:p>
      </dgm:t>
    </dgm:pt>
    <dgm:pt modelId="{27C9DA94-0742-47E9-83C2-A71759E1966B}" type="sibTrans" cxnId="{ADE0EADF-71FF-465F-AA53-83397393B691}">
      <dgm:prSet/>
      <dgm:spPr/>
      <dgm:t>
        <a:bodyPr/>
        <a:lstStyle/>
        <a:p>
          <a:endParaRPr lang="en-US"/>
        </a:p>
      </dgm:t>
    </dgm:pt>
    <dgm:pt modelId="{E1E94C69-EAB8-41B5-862E-5C4C28A89735}" type="pres">
      <dgm:prSet presAssocID="{91273F1F-FC13-4068-B5E4-5FB858308C10}" presName="root" presStyleCnt="0">
        <dgm:presLayoutVars>
          <dgm:dir/>
          <dgm:resizeHandles val="exact"/>
        </dgm:presLayoutVars>
      </dgm:prSet>
      <dgm:spPr/>
    </dgm:pt>
    <dgm:pt modelId="{FEB354DC-CE00-49EB-B631-FE7F3D10E357}" type="pres">
      <dgm:prSet presAssocID="{C763BDF6-FEBC-46D9-BCA9-EA0C44FEDE49}" presName="compNode" presStyleCnt="0"/>
      <dgm:spPr/>
    </dgm:pt>
    <dgm:pt modelId="{E9D7F588-74B8-4B4F-A528-D2BE179FA4B8}" type="pres">
      <dgm:prSet presAssocID="{C763BDF6-FEBC-46D9-BCA9-EA0C44FEDE4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r Graph with Downward Trend"/>
        </a:ext>
      </dgm:extLst>
    </dgm:pt>
    <dgm:pt modelId="{37298EA6-26A3-4417-90B4-27D6E60735F9}" type="pres">
      <dgm:prSet presAssocID="{C763BDF6-FEBC-46D9-BCA9-EA0C44FEDE49}" presName="spaceRect" presStyleCnt="0"/>
      <dgm:spPr/>
    </dgm:pt>
    <dgm:pt modelId="{8AC32254-B2E9-4122-8E50-9B4537541FCE}" type="pres">
      <dgm:prSet presAssocID="{C763BDF6-FEBC-46D9-BCA9-EA0C44FEDE49}" presName="textRect" presStyleLbl="revTx" presStyleIdx="0" presStyleCnt="3">
        <dgm:presLayoutVars>
          <dgm:chMax val="1"/>
          <dgm:chPref val="1"/>
        </dgm:presLayoutVars>
      </dgm:prSet>
      <dgm:spPr/>
    </dgm:pt>
    <dgm:pt modelId="{2D752384-0B61-4D12-9A52-60916FB202AC}" type="pres">
      <dgm:prSet presAssocID="{0E080981-442F-4CD0-A981-8CC35201ADAB}" presName="sibTrans" presStyleCnt="0"/>
      <dgm:spPr/>
    </dgm:pt>
    <dgm:pt modelId="{087CF45C-9C27-4570-A5B1-9C9B0D8F3B0E}" type="pres">
      <dgm:prSet presAssocID="{0988A6E2-6894-443C-B92D-B9B45933149B}" presName="compNode" presStyleCnt="0"/>
      <dgm:spPr/>
    </dgm:pt>
    <dgm:pt modelId="{CB900BA1-B6D8-42BC-85FC-CF69BA44D757}" type="pres">
      <dgm:prSet presAssocID="{0988A6E2-6894-443C-B92D-B9B45933149B}"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indmill"/>
        </a:ext>
      </dgm:extLst>
    </dgm:pt>
    <dgm:pt modelId="{D150D24E-B61F-44D0-9D31-CD62DDCA6B19}" type="pres">
      <dgm:prSet presAssocID="{0988A6E2-6894-443C-B92D-B9B45933149B}" presName="spaceRect" presStyleCnt="0"/>
      <dgm:spPr/>
    </dgm:pt>
    <dgm:pt modelId="{E534CECA-C128-4CF2-BB82-2A1277F7EC13}" type="pres">
      <dgm:prSet presAssocID="{0988A6E2-6894-443C-B92D-B9B45933149B}" presName="textRect" presStyleLbl="revTx" presStyleIdx="1" presStyleCnt="3">
        <dgm:presLayoutVars>
          <dgm:chMax val="1"/>
          <dgm:chPref val="1"/>
        </dgm:presLayoutVars>
      </dgm:prSet>
      <dgm:spPr/>
    </dgm:pt>
    <dgm:pt modelId="{6A3F78A3-D5AC-4A8F-B276-AC48B6A58C1C}" type="pres">
      <dgm:prSet presAssocID="{5B635F78-EFA9-4E83-9583-C5730E9BC33E}" presName="sibTrans" presStyleCnt="0"/>
      <dgm:spPr/>
    </dgm:pt>
    <dgm:pt modelId="{C4FCD8FF-BA4A-41F7-98D2-832A5EF1059F}" type="pres">
      <dgm:prSet presAssocID="{807DC472-B773-4937-9510-474D539F5A5E}" presName="compNode" presStyleCnt="0"/>
      <dgm:spPr/>
    </dgm:pt>
    <dgm:pt modelId="{5849A9E3-5F01-4344-8425-5AE148372336}" type="pres">
      <dgm:prSet presAssocID="{807DC472-B773-4937-9510-474D539F5A5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ning"/>
        </a:ext>
      </dgm:extLst>
    </dgm:pt>
    <dgm:pt modelId="{39FBBDC0-23B0-4333-970B-8FF7CFA17C9D}" type="pres">
      <dgm:prSet presAssocID="{807DC472-B773-4937-9510-474D539F5A5E}" presName="spaceRect" presStyleCnt="0"/>
      <dgm:spPr/>
    </dgm:pt>
    <dgm:pt modelId="{7880D05B-9DA9-4B03-964F-505C092DAB6C}" type="pres">
      <dgm:prSet presAssocID="{807DC472-B773-4937-9510-474D539F5A5E}" presName="textRect" presStyleLbl="revTx" presStyleIdx="2" presStyleCnt="3">
        <dgm:presLayoutVars>
          <dgm:chMax val="1"/>
          <dgm:chPref val="1"/>
        </dgm:presLayoutVars>
      </dgm:prSet>
      <dgm:spPr/>
    </dgm:pt>
  </dgm:ptLst>
  <dgm:cxnLst>
    <dgm:cxn modelId="{CBF7F917-8B3D-4C6D-9DB0-A6A1A51C001B}" srcId="{91273F1F-FC13-4068-B5E4-5FB858308C10}" destId="{C763BDF6-FEBC-46D9-BCA9-EA0C44FEDE49}" srcOrd="0" destOrd="0" parTransId="{4E03FA1D-CDEF-42BD-8A1D-A57DBE0BF2A2}" sibTransId="{0E080981-442F-4CD0-A981-8CC35201ADAB}"/>
    <dgm:cxn modelId="{4A2FFD2A-5ABE-4188-8281-88A99A6758F0}" type="presOf" srcId="{C763BDF6-FEBC-46D9-BCA9-EA0C44FEDE49}" destId="{8AC32254-B2E9-4122-8E50-9B4537541FCE}" srcOrd="0" destOrd="0" presId="urn:microsoft.com/office/officeart/2018/2/layout/IconLabelList"/>
    <dgm:cxn modelId="{A7F73545-5554-476A-B36B-AC94547BEA02}" srcId="{91273F1F-FC13-4068-B5E4-5FB858308C10}" destId="{0988A6E2-6894-443C-B92D-B9B45933149B}" srcOrd="1" destOrd="0" parTransId="{69D3FCC8-E96C-4F8C-8860-6751D40CEC52}" sibTransId="{5B635F78-EFA9-4E83-9583-C5730E9BC33E}"/>
    <dgm:cxn modelId="{AD95C9B0-21AC-408F-AB97-D7F616DFD4C7}" type="presOf" srcId="{0988A6E2-6894-443C-B92D-B9B45933149B}" destId="{E534CECA-C128-4CF2-BB82-2A1277F7EC13}" srcOrd="0" destOrd="0" presId="urn:microsoft.com/office/officeart/2018/2/layout/IconLabelList"/>
    <dgm:cxn modelId="{ADE0EADF-71FF-465F-AA53-83397393B691}" srcId="{91273F1F-FC13-4068-B5E4-5FB858308C10}" destId="{807DC472-B773-4937-9510-474D539F5A5E}" srcOrd="2" destOrd="0" parTransId="{4FD5AACC-08A6-4F27-85DB-D32F372FFD95}" sibTransId="{27C9DA94-0742-47E9-83C2-A71759E1966B}"/>
    <dgm:cxn modelId="{209823EA-ACDE-43A6-B5F8-0BE784BB0B0D}" type="presOf" srcId="{807DC472-B773-4937-9510-474D539F5A5E}" destId="{7880D05B-9DA9-4B03-964F-505C092DAB6C}" srcOrd="0" destOrd="0" presId="urn:microsoft.com/office/officeart/2018/2/layout/IconLabelList"/>
    <dgm:cxn modelId="{E39783FC-9482-4DAE-BBF2-0385995D2F64}" type="presOf" srcId="{91273F1F-FC13-4068-B5E4-5FB858308C10}" destId="{E1E94C69-EAB8-41B5-862E-5C4C28A89735}" srcOrd="0" destOrd="0" presId="urn:microsoft.com/office/officeart/2018/2/layout/IconLabelList"/>
    <dgm:cxn modelId="{12141101-2D09-4E95-B6E2-95347072D5B1}" type="presParOf" srcId="{E1E94C69-EAB8-41B5-862E-5C4C28A89735}" destId="{FEB354DC-CE00-49EB-B631-FE7F3D10E357}" srcOrd="0" destOrd="0" presId="urn:microsoft.com/office/officeart/2018/2/layout/IconLabelList"/>
    <dgm:cxn modelId="{09190BC7-FD32-4CBE-A52F-19ED44223024}" type="presParOf" srcId="{FEB354DC-CE00-49EB-B631-FE7F3D10E357}" destId="{E9D7F588-74B8-4B4F-A528-D2BE179FA4B8}" srcOrd="0" destOrd="0" presId="urn:microsoft.com/office/officeart/2018/2/layout/IconLabelList"/>
    <dgm:cxn modelId="{AE4E9DBA-DD54-4FC7-B716-8289482AA8E4}" type="presParOf" srcId="{FEB354DC-CE00-49EB-B631-FE7F3D10E357}" destId="{37298EA6-26A3-4417-90B4-27D6E60735F9}" srcOrd="1" destOrd="0" presId="urn:microsoft.com/office/officeart/2018/2/layout/IconLabelList"/>
    <dgm:cxn modelId="{D11CE401-730E-46BC-A2F4-54C1CAC67F4C}" type="presParOf" srcId="{FEB354DC-CE00-49EB-B631-FE7F3D10E357}" destId="{8AC32254-B2E9-4122-8E50-9B4537541FCE}" srcOrd="2" destOrd="0" presId="urn:microsoft.com/office/officeart/2018/2/layout/IconLabelList"/>
    <dgm:cxn modelId="{6839F98E-0D38-4EF0-B258-96698692F5DE}" type="presParOf" srcId="{E1E94C69-EAB8-41B5-862E-5C4C28A89735}" destId="{2D752384-0B61-4D12-9A52-60916FB202AC}" srcOrd="1" destOrd="0" presId="urn:microsoft.com/office/officeart/2018/2/layout/IconLabelList"/>
    <dgm:cxn modelId="{FBD20E72-DCCF-42AA-B1B0-757489664A77}" type="presParOf" srcId="{E1E94C69-EAB8-41B5-862E-5C4C28A89735}" destId="{087CF45C-9C27-4570-A5B1-9C9B0D8F3B0E}" srcOrd="2" destOrd="0" presId="urn:microsoft.com/office/officeart/2018/2/layout/IconLabelList"/>
    <dgm:cxn modelId="{4776EF44-BB78-4601-8495-229ED76C2EB9}" type="presParOf" srcId="{087CF45C-9C27-4570-A5B1-9C9B0D8F3B0E}" destId="{CB900BA1-B6D8-42BC-85FC-CF69BA44D757}" srcOrd="0" destOrd="0" presId="urn:microsoft.com/office/officeart/2018/2/layout/IconLabelList"/>
    <dgm:cxn modelId="{BA2EF436-5169-4AA8-8580-2DF91A919BB0}" type="presParOf" srcId="{087CF45C-9C27-4570-A5B1-9C9B0D8F3B0E}" destId="{D150D24E-B61F-44D0-9D31-CD62DDCA6B19}" srcOrd="1" destOrd="0" presId="urn:microsoft.com/office/officeart/2018/2/layout/IconLabelList"/>
    <dgm:cxn modelId="{BEEDEC77-8E14-4885-A0A7-D18AD57DAA25}" type="presParOf" srcId="{087CF45C-9C27-4570-A5B1-9C9B0D8F3B0E}" destId="{E534CECA-C128-4CF2-BB82-2A1277F7EC13}" srcOrd="2" destOrd="0" presId="urn:microsoft.com/office/officeart/2018/2/layout/IconLabelList"/>
    <dgm:cxn modelId="{FAD22BF4-EBF8-42CA-8CDA-BA1FD5CA779D}" type="presParOf" srcId="{E1E94C69-EAB8-41B5-862E-5C4C28A89735}" destId="{6A3F78A3-D5AC-4A8F-B276-AC48B6A58C1C}" srcOrd="3" destOrd="0" presId="urn:microsoft.com/office/officeart/2018/2/layout/IconLabelList"/>
    <dgm:cxn modelId="{FB0BD031-7231-4615-95BE-44A610ED10C8}" type="presParOf" srcId="{E1E94C69-EAB8-41B5-862E-5C4C28A89735}" destId="{C4FCD8FF-BA4A-41F7-98D2-832A5EF1059F}" srcOrd="4" destOrd="0" presId="urn:microsoft.com/office/officeart/2018/2/layout/IconLabelList"/>
    <dgm:cxn modelId="{2A4FA3C0-0670-4726-9DA8-36A8718F7CA3}" type="presParOf" srcId="{C4FCD8FF-BA4A-41F7-98D2-832A5EF1059F}" destId="{5849A9E3-5F01-4344-8425-5AE148372336}" srcOrd="0" destOrd="0" presId="urn:microsoft.com/office/officeart/2018/2/layout/IconLabelList"/>
    <dgm:cxn modelId="{E1895625-EAEA-45A6-8D2F-5E6688A6E4E6}" type="presParOf" srcId="{C4FCD8FF-BA4A-41F7-98D2-832A5EF1059F}" destId="{39FBBDC0-23B0-4333-970B-8FF7CFA17C9D}" srcOrd="1" destOrd="0" presId="urn:microsoft.com/office/officeart/2018/2/layout/IconLabelList"/>
    <dgm:cxn modelId="{2F4CE9F0-3175-4C63-AA3E-B348F300627C}" type="presParOf" srcId="{C4FCD8FF-BA4A-41F7-98D2-832A5EF1059F}" destId="{7880D05B-9DA9-4B03-964F-505C092DAB6C}"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9B204EC7-6B33-4653-91AF-11EDC5B897C0}"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2CD7F6B9-3910-404E-B55F-063FB502F0D1}">
      <dgm:prSet/>
      <dgm:spPr/>
      <dgm:t>
        <a:bodyPr/>
        <a:lstStyle/>
        <a:p>
          <a:r>
            <a:rPr lang="en-US"/>
            <a:t>What is the role of the NHS in England and wales ?</a:t>
          </a:r>
        </a:p>
      </dgm:t>
    </dgm:pt>
    <dgm:pt modelId="{DDD3C8EC-1D96-414B-90F0-A32D53CBB5D1}" type="parTrans" cxnId="{16C1308C-8F0F-493F-B756-DFA4BFC7B14F}">
      <dgm:prSet/>
      <dgm:spPr/>
      <dgm:t>
        <a:bodyPr/>
        <a:lstStyle/>
        <a:p>
          <a:endParaRPr lang="en-US"/>
        </a:p>
      </dgm:t>
    </dgm:pt>
    <dgm:pt modelId="{5DEFD37A-2F1F-4FCF-A113-9F7D954F724B}" type="sibTrans" cxnId="{16C1308C-8F0F-493F-B756-DFA4BFC7B14F}">
      <dgm:prSet/>
      <dgm:spPr/>
      <dgm:t>
        <a:bodyPr/>
        <a:lstStyle/>
        <a:p>
          <a:endParaRPr lang="en-US"/>
        </a:p>
      </dgm:t>
    </dgm:pt>
    <dgm:pt modelId="{7AA054CA-F8AF-4FE2-A7A1-A5C81EEAC665}">
      <dgm:prSet/>
      <dgm:spPr/>
      <dgm:t>
        <a:bodyPr/>
        <a:lstStyle/>
        <a:p>
          <a:r>
            <a:rPr lang="en-US"/>
            <a:t>What does normal operation look like for this industry ?</a:t>
          </a:r>
        </a:p>
      </dgm:t>
    </dgm:pt>
    <dgm:pt modelId="{71E80BE6-0001-4D9D-A247-565FFED96C63}" type="parTrans" cxnId="{DC713797-C2B3-4831-BBF5-A4BCA03C44ED}">
      <dgm:prSet/>
      <dgm:spPr/>
      <dgm:t>
        <a:bodyPr/>
        <a:lstStyle/>
        <a:p>
          <a:endParaRPr lang="en-US"/>
        </a:p>
      </dgm:t>
    </dgm:pt>
    <dgm:pt modelId="{75CACFDD-DB88-4145-826B-3120C5D02084}" type="sibTrans" cxnId="{DC713797-C2B3-4831-BBF5-A4BCA03C44ED}">
      <dgm:prSet/>
      <dgm:spPr/>
      <dgm:t>
        <a:bodyPr/>
        <a:lstStyle/>
        <a:p>
          <a:endParaRPr lang="en-US"/>
        </a:p>
      </dgm:t>
    </dgm:pt>
    <dgm:pt modelId="{ABC9B895-67A2-4AD2-84AE-FE137AC8EFAF}">
      <dgm:prSet/>
      <dgm:spPr/>
      <dgm:t>
        <a:bodyPr/>
        <a:lstStyle/>
        <a:p>
          <a:r>
            <a:rPr lang="en-US"/>
            <a:t>How has this been impacted by the current situation ?</a:t>
          </a:r>
        </a:p>
      </dgm:t>
    </dgm:pt>
    <dgm:pt modelId="{7B5771E1-70F4-4AF5-8470-67485291EC79}" type="parTrans" cxnId="{9A57324C-CDB5-4287-97BA-94F6979EFEB3}">
      <dgm:prSet/>
      <dgm:spPr/>
      <dgm:t>
        <a:bodyPr/>
        <a:lstStyle/>
        <a:p>
          <a:endParaRPr lang="en-US"/>
        </a:p>
      </dgm:t>
    </dgm:pt>
    <dgm:pt modelId="{408DD2A0-BC39-4B24-8336-5961931E1722}" type="sibTrans" cxnId="{9A57324C-CDB5-4287-97BA-94F6979EFEB3}">
      <dgm:prSet/>
      <dgm:spPr/>
      <dgm:t>
        <a:bodyPr/>
        <a:lstStyle/>
        <a:p>
          <a:endParaRPr lang="en-US"/>
        </a:p>
      </dgm:t>
    </dgm:pt>
    <dgm:pt modelId="{B3E44123-D75B-473A-B970-748D5B14CF48}">
      <dgm:prSet/>
      <dgm:spPr/>
      <dgm:t>
        <a:bodyPr/>
        <a:lstStyle/>
        <a:p>
          <a:r>
            <a:rPr lang="en-US"/>
            <a:t>Has normal operation continued ?</a:t>
          </a:r>
        </a:p>
      </dgm:t>
    </dgm:pt>
    <dgm:pt modelId="{90882982-F170-4872-9E48-2CA01D2717A5}" type="parTrans" cxnId="{1A788F54-346E-4DA9-9782-7E837BB30353}">
      <dgm:prSet/>
      <dgm:spPr/>
      <dgm:t>
        <a:bodyPr/>
        <a:lstStyle/>
        <a:p>
          <a:endParaRPr lang="en-US"/>
        </a:p>
      </dgm:t>
    </dgm:pt>
    <dgm:pt modelId="{03E6D4F4-48DF-4F6F-B204-A9061593C1DA}" type="sibTrans" cxnId="{1A788F54-346E-4DA9-9782-7E837BB30353}">
      <dgm:prSet/>
      <dgm:spPr/>
      <dgm:t>
        <a:bodyPr/>
        <a:lstStyle/>
        <a:p>
          <a:endParaRPr lang="en-US"/>
        </a:p>
      </dgm:t>
    </dgm:pt>
    <dgm:pt modelId="{61F60CB4-E912-47DD-9E67-155BC05E4811}">
      <dgm:prSet/>
      <dgm:spPr/>
      <dgm:t>
        <a:bodyPr/>
        <a:lstStyle/>
        <a:p>
          <a:r>
            <a:rPr lang="en-US"/>
            <a:t>What contingencies have been put in place ?</a:t>
          </a:r>
        </a:p>
      </dgm:t>
    </dgm:pt>
    <dgm:pt modelId="{7D75A91C-F7E9-4EE6-BCD7-D1A23A7AE91A}" type="parTrans" cxnId="{D88B20AF-8A46-4FAA-AF15-C9FA763BE19D}">
      <dgm:prSet/>
      <dgm:spPr/>
      <dgm:t>
        <a:bodyPr/>
        <a:lstStyle/>
        <a:p>
          <a:endParaRPr lang="en-US"/>
        </a:p>
      </dgm:t>
    </dgm:pt>
    <dgm:pt modelId="{A47D053A-700E-42F8-9C43-E50C68F345B6}" type="sibTrans" cxnId="{D88B20AF-8A46-4FAA-AF15-C9FA763BE19D}">
      <dgm:prSet/>
      <dgm:spPr/>
      <dgm:t>
        <a:bodyPr/>
        <a:lstStyle/>
        <a:p>
          <a:endParaRPr lang="en-US"/>
        </a:p>
      </dgm:t>
    </dgm:pt>
    <dgm:pt modelId="{2C580609-6CE3-9945-B25D-2E0B26AAFBF4}" type="pres">
      <dgm:prSet presAssocID="{9B204EC7-6B33-4653-91AF-11EDC5B897C0}" presName="diagram" presStyleCnt="0">
        <dgm:presLayoutVars>
          <dgm:dir/>
          <dgm:resizeHandles val="exact"/>
        </dgm:presLayoutVars>
      </dgm:prSet>
      <dgm:spPr/>
    </dgm:pt>
    <dgm:pt modelId="{599388C7-02CA-B84D-9DD6-5B2FEBA3182F}" type="pres">
      <dgm:prSet presAssocID="{2CD7F6B9-3910-404E-B55F-063FB502F0D1}" presName="node" presStyleLbl="node1" presStyleIdx="0" presStyleCnt="5">
        <dgm:presLayoutVars>
          <dgm:bulletEnabled val="1"/>
        </dgm:presLayoutVars>
      </dgm:prSet>
      <dgm:spPr/>
    </dgm:pt>
    <dgm:pt modelId="{FD469E2F-C50B-B64F-A1A1-5195D7E39EE1}" type="pres">
      <dgm:prSet presAssocID="{5DEFD37A-2F1F-4FCF-A113-9F7D954F724B}" presName="sibTrans" presStyleCnt="0"/>
      <dgm:spPr/>
    </dgm:pt>
    <dgm:pt modelId="{11D8256B-99BB-BB4A-B46C-DD7A0CB9FB48}" type="pres">
      <dgm:prSet presAssocID="{7AA054CA-F8AF-4FE2-A7A1-A5C81EEAC665}" presName="node" presStyleLbl="node1" presStyleIdx="1" presStyleCnt="5">
        <dgm:presLayoutVars>
          <dgm:bulletEnabled val="1"/>
        </dgm:presLayoutVars>
      </dgm:prSet>
      <dgm:spPr/>
    </dgm:pt>
    <dgm:pt modelId="{995418CA-8BA4-8D4C-AB3D-C6DA3A8AA526}" type="pres">
      <dgm:prSet presAssocID="{75CACFDD-DB88-4145-826B-3120C5D02084}" presName="sibTrans" presStyleCnt="0"/>
      <dgm:spPr/>
    </dgm:pt>
    <dgm:pt modelId="{492CD2FC-8AF9-3247-8F54-33EC11AC77F0}" type="pres">
      <dgm:prSet presAssocID="{ABC9B895-67A2-4AD2-84AE-FE137AC8EFAF}" presName="node" presStyleLbl="node1" presStyleIdx="2" presStyleCnt="5">
        <dgm:presLayoutVars>
          <dgm:bulletEnabled val="1"/>
        </dgm:presLayoutVars>
      </dgm:prSet>
      <dgm:spPr/>
    </dgm:pt>
    <dgm:pt modelId="{7207B16D-6065-B945-831F-A49E877E7520}" type="pres">
      <dgm:prSet presAssocID="{408DD2A0-BC39-4B24-8336-5961931E1722}" presName="sibTrans" presStyleCnt="0"/>
      <dgm:spPr/>
    </dgm:pt>
    <dgm:pt modelId="{1066E27E-63B9-8B4D-A109-B14CBEA83524}" type="pres">
      <dgm:prSet presAssocID="{B3E44123-D75B-473A-B970-748D5B14CF48}" presName="node" presStyleLbl="node1" presStyleIdx="3" presStyleCnt="5">
        <dgm:presLayoutVars>
          <dgm:bulletEnabled val="1"/>
        </dgm:presLayoutVars>
      </dgm:prSet>
      <dgm:spPr/>
    </dgm:pt>
    <dgm:pt modelId="{88586854-2618-E148-9D51-173168A1A2E9}" type="pres">
      <dgm:prSet presAssocID="{03E6D4F4-48DF-4F6F-B204-A9061593C1DA}" presName="sibTrans" presStyleCnt="0"/>
      <dgm:spPr/>
    </dgm:pt>
    <dgm:pt modelId="{3F85482B-89ED-9040-A921-0A4F5D7ED87B}" type="pres">
      <dgm:prSet presAssocID="{61F60CB4-E912-47DD-9E67-155BC05E4811}" presName="node" presStyleLbl="node1" presStyleIdx="4" presStyleCnt="5">
        <dgm:presLayoutVars>
          <dgm:bulletEnabled val="1"/>
        </dgm:presLayoutVars>
      </dgm:prSet>
      <dgm:spPr/>
    </dgm:pt>
  </dgm:ptLst>
  <dgm:cxnLst>
    <dgm:cxn modelId="{C67FEF1C-C3DA-F540-A248-FB66CA250A5E}" type="presOf" srcId="{9B204EC7-6B33-4653-91AF-11EDC5B897C0}" destId="{2C580609-6CE3-9945-B25D-2E0B26AAFBF4}" srcOrd="0" destOrd="0" presId="urn:microsoft.com/office/officeart/2005/8/layout/default"/>
    <dgm:cxn modelId="{F8396226-7438-5A42-9ACF-79E5C5DF9A96}" type="presOf" srcId="{B3E44123-D75B-473A-B970-748D5B14CF48}" destId="{1066E27E-63B9-8B4D-A109-B14CBEA83524}" srcOrd="0" destOrd="0" presId="urn:microsoft.com/office/officeart/2005/8/layout/default"/>
    <dgm:cxn modelId="{9A57324C-CDB5-4287-97BA-94F6979EFEB3}" srcId="{9B204EC7-6B33-4653-91AF-11EDC5B897C0}" destId="{ABC9B895-67A2-4AD2-84AE-FE137AC8EFAF}" srcOrd="2" destOrd="0" parTransId="{7B5771E1-70F4-4AF5-8470-67485291EC79}" sibTransId="{408DD2A0-BC39-4B24-8336-5961931E1722}"/>
    <dgm:cxn modelId="{1A788F54-346E-4DA9-9782-7E837BB30353}" srcId="{9B204EC7-6B33-4653-91AF-11EDC5B897C0}" destId="{B3E44123-D75B-473A-B970-748D5B14CF48}" srcOrd="3" destOrd="0" parTransId="{90882982-F170-4872-9E48-2CA01D2717A5}" sibTransId="{03E6D4F4-48DF-4F6F-B204-A9061593C1DA}"/>
    <dgm:cxn modelId="{5174EB6E-E718-214A-B0E2-DBD60F8507DC}" type="presOf" srcId="{ABC9B895-67A2-4AD2-84AE-FE137AC8EFAF}" destId="{492CD2FC-8AF9-3247-8F54-33EC11AC77F0}" srcOrd="0" destOrd="0" presId="urn:microsoft.com/office/officeart/2005/8/layout/default"/>
    <dgm:cxn modelId="{B21AF286-FE67-384B-9F01-1AEA187BB883}" type="presOf" srcId="{61F60CB4-E912-47DD-9E67-155BC05E4811}" destId="{3F85482B-89ED-9040-A921-0A4F5D7ED87B}" srcOrd="0" destOrd="0" presId="urn:microsoft.com/office/officeart/2005/8/layout/default"/>
    <dgm:cxn modelId="{16C1308C-8F0F-493F-B756-DFA4BFC7B14F}" srcId="{9B204EC7-6B33-4653-91AF-11EDC5B897C0}" destId="{2CD7F6B9-3910-404E-B55F-063FB502F0D1}" srcOrd="0" destOrd="0" parTransId="{DDD3C8EC-1D96-414B-90F0-A32D53CBB5D1}" sibTransId="{5DEFD37A-2F1F-4FCF-A113-9F7D954F724B}"/>
    <dgm:cxn modelId="{DC713797-C2B3-4831-BBF5-A4BCA03C44ED}" srcId="{9B204EC7-6B33-4653-91AF-11EDC5B897C0}" destId="{7AA054CA-F8AF-4FE2-A7A1-A5C81EEAC665}" srcOrd="1" destOrd="0" parTransId="{71E80BE6-0001-4D9D-A247-565FFED96C63}" sibTransId="{75CACFDD-DB88-4145-826B-3120C5D02084}"/>
    <dgm:cxn modelId="{D88B20AF-8A46-4FAA-AF15-C9FA763BE19D}" srcId="{9B204EC7-6B33-4653-91AF-11EDC5B897C0}" destId="{61F60CB4-E912-47DD-9E67-155BC05E4811}" srcOrd="4" destOrd="0" parTransId="{7D75A91C-F7E9-4EE6-BCD7-D1A23A7AE91A}" sibTransId="{A47D053A-700E-42F8-9C43-E50C68F345B6}"/>
    <dgm:cxn modelId="{F79FCBC6-BEC5-0F49-88E8-A5FF565139CA}" type="presOf" srcId="{2CD7F6B9-3910-404E-B55F-063FB502F0D1}" destId="{599388C7-02CA-B84D-9DD6-5B2FEBA3182F}" srcOrd="0" destOrd="0" presId="urn:microsoft.com/office/officeart/2005/8/layout/default"/>
    <dgm:cxn modelId="{3A1777CF-339C-E74C-BA83-2F750478545E}" type="presOf" srcId="{7AA054CA-F8AF-4FE2-A7A1-A5C81EEAC665}" destId="{11D8256B-99BB-BB4A-B46C-DD7A0CB9FB48}" srcOrd="0" destOrd="0" presId="urn:microsoft.com/office/officeart/2005/8/layout/default"/>
    <dgm:cxn modelId="{7367E2CE-5030-A244-AFA3-158672215373}" type="presParOf" srcId="{2C580609-6CE3-9945-B25D-2E0B26AAFBF4}" destId="{599388C7-02CA-B84D-9DD6-5B2FEBA3182F}" srcOrd="0" destOrd="0" presId="urn:microsoft.com/office/officeart/2005/8/layout/default"/>
    <dgm:cxn modelId="{B7F4A4DB-398E-624B-92C6-0175A69DB205}" type="presParOf" srcId="{2C580609-6CE3-9945-B25D-2E0B26AAFBF4}" destId="{FD469E2F-C50B-B64F-A1A1-5195D7E39EE1}" srcOrd="1" destOrd="0" presId="urn:microsoft.com/office/officeart/2005/8/layout/default"/>
    <dgm:cxn modelId="{E99749C7-BAC9-EF44-B952-416D682AFF56}" type="presParOf" srcId="{2C580609-6CE3-9945-B25D-2E0B26AAFBF4}" destId="{11D8256B-99BB-BB4A-B46C-DD7A0CB9FB48}" srcOrd="2" destOrd="0" presId="urn:microsoft.com/office/officeart/2005/8/layout/default"/>
    <dgm:cxn modelId="{720258B5-57B8-584A-B223-96D1CDEC51E5}" type="presParOf" srcId="{2C580609-6CE3-9945-B25D-2E0B26AAFBF4}" destId="{995418CA-8BA4-8D4C-AB3D-C6DA3A8AA526}" srcOrd="3" destOrd="0" presId="urn:microsoft.com/office/officeart/2005/8/layout/default"/>
    <dgm:cxn modelId="{7F127FF9-7A41-E149-B725-6E30C6DDAB66}" type="presParOf" srcId="{2C580609-6CE3-9945-B25D-2E0B26AAFBF4}" destId="{492CD2FC-8AF9-3247-8F54-33EC11AC77F0}" srcOrd="4" destOrd="0" presId="urn:microsoft.com/office/officeart/2005/8/layout/default"/>
    <dgm:cxn modelId="{38166DA1-234B-C941-9F43-96F72547BAD4}" type="presParOf" srcId="{2C580609-6CE3-9945-B25D-2E0B26AAFBF4}" destId="{7207B16D-6065-B945-831F-A49E877E7520}" srcOrd="5" destOrd="0" presId="urn:microsoft.com/office/officeart/2005/8/layout/default"/>
    <dgm:cxn modelId="{D416C4C9-05FB-354F-9199-AD2EC4F2444C}" type="presParOf" srcId="{2C580609-6CE3-9945-B25D-2E0B26AAFBF4}" destId="{1066E27E-63B9-8B4D-A109-B14CBEA83524}" srcOrd="6" destOrd="0" presId="urn:microsoft.com/office/officeart/2005/8/layout/default"/>
    <dgm:cxn modelId="{C194A724-E68C-D04D-9C7C-C970CC9D5FCC}" type="presParOf" srcId="{2C580609-6CE3-9945-B25D-2E0B26AAFBF4}" destId="{88586854-2618-E148-9D51-173168A1A2E9}" srcOrd="7" destOrd="0" presId="urn:microsoft.com/office/officeart/2005/8/layout/default"/>
    <dgm:cxn modelId="{9AF49891-5CE6-1C48-B311-077D10EF9C4B}" type="presParOf" srcId="{2C580609-6CE3-9945-B25D-2E0B26AAFBF4}" destId="{3F85482B-89ED-9040-A921-0A4F5D7ED87B}"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033C8897-9209-464F-B529-EE70436CDBB6}" type="doc">
      <dgm:prSet loTypeId="urn:microsoft.com/office/officeart/2005/8/layout/process4" loCatId="process" qsTypeId="urn:microsoft.com/office/officeart/2005/8/quickstyle/simple1" qsCatId="simple" csTypeId="urn:microsoft.com/office/officeart/2005/8/colors/colorful2" csCatId="colorful"/>
      <dgm:spPr/>
      <dgm:t>
        <a:bodyPr/>
        <a:lstStyle/>
        <a:p>
          <a:endParaRPr lang="en-US"/>
        </a:p>
      </dgm:t>
    </dgm:pt>
    <dgm:pt modelId="{B95EF857-76DC-461F-8C31-10AD021250F0}">
      <dgm:prSet/>
      <dgm:spPr/>
      <dgm:t>
        <a:bodyPr/>
        <a:lstStyle/>
        <a:p>
          <a:r>
            <a:rPr lang="en-US"/>
            <a:t>The British government has passed legislation that requires conversion of existing industrial manufacturing plants to one that is able to mass produce medical equipment, including ventilators, valves, pumps and vaccines.</a:t>
          </a:r>
        </a:p>
      </dgm:t>
    </dgm:pt>
    <dgm:pt modelId="{1EC4A93D-E8B9-4AC5-BFBF-A31FC12F4C90}" type="parTrans" cxnId="{1DAC648C-48ED-479D-BE41-2B2D9A3FC90F}">
      <dgm:prSet/>
      <dgm:spPr/>
      <dgm:t>
        <a:bodyPr/>
        <a:lstStyle/>
        <a:p>
          <a:endParaRPr lang="en-US"/>
        </a:p>
      </dgm:t>
    </dgm:pt>
    <dgm:pt modelId="{E7F882FA-5219-4AF5-A84F-504A5BDD8E39}" type="sibTrans" cxnId="{1DAC648C-48ED-479D-BE41-2B2D9A3FC90F}">
      <dgm:prSet/>
      <dgm:spPr/>
      <dgm:t>
        <a:bodyPr/>
        <a:lstStyle/>
        <a:p>
          <a:endParaRPr lang="en-US"/>
        </a:p>
      </dgm:t>
    </dgm:pt>
    <dgm:pt modelId="{88E0F0AD-8E9C-4508-845A-F0C4CD30E8EF}">
      <dgm:prSet/>
      <dgm:spPr/>
      <dgm:t>
        <a:bodyPr/>
        <a:lstStyle/>
        <a:p>
          <a:r>
            <a:rPr lang="en-US"/>
            <a:t>What would be required for conversion of your current organization to satisfy the request ?</a:t>
          </a:r>
        </a:p>
      </dgm:t>
    </dgm:pt>
    <dgm:pt modelId="{3AA9B32D-83B6-4335-8F4A-67D2D752E138}" type="parTrans" cxnId="{29E30C74-3473-49D9-8B89-2C52FE221105}">
      <dgm:prSet/>
      <dgm:spPr/>
      <dgm:t>
        <a:bodyPr/>
        <a:lstStyle/>
        <a:p>
          <a:endParaRPr lang="en-US"/>
        </a:p>
      </dgm:t>
    </dgm:pt>
    <dgm:pt modelId="{719FDBD2-2BC1-4726-A606-904EFF06428B}" type="sibTrans" cxnId="{29E30C74-3473-49D9-8B89-2C52FE221105}">
      <dgm:prSet/>
      <dgm:spPr/>
      <dgm:t>
        <a:bodyPr/>
        <a:lstStyle/>
        <a:p>
          <a:endParaRPr lang="en-US"/>
        </a:p>
      </dgm:t>
    </dgm:pt>
    <dgm:pt modelId="{74D36ADB-9A8F-4402-9EF8-1E76F62A1CEF}">
      <dgm:prSet/>
      <dgm:spPr/>
      <dgm:t>
        <a:bodyPr/>
        <a:lstStyle/>
        <a:p>
          <a:r>
            <a:rPr lang="en-US"/>
            <a:t>How could the use of technology be used to limit the impact on current operations ?</a:t>
          </a:r>
        </a:p>
      </dgm:t>
    </dgm:pt>
    <dgm:pt modelId="{4C61945E-F010-439E-BBC9-478B33F00B7D}" type="parTrans" cxnId="{FD47E24A-84A7-483A-91BA-E60FDED81762}">
      <dgm:prSet/>
      <dgm:spPr/>
      <dgm:t>
        <a:bodyPr/>
        <a:lstStyle/>
        <a:p>
          <a:endParaRPr lang="en-US"/>
        </a:p>
      </dgm:t>
    </dgm:pt>
    <dgm:pt modelId="{C86FCB4F-F7DA-4093-9215-B437C59898D1}" type="sibTrans" cxnId="{FD47E24A-84A7-483A-91BA-E60FDED81762}">
      <dgm:prSet/>
      <dgm:spPr/>
      <dgm:t>
        <a:bodyPr/>
        <a:lstStyle/>
        <a:p>
          <a:endParaRPr lang="en-US"/>
        </a:p>
      </dgm:t>
    </dgm:pt>
    <dgm:pt modelId="{10065EF5-B407-8847-A774-BFBF34DBE3AE}" type="pres">
      <dgm:prSet presAssocID="{033C8897-9209-464F-B529-EE70436CDBB6}" presName="Name0" presStyleCnt="0">
        <dgm:presLayoutVars>
          <dgm:dir/>
          <dgm:animLvl val="lvl"/>
          <dgm:resizeHandles val="exact"/>
        </dgm:presLayoutVars>
      </dgm:prSet>
      <dgm:spPr/>
    </dgm:pt>
    <dgm:pt modelId="{C8C75503-E178-644C-B6E0-E47610CAA113}" type="pres">
      <dgm:prSet presAssocID="{74D36ADB-9A8F-4402-9EF8-1E76F62A1CEF}" presName="boxAndChildren" presStyleCnt="0"/>
      <dgm:spPr/>
    </dgm:pt>
    <dgm:pt modelId="{766E9277-E7A9-6046-A8BB-9869CCD5594B}" type="pres">
      <dgm:prSet presAssocID="{74D36ADB-9A8F-4402-9EF8-1E76F62A1CEF}" presName="parentTextBox" presStyleLbl="node1" presStyleIdx="0" presStyleCnt="3"/>
      <dgm:spPr/>
    </dgm:pt>
    <dgm:pt modelId="{333ADAC9-202E-1049-A877-6492787A3BE0}" type="pres">
      <dgm:prSet presAssocID="{719FDBD2-2BC1-4726-A606-904EFF06428B}" presName="sp" presStyleCnt="0"/>
      <dgm:spPr/>
    </dgm:pt>
    <dgm:pt modelId="{D780FA9B-1C21-B84F-8BFB-B3912F5F97F3}" type="pres">
      <dgm:prSet presAssocID="{88E0F0AD-8E9C-4508-845A-F0C4CD30E8EF}" presName="arrowAndChildren" presStyleCnt="0"/>
      <dgm:spPr/>
    </dgm:pt>
    <dgm:pt modelId="{C513C18A-FC74-8D43-9338-0144073D31E3}" type="pres">
      <dgm:prSet presAssocID="{88E0F0AD-8E9C-4508-845A-F0C4CD30E8EF}" presName="parentTextArrow" presStyleLbl="node1" presStyleIdx="1" presStyleCnt="3"/>
      <dgm:spPr/>
    </dgm:pt>
    <dgm:pt modelId="{98577503-0D43-8343-9DCA-AC9E38C4DD82}" type="pres">
      <dgm:prSet presAssocID="{E7F882FA-5219-4AF5-A84F-504A5BDD8E39}" presName="sp" presStyleCnt="0"/>
      <dgm:spPr/>
    </dgm:pt>
    <dgm:pt modelId="{34445193-989E-4E4A-87CF-B5D64721DB4D}" type="pres">
      <dgm:prSet presAssocID="{B95EF857-76DC-461F-8C31-10AD021250F0}" presName="arrowAndChildren" presStyleCnt="0"/>
      <dgm:spPr/>
    </dgm:pt>
    <dgm:pt modelId="{A25B05B6-15E3-CD4D-BCDE-9DAD8CFB10BD}" type="pres">
      <dgm:prSet presAssocID="{B95EF857-76DC-461F-8C31-10AD021250F0}" presName="parentTextArrow" presStyleLbl="node1" presStyleIdx="2" presStyleCnt="3"/>
      <dgm:spPr/>
    </dgm:pt>
  </dgm:ptLst>
  <dgm:cxnLst>
    <dgm:cxn modelId="{3A620D1D-3AF7-6E4A-A909-DB9D8D46D828}" type="presOf" srcId="{88E0F0AD-8E9C-4508-845A-F0C4CD30E8EF}" destId="{C513C18A-FC74-8D43-9338-0144073D31E3}" srcOrd="0" destOrd="0" presId="urn:microsoft.com/office/officeart/2005/8/layout/process4"/>
    <dgm:cxn modelId="{C0765129-33BF-9D40-A9C9-E2D3B6D9E23A}" type="presOf" srcId="{033C8897-9209-464F-B529-EE70436CDBB6}" destId="{10065EF5-B407-8847-A774-BFBF34DBE3AE}" srcOrd="0" destOrd="0" presId="urn:microsoft.com/office/officeart/2005/8/layout/process4"/>
    <dgm:cxn modelId="{FD47E24A-84A7-483A-91BA-E60FDED81762}" srcId="{033C8897-9209-464F-B529-EE70436CDBB6}" destId="{74D36ADB-9A8F-4402-9EF8-1E76F62A1CEF}" srcOrd="2" destOrd="0" parTransId="{4C61945E-F010-439E-BBC9-478B33F00B7D}" sibTransId="{C86FCB4F-F7DA-4093-9215-B437C59898D1}"/>
    <dgm:cxn modelId="{16EC2867-B908-4944-83BD-6A923C390A21}" type="presOf" srcId="{74D36ADB-9A8F-4402-9EF8-1E76F62A1CEF}" destId="{766E9277-E7A9-6046-A8BB-9869CCD5594B}" srcOrd="0" destOrd="0" presId="urn:microsoft.com/office/officeart/2005/8/layout/process4"/>
    <dgm:cxn modelId="{29E30C74-3473-49D9-8B89-2C52FE221105}" srcId="{033C8897-9209-464F-B529-EE70436CDBB6}" destId="{88E0F0AD-8E9C-4508-845A-F0C4CD30E8EF}" srcOrd="1" destOrd="0" parTransId="{3AA9B32D-83B6-4335-8F4A-67D2D752E138}" sibTransId="{719FDBD2-2BC1-4726-A606-904EFF06428B}"/>
    <dgm:cxn modelId="{1DAC648C-48ED-479D-BE41-2B2D9A3FC90F}" srcId="{033C8897-9209-464F-B529-EE70436CDBB6}" destId="{B95EF857-76DC-461F-8C31-10AD021250F0}" srcOrd="0" destOrd="0" parTransId="{1EC4A93D-E8B9-4AC5-BFBF-A31FC12F4C90}" sibTransId="{E7F882FA-5219-4AF5-A84F-504A5BDD8E39}"/>
    <dgm:cxn modelId="{79C10BEC-20AA-1343-8CAD-FF27CE169305}" type="presOf" srcId="{B95EF857-76DC-461F-8C31-10AD021250F0}" destId="{A25B05B6-15E3-CD4D-BCDE-9DAD8CFB10BD}" srcOrd="0" destOrd="0" presId="urn:microsoft.com/office/officeart/2005/8/layout/process4"/>
    <dgm:cxn modelId="{CE87027E-552E-5849-A73D-4EAFDF11D77D}" type="presParOf" srcId="{10065EF5-B407-8847-A774-BFBF34DBE3AE}" destId="{C8C75503-E178-644C-B6E0-E47610CAA113}" srcOrd="0" destOrd="0" presId="urn:microsoft.com/office/officeart/2005/8/layout/process4"/>
    <dgm:cxn modelId="{791ECBED-5651-5A4F-914B-67213D0E7600}" type="presParOf" srcId="{C8C75503-E178-644C-B6E0-E47610CAA113}" destId="{766E9277-E7A9-6046-A8BB-9869CCD5594B}" srcOrd="0" destOrd="0" presId="urn:microsoft.com/office/officeart/2005/8/layout/process4"/>
    <dgm:cxn modelId="{00164FB9-3863-2944-9F32-68C78B310371}" type="presParOf" srcId="{10065EF5-B407-8847-A774-BFBF34DBE3AE}" destId="{333ADAC9-202E-1049-A877-6492787A3BE0}" srcOrd="1" destOrd="0" presId="urn:microsoft.com/office/officeart/2005/8/layout/process4"/>
    <dgm:cxn modelId="{28C38833-B980-B940-8635-FE8957F9D85D}" type="presParOf" srcId="{10065EF5-B407-8847-A774-BFBF34DBE3AE}" destId="{D780FA9B-1C21-B84F-8BFB-B3912F5F97F3}" srcOrd="2" destOrd="0" presId="urn:microsoft.com/office/officeart/2005/8/layout/process4"/>
    <dgm:cxn modelId="{94A51AAC-F7EE-5E4E-A79D-477E98B7517E}" type="presParOf" srcId="{D780FA9B-1C21-B84F-8BFB-B3912F5F97F3}" destId="{C513C18A-FC74-8D43-9338-0144073D31E3}" srcOrd="0" destOrd="0" presId="urn:microsoft.com/office/officeart/2005/8/layout/process4"/>
    <dgm:cxn modelId="{2381BD5D-FD4E-1148-9E34-58235EC86AA1}" type="presParOf" srcId="{10065EF5-B407-8847-A774-BFBF34DBE3AE}" destId="{98577503-0D43-8343-9DCA-AC9E38C4DD82}" srcOrd="3" destOrd="0" presId="urn:microsoft.com/office/officeart/2005/8/layout/process4"/>
    <dgm:cxn modelId="{7F3635C2-AFB7-624D-8B2D-29B610667060}" type="presParOf" srcId="{10065EF5-B407-8847-A774-BFBF34DBE3AE}" destId="{34445193-989E-4E4A-87CF-B5D64721DB4D}" srcOrd="4" destOrd="0" presId="urn:microsoft.com/office/officeart/2005/8/layout/process4"/>
    <dgm:cxn modelId="{43E7E331-590B-5340-864D-FA58964CBBFC}" type="presParOf" srcId="{34445193-989E-4E4A-87CF-B5D64721DB4D}" destId="{A25B05B6-15E3-CD4D-BCDE-9DAD8CFB10BD}"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1BB913-05FC-4105-A23A-42F435AE1BB1}">
      <dsp:nvSpPr>
        <dsp:cNvPr id="0" name=""/>
        <dsp:cNvSpPr/>
      </dsp:nvSpPr>
      <dsp:spPr>
        <a:xfrm>
          <a:off x="0" y="1634"/>
          <a:ext cx="6910387" cy="6962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AEE0A5-534B-4668-A597-FB79D0B3C311}">
      <dsp:nvSpPr>
        <dsp:cNvPr id="0" name=""/>
        <dsp:cNvSpPr/>
      </dsp:nvSpPr>
      <dsp:spPr>
        <a:xfrm>
          <a:off x="210629" y="158301"/>
          <a:ext cx="382963" cy="38296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12B909B-20EE-4BAD-B9DA-56D5CA350016}">
      <dsp:nvSpPr>
        <dsp:cNvPr id="0" name=""/>
        <dsp:cNvSpPr/>
      </dsp:nvSpPr>
      <dsp:spPr>
        <a:xfrm>
          <a:off x="804223" y="1634"/>
          <a:ext cx="6106163" cy="6962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691" tIns="73691" rIns="73691" bIns="73691" numCol="1" spcCol="1270" anchor="ctr" anchorCtr="0">
          <a:noAutofit/>
        </a:bodyPr>
        <a:lstStyle/>
        <a:p>
          <a:pPr marL="0" lvl="0" indent="0" algn="l" defTabSz="844550">
            <a:lnSpc>
              <a:spcPct val="90000"/>
            </a:lnSpc>
            <a:spcBef>
              <a:spcPct val="0"/>
            </a:spcBef>
            <a:spcAft>
              <a:spcPct val="35000"/>
            </a:spcAft>
            <a:buNone/>
          </a:pPr>
          <a:r>
            <a:rPr lang="en-US" sz="1900" kern="1200"/>
            <a:t>Brief overview of the module</a:t>
          </a:r>
        </a:p>
      </dsp:txBody>
      <dsp:txXfrm>
        <a:off x="804223" y="1634"/>
        <a:ext cx="6106163" cy="696297"/>
      </dsp:txXfrm>
    </dsp:sp>
    <dsp:sp modelId="{592BB682-D8E3-45B8-AAFB-B8DAD289C384}">
      <dsp:nvSpPr>
        <dsp:cNvPr id="0" name=""/>
        <dsp:cNvSpPr/>
      </dsp:nvSpPr>
      <dsp:spPr>
        <a:xfrm>
          <a:off x="0" y="872005"/>
          <a:ext cx="6910387" cy="6962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A74FB1-726B-4947-B10D-F12EAA72EB7F}">
      <dsp:nvSpPr>
        <dsp:cNvPr id="0" name=""/>
        <dsp:cNvSpPr/>
      </dsp:nvSpPr>
      <dsp:spPr>
        <a:xfrm>
          <a:off x="210629" y="1028672"/>
          <a:ext cx="382963" cy="38296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72FE9D9-5711-4EE8-B4D1-9F372528407D}">
      <dsp:nvSpPr>
        <dsp:cNvPr id="0" name=""/>
        <dsp:cNvSpPr/>
      </dsp:nvSpPr>
      <dsp:spPr>
        <a:xfrm>
          <a:off x="804223" y="872005"/>
          <a:ext cx="6106163" cy="6962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691" tIns="73691" rIns="73691" bIns="73691" numCol="1" spcCol="1270" anchor="ctr" anchorCtr="0">
          <a:noAutofit/>
        </a:bodyPr>
        <a:lstStyle/>
        <a:p>
          <a:pPr marL="0" lvl="0" indent="0" algn="l" defTabSz="844550">
            <a:lnSpc>
              <a:spcPct val="90000"/>
            </a:lnSpc>
            <a:spcBef>
              <a:spcPct val="0"/>
            </a:spcBef>
            <a:spcAft>
              <a:spcPct val="35000"/>
            </a:spcAft>
            <a:buNone/>
          </a:pPr>
          <a:r>
            <a:rPr lang="en-US" sz="1900" kern="1200"/>
            <a:t>What the module aims are</a:t>
          </a:r>
        </a:p>
      </dsp:txBody>
      <dsp:txXfrm>
        <a:off x="804223" y="872005"/>
        <a:ext cx="6106163" cy="696297"/>
      </dsp:txXfrm>
    </dsp:sp>
    <dsp:sp modelId="{41680730-F51E-4E2F-87FB-CD51EFAA906D}">
      <dsp:nvSpPr>
        <dsp:cNvPr id="0" name=""/>
        <dsp:cNvSpPr/>
      </dsp:nvSpPr>
      <dsp:spPr>
        <a:xfrm>
          <a:off x="0" y="1742377"/>
          <a:ext cx="6910387" cy="6962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A50BFD8-C4E7-4B43-9638-8790B1936221}">
      <dsp:nvSpPr>
        <dsp:cNvPr id="0" name=""/>
        <dsp:cNvSpPr/>
      </dsp:nvSpPr>
      <dsp:spPr>
        <a:xfrm>
          <a:off x="210629" y="1899044"/>
          <a:ext cx="382963" cy="38296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913EE1F-09C9-41B5-BF95-0618C44D002F}">
      <dsp:nvSpPr>
        <dsp:cNvPr id="0" name=""/>
        <dsp:cNvSpPr/>
      </dsp:nvSpPr>
      <dsp:spPr>
        <a:xfrm>
          <a:off x="804223" y="1742377"/>
          <a:ext cx="6106163" cy="6962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691" tIns="73691" rIns="73691" bIns="73691" numCol="1" spcCol="1270" anchor="ctr" anchorCtr="0">
          <a:noAutofit/>
        </a:bodyPr>
        <a:lstStyle/>
        <a:p>
          <a:pPr marL="0" lvl="0" indent="0" algn="l" defTabSz="844550">
            <a:lnSpc>
              <a:spcPct val="90000"/>
            </a:lnSpc>
            <a:spcBef>
              <a:spcPct val="0"/>
            </a:spcBef>
            <a:spcAft>
              <a:spcPct val="35000"/>
            </a:spcAft>
            <a:buNone/>
          </a:pPr>
          <a:r>
            <a:rPr lang="en-US" sz="1900" kern="1200"/>
            <a:t>The learning outcomes for the module</a:t>
          </a:r>
        </a:p>
      </dsp:txBody>
      <dsp:txXfrm>
        <a:off x="804223" y="1742377"/>
        <a:ext cx="6106163" cy="696297"/>
      </dsp:txXfrm>
    </dsp:sp>
    <dsp:sp modelId="{3D4FA8F7-3BAE-4866-B8AF-EC2AD5F62774}">
      <dsp:nvSpPr>
        <dsp:cNvPr id="0" name=""/>
        <dsp:cNvSpPr/>
      </dsp:nvSpPr>
      <dsp:spPr>
        <a:xfrm>
          <a:off x="0" y="2612749"/>
          <a:ext cx="6910387" cy="6962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7BA27F-F20C-40B0-BE41-60C2C52DCCD3}">
      <dsp:nvSpPr>
        <dsp:cNvPr id="0" name=""/>
        <dsp:cNvSpPr/>
      </dsp:nvSpPr>
      <dsp:spPr>
        <a:xfrm>
          <a:off x="210629" y="2769416"/>
          <a:ext cx="382963" cy="38296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4D31B11-A424-4704-B909-D0864C8C90A1}">
      <dsp:nvSpPr>
        <dsp:cNvPr id="0" name=""/>
        <dsp:cNvSpPr/>
      </dsp:nvSpPr>
      <dsp:spPr>
        <a:xfrm>
          <a:off x="804223" y="2612749"/>
          <a:ext cx="6106163" cy="6962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691" tIns="73691" rIns="73691" bIns="73691" numCol="1" spcCol="1270" anchor="ctr" anchorCtr="0">
          <a:noAutofit/>
        </a:bodyPr>
        <a:lstStyle/>
        <a:p>
          <a:pPr marL="0" lvl="0" indent="0" algn="l" defTabSz="844550">
            <a:lnSpc>
              <a:spcPct val="90000"/>
            </a:lnSpc>
            <a:spcBef>
              <a:spcPct val="0"/>
            </a:spcBef>
            <a:spcAft>
              <a:spcPct val="35000"/>
            </a:spcAft>
            <a:buNone/>
          </a:pPr>
          <a:r>
            <a:rPr lang="en-US" sz="1900" kern="1200"/>
            <a:t>Assessment Strategy</a:t>
          </a:r>
        </a:p>
      </dsp:txBody>
      <dsp:txXfrm>
        <a:off x="804223" y="2612749"/>
        <a:ext cx="6106163" cy="696297"/>
      </dsp:txXfrm>
    </dsp:sp>
    <dsp:sp modelId="{9693444C-5D7C-4020-AD0B-38858B414D91}">
      <dsp:nvSpPr>
        <dsp:cNvPr id="0" name=""/>
        <dsp:cNvSpPr/>
      </dsp:nvSpPr>
      <dsp:spPr>
        <a:xfrm>
          <a:off x="0" y="3483121"/>
          <a:ext cx="6910387" cy="6962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C16830-D6C8-45BF-9223-4B2945BA805A}">
      <dsp:nvSpPr>
        <dsp:cNvPr id="0" name=""/>
        <dsp:cNvSpPr/>
      </dsp:nvSpPr>
      <dsp:spPr>
        <a:xfrm>
          <a:off x="210629" y="3639788"/>
          <a:ext cx="382963" cy="38296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8F546D5-9C51-4CCA-AEB5-66E6F59A9C03}">
      <dsp:nvSpPr>
        <dsp:cNvPr id="0" name=""/>
        <dsp:cNvSpPr/>
      </dsp:nvSpPr>
      <dsp:spPr>
        <a:xfrm>
          <a:off x="804223" y="3483121"/>
          <a:ext cx="6106163" cy="6962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691" tIns="73691" rIns="73691" bIns="73691" numCol="1" spcCol="1270" anchor="ctr" anchorCtr="0">
          <a:noAutofit/>
        </a:bodyPr>
        <a:lstStyle/>
        <a:p>
          <a:pPr marL="0" lvl="0" indent="0" algn="l" defTabSz="844550">
            <a:lnSpc>
              <a:spcPct val="90000"/>
            </a:lnSpc>
            <a:spcBef>
              <a:spcPct val="0"/>
            </a:spcBef>
            <a:spcAft>
              <a:spcPct val="35000"/>
            </a:spcAft>
            <a:buNone/>
          </a:pPr>
          <a:r>
            <a:rPr lang="en-US" sz="1900" kern="1200"/>
            <a:t>Content overview</a:t>
          </a:r>
        </a:p>
      </dsp:txBody>
      <dsp:txXfrm>
        <a:off x="804223" y="3483121"/>
        <a:ext cx="6106163" cy="696297"/>
      </dsp:txXfrm>
    </dsp:sp>
    <dsp:sp modelId="{A758BB3B-6010-43BC-B578-919CB029452D}">
      <dsp:nvSpPr>
        <dsp:cNvPr id="0" name=""/>
        <dsp:cNvSpPr/>
      </dsp:nvSpPr>
      <dsp:spPr>
        <a:xfrm>
          <a:off x="0" y="4353493"/>
          <a:ext cx="6910387" cy="6962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972792-8E06-4D95-8B91-6B9B60481E65}">
      <dsp:nvSpPr>
        <dsp:cNvPr id="0" name=""/>
        <dsp:cNvSpPr/>
      </dsp:nvSpPr>
      <dsp:spPr>
        <a:xfrm>
          <a:off x="210629" y="4510160"/>
          <a:ext cx="382963" cy="382963"/>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1561823-D00C-4C74-AE0D-15E6ABC0732A}">
      <dsp:nvSpPr>
        <dsp:cNvPr id="0" name=""/>
        <dsp:cNvSpPr/>
      </dsp:nvSpPr>
      <dsp:spPr>
        <a:xfrm>
          <a:off x="804223" y="4353493"/>
          <a:ext cx="6106163" cy="6962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691" tIns="73691" rIns="73691" bIns="73691" numCol="1" spcCol="1270" anchor="ctr" anchorCtr="0">
          <a:noAutofit/>
        </a:bodyPr>
        <a:lstStyle/>
        <a:p>
          <a:pPr marL="0" lvl="0" indent="0" algn="l" defTabSz="844550">
            <a:lnSpc>
              <a:spcPct val="90000"/>
            </a:lnSpc>
            <a:spcBef>
              <a:spcPct val="0"/>
            </a:spcBef>
            <a:spcAft>
              <a:spcPct val="35000"/>
            </a:spcAft>
            <a:buNone/>
          </a:pPr>
          <a:r>
            <a:rPr lang="en-US" sz="1900" kern="1200"/>
            <a:t>Guest Speaker sessions</a:t>
          </a:r>
        </a:p>
      </dsp:txBody>
      <dsp:txXfrm>
        <a:off x="804223" y="4353493"/>
        <a:ext cx="6106163" cy="69629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F70A82-D26A-EA4A-80CD-821C9B3D23E1}">
      <dsp:nvSpPr>
        <dsp:cNvPr id="0" name=""/>
        <dsp:cNvSpPr/>
      </dsp:nvSpPr>
      <dsp:spPr>
        <a:xfrm>
          <a:off x="0" y="3410021"/>
          <a:ext cx="6797675" cy="2237343"/>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US" sz="1900" kern="1200"/>
            <a:t>Further to the delivery of advanced concepts, you will be required to apply previous concepts to some of the problems posed throughout the module and will be expected to contribute your own thoughts and ideas. We will take a closer look at some of the practices employed within your own organizations and identify processes and technologies that may provide benefit.</a:t>
          </a:r>
        </a:p>
      </dsp:txBody>
      <dsp:txXfrm>
        <a:off x="0" y="3410021"/>
        <a:ext cx="6797675" cy="2237343"/>
      </dsp:txXfrm>
    </dsp:sp>
    <dsp:sp modelId="{703B5C9B-2521-A147-91E8-B73013F35CB0}">
      <dsp:nvSpPr>
        <dsp:cNvPr id="0" name=""/>
        <dsp:cNvSpPr/>
      </dsp:nvSpPr>
      <dsp:spPr>
        <a:xfrm rot="10800000">
          <a:off x="0" y="2547"/>
          <a:ext cx="6797675" cy="3441033"/>
        </a:xfrm>
        <a:prstGeom prst="upArrowCallou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US" sz="1900" kern="1200"/>
            <a:t>The advanced industry 4.0 module is the natural progression from the introduction to industry 4.0 module. The content delivered in this module will build upon the knowledge gained from the previous sessions. </a:t>
          </a:r>
        </a:p>
      </dsp:txBody>
      <dsp:txXfrm rot="10800000">
        <a:off x="0" y="2547"/>
        <a:ext cx="6797675" cy="223588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3641C8-9D74-A849-8CA1-9E7AD08D169D}">
      <dsp:nvSpPr>
        <dsp:cNvPr id="0" name=""/>
        <dsp:cNvSpPr/>
      </dsp:nvSpPr>
      <dsp:spPr>
        <a:xfrm>
          <a:off x="1227" y="297257"/>
          <a:ext cx="4309690" cy="273665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8B5FD5-8C44-A346-AAA4-0D777FF1CFD3}">
      <dsp:nvSpPr>
        <dsp:cNvPr id="0" name=""/>
        <dsp:cNvSpPr/>
      </dsp:nvSpPr>
      <dsp:spPr>
        <a:xfrm>
          <a:off x="480082" y="752169"/>
          <a:ext cx="4309690" cy="273665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Critically evaluate manufacturing systems at a strategic level to identify opportunities for new and emerging Industry 4.0 technology enablers, whilst identifying the cultural and workforce factors that may contribute to delivering authentic economic and societal benefit. </a:t>
          </a:r>
        </a:p>
      </dsp:txBody>
      <dsp:txXfrm>
        <a:off x="560236" y="832323"/>
        <a:ext cx="4149382" cy="2576345"/>
      </dsp:txXfrm>
    </dsp:sp>
    <dsp:sp modelId="{1A2BDA70-1164-0441-ADDB-1A0FB6581E9A}">
      <dsp:nvSpPr>
        <dsp:cNvPr id="0" name=""/>
        <dsp:cNvSpPr/>
      </dsp:nvSpPr>
      <dsp:spPr>
        <a:xfrm>
          <a:off x="5268627" y="297257"/>
          <a:ext cx="4309690" cy="273665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664647-C3D8-4A4D-B707-54C5379204E6}">
      <dsp:nvSpPr>
        <dsp:cNvPr id="0" name=""/>
        <dsp:cNvSpPr/>
      </dsp:nvSpPr>
      <dsp:spPr>
        <a:xfrm>
          <a:off x="5747481" y="752169"/>
          <a:ext cx="4309690" cy="273665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Identify new business models and forms of operations leading to new sources of value that could be enabled with new and emerging Industry 4.0 technologies. </a:t>
          </a:r>
        </a:p>
      </dsp:txBody>
      <dsp:txXfrm>
        <a:off x="5827635" y="832323"/>
        <a:ext cx="4149382" cy="257634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3B2E38-2D6C-4878-9F16-22F598D3A4DD}">
      <dsp:nvSpPr>
        <dsp:cNvPr id="0" name=""/>
        <dsp:cNvSpPr/>
      </dsp:nvSpPr>
      <dsp:spPr>
        <a:xfrm>
          <a:off x="0" y="616"/>
          <a:ext cx="6910387" cy="14429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A47C82-FE35-46F4-8168-867EB8F105E8}">
      <dsp:nvSpPr>
        <dsp:cNvPr id="0" name=""/>
        <dsp:cNvSpPr/>
      </dsp:nvSpPr>
      <dsp:spPr>
        <a:xfrm>
          <a:off x="436480" y="325271"/>
          <a:ext cx="793601" cy="79360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92CD346-775F-4532-9759-FDDE2F69BF43}">
      <dsp:nvSpPr>
        <dsp:cNvPr id="0" name=""/>
        <dsp:cNvSpPr/>
      </dsp:nvSpPr>
      <dsp:spPr>
        <a:xfrm>
          <a:off x="1666563" y="616"/>
          <a:ext cx="5243823" cy="14429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708" tIns="152708" rIns="152708" bIns="152708" numCol="1" spcCol="1270" anchor="ctr" anchorCtr="0">
          <a:noAutofit/>
        </a:bodyPr>
        <a:lstStyle/>
        <a:p>
          <a:pPr marL="0" lvl="0" indent="0" algn="l" defTabSz="1111250">
            <a:lnSpc>
              <a:spcPct val="90000"/>
            </a:lnSpc>
            <a:spcBef>
              <a:spcPct val="0"/>
            </a:spcBef>
            <a:spcAft>
              <a:spcPct val="35000"/>
            </a:spcAft>
            <a:buNone/>
          </a:pPr>
          <a:r>
            <a:rPr lang="en-US" sz="2500" kern="1200"/>
            <a:t>As with your previous modules there are two assignments for this module:</a:t>
          </a:r>
        </a:p>
      </dsp:txBody>
      <dsp:txXfrm>
        <a:off x="1666563" y="616"/>
        <a:ext cx="5243823" cy="1442911"/>
      </dsp:txXfrm>
    </dsp:sp>
    <dsp:sp modelId="{3BFB3FC8-A84C-4BA6-9CC4-2DA3A21371E8}">
      <dsp:nvSpPr>
        <dsp:cNvPr id="0" name=""/>
        <dsp:cNvSpPr/>
      </dsp:nvSpPr>
      <dsp:spPr>
        <a:xfrm>
          <a:off x="0" y="1804256"/>
          <a:ext cx="6910387" cy="14429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BE0026-C819-4904-8BEE-CA41C7BBFEE8}">
      <dsp:nvSpPr>
        <dsp:cNvPr id="0" name=""/>
        <dsp:cNvSpPr/>
      </dsp:nvSpPr>
      <dsp:spPr>
        <a:xfrm>
          <a:off x="436480" y="2128911"/>
          <a:ext cx="793601" cy="7936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2EAD4D4-4E93-4D9C-8560-66EE8730E744}">
      <dsp:nvSpPr>
        <dsp:cNvPr id="0" name=""/>
        <dsp:cNvSpPr/>
      </dsp:nvSpPr>
      <dsp:spPr>
        <a:xfrm>
          <a:off x="1666563" y="1804256"/>
          <a:ext cx="3109674" cy="14429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708" tIns="152708" rIns="152708" bIns="152708" numCol="1" spcCol="1270" anchor="ctr" anchorCtr="0">
          <a:noAutofit/>
        </a:bodyPr>
        <a:lstStyle/>
        <a:p>
          <a:pPr marL="0" lvl="0" indent="0" algn="l" defTabSz="1111250">
            <a:lnSpc>
              <a:spcPct val="90000"/>
            </a:lnSpc>
            <a:spcBef>
              <a:spcPct val="0"/>
            </a:spcBef>
            <a:spcAft>
              <a:spcPct val="35000"/>
            </a:spcAft>
            <a:buNone/>
          </a:pPr>
          <a:r>
            <a:rPr lang="en-US" sz="2500" kern="1200"/>
            <a:t>Assignment One: </a:t>
          </a:r>
        </a:p>
      </dsp:txBody>
      <dsp:txXfrm>
        <a:off x="1666563" y="1804256"/>
        <a:ext cx="3109674" cy="1442911"/>
      </dsp:txXfrm>
    </dsp:sp>
    <dsp:sp modelId="{9D4CEC69-8598-427A-A239-D9B03AF88A5A}">
      <dsp:nvSpPr>
        <dsp:cNvPr id="0" name=""/>
        <dsp:cNvSpPr/>
      </dsp:nvSpPr>
      <dsp:spPr>
        <a:xfrm>
          <a:off x="4776237" y="1804256"/>
          <a:ext cx="2134149" cy="14429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708" tIns="152708" rIns="152708" bIns="152708" numCol="1" spcCol="1270" anchor="ctr" anchorCtr="0">
          <a:noAutofit/>
        </a:bodyPr>
        <a:lstStyle/>
        <a:p>
          <a:pPr marL="0" lvl="0" indent="0" algn="l" defTabSz="800100">
            <a:lnSpc>
              <a:spcPct val="90000"/>
            </a:lnSpc>
            <a:spcBef>
              <a:spcPct val="0"/>
            </a:spcBef>
            <a:spcAft>
              <a:spcPct val="35000"/>
            </a:spcAft>
            <a:buNone/>
          </a:pPr>
          <a:r>
            <a:rPr lang="en-US" sz="1800" kern="1200"/>
            <a:t>1,500 word written report – 25% of the module grade</a:t>
          </a:r>
        </a:p>
      </dsp:txBody>
      <dsp:txXfrm>
        <a:off x="4776237" y="1804256"/>
        <a:ext cx="2134149" cy="1442911"/>
      </dsp:txXfrm>
    </dsp:sp>
    <dsp:sp modelId="{670528B7-5F3D-4205-9C60-EEA2615C35C7}">
      <dsp:nvSpPr>
        <dsp:cNvPr id="0" name=""/>
        <dsp:cNvSpPr/>
      </dsp:nvSpPr>
      <dsp:spPr>
        <a:xfrm>
          <a:off x="0" y="3607896"/>
          <a:ext cx="6910387" cy="14429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AF4E8B-7D78-428F-9085-08E7B60C22CE}">
      <dsp:nvSpPr>
        <dsp:cNvPr id="0" name=""/>
        <dsp:cNvSpPr/>
      </dsp:nvSpPr>
      <dsp:spPr>
        <a:xfrm>
          <a:off x="436480" y="3932551"/>
          <a:ext cx="793601" cy="7936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23F2193-C971-4E31-9D3C-E382055A59EB}">
      <dsp:nvSpPr>
        <dsp:cNvPr id="0" name=""/>
        <dsp:cNvSpPr/>
      </dsp:nvSpPr>
      <dsp:spPr>
        <a:xfrm>
          <a:off x="1666563" y="3607896"/>
          <a:ext cx="3109674" cy="14429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708" tIns="152708" rIns="152708" bIns="152708" numCol="1" spcCol="1270" anchor="ctr" anchorCtr="0">
          <a:noAutofit/>
        </a:bodyPr>
        <a:lstStyle/>
        <a:p>
          <a:pPr marL="0" lvl="0" indent="0" algn="l" defTabSz="1111250">
            <a:lnSpc>
              <a:spcPct val="90000"/>
            </a:lnSpc>
            <a:spcBef>
              <a:spcPct val="0"/>
            </a:spcBef>
            <a:spcAft>
              <a:spcPct val="35000"/>
            </a:spcAft>
            <a:buNone/>
          </a:pPr>
          <a:r>
            <a:rPr lang="en-US" sz="2500" kern="1200"/>
            <a:t>Assignment Two:</a:t>
          </a:r>
        </a:p>
      </dsp:txBody>
      <dsp:txXfrm>
        <a:off x="1666563" y="3607896"/>
        <a:ext cx="3109674" cy="1442911"/>
      </dsp:txXfrm>
    </dsp:sp>
    <dsp:sp modelId="{540533CB-A9B9-45C3-B285-74AB560AB892}">
      <dsp:nvSpPr>
        <dsp:cNvPr id="0" name=""/>
        <dsp:cNvSpPr/>
      </dsp:nvSpPr>
      <dsp:spPr>
        <a:xfrm>
          <a:off x="4776237" y="3607896"/>
          <a:ext cx="2134149" cy="14429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708" tIns="152708" rIns="152708" bIns="152708" numCol="1" spcCol="1270" anchor="ctr" anchorCtr="0">
          <a:noAutofit/>
        </a:bodyPr>
        <a:lstStyle/>
        <a:p>
          <a:pPr marL="0" lvl="0" indent="0" algn="l" defTabSz="800100">
            <a:lnSpc>
              <a:spcPct val="90000"/>
            </a:lnSpc>
            <a:spcBef>
              <a:spcPct val="0"/>
            </a:spcBef>
            <a:spcAft>
              <a:spcPct val="35000"/>
            </a:spcAft>
            <a:buNone/>
          </a:pPr>
          <a:r>
            <a:rPr lang="en-US" sz="1800" kern="1200"/>
            <a:t>4,500 word essay – 75% of the module grade</a:t>
          </a:r>
        </a:p>
      </dsp:txBody>
      <dsp:txXfrm>
        <a:off x="4776237" y="3607896"/>
        <a:ext cx="2134149" cy="144291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81C824-E9C9-C841-A414-BEB2FA02BFEA}">
      <dsp:nvSpPr>
        <dsp:cNvPr id="0" name=""/>
        <dsp:cNvSpPr/>
      </dsp:nvSpPr>
      <dsp:spPr>
        <a:xfrm>
          <a:off x="0" y="471906"/>
          <a:ext cx="6797675" cy="1079325"/>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US" sz="4500" kern="1200"/>
            <a:t>To look at current practice</a:t>
          </a:r>
        </a:p>
      </dsp:txBody>
      <dsp:txXfrm>
        <a:off x="52688" y="524594"/>
        <a:ext cx="6692299" cy="973949"/>
      </dsp:txXfrm>
    </dsp:sp>
    <dsp:sp modelId="{CD36AF9D-95A7-8E43-8240-3B4EA156FE4C}">
      <dsp:nvSpPr>
        <dsp:cNvPr id="0" name=""/>
        <dsp:cNvSpPr/>
      </dsp:nvSpPr>
      <dsp:spPr>
        <a:xfrm>
          <a:off x="0" y="1680831"/>
          <a:ext cx="6797675" cy="1079325"/>
        </a:xfrm>
        <a:prstGeom prst="roundRect">
          <a:avLst/>
        </a:prstGeom>
        <a:solidFill>
          <a:schemeClr val="accent5">
            <a:hueOff val="-2252848"/>
            <a:satOff val="-5806"/>
            <a:lumOff val="-392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US" sz="4500" kern="1200"/>
            <a:t>To look at current situation</a:t>
          </a:r>
        </a:p>
      </dsp:txBody>
      <dsp:txXfrm>
        <a:off x="52688" y="1733519"/>
        <a:ext cx="6692299" cy="973949"/>
      </dsp:txXfrm>
    </dsp:sp>
    <dsp:sp modelId="{D063DABE-4E83-7141-AF0F-B1C8CB25DE3E}">
      <dsp:nvSpPr>
        <dsp:cNvPr id="0" name=""/>
        <dsp:cNvSpPr/>
      </dsp:nvSpPr>
      <dsp:spPr>
        <a:xfrm>
          <a:off x="0" y="2889756"/>
          <a:ext cx="6797675" cy="1079325"/>
        </a:xfrm>
        <a:prstGeom prst="roundRect">
          <a:avLst/>
        </a:prstGeom>
        <a:solidFill>
          <a:schemeClr val="accent5">
            <a:hueOff val="-4505695"/>
            <a:satOff val="-11613"/>
            <a:lumOff val="-784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US" sz="4500" kern="1200"/>
            <a:t>Environmental impact</a:t>
          </a:r>
        </a:p>
      </dsp:txBody>
      <dsp:txXfrm>
        <a:off x="52688" y="2942444"/>
        <a:ext cx="6692299" cy="973949"/>
      </dsp:txXfrm>
    </dsp:sp>
    <dsp:sp modelId="{A30BE6B5-5351-1840-993D-239F72018F67}">
      <dsp:nvSpPr>
        <dsp:cNvPr id="0" name=""/>
        <dsp:cNvSpPr/>
      </dsp:nvSpPr>
      <dsp:spPr>
        <a:xfrm>
          <a:off x="0" y="4098681"/>
          <a:ext cx="6797675" cy="1079325"/>
        </a:xfrm>
        <a:prstGeom prst="roundRect">
          <a:avLst/>
        </a:prstGeom>
        <a:solidFill>
          <a:schemeClr val="accent5">
            <a:hueOff val="-6758543"/>
            <a:satOff val="-17419"/>
            <a:lumOff val="-1176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US" sz="4500" kern="1200"/>
            <a:t>Fore-planning</a:t>
          </a:r>
        </a:p>
      </dsp:txBody>
      <dsp:txXfrm>
        <a:off x="52688" y="4151369"/>
        <a:ext cx="6692299" cy="97394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50C5AA-C016-43D8-8010-FD9D91DC85A2}">
      <dsp:nvSpPr>
        <dsp:cNvPr id="0" name=""/>
        <dsp:cNvSpPr/>
      </dsp:nvSpPr>
      <dsp:spPr>
        <a:xfrm>
          <a:off x="0" y="2096"/>
          <a:ext cx="6910387" cy="106257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0F89FE-B8E2-4293-9F70-CACF19C8F1A9}">
      <dsp:nvSpPr>
        <dsp:cNvPr id="0" name=""/>
        <dsp:cNvSpPr/>
      </dsp:nvSpPr>
      <dsp:spPr>
        <a:xfrm>
          <a:off x="321428" y="241175"/>
          <a:ext cx="584416" cy="58441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0BCCE5A-9746-4923-B098-C7D3A709E621}">
      <dsp:nvSpPr>
        <dsp:cNvPr id="0" name=""/>
        <dsp:cNvSpPr/>
      </dsp:nvSpPr>
      <dsp:spPr>
        <a:xfrm>
          <a:off x="1227274" y="2096"/>
          <a:ext cx="5683112" cy="1062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456" tIns="112456" rIns="112456" bIns="112456" numCol="1" spcCol="1270" anchor="ctr" anchorCtr="0">
          <a:noAutofit/>
        </a:bodyPr>
        <a:lstStyle/>
        <a:p>
          <a:pPr marL="0" lvl="0" indent="0" algn="l" defTabSz="977900">
            <a:lnSpc>
              <a:spcPct val="90000"/>
            </a:lnSpc>
            <a:spcBef>
              <a:spcPct val="0"/>
            </a:spcBef>
            <a:spcAft>
              <a:spcPct val="35000"/>
            </a:spcAft>
            <a:buNone/>
          </a:pPr>
          <a:r>
            <a:rPr lang="en-US" sz="2200" kern="1200"/>
            <a:t>Higher education is a unique industry, though different to those that you may be used to.</a:t>
          </a:r>
        </a:p>
      </dsp:txBody>
      <dsp:txXfrm>
        <a:off x="1227274" y="2096"/>
        <a:ext cx="5683112" cy="1062575"/>
      </dsp:txXfrm>
    </dsp:sp>
    <dsp:sp modelId="{4ADAFA35-7A42-46C2-909E-86C1F2517F70}">
      <dsp:nvSpPr>
        <dsp:cNvPr id="0" name=""/>
        <dsp:cNvSpPr/>
      </dsp:nvSpPr>
      <dsp:spPr>
        <a:xfrm>
          <a:off x="0" y="1330315"/>
          <a:ext cx="6910387" cy="106257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3B1055-4F6F-4732-A6B7-E694F67774C9}">
      <dsp:nvSpPr>
        <dsp:cNvPr id="0" name=""/>
        <dsp:cNvSpPr/>
      </dsp:nvSpPr>
      <dsp:spPr>
        <a:xfrm>
          <a:off x="321428" y="1569394"/>
          <a:ext cx="584416" cy="58441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FD7A81A-AA05-44A6-A7D8-C012A7C76FC0}">
      <dsp:nvSpPr>
        <dsp:cNvPr id="0" name=""/>
        <dsp:cNvSpPr/>
      </dsp:nvSpPr>
      <dsp:spPr>
        <a:xfrm>
          <a:off x="1227274" y="1330315"/>
          <a:ext cx="5683112" cy="1062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456" tIns="112456" rIns="112456" bIns="112456" numCol="1" spcCol="1270" anchor="ctr" anchorCtr="0">
          <a:noAutofit/>
        </a:bodyPr>
        <a:lstStyle/>
        <a:p>
          <a:pPr marL="0" lvl="0" indent="0" algn="l" defTabSz="977900">
            <a:lnSpc>
              <a:spcPct val="90000"/>
            </a:lnSpc>
            <a:spcBef>
              <a:spcPct val="0"/>
            </a:spcBef>
            <a:spcAft>
              <a:spcPct val="35000"/>
            </a:spcAft>
            <a:buNone/>
          </a:pPr>
          <a:r>
            <a:rPr lang="en-US" sz="2200" kern="1200"/>
            <a:t>What is higher education ?</a:t>
          </a:r>
        </a:p>
      </dsp:txBody>
      <dsp:txXfrm>
        <a:off x="1227274" y="1330315"/>
        <a:ext cx="5683112" cy="1062575"/>
      </dsp:txXfrm>
    </dsp:sp>
    <dsp:sp modelId="{2AABC2CB-ADF8-42BF-BE11-5B7AB12C96B5}">
      <dsp:nvSpPr>
        <dsp:cNvPr id="0" name=""/>
        <dsp:cNvSpPr/>
      </dsp:nvSpPr>
      <dsp:spPr>
        <a:xfrm>
          <a:off x="0" y="2658534"/>
          <a:ext cx="6910387" cy="1062575"/>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243C07-CE52-42AA-A4EF-1F5CF48CA8B5}">
      <dsp:nvSpPr>
        <dsp:cNvPr id="0" name=""/>
        <dsp:cNvSpPr/>
      </dsp:nvSpPr>
      <dsp:spPr>
        <a:xfrm>
          <a:off x="321428" y="2897613"/>
          <a:ext cx="584416" cy="58441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7D22026-BC39-4E3D-A632-B58299BE9327}">
      <dsp:nvSpPr>
        <dsp:cNvPr id="0" name=""/>
        <dsp:cNvSpPr/>
      </dsp:nvSpPr>
      <dsp:spPr>
        <a:xfrm>
          <a:off x="1227274" y="2658534"/>
          <a:ext cx="5683112" cy="1062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456" tIns="112456" rIns="112456" bIns="112456" numCol="1" spcCol="1270" anchor="ctr" anchorCtr="0">
          <a:noAutofit/>
        </a:bodyPr>
        <a:lstStyle/>
        <a:p>
          <a:pPr marL="0" lvl="0" indent="0" algn="l" defTabSz="977900">
            <a:lnSpc>
              <a:spcPct val="90000"/>
            </a:lnSpc>
            <a:spcBef>
              <a:spcPct val="0"/>
            </a:spcBef>
            <a:spcAft>
              <a:spcPct val="35000"/>
            </a:spcAft>
            <a:buNone/>
          </a:pPr>
          <a:r>
            <a:rPr lang="en-US" sz="2200" kern="1200"/>
            <a:t>What is it for ?</a:t>
          </a:r>
        </a:p>
      </dsp:txBody>
      <dsp:txXfrm>
        <a:off x="1227274" y="2658534"/>
        <a:ext cx="5683112" cy="1062575"/>
      </dsp:txXfrm>
    </dsp:sp>
    <dsp:sp modelId="{B5A1EB5F-94F1-4EE9-BA65-740A7D2FC1D4}">
      <dsp:nvSpPr>
        <dsp:cNvPr id="0" name=""/>
        <dsp:cNvSpPr/>
      </dsp:nvSpPr>
      <dsp:spPr>
        <a:xfrm>
          <a:off x="0" y="3986753"/>
          <a:ext cx="6910387" cy="1062575"/>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A2BB87-56D3-40B0-8C32-219A9B1E9F60}">
      <dsp:nvSpPr>
        <dsp:cNvPr id="0" name=""/>
        <dsp:cNvSpPr/>
      </dsp:nvSpPr>
      <dsp:spPr>
        <a:xfrm>
          <a:off x="321428" y="4225832"/>
          <a:ext cx="584416" cy="58441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C082DEE-F5D2-4325-9B19-8C00E03BF4BF}">
      <dsp:nvSpPr>
        <dsp:cNvPr id="0" name=""/>
        <dsp:cNvSpPr/>
      </dsp:nvSpPr>
      <dsp:spPr>
        <a:xfrm>
          <a:off x="1227274" y="3986753"/>
          <a:ext cx="5683112" cy="1062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456" tIns="112456" rIns="112456" bIns="112456" numCol="1" spcCol="1270" anchor="ctr" anchorCtr="0">
          <a:noAutofit/>
        </a:bodyPr>
        <a:lstStyle/>
        <a:p>
          <a:pPr marL="0" lvl="0" indent="0" algn="l" defTabSz="977900">
            <a:lnSpc>
              <a:spcPct val="90000"/>
            </a:lnSpc>
            <a:spcBef>
              <a:spcPct val="0"/>
            </a:spcBef>
            <a:spcAft>
              <a:spcPct val="35000"/>
            </a:spcAft>
            <a:buNone/>
          </a:pPr>
          <a:r>
            <a:rPr lang="en-US" sz="2200" kern="1200"/>
            <a:t>Who are the clientele ?</a:t>
          </a:r>
        </a:p>
      </dsp:txBody>
      <dsp:txXfrm>
        <a:off x="1227274" y="3986753"/>
        <a:ext cx="5683112" cy="106257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D373A1-61FE-B44D-B3BC-139429EEF1D1}">
      <dsp:nvSpPr>
        <dsp:cNvPr id="0" name=""/>
        <dsp:cNvSpPr/>
      </dsp:nvSpPr>
      <dsp:spPr>
        <a:xfrm>
          <a:off x="0" y="10206"/>
          <a:ext cx="6797675" cy="179010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US" sz="4500" kern="1200"/>
            <a:t>What product is being sold in higher education ?</a:t>
          </a:r>
        </a:p>
      </dsp:txBody>
      <dsp:txXfrm>
        <a:off x="87385" y="97591"/>
        <a:ext cx="6622905" cy="1615330"/>
      </dsp:txXfrm>
    </dsp:sp>
    <dsp:sp modelId="{AA8F4F46-705D-674A-8261-7518D2F5FEDE}">
      <dsp:nvSpPr>
        <dsp:cNvPr id="0" name=""/>
        <dsp:cNvSpPr/>
      </dsp:nvSpPr>
      <dsp:spPr>
        <a:xfrm>
          <a:off x="0" y="1929906"/>
          <a:ext cx="6797675" cy="1790100"/>
        </a:xfrm>
        <a:prstGeom prst="roundRect">
          <a:avLst/>
        </a:prstGeom>
        <a:solidFill>
          <a:schemeClr val="accent2">
            <a:hueOff val="-727682"/>
            <a:satOff val="-41964"/>
            <a:lumOff val="392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US" sz="4500" kern="1200"/>
            <a:t>What is the desired outcome ?</a:t>
          </a:r>
        </a:p>
      </dsp:txBody>
      <dsp:txXfrm>
        <a:off x="87385" y="2017291"/>
        <a:ext cx="6622905" cy="1615330"/>
      </dsp:txXfrm>
    </dsp:sp>
    <dsp:sp modelId="{9685333B-BECB-1C44-A513-0008510DB6CA}">
      <dsp:nvSpPr>
        <dsp:cNvPr id="0" name=""/>
        <dsp:cNvSpPr/>
      </dsp:nvSpPr>
      <dsp:spPr>
        <a:xfrm>
          <a:off x="0" y="3849606"/>
          <a:ext cx="6797675" cy="1790100"/>
        </a:xfrm>
        <a:prstGeom prst="roundRect">
          <a:avLst/>
        </a:prstGeom>
        <a:solidFill>
          <a:schemeClr val="accent2">
            <a:hueOff val="-1455363"/>
            <a:satOff val="-83928"/>
            <a:lumOff val="784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US" sz="4500" kern="1200"/>
            <a:t>How is the product provided ?</a:t>
          </a:r>
        </a:p>
      </dsp:txBody>
      <dsp:txXfrm>
        <a:off x="87385" y="3936991"/>
        <a:ext cx="6622905" cy="161533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9D2D92-49B8-304D-8BB0-17C624B4C986}">
      <dsp:nvSpPr>
        <dsp:cNvPr id="0" name=""/>
        <dsp:cNvSpPr/>
      </dsp:nvSpPr>
      <dsp:spPr>
        <a:xfrm>
          <a:off x="0" y="0"/>
          <a:ext cx="5873828" cy="1515427"/>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The nature of the product in higher education is somewhat intangible, at least during the process.</a:t>
          </a:r>
        </a:p>
      </dsp:txBody>
      <dsp:txXfrm>
        <a:off x="44385" y="44385"/>
        <a:ext cx="4238565" cy="1426657"/>
      </dsp:txXfrm>
    </dsp:sp>
    <dsp:sp modelId="{B2D5022D-BD87-6D4C-9A77-EFB110D47988}">
      <dsp:nvSpPr>
        <dsp:cNvPr id="0" name=""/>
        <dsp:cNvSpPr/>
      </dsp:nvSpPr>
      <dsp:spPr>
        <a:xfrm>
          <a:off x="518279" y="1767998"/>
          <a:ext cx="5873828" cy="1515427"/>
        </a:xfrm>
        <a:prstGeom prst="roundRect">
          <a:avLst>
            <a:gd name="adj" fmla="val 10000"/>
          </a:avLst>
        </a:prstGeom>
        <a:solidFill>
          <a:schemeClr val="accent2">
            <a:hueOff val="-727682"/>
            <a:satOff val="-41964"/>
            <a:lumOff val="392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The product is more realistically a service with an overall end product</a:t>
          </a:r>
        </a:p>
      </dsp:txBody>
      <dsp:txXfrm>
        <a:off x="562664" y="1812383"/>
        <a:ext cx="4281752" cy="1426657"/>
      </dsp:txXfrm>
    </dsp:sp>
    <dsp:sp modelId="{60892FE0-69D7-F64E-8905-CEE392D981C6}">
      <dsp:nvSpPr>
        <dsp:cNvPr id="0" name=""/>
        <dsp:cNvSpPr/>
      </dsp:nvSpPr>
      <dsp:spPr>
        <a:xfrm>
          <a:off x="1036558" y="3535997"/>
          <a:ext cx="5873828" cy="1515427"/>
        </a:xfrm>
        <a:prstGeom prst="roundRect">
          <a:avLst>
            <a:gd name="adj" fmla="val 10000"/>
          </a:avLst>
        </a:prstGeom>
        <a:solidFill>
          <a:schemeClr val="accent2">
            <a:hueOff val="-1455363"/>
            <a:satOff val="-83928"/>
            <a:lumOff val="784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The service being tuition and the end product being that of the conferment of awarded qualification</a:t>
          </a:r>
        </a:p>
      </dsp:txBody>
      <dsp:txXfrm>
        <a:off x="1080943" y="3580382"/>
        <a:ext cx="4281752" cy="1426657"/>
      </dsp:txXfrm>
    </dsp:sp>
    <dsp:sp modelId="{243F8D2B-1889-934C-8392-0E7E800B853C}">
      <dsp:nvSpPr>
        <dsp:cNvPr id="0" name=""/>
        <dsp:cNvSpPr/>
      </dsp:nvSpPr>
      <dsp:spPr>
        <a:xfrm>
          <a:off x="4888801" y="1149199"/>
          <a:ext cx="985027" cy="985027"/>
        </a:xfrm>
        <a:prstGeom prst="downArrow">
          <a:avLst>
            <a:gd name="adj1" fmla="val 55000"/>
            <a:gd name="adj2" fmla="val 45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110432" y="1149199"/>
        <a:ext cx="541765" cy="741233"/>
      </dsp:txXfrm>
    </dsp:sp>
    <dsp:sp modelId="{63B752A7-2D13-7C4E-B3E5-745795841058}">
      <dsp:nvSpPr>
        <dsp:cNvPr id="0" name=""/>
        <dsp:cNvSpPr/>
      </dsp:nvSpPr>
      <dsp:spPr>
        <a:xfrm>
          <a:off x="5407080" y="2907095"/>
          <a:ext cx="985027" cy="985027"/>
        </a:xfrm>
        <a:prstGeom prst="downArrow">
          <a:avLst>
            <a:gd name="adj1" fmla="val 55000"/>
            <a:gd name="adj2" fmla="val 45000"/>
          </a:avLst>
        </a:prstGeom>
        <a:solidFill>
          <a:schemeClr val="accent2">
            <a:tint val="40000"/>
            <a:alpha val="90000"/>
            <a:hueOff val="-849226"/>
            <a:satOff val="-75346"/>
            <a:lumOff val="-977"/>
            <a:alphaOff val="0"/>
          </a:schemeClr>
        </a:solidFill>
        <a:ln w="15875" cap="flat" cmpd="sng" algn="ctr">
          <a:solidFill>
            <a:schemeClr val="accent2">
              <a:tint val="40000"/>
              <a:alpha val="90000"/>
              <a:hueOff val="-849226"/>
              <a:satOff val="-75346"/>
              <a:lumOff val="-97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628711" y="2907095"/>
        <a:ext cx="541765" cy="74123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02F321-A1BF-3741-B8A1-EA6AC6591880}">
      <dsp:nvSpPr>
        <dsp:cNvPr id="0" name=""/>
        <dsp:cNvSpPr/>
      </dsp:nvSpPr>
      <dsp:spPr>
        <a:xfrm>
          <a:off x="3143" y="862866"/>
          <a:ext cx="3064668" cy="1225867"/>
        </a:xfrm>
        <a:prstGeom prst="rect">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a:t>The current social and environmental situation has led to extreme and emergency undertakings</a:t>
          </a:r>
        </a:p>
      </dsp:txBody>
      <dsp:txXfrm>
        <a:off x="3143" y="862866"/>
        <a:ext cx="3064668" cy="1225867"/>
      </dsp:txXfrm>
    </dsp:sp>
    <dsp:sp modelId="{D83EC2AD-3D58-B94E-A457-5FBED114E348}">
      <dsp:nvSpPr>
        <dsp:cNvPr id="0" name=""/>
        <dsp:cNvSpPr/>
      </dsp:nvSpPr>
      <dsp:spPr>
        <a:xfrm>
          <a:off x="3143" y="2088733"/>
          <a:ext cx="3064668" cy="834480"/>
        </a:xfrm>
        <a:prstGeom prst="rect">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E3E6CC5-89A9-B24E-B1E5-4A03860E0A95}">
      <dsp:nvSpPr>
        <dsp:cNvPr id="0" name=""/>
        <dsp:cNvSpPr/>
      </dsp:nvSpPr>
      <dsp:spPr>
        <a:xfrm>
          <a:off x="3496865" y="862866"/>
          <a:ext cx="3064668" cy="1225867"/>
        </a:xfrm>
        <a:prstGeom prst="rect">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a:t>Delivery of lectures is now primarily online</a:t>
          </a:r>
        </a:p>
      </dsp:txBody>
      <dsp:txXfrm>
        <a:off x="3496865" y="862866"/>
        <a:ext cx="3064668" cy="1225867"/>
      </dsp:txXfrm>
    </dsp:sp>
    <dsp:sp modelId="{4FA18263-32FD-A440-BF06-4198DBB1DAB0}">
      <dsp:nvSpPr>
        <dsp:cNvPr id="0" name=""/>
        <dsp:cNvSpPr/>
      </dsp:nvSpPr>
      <dsp:spPr>
        <a:xfrm>
          <a:off x="3496865" y="2088733"/>
          <a:ext cx="3064668" cy="834480"/>
        </a:xfrm>
        <a:prstGeom prst="rect">
          <a:avLst/>
        </a:prstGeom>
        <a:solidFill>
          <a:schemeClr val="accent3">
            <a:tint val="40000"/>
            <a:alpha val="90000"/>
            <a:hueOff val="0"/>
            <a:satOff val="0"/>
            <a:lumOff val="0"/>
            <a:alphaOff val="0"/>
          </a:schemeClr>
        </a:solidFill>
        <a:ln w="15875"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BF1B9C4-0E45-8C4B-B17B-F1962A1B3B73}">
      <dsp:nvSpPr>
        <dsp:cNvPr id="0" name=""/>
        <dsp:cNvSpPr/>
      </dsp:nvSpPr>
      <dsp:spPr>
        <a:xfrm>
          <a:off x="6990588" y="862866"/>
          <a:ext cx="3064668" cy="1225867"/>
        </a:xfrm>
        <a:prstGeom prst="rect">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a:t>Tuition is achieved through means of technology</a:t>
          </a:r>
        </a:p>
      </dsp:txBody>
      <dsp:txXfrm>
        <a:off x="6990588" y="862866"/>
        <a:ext cx="3064668" cy="1225867"/>
      </dsp:txXfrm>
    </dsp:sp>
    <dsp:sp modelId="{726CF989-C884-6541-A207-8CE115172392}">
      <dsp:nvSpPr>
        <dsp:cNvPr id="0" name=""/>
        <dsp:cNvSpPr/>
      </dsp:nvSpPr>
      <dsp:spPr>
        <a:xfrm>
          <a:off x="6990588" y="2088733"/>
          <a:ext cx="3064668" cy="834480"/>
        </a:xfrm>
        <a:prstGeom prst="rect">
          <a:avLst/>
        </a:prstGeom>
        <a:solidFill>
          <a:schemeClr val="accent4">
            <a:tint val="40000"/>
            <a:alpha val="90000"/>
            <a:hueOff val="0"/>
            <a:satOff val="0"/>
            <a:lumOff val="0"/>
            <a:alphaOff val="0"/>
          </a:schemeClr>
        </a:solidFill>
        <a:ln w="15875"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a:t>Luckily for MADE this was our start point</a:t>
          </a:r>
        </a:p>
      </dsp:txBody>
      <dsp:txXfrm>
        <a:off x="6990588" y="2088733"/>
        <a:ext cx="3064668" cy="83448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DDC8FE-DDA9-474C-B542-B409A3063E97}">
      <dsp:nvSpPr>
        <dsp:cNvPr id="0" name=""/>
        <dsp:cNvSpPr/>
      </dsp:nvSpPr>
      <dsp:spPr>
        <a:xfrm>
          <a:off x="348206" y="835188"/>
          <a:ext cx="1075482" cy="1075482"/>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EC29B4-796E-4E08-A80D-0AF256354CCB}">
      <dsp:nvSpPr>
        <dsp:cNvPr id="0" name=""/>
        <dsp:cNvSpPr/>
      </dsp:nvSpPr>
      <dsp:spPr>
        <a:xfrm>
          <a:off x="577408" y="1064389"/>
          <a:ext cx="617080" cy="61708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1B1535E-3F4D-49A0-BE65-32345FC1AB6A}">
      <dsp:nvSpPr>
        <dsp:cNvPr id="0" name=""/>
        <dsp:cNvSpPr/>
      </dsp:nvSpPr>
      <dsp:spPr>
        <a:xfrm>
          <a:off x="4405" y="2245657"/>
          <a:ext cx="1763085" cy="705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a:t>Training provided to staff</a:t>
          </a:r>
        </a:p>
      </dsp:txBody>
      <dsp:txXfrm>
        <a:off x="4405" y="2245657"/>
        <a:ext cx="1763085" cy="705234"/>
      </dsp:txXfrm>
    </dsp:sp>
    <dsp:sp modelId="{6629E9BB-EC84-40D6-A32C-F8EAE25355EE}">
      <dsp:nvSpPr>
        <dsp:cNvPr id="0" name=""/>
        <dsp:cNvSpPr/>
      </dsp:nvSpPr>
      <dsp:spPr>
        <a:xfrm>
          <a:off x="2419832" y="835188"/>
          <a:ext cx="1075482" cy="1075482"/>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9B1204-E47E-400B-9C47-0473F704F0DD}">
      <dsp:nvSpPr>
        <dsp:cNvPr id="0" name=""/>
        <dsp:cNvSpPr/>
      </dsp:nvSpPr>
      <dsp:spPr>
        <a:xfrm>
          <a:off x="2649033" y="1064389"/>
          <a:ext cx="617080" cy="61708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B86BE3A-AC01-4769-AE57-0F31A6CB23B6}">
      <dsp:nvSpPr>
        <dsp:cNvPr id="0" name=""/>
        <dsp:cNvSpPr/>
      </dsp:nvSpPr>
      <dsp:spPr>
        <a:xfrm>
          <a:off x="2076031" y="2245657"/>
          <a:ext cx="1763085" cy="705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a:t>Equipment provided to staff</a:t>
          </a:r>
        </a:p>
      </dsp:txBody>
      <dsp:txXfrm>
        <a:off x="2076031" y="2245657"/>
        <a:ext cx="1763085" cy="705234"/>
      </dsp:txXfrm>
    </dsp:sp>
    <dsp:sp modelId="{0F5D506C-1207-4778-A738-09A57A1E40F5}">
      <dsp:nvSpPr>
        <dsp:cNvPr id="0" name=""/>
        <dsp:cNvSpPr/>
      </dsp:nvSpPr>
      <dsp:spPr>
        <a:xfrm>
          <a:off x="4491458" y="835188"/>
          <a:ext cx="1075482" cy="1075482"/>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C25A0E-977E-4F36-A761-416C382D5B26}">
      <dsp:nvSpPr>
        <dsp:cNvPr id="0" name=""/>
        <dsp:cNvSpPr/>
      </dsp:nvSpPr>
      <dsp:spPr>
        <a:xfrm>
          <a:off x="4720659" y="1064389"/>
          <a:ext cx="617080" cy="61708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5F6B294-BAD1-4FE3-BB5B-83567D71F5DA}">
      <dsp:nvSpPr>
        <dsp:cNvPr id="0" name=""/>
        <dsp:cNvSpPr/>
      </dsp:nvSpPr>
      <dsp:spPr>
        <a:xfrm>
          <a:off x="4147657" y="2245657"/>
          <a:ext cx="1763085" cy="705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a:t>Equipment provided to students in special cases</a:t>
          </a:r>
        </a:p>
      </dsp:txBody>
      <dsp:txXfrm>
        <a:off x="4147657" y="2245657"/>
        <a:ext cx="1763085" cy="705234"/>
      </dsp:txXfrm>
    </dsp:sp>
    <dsp:sp modelId="{90FB399B-C262-4811-BEC0-CAD2D3D45D3B}">
      <dsp:nvSpPr>
        <dsp:cNvPr id="0" name=""/>
        <dsp:cNvSpPr/>
      </dsp:nvSpPr>
      <dsp:spPr>
        <a:xfrm>
          <a:off x="6563084" y="835188"/>
          <a:ext cx="1075482" cy="1075482"/>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2D2A97-4ABF-47E9-B140-232C419F913C}">
      <dsp:nvSpPr>
        <dsp:cNvPr id="0" name=""/>
        <dsp:cNvSpPr/>
      </dsp:nvSpPr>
      <dsp:spPr>
        <a:xfrm>
          <a:off x="6792285" y="1064389"/>
          <a:ext cx="617080" cy="61708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937E654-5242-45D5-B0E4-A93D01800EA1}">
      <dsp:nvSpPr>
        <dsp:cNvPr id="0" name=""/>
        <dsp:cNvSpPr/>
      </dsp:nvSpPr>
      <dsp:spPr>
        <a:xfrm>
          <a:off x="6219283" y="2245657"/>
          <a:ext cx="1763085" cy="705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a:t>Purchase of software</a:t>
          </a:r>
        </a:p>
      </dsp:txBody>
      <dsp:txXfrm>
        <a:off x="6219283" y="2245657"/>
        <a:ext cx="1763085" cy="705234"/>
      </dsp:txXfrm>
    </dsp:sp>
    <dsp:sp modelId="{33FC6645-DC11-4461-9256-71C9CED5005F}">
      <dsp:nvSpPr>
        <dsp:cNvPr id="0" name=""/>
        <dsp:cNvSpPr/>
      </dsp:nvSpPr>
      <dsp:spPr>
        <a:xfrm>
          <a:off x="8634710" y="835188"/>
          <a:ext cx="1075482" cy="1075482"/>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D9EBF7-49A9-429D-B24D-D4EAFF81DF88}">
      <dsp:nvSpPr>
        <dsp:cNvPr id="0" name=""/>
        <dsp:cNvSpPr/>
      </dsp:nvSpPr>
      <dsp:spPr>
        <a:xfrm>
          <a:off x="8863911" y="1064389"/>
          <a:ext cx="617080" cy="61708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B4B1EE9-A787-493E-933E-470212AF1724}">
      <dsp:nvSpPr>
        <dsp:cNvPr id="0" name=""/>
        <dsp:cNvSpPr/>
      </dsp:nvSpPr>
      <dsp:spPr>
        <a:xfrm>
          <a:off x="8290908" y="2245657"/>
          <a:ext cx="1763085" cy="705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a:t>Purchase of licenses</a:t>
          </a:r>
        </a:p>
      </dsp:txBody>
      <dsp:txXfrm>
        <a:off x="8290908" y="2245657"/>
        <a:ext cx="1763085" cy="70523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A342A7-C1BA-44F8-8220-F53AD46EFB12}">
      <dsp:nvSpPr>
        <dsp:cNvPr id="0" name=""/>
        <dsp:cNvSpPr/>
      </dsp:nvSpPr>
      <dsp:spPr>
        <a:xfrm>
          <a:off x="774129" y="709809"/>
          <a:ext cx="1255425" cy="1255425"/>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1277FE-9796-475E-BCB5-96B5164A1D6B}">
      <dsp:nvSpPr>
        <dsp:cNvPr id="0" name=""/>
        <dsp:cNvSpPr/>
      </dsp:nvSpPr>
      <dsp:spPr>
        <a:xfrm>
          <a:off x="1041679" y="977359"/>
          <a:ext cx="720326" cy="72032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9CCE958-9986-410C-968F-A646F23D7D9A}">
      <dsp:nvSpPr>
        <dsp:cNvPr id="0" name=""/>
        <dsp:cNvSpPr/>
      </dsp:nvSpPr>
      <dsp:spPr>
        <a:xfrm>
          <a:off x="372805" y="2356270"/>
          <a:ext cx="205807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Cost of training</a:t>
          </a:r>
        </a:p>
      </dsp:txBody>
      <dsp:txXfrm>
        <a:off x="372805" y="2356270"/>
        <a:ext cx="2058075" cy="720000"/>
      </dsp:txXfrm>
    </dsp:sp>
    <dsp:sp modelId="{AB1B071B-B478-4801-BA95-097992D8ABA7}">
      <dsp:nvSpPr>
        <dsp:cNvPr id="0" name=""/>
        <dsp:cNvSpPr/>
      </dsp:nvSpPr>
      <dsp:spPr>
        <a:xfrm>
          <a:off x="3192368" y="709809"/>
          <a:ext cx="1255425" cy="1255425"/>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B646C1-D4D6-43FA-BE4B-C5FC2F68A5DF}">
      <dsp:nvSpPr>
        <dsp:cNvPr id="0" name=""/>
        <dsp:cNvSpPr/>
      </dsp:nvSpPr>
      <dsp:spPr>
        <a:xfrm>
          <a:off x="3459917" y="977359"/>
          <a:ext cx="720326" cy="72032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5F11910-0B43-478F-B100-DD8F4800A1C7}">
      <dsp:nvSpPr>
        <dsp:cNvPr id="0" name=""/>
        <dsp:cNvSpPr/>
      </dsp:nvSpPr>
      <dsp:spPr>
        <a:xfrm>
          <a:off x="2791043" y="2356270"/>
          <a:ext cx="205807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Cost of equipment</a:t>
          </a:r>
        </a:p>
      </dsp:txBody>
      <dsp:txXfrm>
        <a:off x="2791043" y="2356270"/>
        <a:ext cx="2058075" cy="720000"/>
      </dsp:txXfrm>
    </dsp:sp>
    <dsp:sp modelId="{52D47D57-760C-4C2A-960A-8A96CBFC6074}">
      <dsp:nvSpPr>
        <dsp:cNvPr id="0" name=""/>
        <dsp:cNvSpPr/>
      </dsp:nvSpPr>
      <dsp:spPr>
        <a:xfrm>
          <a:off x="5610606" y="709809"/>
          <a:ext cx="1255425" cy="1255425"/>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A68258-BF8C-453D-96EA-976DD9F582E1}">
      <dsp:nvSpPr>
        <dsp:cNvPr id="0" name=""/>
        <dsp:cNvSpPr/>
      </dsp:nvSpPr>
      <dsp:spPr>
        <a:xfrm>
          <a:off x="5878155" y="977359"/>
          <a:ext cx="720326" cy="72032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AB7C250-CD60-4A82-AA81-30B183A7967A}">
      <dsp:nvSpPr>
        <dsp:cNvPr id="0" name=""/>
        <dsp:cNvSpPr/>
      </dsp:nvSpPr>
      <dsp:spPr>
        <a:xfrm>
          <a:off x="5209281" y="2356270"/>
          <a:ext cx="205807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License Cost</a:t>
          </a:r>
        </a:p>
      </dsp:txBody>
      <dsp:txXfrm>
        <a:off x="5209281" y="2356270"/>
        <a:ext cx="2058075" cy="720000"/>
      </dsp:txXfrm>
    </dsp:sp>
    <dsp:sp modelId="{40FB71A4-5542-49DB-9835-059C3CD967EA}">
      <dsp:nvSpPr>
        <dsp:cNvPr id="0" name=""/>
        <dsp:cNvSpPr/>
      </dsp:nvSpPr>
      <dsp:spPr>
        <a:xfrm>
          <a:off x="8028844" y="709809"/>
          <a:ext cx="1255425" cy="1255425"/>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36309E-571F-4551-BA3F-6B95A2D751C4}">
      <dsp:nvSpPr>
        <dsp:cNvPr id="0" name=""/>
        <dsp:cNvSpPr/>
      </dsp:nvSpPr>
      <dsp:spPr>
        <a:xfrm>
          <a:off x="8296394" y="977359"/>
          <a:ext cx="720326" cy="72032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4229FF6-52CF-491F-848D-D5BF8FC61A90}">
      <dsp:nvSpPr>
        <dsp:cNvPr id="0" name=""/>
        <dsp:cNvSpPr/>
      </dsp:nvSpPr>
      <dsp:spPr>
        <a:xfrm>
          <a:off x="7627519" y="2356270"/>
          <a:ext cx="205807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Research limitations</a:t>
          </a:r>
        </a:p>
      </dsp:txBody>
      <dsp:txXfrm>
        <a:off x="7627519" y="2356270"/>
        <a:ext cx="2058075" cy="72000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E116BB-9AD7-FE49-8C8E-70D5A3F05140}">
      <dsp:nvSpPr>
        <dsp:cNvPr id="0" name=""/>
        <dsp:cNvSpPr/>
      </dsp:nvSpPr>
      <dsp:spPr>
        <a:xfrm>
          <a:off x="0" y="0"/>
          <a:ext cx="5528309" cy="1111313"/>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Very limited physical presence – essential staff only</a:t>
          </a:r>
        </a:p>
      </dsp:txBody>
      <dsp:txXfrm>
        <a:off x="32549" y="32549"/>
        <a:ext cx="4235210" cy="1046215"/>
      </dsp:txXfrm>
    </dsp:sp>
    <dsp:sp modelId="{18CB36C9-F56E-7A41-B0C6-DE67A03EEB64}">
      <dsp:nvSpPr>
        <dsp:cNvPr id="0" name=""/>
        <dsp:cNvSpPr/>
      </dsp:nvSpPr>
      <dsp:spPr>
        <a:xfrm>
          <a:off x="462995" y="1313370"/>
          <a:ext cx="5528309" cy="1111313"/>
        </a:xfrm>
        <a:prstGeom prst="roundRect">
          <a:avLst>
            <a:gd name="adj" fmla="val 10000"/>
          </a:avLst>
        </a:prstGeom>
        <a:solidFill>
          <a:schemeClr val="accent2">
            <a:hueOff val="-485121"/>
            <a:satOff val="-27976"/>
            <a:lumOff val="261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Tailoring tuition for online delivery</a:t>
          </a:r>
        </a:p>
      </dsp:txBody>
      <dsp:txXfrm>
        <a:off x="495544" y="1345919"/>
        <a:ext cx="4277861" cy="1046215"/>
      </dsp:txXfrm>
    </dsp:sp>
    <dsp:sp modelId="{240C4760-04C7-8544-9069-480FFE32BFE0}">
      <dsp:nvSpPr>
        <dsp:cNvPr id="0" name=""/>
        <dsp:cNvSpPr/>
      </dsp:nvSpPr>
      <dsp:spPr>
        <a:xfrm>
          <a:off x="919081" y="2626741"/>
          <a:ext cx="5528309" cy="1111313"/>
        </a:xfrm>
        <a:prstGeom prst="roundRect">
          <a:avLst>
            <a:gd name="adj" fmla="val 10000"/>
          </a:avLst>
        </a:prstGeom>
        <a:solidFill>
          <a:schemeClr val="accent2">
            <a:hueOff val="-970242"/>
            <a:satOff val="-55952"/>
            <a:lumOff val="522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Design of adequate online activities – time consuming</a:t>
          </a:r>
        </a:p>
      </dsp:txBody>
      <dsp:txXfrm>
        <a:off x="951630" y="2659290"/>
        <a:ext cx="4284772" cy="1046215"/>
      </dsp:txXfrm>
    </dsp:sp>
    <dsp:sp modelId="{0D0A4655-EFD5-BA4F-B619-4C2EDE78D886}">
      <dsp:nvSpPr>
        <dsp:cNvPr id="0" name=""/>
        <dsp:cNvSpPr/>
      </dsp:nvSpPr>
      <dsp:spPr>
        <a:xfrm>
          <a:off x="1382077" y="3940111"/>
          <a:ext cx="5528309" cy="1111313"/>
        </a:xfrm>
        <a:prstGeom prst="roundRect">
          <a:avLst>
            <a:gd name="adj" fmla="val 10000"/>
          </a:avLst>
        </a:prstGeom>
        <a:solidFill>
          <a:schemeClr val="accent2">
            <a:hueOff val="-1455363"/>
            <a:satOff val="-83928"/>
            <a:lumOff val="784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Can normal operation still continue for such an industry ?</a:t>
          </a:r>
        </a:p>
      </dsp:txBody>
      <dsp:txXfrm>
        <a:off x="1414626" y="3972660"/>
        <a:ext cx="4277861" cy="1046215"/>
      </dsp:txXfrm>
    </dsp:sp>
    <dsp:sp modelId="{059E7895-5F30-9F48-BCD3-4FF64F36176B}">
      <dsp:nvSpPr>
        <dsp:cNvPr id="0" name=""/>
        <dsp:cNvSpPr/>
      </dsp:nvSpPr>
      <dsp:spPr>
        <a:xfrm>
          <a:off x="4805955" y="851165"/>
          <a:ext cx="722353" cy="722353"/>
        </a:xfrm>
        <a:prstGeom prst="downArrow">
          <a:avLst>
            <a:gd name="adj1" fmla="val 55000"/>
            <a:gd name="adj2" fmla="val 45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4968484" y="851165"/>
        <a:ext cx="397295" cy="543571"/>
      </dsp:txXfrm>
    </dsp:sp>
    <dsp:sp modelId="{573E1F22-A129-A94A-ADF8-465EE31F6229}">
      <dsp:nvSpPr>
        <dsp:cNvPr id="0" name=""/>
        <dsp:cNvSpPr/>
      </dsp:nvSpPr>
      <dsp:spPr>
        <a:xfrm>
          <a:off x="5268951" y="2164535"/>
          <a:ext cx="722353" cy="722353"/>
        </a:xfrm>
        <a:prstGeom prst="downArrow">
          <a:avLst>
            <a:gd name="adj1" fmla="val 55000"/>
            <a:gd name="adj2" fmla="val 45000"/>
          </a:avLst>
        </a:prstGeom>
        <a:solidFill>
          <a:schemeClr val="accent2">
            <a:tint val="40000"/>
            <a:alpha val="90000"/>
            <a:hueOff val="-424613"/>
            <a:satOff val="-37673"/>
            <a:lumOff val="-488"/>
            <a:alphaOff val="0"/>
          </a:schemeClr>
        </a:solidFill>
        <a:ln w="15875" cap="flat" cmpd="sng" algn="ctr">
          <a:solidFill>
            <a:schemeClr val="accent2">
              <a:tint val="40000"/>
              <a:alpha val="90000"/>
              <a:hueOff val="-424613"/>
              <a:satOff val="-37673"/>
              <a:lumOff val="-48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5431480" y="2164535"/>
        <a:ext cx="397295" cy="543571"/>
      </dsp:txXfrm>
    </dsp:sp>
    <dsp:sp modelId="{2EB9E2BE-5322-3846-AAE3-3FEEB5345A21}">
      <dsp:nvSpPr>
        <dsp:cNvPr id="0" name=""/>
        <dsp:cNvSpPr/>
      </dsp:nvSpPr>
      <dsp:spPr>
        <a:xfrm>
          <a:off x="5725037" y="3477906"/>
          <a:ext cx="722353" cy="722353"/>
        </a:xfrm>
        <a:prstGeom prst="downArrow">
          <a:avLst>
            <a:gd name="adj1" fmla="val 55000"/>
            <a:gd name="adj2" fmla="val 45000"/>
          </a:avLst>
        </a:prstGeom>
        <a:solidFill>
          <a:schemeClr val="accent2">
            <a:tint val="40000"/>
            <a:alpha val="90000"/>
            <a:hueOff val="-849226"/>
            <a:satOff val="-75346"/>
            <a:lumOff val="-977"/>
            <a:alphaOff val="0"/>
          </a:schemeClr>
        </a:solidFill>
        <a:ln w="15875" cap="flat" cmpd="sng" algn="ctr">
          <a:solidFill>
            <a:schemeClr val="accent2">
              <a:tint val="40000"/>
              <a:alpha val="90000"/>
              <a:hueOff val="-849226"/>
              <a:satOff val="-75346"/>
              <a:lumOff val="-97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5887566" y="3477906"/>
        <a:ext cx="397295" cy="54357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596D9E-E40D-7C48-9603-CA5C52698FE4}">
      <dsp:nvSpPr>
        <dsp:cNvPr id="0" name=""/>
        <dsp:cNvSpPr/>
      </dsp:nvSpPr>
      <dsp:spPr>
        <a:xfrm>
          <a:off x="4044" y="153047"/>
          <a:ext cx="2875957" cy="1437978"/>
        </a:xfrm>
        <a:prstGeom prst="roundRect">
          <a:avLst>
            <a:gd name="adj" fmla="val 10000"/>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a:t>Individuals are still able to purchase food</a:t>
          </a:r>
        </a:p>
      </dsp:txBody>
      <dsp:txXfrm>
        <a:off x="46161" y="195164"/>
        <a:ext cx="2791723" cy="1353744"/>
      </dsp:txXfrm>
    </dsp:sp>
    <dsp:sp modelId="{93237AE5-D5B3-A84C-A5D8-DD1C5EAD09DE}">
      <dsp:nvSpPr>
        <dsp:cNvPr id="0" name=""/>
        <dsp:cNvSpPr/>
      </dsp:nvSpPr>
      <dsp:spPr>
        <a:xfrm>
          <a:off x="4044" y="1806723"/>
          <a:ext cx="2875957" cy="1437978"/>
        </a:xfrm>
        <a:prstGeom prst="roundRect">
          <a:avLst>
            <a:gd name="adj" fmla="val 10000"/>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a:t>This means several things:</a:t>
          </a:r>
        </a:p>
      </dsp:txBody>
      <dsp:txXfrm>
        <a:off x="46161" y="1848840"/>
        <a:ext cx="2791723" cy="1353744"/>
      </dsp:txXfrm>
    </dsp:sp>
    <dsp:sp modelId="{DF1DA0A4-7349-6649-ACBE-548AB21FEE48}">
      <dsp:nvSpPr>
        <dsp:cNvPr id="0" name=""/>
        <dsp:cNvSpPr/>
      </dsp:nvSpPr>
      <dsp:spPr>
        <a:xfrm rot="18289469">
          <a:off x="2447966" y="1673254"/>
          <a:ext cx="2014453" cy="51240"/>
        </a:xfrm>
        <a:custGeom>
          <a:avLst/>
          <a:gdLst/>
          <a:ahLst/>
          <a:cxnLst/>
          <a:rect l="0" t="0" r="0" b="0"/>
          <a:pathLst>
            <a:path>
              <a:moveTo>
                <a:pt x="0" y="25620"/>
              </a:moveTo>
              <a:lnTo>
                <a:pt x="2014453" y="25620"/>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404832" y="1648513"/>
        <a:ext cx="100722" cy="100722"/>
      </dsp:txXfrm>
    </dsp:sp>
    <dsp:sp modelId="{B6639943-9880-4D45-AFB3-77DEE51C113E}">
      <dsp:nvSpPr>
        <dsp:cNvPr id="0" name=""/>
        <dsp:cNvSpPr/>
      </dsp:nvSpPr>
      <dsp:spPr>
        <a:xfrm>
          <a:off x="4030385" y="153047"/>
          <a:ext cx="2875957" cy="1437978"/>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a:t>Goods are still being manufactured</a:t>
          </a:r>
        </a:p>
      </dsp:txBody>
      <dsp:txXfrm>
        <a:off x="4072502" y="195164"/>
        <a:ext cx="2791723" cy="1353744"/>
      </dsp:txXfrm>
    </dsp:sp>
    <dsp:sp modelId="{1DC0C4BC-7916-BC41-BB3D-556A1B0128CB}">
      <dsp:nvSpPr>
        <dsp:cNvPr id="0" name=""/>
        <dsp:cNvSpPr/>
      </dsp:nvSpPr>
      <dsp:spPr>
        <a:xfrm>
          <a:off x="2880001" y="2500092"/>
          <a:ext cx="1150383" cy="51240"/>
        </a:xfrm>
        <a:custGeom>
          <a:avLst/>
          <a:gdLst/>
          <a:ahLst/>
          <a:cxnLst/>
          <a:rect l="0" t="0" r="0" b="0"/>
          <a:pathLst>
            <a:path>
              <a:moveTo>
                <a:pt x="0" y="25620"/>
              </a:moveTo>
              <a:lnTo>
                <a:pt x="1150383" y="25620"/>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426433" y="2496952"/>
        <a:ext cx="57519" cy="57519"/>
      </dsp:txXfrm>
    </dsp:sp>
    <dsp:sp modelId="{882BCB0A-F4D1-AF46-9855-1F760D3C110F}">
      <dsp:nvSpPr>
        <dsp:cNvPr id="0" name=""/>
        <dsp:cNvSpPr/>
      </dsp:nvSpPr>
      <dsp:spPr>
        <a:xfrm>
          <a:off x="4030385" y="1806723"/>
          <a:ext cx="2875957" cy="1437978"/>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a:t>Factories are still operating</a:t>
          </a:r>
        </a:p>
      </dsp:txBody>
      <dsp:txXfrm>
        <a:off x="4072502" y="1848840"/>
        <a:ext cx="2791723" cy="1353744"/>
      </dsp:txXfrm>
    </dsp:sp>
    <dsp:sp modelId="{A3ED1BF7-5245-2147-A5CC-7CB8AC656EEA}">
      <dsp:nvSpPr>
        <dsp:cNvPr id="0" name=""/>
        <dsp:cNvSpPr/>
      </dsp:nvSpPr>
      <dsp:spPr>
        <a:xfrm rot="3310531">
          <a:off x="2447966" y="3326930"/>
          <a:ext cx="2014453" cy="51240"/>
        </a:xfrm>
        <a:custGeom>
          <a:avLst/>
          <a:gdLst/>
          <a:ahLst/>
          <a:cxnLst/>
          <a:rect l="0" t="0" r="0" b="0"/>
          <a:pathLst>
            <a:path>
              <a:moveTo>
                <a:pt x="0" y="25620"/>
              </a:moveTo>
              <a:lnTo>
                <a:pt x="2014453" y="25620"/>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404832" y="3302189"/>
        <a:ext cx="100722" cy="100722"/>
      </dsp:txXfrm>
    </dsp:sp>
    <dsp:sp modelId="{73733FCD-9BA4-9749-BCDB-4CECBAC98875}">
      <dsp:nvSpPr>
        <dsp:cNvPr id="0" name=""/>
        <dsp:cNvSpPr/>
      </dsp:nvSpPr>
      <dsp:spPr>
        <a:xfrm>
          <a:off x="4030385" y="3460398"/>
          <a:ext cx="2875957" cy="1437978"/>
        </a:xfrm>
        <a:prstGeom prst="roundRect">
          <a:avLst>
            <a:gd name="adj" fmla="val 10000"/>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a:t>Transport is still operating</a:t>
          </a:r>
        </a:p>
      </dsp:txBody>
      <dsp:txXfrm>
        <a:off x="4072502" y="3502515"/>
        <a:ext cx="2791723" cy="1353744"/>
      </dsp:txXfrm>
    </dsp:sp>
    <dsp:sp modelId="{66376715-46CA-3741-8428-FDAB838D6D0A}">
      <dsp:nvSpPr>
        <dsp:cNvPr id="0" name=""/>
        <dsp:cNvSpPr/>
      </dsp:nvSpPr>
      <dsp:spPr>
        <a:xfrm>
          <a:off x="4044" y="3460398"/>
          <a:ext cx="2875957" cy="1437978"/>
        </a:xfrm>
        <a:prstGeom prst="roundRect">
          <a:avLst>
            <a:gd name="adj" fmla="val 10000"/>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a:t>What are the challenges for each of these processes ?</a:t>
          </a:r>
        </a:p>
      </dsp:txBody>
      <dsp:txXfrm>
        <a:off x="46161" y="3502515"/>
        <a:ext cx="2791723" cy="1353744"/>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D7F588-74B8-4B4F-A528-D2BE179FA4B8}">
      <dsp:nvSpPr>
        <dsp:cNvPr id="0" name=""/>
        <dsp:cNvSpPr/>
      </dsp:nvSpPr>
      <dsp:spPr>
        <a:xfrm>
          <a:off x="1063980" y="719741"/>
          <a:ext cx="1274535" cy="12745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AC32254-B2E9-4122-8E50-9B4537541FCE}">
      <dsp:nvSpPr>
        <dsp:cNvPr id="0" name=""/>
        <dsp:cNvSpPr/>
      </dsp:nvSpPr>
      <dsp:spPr>
        <a:xfrm>
          <a:off x="285097" y="2346338"/>
          <a:ext cx="28323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t>What impact has the current situation had on the manufacturing industry ?</a:t>
          </a:r>
        </a:p>
      </dsp:txBody>
      <dsp:txXfrm>
        <a:off x="285097" y="2346338"/>
        <a:ext cx="2832300" cy="720000"/>
      </dsp:txXfrm>
    </dsp:sp>
    <dsp:sp modelId="{CB900BA1-B6D8-42BC-85FC-CF69BA44D757}">
      <dsp:nvSpPr>
        <dsp:cNvPr id="0" name=""/>
        <dsp:cNvSpPr/>
      </dsp:nvSpPr>
      <dsp:spPr>
        <a:xfrm>
          <a:off x="4391932" y="719741"/>
          <a:ext cx="1274535" cy="12745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534CECA-C128-4CF2-BB82-2A1277F7EC13}">
      <dsp:nvSpPr>
        <dsp:cNvPr id="0" name=""/>
        <dsp:cNvSpPr/>
      </dsp:nvSpPr>
      <dsp:spPr>
        <a:xfrm>
          <a:off x="3613050" y="2346338"/>
          <a:ext cx="28323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t>How has this been detrimental to the welsh economy ?</a:t>
          </a:r>
        </a:p>
      </dsp:txBody>
      <dsp:txXfrm>
        <a:off x="3613050" y="2346338"/>
        <a:ext cx="2832300" cy="720000"/>
      </dsp:txXfrm>
    </dsp:sp>
    <dsp:sp modelId="{5849A9E3-5F01-4344-8425-5AE148372336}">
      <dsp:nvSpPr>
        <dsp:cNvPr id="0" name=""/>
        <dsp:cNvSpPr/>
      </dsp:nvSpPr>
      <dsp:spPr>
        <a:xfrm>
          <a:off x="7719885" y="719741"/>
          <a:ext cx="1274535" cy="12745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880D05B-9DA9-4B03-964F-505C092DAB6C}">
      <dsp:nvSpPr>
        <dsp:cNvPr id="0" name=""/>
        <dsp:cNvSpPr/>
      </dsp:nvSpPr>
      <dsp:spPr>
        <a:xfrm>
          <a:off x="6941002" y="2346338"/>
          <a:ext cx="28323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t>What areas do you think have been worst hit ?</a:t>
          </a:r>
        </a:p>
      </dsp:txBody>
      <dsp:txXfrm>
        <a:off x="6941002" y="2346338"/>
        <a:ext cx="2832300" cy="72000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9388C7-02CA-B84D-9DD6-5B2FEBA3182F}">
      <dsp:nvSpPr>
        <dsp:cNvPr id="0" name=""/>
        <dsp:cNvSpPr/>
      </dsp:nvSpPr>
      <dsp:spPr>
        <a:xfrm>
          <a:off x="377190" y="3160"/>
          <a:ext cx="2907506" cy="1744503"/>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What is the role of the NHS in England and wales ?</a:t>
          </a:r>
        </a:p>
      </dsp:txBody>
      <dsp:txXfrm>
        <a:off x="377190" y="3160"/>
        <a:ext cx="2907506" cy="1744503"/>
      </dsp:txXfrm>
    </dsp:sp>
    <dsp:sp modelId="{11D8256B-99BB-BB4A-B46C-DD7A0CB9FB48}">
      <dsp:nvSpPr>
        <dsp:cNvPr id="0" name=""/>
        <dsp:cNvSpPr/>
      </dsp:nvSpPr>
      <dsp:spPr>
        <a:xfrm>
          <a:off x="3575446" y="3160"/>
          <a:ext cx="2907506" cy="1744503"/>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What does normal operation look like for this industry ?</a:t>
          </a:r>
        </a:p>
      </dsp:txBody>
      <dsp:txXfrm>
        <a:off x="3575446" y="3160"/>
        <a:ext cx="2907506" cy="1744503"/>
      </dsp:txXfrm>
    </dsp:sp>
    <dsp:sp modelId="{492CD2FC-8AF9-3247-8F54-33EC11AC77F0}">
      <dsp:nvSpPr>
        <dsp:cNvPr id="0" name=""/>
        <dsp:cNvSpPr/>
      </dsp:nvSpPr>
      <dsp:spPr>
        <a:xfrm>
          <a:off x="6773703" y="3160"/>
          <a:ext cx="2907506" cy="1744503"/>
        </a:xfrm>
        <a:prstGeom prst="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How has this been impacted by the current situation ?</a:t>
          </a:r>
        </a:p>
      </dsp:txBody>
      <dsp:txXfrm>
        <a:off x="6773703" y="3160"/>
        <a:ext cx="2907506" cy="1744503"/>
      </dsp:txXfrm>
    </dsp:sp>
    <dsp:sp modelId="{1066E27E-63B9-8B4D-A109-B14CBEA83524}">
      <dsp:nvSpPr>
        <dsp:cNvPr id="0" name=""/>
        <dsp:cNvSpPr/>
      </dsp:nvSpPr>
      <dsp:spPr>
        <a:xfrm>
          <a:off x="1976318" y="2038415"/>
          <a:ext cx="2907506" cy="1744503"/>
        </a:xfrm>
        <a:prstGeom prst="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Has normal operation continued ?</a:t>
          </a:r>
        </a:p>
      </dsp:txBody>
      <dsp:txXfrm>
        <a:off x="1976318" y="2038415"/>
        <a:ext cx="2907506" cy="1744503"/>
      </dsp:txXfrm>
    </dsp:sp>
    <dsp:sp modelId="{3F85482B-89ED-9040-A921-0A4F5D7ED87B}">
      <dsp:nvSpPr>
        <dsp:cNvPr id="0" name=""/>
        <dsp:cNvSpPr/>
      </dsp:nvSpPr>
      <dsp:spPr>
        <a:xfrm>
          <a:off x="5174575" y="2038415"/>
          <a:ext cx="2907506" cy="1744503"/>
        </a:xfrm>
        <a:prstGeom prst="rect">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What contingencies have been put in place ?</a:t>
          </a:r>
        </a:p>
      </dsp:txBody>
      <dsp:txXfrm>
        <a:off x="5174575" y="2038415"/>
        <a:ext cx="2907506" cy="1744503"/>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6E9277-E7A9-6046-A8BB-9869CCD5594B}">
      <dsp:nvSpPr>
        <dsp:cNvPr id="0" name=""/>
        <dsp:cNvSpPr/>
      </dsp:nvSpPr>
      <dsp:spPr>
        <a:xfrm>
          <a:off x="0" y="4252987"/>
          <a:ext cx="6797675" cy="1395925"/>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US" sz="1900" kern="1200"/>
            <a:t>How could the use of technology be used to limit the impact on current operations ?</a:t>
          </a:r>
        </a:p>
      </dsp:txBody>
      <dsp:txXfrm>
        <a:off x="0" y="4252987"/>
        <a:ext cx="6797675" cy="1395925"/>
      </dsp:txXfrm>
    </dsp:sp>
    <dsp:sp modelId="{C513C18A-FC74-8D43-9338-0144073D31E3}">
      <dsp:nvSpPr>
        <dsp:cNvPr id="0" name=""/>
        <dsp:cNvSpPr/>
      </dsp:nvSpPr>
      <dsp:spPr>
        <a:xfrm rot="10800000">
          <a:off x="0" y="2126993"/>
          <a:ext cx="6797675" cy="2146933"/>
        </a:xfrm>
        <a:prstGeom prst="upArrowCallout">
          <a:avLst/>
        </a:prstGeom>
        <a:solidFill>
          <a:schemeClr val="accent2">
            <a:hueOff val="-727682"/>
            <a:satOff val="-41964"/>
            <a:lumOff val="392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US" sz="1900" kern="1200"/>
            <a:t>What would be required for conversion of your current organization to satisfy the request ?</a:t>
          </a:r>
        </a:p>
      </dsp:txBody>
      <dsp:txXfrm rot="10800000">
        <a:off x="0" y="2126993"/>
        <a:ext cx="6797675" cy="1395013"/>
      </dsp:txXfrm>
    </dsp:sp>
    <dsp:sp modelId="{A25B05B6-15E3-CD4D-BCDE-9DAD8CFB10BD}">
      <dsp:nvSpPr>
        <dsp:cNvPr id="0" name=""/>
        <dsp:cNvSpPr/>
      </dsp:nvSpPr>
      <dsp:spPr>
        <a:xfrm rot="10800000">
          <a:off x="0" y="998"/>
          <a:ext cx="6797675" cy="2146933"/>
        </a:xfrm>
        <a:prstGeom prst="upArrowCallout">
          <a:avLst/>
        </a:prstGeom>
        <a:solidFill>
          <a:schemeClr val="accent2">
            <a:hueOff val="-1455363"/>
            <a:satOff val="-83928"/>
            <a:lumOff val="784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US" sz="1900" kern="1200"/>
            <a:t>The British government has passed legislation that requires conversion of existing industrial manufacturing plants to one that is able to mass produce medical equipment, including ventilators, valves, pumps and vaccines.</a:t>
          </a:r>
        </a:p>
      </dsp:txBody>
      <dsp:txXfrm rot="10800000">
        <a:off x="0" y="998"/>
        <a:ext cx="6797675" cy="139501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2/10/21</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60542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2/10/21</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857410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2/10/21</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08394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2/10/21</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167268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2/10/21</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256946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2/10/21</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06003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2/10/21</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82803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2/10/21</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3527119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2/10/21</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5383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2/10/21</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946851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2/10/21</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21003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2/10/21</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044553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72" r:id="rId6"/>
    <p:sldLayoutId id="2147483667" r:id="rId7"/>
    <p:sldLayoutId id="2147483668" r:id="rId8"/>
    <p:sldLayoutId id="2147483669" r:id="rId9"/>
    <p:sldLayoutId id="2147483671" r:id="rId10"/>
    <p:sldLayoutId id="2147483670" r:id="rId11"/>
  </p:sldLayoutIdLst>
  <p:hf sldNum="0" hdr="0" ftr="0" dt="0"/>
  <p:txStyles>
    <p:titleStyle>
      <a:lvl1pPr algn="l" defTabSz="914400" rtl="0" eaLnBrk="1" latinLnBrk="0" hangingPunct="1">
        <a:lnSpc>
          <a:spcPct val="90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5.sv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26E0BFB-CDF1-4990-8C11-AC849311E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4BC5EEE-667A-4D43-9455-7B488820192C}"/>
              </a:ext>
            </a:extLst>
          </p:cNvPr>
          <p:cNvPicPr>
            <a:picLocks noChangeAspect="1"/>
          </p:cNvPicPr>
          <p:nvPr/>
        </p:nvPicPr>
        <p:blipFill rotWithShape="1">
          <a:blip r:embed="rId2"/>
          <a:srcRect t="475" b="25512"/>
          <a:stretch/>
        </p:blipFill>
        <p:spPr>
          <a:xfrm>
            <a:off x="-2" y="10"/>
            <a:ext cx="12192002" cy="6857990"/>
          </a:xfrm>
          <a:prstGeom prst="rect">
            <a:avLst/>
          </a:prstGeom>
        </p:spPr>
      </p:pic>
      <p:sp>
        <p:nvSpPr>
          <p:cNvPr id="11" name="Rectangle 10">
            <a:extLst>
              <a:ext uri="{FF2B5EF4-FFF2-40B4-BE49-F238E27FC236}">
                <a16:creationId xmlns:a16="http://schemas.microsoft.com/office/drawing/2014/main" id="{6069A1F8-9BEB-4786-9694-FC48B2D75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788244" y="0"/>
            <a:ext cx="9403756" cy="6858000"/>
          </a:xfrm>
          <a:prstGeom prst="rect">
            <a:avLst/>
          </a:prstGeom>
          <a:gradFill>
            <a:gsLst>
              <a:gs pos="58000">
                <a:schemeClr val="tx1">
                  <a:alpha val="30000"/>
                </a:schemeClr>
              </a:gs>
              <a:gs pos="30000">
                <a:schemeClr val="tx1">
                  <a:alpha val="20000"/>
                </a:schemeClr>
              </a:gs>
              <a:gs pos="0">
                <a:schemeClr val="tx1">
                  <a:alpha val="0"/>
                </a:schemeClr>
              </a:gs>
              <a:gs pos="100000">
                <a:schemeClr val="tx1">
                  <a:alpha val="3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06F9B29-1610-2041-9632-2814EFEB4897}"/>
              </a:ext>
            </a:extLst>
          </p:cNvPr>
          <p:cNvSpPr>
            <a:spLocks noGrp="1"/>
          </p:cNvSpPr>
          <p:nvPr>
            <p:ph type="ctrTitle"/>
          </p:nvPr>
        </p:nvSpPr>
        <p:spPr>
          <a:xfrm>
            <a:off x="7848600" y="1122363"/>
            <a:ext cx="4023360" cy="2807208"/>
          </a:xfrm>
        </p:spPr>
        <p:txBody>
          <a:bodyPr anchor="b">
            <a:normAutofit/>
          </a:bodyPr>
          <a:lstStyle/>
          <a:p>
            <a:r>
              <a:rPr lang="en-US" sz="3200" dirty="0">
                <a:solidFill>
                  <a:schemeClr val="bg1"/>
                </a:solidFill>
              </a:rPr>
              <a:t>Advanced Industry 4.0</a:t>
            </a:r>
          </a:p>
        </p:txBody>
      </p:sp>
      <p:sp>
        <p:nvSpPr>
          <p:cNvPr id="3" name="Subtitle 2">
            <a:extLst>
              <a:ext uri="{FF2B5EF4-FFF2-40B4-BE49-F238E27FC236}">
                <a16:creationId xmlns:a16="http://schemas.microsoft.com/office/drawing/2014/main" id="{A24544DC-9530-D649-BA6F-31056B6A5379}"/>
              </a:ext>
            </a:extLst>
          </p:cNvPr>
          <p:cNvSpPr>
            <a:spLocks noGrp="1"/>
          </p:cNvSpPr>
          <p:nvPr>
            <p:ph type="subTitle" idx="1"/>
          </p:nvPr>
        </p:nvSpPr>
        <p:spPr>
          <a:xfrm>
            <a:off x="7848600" y="3968496"/>
            <a:ext cx="4023360" cy="1208141"/>
          </a:xfrm>
        </p:spPr>
        <p:txBody>
          <a:bodyPr>
            <a:normAutofit/>
          </a:bodyPr>
          <a:lstStyle/>
          <a:p>
            <a:endParaRPr lang="en-US" sz="1600">
              <a:solidFill>
                <a:schemeClr val="bg1"/>
              </a:solidFill>
            </a:endParaRPr>
          </a:p>
        </p:txBody>
      </p:sp>
    </p:spTree>
    <p:extLst>
      <p:ext uri="{BB962C8B-B14F-4D97-AF65-F5344CB8AC3E}">
        <p14:creationId xmlns:p14="http://schemas.microsoft.com/office/powerpoint/2010/main" val="11253729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03E59AE-44F8-4FB9-BF05-C888FE3E1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AA178B7-38CE-BE44-8793-C6DAA6A42DD4}"/>
              </a:ext>
            </a:extLst>
          </p:cNvPr>
          <p:cNvSpPr>
            <a:spLocks noGrp="1"/>
          </p:cNvSpPr>
          <p:nvPr>
            <p:ph type="title"/>
          </p:nvPr>
        </p:nvSpPr>
        <p:spPr>
          <a:xfrm>
            <a:off x="642259" y="634946"/>
            <a:ext cx="3372529" cy="5055904"/>
          </a:xfrm>
        </p:spPr>
        <p:txBody>
          <a:bodyPr anchor="ctr">
            <a:normAutofit/>
          </a:bodyPr>
          <a:lstStyle/>
          <a:p>
            <a:r>
              <a:rPr lang="en-US" dirty="0"/>
              <a:t>Itinerary</a:t>
            </a:r>
          </a:p>
        </p:txBody>
      </p:sp>
      <p:cxnSp>
        <p:nvCxnSpPr>
          <p:cNvPr id="12" name="Straight Connector 11">
            <a:extLst>
              <a:ext uri="{FF2B5EF4-FFF2-40B4-BE49-F238E27FC236}">
                <a16:creationId xmlns:a16="http://schemas.microsoft.com/office/drawing/2014/main" id="{2752F38C-F560-47AA-90AD-209F39C041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35022" y="1791298"/>
            <a:ext cx="0" cy="27432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8B6B14AE-589A-45CC-A30D-41995FC1F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5132E364-356D-4893-B9DB-203AD801FDB2}"/>
              </a:ext>
            </a:extLst>
          </p:cNvPr>
          <p:cNvGraphicFramePr>
            <a:graphicFrameLocks noGrp="1"/>
          </p:cNvGraphicFramePr>
          <p:nvPr>
            <p:ph idx="1"/>
            <p:extLst>
              <p:ext uri="{D42A27DB-BD31-4B8C-83A1-F6EECF244321}">
                <p14:modId xmlns:p14="http://schemas.microsoft.com/office/powerpoint/2010/main" val="3327864802"/>
              </p:ext>
            </p:extLst>
          </p:nvPr>
        </p:nvGraphicFramePr>
        <p:xfrm>
          <a:off x="4648201" y="639763"/>
          <a:ext cx="6910387" cy="5051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27554278"/>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6A95AB72-D9F3-FE4E-8CD5-D2B2BD9063CF}"/>
              </a:ext>
            </a:extLst>
          </p:cNvPr>
          <p:cNvSpPr>
            <a:spLocks noGrp="1"/>
          </p:cNvSpPr>
          <p:nvPr>
            <p:ph type="title"/>
          </p:nvPr>
        </p:nvSpPr>
        <p:spPr>
          <a:xfrm>
            <a:off x="492370" y="516835"/>
            <a:ext cx="3084844" cy="5772840"/>
          </a:xfrm>
        </p:spPr>
        <p:txBody>
          <a:bodyPr anchor="ctr">
            <a:normAutofit/>
          </a:bodyPr>
          <a:lstStyle/>
          <a:p>
            <a:r>
              <a:rPr lang="en-US" sz="3600">
                <a:solidFill>
                  <a:schemeClr val="bg1"/>
                </a:solidFill>
              </a:rPr>
              <a:t>Module Overview</a:t>
            </a:r>
          </a:p>
        </p:txBody>
      </p:sp>
      <p:graphicFrame>
        <p:nvGraphicFramePr>
          <p:cNvPr id="5" name="Content Placeholder 2">
            <a:extLst>
              <a:ext uri="{FF2B5EF4-FFF2-40B4-BE49-F238E27FC236}">
                <a16:creationId xmlns:a16="http://schemas.microsoft.com/office/drawing/2014/main" id="{4F2D4EBE-721D-450A-9C38-2C7CE5BAAEE3}"/>
              </a:ext>
            </a:extLst>
          </p:cNvPr>
          <p:cNvGraphicFramePr>
            <a:graphicFrameLocks noGrp="1"/>
          </p:cNvGraphicFramePr>
          <p:nvPr>
            <p:ph idx="1"/>
            <p:extLst>
              <p:ext uri="{D42A27DB-BD31-4B8C-83A1-F6EECF244321}">
                <p14:modId xmlns:p14="http://schemas.microsoft.com/office/powerpoint/2010/main" val="3442879237"/>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517068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3BCCAE5-A35B-4B66-A4A7-E23C34A40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8647DD-7E3B-AC4B-8169-E25F7A54BDA9}"/>
              </a:ext>
            </a:extLst>
          </p:cNvPr>
          <p:cNvSpPr>
            <a:spLocks noGrp="1"/>
          </p:cNvSpPr>
          <p:nvPr>
            <p:ph type="title"/>
          </p:nvPr>
        </p:nvSpPr>
        <p:spPr>
          <a:xfrm>
            <a:off x="1036320" y="286603"/>
            <a:ext cx="10058400" cy="1450757"/>
          </a:xfrm>
        </p:spPr>
        <p:txBody>
          <a:bodyPr>
            <a:normAutofit/>
          </a:bodyPr>
          <a:lstStyle/>
          <a:p>
            <a:r>
              <a:rPr lang="en-US"/>
              <a:t>Module Aims</a:t>
            </a:r>
            <a:endParaRPr lang="en-US" dirty="0"/>
          </a:p>
        </p:txBody>
      </p:sp>
      <p:cxnSp>
        <p:nvCxnSpPr>
          <p:cNvPr id="12" name="Straight Connector 11">
            <a:extLst>
              <a:ext uri="{FF2B5EF4-FFF2-40B4-BE49-F238E27FC236}">
                <a16:creationId xmlns:a16="http://schemas.microsoft.com/office/drawing/2014/main" id="{6987BDFB-DE64-4B56-B44F-45FAE19FA9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06573" y="1895846"/>
            <a:ext cx="978408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7" name="Graphic 6" descr="Business Growth">
            <a:extLst>
              <a:ext uri="{FF2B5EF4-FFF2-40B4-BE49-F238E27FC236}">
                <a16:creationId xmlns:a16="http://schemas.microsoft.com/office/drawing/2014/main" id="{40A38096-6C50-44E4-A484-924D6EE372A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1509" y="2472903"/>
            <a:ext cx="3031484" cy="3031484"/>
          </a:xfrm>
          <a:prstGeom prst="rect">
            <a:avLst/>
          </a:prstGeom>
        </p:spPr>
      </p:pic>
      <p:sp>
        <p:nvSpPr>
          <p:cNvPr id="3" name="Content Placeholder 2">
            <a:extLst>
              <a:ext uri="{FF2B5EF4-FFF2-40B4-BE49-F238E27FC236}">
                <a16:creationId xmlns:a16="http://schemas.microsoft.com/office/drawing/2014/main" id="{516F526C-63D7-2945-8B93-FC554582191E}"/>
              </a:ext>
            </a:extLst>
          </p:cNvPr>
          <p:cNvSpPr>
            <a:spLocks noGrp="1"/>
          </p:cNvSpPr>
          <p:nvPr>
            <p:ph idx="1"/>
          </p:nvPr>
        </p:nvSpPr>
        <p:spPr>
          <a:xfrm>
            <a:off x="4706460" y="2108201"/>
            <a:ext cx="6388260" cy="3760891"/>
          </a:xfrm>
        </p:spPr>
        <p:txBody>
          <a:bodyPr>
            <a:normAutofit/>
          </a:bodyPr>
          <a:lstStyle/>
          <a:p>
            <a:r>
              <a:rPr lang="en-GB" dirty="0"/>
              <a:t>To enable students to critically evaluate a range of complex issues that influence and affect an industry 4.0 driven manufacturing environment with particular attention to the total supply chain pressures and delivering authentic economic and societal benefit. </a:t>
            </a:r>
          </a:p>
          <a:p>
            <a:endParaRPr lang="en-US" dirty="0"/>
          </a:p>
        </p:txBody>
      </p:sp>
      <p:sp>
        <p:nvSpPr>
          <p:cNvPr id="14" name="Rectangle 13">
            <a:extLst>
              <a:ext uri="{FF2B5EF4-FFF2-40B4-BE49-F238E27FC236}">
                <a16:creationId xmlns:a16="http://schemas.microsoft.com/office/drawing/2014/main" id="{0B2EDFE5-9478-4774-9D3D-FEC7DC708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6564436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F6F1E82-F603-49E4-9641-09EEA984A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6FFAFC-9CE3-6E45-AA9B-D4E60376D274}"/>
              </a:ext>
            </a:extLst>
          </p:cNvPr>
          <p:cNvSpPr>
            <a:spLocks noGrp="1"/>
          </p:cNvSpPr>
          <p:nvPr>
            <p:ph type="title"/>
          </p:nvPr>
        </p:nvSpPr>
        <p:spPr>
          <a:xfrm>
            <a:off x="1097280" y="286603"/>
            <a:ext cx="10058400" cy="1450757"/>
          </a:xfrm>
        </p:spPr>
        <p:txBody>
          <a:bodyPr>
            <a:normAutofit/>
          </a:bodyPr>
          <a:lstStyle/>
          <a:p>
            <a:r>
              <a:rPr lang="en-US"/>
              <a:t>Learning Outcomes</a:t>
            </a:r>
            <a:endParaRPr lang="en-US" dirty="0"/>
          </a:p>
        </p:txBody>
      </p:sp>
      <p:cxnSp>
        <p:nvCxnSpPr>
          <p:cNvPr id="12" name="Straight Connector 11">
            <a:extLst>
              <a:ext uri="{FF2B5EF4-FFF2-40B4-BE49-F238E27FC236}">
                <a16:creationId xmlns:a16="http://schemas.microsoft.com/office/drawing/2014/main" id="{C81CFD00-FC30-4AFB-A61F-3127B2C90F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9D1595AB-90F6-488F-B5E3-F8CFCC8FAA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F8E59109-86AB-410C-A46B-CAA91031307D}"/>
              </a:ext>
            </a:extLst>
          </p:cNvPr>
          <p:cNvGraphicFramePr>
            <a:graphicFrameLocks noGrp="1"/>
          </p:cNvGraphicFramePr>
          <p:nvPr>
            <p:ph idx="1"/>
            <p:extLst>
              <p:ext uri="{D42A27DB-BD31-4B8C-83A1-F6EECF244321}">
                <p14:modId xmlns:p14="http://schemas.microsoft.com/office/powerpoint/2010/main" val="2036113782"/>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03718219"/>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03E59AE-44F8-4FB9-BF05-C888FE3E1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5488556-2FA7-8247-8DD2-73D034401975}"/>
              </a:ext>
            </a:extLst>
          </p:cNvPr>
          <p:cNvSpPr>
            <a:spLocks noGrp="1"/>
          </p:cNvSpPr>
          <p:nvPr>
            <p:ph type="title"/>
          </p:nvPr>
        </p:nvSpPr>
        <p:spPr>
          <a:xfrm>
            <a:off x="642259" y="634946"/>
            <a:ext cx="3372529" cy="5055904"/>
          </a:xfrm>
        </p:spPr>
        <p:txBody>
          <a:bodyPr anchor="ctr">
            <a:normAutofit/>
          </a:bodyPr>
          <a:lstStyle/>
          <a:p>
            <a:r>
              <a:rPr lang="en-US"/>
              <a:t>Assessment Strategy</a:t>
            </a:r>
            <a:endParaRPr lang="en-US" dirty="0"/>
          </a:p>
        </p:txBody>
      </p:sp>
      <p:cxnSp>
        <p:nvCxnSpPr>
          <p:cNvPr id="12" name="Straight Connector 11">
            <a:extLst>
              <a:ext uri="{FF2B5EF4-FFF2-40B4-BE49-F238E27FC236}">
                <a16:creationId xmlns:a16="http://schemas.microsoft.com/office/drawing/2014/main" id="{2752F38C-F560-47AA-90AD-209F39C041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35022" y="1791298"/>
            <a:ext cx="0" cy="27432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8B6B14AE-589A-45CC-A30D-41995FC1F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FEE5F25D-0A9A-4CD2-9666-86DE23597F71}"/>
              </a:ext>
            </a:extLst>
          </p:cNvPr>
          <p:cNvGraphicFramePr>
            <a:graphicFrameLocks noGrp="1"/>
          </p:cNvGraphicFramePr>
          <p:nvPr>
            <p:ph idx="1"/>
            <p:extLst>
              <p:ext uri="{D42A27DB-BD31-4B8C-83A1-F6EECF244321}">
                <p14:modId xmlns:p14="http://schemas.microsoft.com/office/powerpoint/2010/main" val="2687896078"/>
              </p:ext>
            </p:extLst>
          </p:nvPr>
        </p:nvGraphicFramePr>
        <p:xfrm>
          <a:off x="4648201" y="639763"/>
          <a:ext cx="6910387" cy="5051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91579748"/>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AB6E427-3F73-4C06-A5D5-AE52C3883B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8C9BDAA-0390-4B39-9B5C-BC95E5120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9919"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AC8C381-9FD8-4241-963D-73CEE78A24E1}"/>
              </a:ext>
            </a:extLst>
          </p:cNvPr>
          <p:cNvSpPr>
            <a:spLocks noGrp="1"/>
          </p:cNvSpPr>
          <p:nvPr>
            <p:ph type="title"/>
          </p:nvPr>
        </p:nvSpPr>
        <p:spPr>
          <a:xfrm>
            <a:off x="492370" y="516836"/>
            <a:ext cx="3084844" cy="1961086"/>
          </a:xfrm>
        </p:spPr>
        <p:txBody>
          <a:bodyPr>
            <a:normAutofit/>
          </a:bodyPr>
          <a:lstStyle/>
          <a:p>
            <a:r>
              <a:rPr lang="en-US" sz="4000">
                <a:solidFill>
                  <a:srgbClr val="FFFFFF"/>
                </a:solidFill>
              </a:rPr>
              <a:t>Content Overview</a:t>
            </a:r>
          </a:p>
        </p:txBody>
      </p:sp>
      <p:cxnSp>
        <p:nvCxnSpPr>
          <p:cNvPr id="16" name="Straight Connector 15">
            <a:extLst>
              <a:ext uri="{FF2B5EF4-FFF2-40B4-BE49-F238E27FC236}">
                <a16:creationId xmlns:a16="http://schemas.microsoft.com/office/drawing/2014/main" id="{E04A321A-A039-4720-87B4-66A4210E0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752" y="2638787"/>
            <a:ext cx="27432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Content Placeholder 8">
            <a:extLst>
              <a:ext uri="{FF2B5EF4-FFF2-40B4-BE49-F238E27FC236}">
                <a16:creationId xmlns:a16="http://schemas.microsoft.com/office/drawing/2014/main" id="{039180C2-D67D-460F-96B3-92362EB260A9}"/>
              </a:ext>
            </a:extLst>
          </p:cNvPr>
          <p:cNvSpPr>
            <a:spLocks noGrp="1"/>
          </p:cNvSpPr>
          <p:nvPr>
            <p:ph idx="1"/>
          </p:nvPr>
        </p:nvSpPr>
        <p:spPr>
          <a:xfrm>
            <a:off x="571752" y="2799654"/>
            <a:ext cx="3005462" cy="3189665"/>
          </a:xfrm>
        </p:spPr>
        <p:txBody>
          <a:bodyPr>
            <a:normAutofit/>
          </a:bodyPr>
          <a:lstStyle/>
          <a:p>
            <a:endParaRPr lang="en-US" sz="1800">
              <a:solidFill>
                <a:srgbClr val="FFFFFF"/>
              </a:solidFill>
            </a:endParaRPr>
          </a:p>
        </p:txBody>
      </p:sp>
      <p:graphicFrame>
        <p:nvGraphicFramePr>
          <p:cNvPr id="7" name="Content Placeholder 3">
            <a:extLst>
              <a:ext uri="{FF2B5EF4-FFF2-40B4-BE49-F238E27FC236}">
                <a16:creationId xmlns:a16="http://schemas.microsoft.com/office/drawing/2014/main" id="{C8C637FF-88E8-614D-855E-74EA721153B4}"/>
              </a:ext>
            </a:extLst>
          </p:cNvPr>
          <p:cNvGraphicFramePr>
            <a:graphicFrameLocks/>
          </p:cNvGraphicFramePr>
          <p:nvPr>
            <p:extLst>
              <p:ext uri="{D42A27DB-BD31-4B8C-83A1-F6EECF244321}">
                <p14:modId xmlns:p14="http://schemas.microsoft.com/office/powerpoint/2010/main" val="631878038"/>
              </p:ext>
            </p:extLst>
          </p:nvPr>
        </p:nvGraphicFramePr>
        <p:xfrm>
          <a:off x="5255654" y="640080"/>
          <a:ext cx="5770808" cy="5577852"/>
        </p:xfrm>
        <a:graphic>
          <a:graphicData uri="http://schemas.openxmlformats.org/drawingml/2006/table">
            <a:tbl>
              <a:tblPr firstRow="1" bandRow="1">
                <a:tableStyleId>{9D7B26C5-4107-4FEC-AEDC-1716B250A1EF}</a:tableStyleId>
              </a:tblPr>
              <a:tblGrid>
                <a:gridCol w="5770808">
                  <a:extLst>
                    <a:ext uri="{9D8B030D-6E8A-4147-A177-3AD203B41FA5}">
                      <a16:colId xmlns:a16="http://schemas.microsoft.com/office/drawing/2014/main" val="1672882697"/>
                    </a:ext>
                  </a:extLst>
                </a:gridCol>
              </a:tblGrid>
              <a:tr h="398418">
                <a:tc>
                  <a:txBody>
                    <a:bodyPr/>
                    <a:lstStyle/>
                    <a:p>
                      <a:pPr algn="l" fontAlgn="t"/>
                      <a:r>
                        <a:rPr lang="en-GB" sz="1700" b="0" u="none" strike="noStrike">
                          <a:solidFill>
                            <a:srgbClr val="000000"/>
                          </a:solidFill>
                          <a:effectLst/>
                        </a:rPr>
                        <a:t>Factory Operation</a:t>
                      </a:r>
                      <a:endParaRPr lang="en-GB" sz="1700" b="0" i="0" u="none" strike="noStrike">
                        <a:solidFill>
                          <a:srgbClr val="000000"/>
                        </a:solidFill>
                        <a:effectLst/>
                        <a:latin typeface="Calibri" panose="020F0502020204030204" pitchFamily="34" charset="0"/>
                      </a:endParaRPr>
                    </a:p>
                  </a:txBody>
                  <a:tcPr marL="13770" marR="13770" marT="13770" marB="66099"/>
                </a:tc>
                <a:extLst>
                  <a:ext uri="{0D108BD9-81ED-4DB2-BD59-A6C34878D82A}">
                    <a16:rowId xmlns:a16="http://schemas.microsoft.com/office/drawing/2014/main" val="501460233"/>
                  </a:ext>
                </a:extLst>
              </a:tr>
              <a:tr h="398418">
                <a:tc>
                  <a:txBody>
                    <a:bodyPr/>
                    <a:lstStyle/>
                    <a:p>
                      <a:pPr algn="l" fontAlgn="t"/>
                      <a:r>
                        <a:rPr lang="en-GB" sz="1700" b="0" u="none" strike="noStrike">
                          <a:solidFill>
                            <a:srgbClr val="000000"/>
                          </a:solidFill>
                          <a:effectLst/>
                        </a:rPr>
                        <a:t>Supply Chain</a:t>
                      </a:r>
                      <a:endParaRPr lang="en-GB" sz="1700" b="0" i="0" u="none" strike="noStrike">
                        <a:solidFill>
                          <a:srgbClr val="000000"/>
                        </a:solidFill>
                        <a:effectLst/>
                        <a:latin typeface="Calibri" panose="020F0502020204030204" pitchFamily="34" charset="0"/>
                      </a:endParaRPr>
                    </a:p>
                  </a:txBody>
                  <a:tcPr marL="13770" marR="13770" marT="13770" marB="66099"/>
                </a:tc>
                <a:extLst>
                  <a:ext uri="{0D108BD9-81ED-4DB2-BD59-A6C34878D82A}">
                    <a16:rowId xmlns:a16="http://schemas.microsoft.com/office/drawing/2014/main" val="2258458991"/>
                  </a:ext>
                </a:extLst>
              </a:tr>
              <a:tr h="398418">
                <a:tc>
                  <a:txBody>
                    <a:bodyPr/>
                    <a:lstStyle/>
                    <a:p>
                      <a:pPr algn="l" fontAlgn="t"/>
                      <a:r>
                        <a:rPr lang="en-GB" sz="1700" b="0" u="none" strike="noStrike">
                          <a:solidFill>
                            <a:srgbClr val="000000"/>
                          </a:solidFill>
                          <a:effectLst/>
                        </a:rPr>
                        <a:t>Customisation (CWK1 Hand-out)</a:t>
                      </a:r>
                      <a:endParaRPr lang="en-GB" sz="1700" b="0" i="0" u="none" strike="noStrike">
                        <a:solidFill>
                          <a:srgbClr val="000000"/>
                        </a:solidFill>
                        <a:effectLst/>
                        <a:latin typeface="Calibri" panose="020F0502020204030204" pitchFamily="34" charset="0"/>
                      </a:endParaRPr>
                    </a:p>
                  </a:txBody>
                  <a:tcPr marL="13770" marR="13770" marT="13770" marB="66099"/>
                </a:tc>
                <a:extLst>
                  <a:ext uri="{0D108BD9-81ED-4DB2-BD59-A6C34878D82A}">
                    <a16:rowId xmlns:a16="http://schemas.microsoft.com/office/drawing/2014/main" val="2569310831"/>
                  </a:ext>
                </a:extLst>
              </a:tr>
              <a:tr h="398418">
                <a:tc>
                  <a:txBody>
                    <a:bodyPr/>
                    <a:lstStyle/>
                    <a:p>
                      <a:pPr algn="l" fontAlgn="t"/>
                      <a:r>
                        <a:rPr lang="en-GB" sz="1700" b="0" u="none" strike="noStrike">
                          <a:solidFill>
                            <a:srgbClr val="000000"/>
                          </a:solidFill>
                          <a:effectLst/>
                        </a:rPr>
                        <a:t>Optimisation</a:t>
                      </a:r>
                      <a:endParaRPr lang="en-GB" sz="1700" b="0" i="0" u="none" strike="noStrike">
                        <a:solidFill>
                          <a:srgbClr val="000000"/>
                        </a:solidFill>
                        <a:effectLst/>
                        <a:latin typeface="Calibri" panose="020F0502020204030204" pitchFamily="34" charset="0"/>
                      </a:endParaRPr>
                    </a:p>
                  </a:txBody>
                  <a:tcPr marL="13770" marR="13770" marT="13770" marB="66099"/>
                </a:tc>
                <a:extLst>
                  <a:ext uri="{0D108BD9-81ED-4DB2-BD59-A6C34878D82A}">
                    <a16:rowId xmlns:a16="http://schemas.microsoft.com/office/drawing/2014/main" val="779018172"/>
                  </a:ext>
                </a:extLst>
              </a:tr>
              <a:tr h="398418">
                <a:tc>
                  <a:txBody>
                    <a:bodyPr/>
                    <a:lstStyle/>
                    <a:p>
                      <a:pPr algn="l" fontAlgn="t"/>
                      <a:r>
                        <a:rPr lang="en-GB" sz="1700" b="0" u="none" strike="noStrike">
                          <a:solidFill>
                            <a:srgbClr val="000000"/>
                          </a:solidFill>
                          <a:effectLst/>
                        </a:rPr>
                        <a:t>Technology Application</a:t>
                      </a:r>
                      <a:endParaRPr lang="en-GB" sz="1700" b="0" i="0" u="none" strike="noStrike">
                        <a:solidFill>
                          <a:srgbClr val="000000"/>
                        </a:solidFill>
                        <a:effectLst/>
                        <a:latin typeface="Calibri" panose="020F0502020204030204" pitchFamily="34" charset="0"/>
                      </a:endParaRPr>
                    </a:p>
                  </a:txBody>
                  <a:tcPr marL="13770" marR="13770" marT="13770" marB="66099"/>
                </a:tc>
                <a:extLst>
                  <a:ext uri="{0D108BD9-81ED-4DB2-BD59-A6C34878D82A}">
                    <a16:rowId xmlns:a16="http://schemas.microsoft.com/office/drawing/2014/main" val="4070758713"/>
                  </a:ext>
                </a:extLst>
              </a:tr>
              <a:tr h="398418">
                <a:tc>
                  <a:txBody>
                    <a:bodyPr/>
                    <a:lstStyle/>
                    <a:p>
                      <a:pPr algn="l" fontAlgn="t"/>
                      <a:r>
                        <a:rPr lang="en-GB" sz="1700" b="0" u="none" strike="noStrike">
                          <a:solidFill>
                            <a:srgbClr val="000000"/>
                          </a:solidFill>
                          <a:effectLst/>
                        </a:rPr>
                        <a:t>IIOT</a:t>
                      </a:r>
                      <a:endParaRPr lang="en-GB" sz="1700" b="0" i="0" u="none" strike="noStrike">
                        <a:solidFill>
                          <a:srgbClr val="000000"/>
                        </a:solidFill>
                        <a:effectLst/>
                        <a:latin typeface="Calibri" panose="020F0502020204030204" pitchFamily="34" charset="0"/>
                      </a:endParaRPr>
                    </a:p>
                  </a:txBody>
                  <a:tcPr marL="13770" marR="13770" marT="13770" marB="66099"/>
                </a:tc>
                <a:extLst>
                  <a:ext uri="{0D108BD9-81ED-4DB2-BD59-A6C34878D82A}">
                    <a16:rowId xmlns:a16="http://schemas.microsoft.com/office/drawing/2014/main" val="1008595480"/>
                  </a:ext>
                </a:extLst>
              </a:tr>
              <a:tr h="398418">
                <a:tc>
                  <a:txBody>
                    <a:bodyPr/>
                    <a:lstStyle/>
                    <a:p>
                      <a:pPr algn="l" fontAlgn="t"/>
                      <a:r>
                        <a:rPr lang="en-GB" sz="1700" b="0" u="none" strike="noStrike">
                          <a:solidFill>
                            <a:srgbClr val="000000"/>
                          </a:solidFill>
                          <a:effectLst/>
                        </a:rPr>
                        <a:t>Software adaptations</a:t>
                      </a:r>
                      <a:endParaRPr lang="en-GB" sz="1700" b="0" i="0" u="none" strike="noStrike">
                        <a:solidFill>
                          <a:srgbClr val="000000"/>
                        </a:solidFill>
                        <a:effectLst/>
                        <a:latin typeface="Calibri" panose="020F0502020204030204" pitchFamily="34" charset="0"/>
                      </a:endParaRPr>
                    </a:p>
                  </a:txBody>
                  <a:tcPr marL="13770" marR="13770" marT="13770" marB="66099"/>
                </a:tc>
                <a:extLst>
                  <a:ext uri="{0D108BD9-81ED-4DB2-BD59-A6C34878D82A}">
                    <a16:rowId xmlns:a16="http://schemas.microsoft.com/office/drawing/2014/main" val="3655961876"/>
                  </a:ext>
                </a:extLst>
              </a:tr>
              <a:tr h="398418">
                <a:tc>
                  <a:txBody>
                    <a:bodyPr/>
                    <a:lstStyle/>
                    <a:p>
                      <a:pPr algn="l" fontAlgn="t"/>
                      <a:r>
                        <a:rPr lang="en-GB" sz="1700" b="0" u="none" strike="noStrike">
                          <a:solidFill>
                            <a:srgbClr val="000000"/>
                          </a:solidFill>
                          <a:effectLst/>
                        </a:rPr>
                        <a:t>Security (CWK1 Hand-in)</a:t>
                      </a:r>
                      <a:endParaRPr lang="en-GB" sz="1700" b="0" i="0" u="none" strike="noStrike">
                        <a:solidFill>
                          <a:srgbClr val="000000"/>
                        </a:solidFill>
                        <a:effectLst/>
                        <a:latin typeface="Calibri" panose="020F0502020204030204" pitchFamily="34" charset="0"/>
                      </a:endParaRPr>
                    </a:p>
                  </a:txBody>
                  <a:tcPr marL="13770" marR="13770" marT="13770" marB="66099"/>
                </a:tc>
                <a:extLst>
                  <a:ext uri="{0D108BD9-81ED-4DB2-BD59-A6C34878D82A}">
                    <a16:rowId xmlns:a16="http://schemas.microsoft.com/office/drawing/2014/main" val="204688024"/>
                  </a:ext>
                </a:extLst>
              </a:tr>
              <a:tr h="398418">
                <a:tc>
                  <a:txBody>
                    <a:bodyPr/>
                    <a:lstStyle/>
                    <a:p>
                      <a:pPr algn="l" fontAlgn="t"/>
                      <a:r>
                        <a:rPr lang="en-GB" sz="1700" b="0" u="none" strike="noStrike">
                          <a:solidFill>
                            <a:srgbClr val="000000"/>
                          </a:solidFill>
                          <a:effectLst/>
                        </a:rPr>
                        <a:t>Policies (CWK2 Hand-out)</a:t>
                      </a:r>
                      <a:endParaRPr lang="en-GB" sz="1700" b="0" i="0" u="none" strike="noStrike">
                        <a:solidFill>
                          <a:srgbClr val="000000"/>
                        </a:solidFill>
                        <a:effectLst/>
                        <a:latin typeface="Calibri" panose="020F0502020204030204" pitchFamily="34" charset="0"/>
                      </a:endParaRPr>
                    </a:p>
                  </a:txBody>
                  <a:tcPr marL="13770" marR="13770" marT="13770" marB="66099"/>
                </a:tc>
                <a:extLst>
                  <a:ext uri="{0D108BD9-81ED-4DB2-BD59-A6C34878D82A}">
                    <a16:rowId xmlns:a16="http://schemas.microsoft.com/office/drawing/2014/main" val="2674896315"/>
                  </a:ext>
                </a:extLst>
              </a:tr>
              <a:tr h="398418">
                <a:tc>
                  <a:txBody>
                    <a:bodyPr/>
                    <a:lstStyle/>
                    <a:p>
                      <a:pPr algn="l" fontAlgn="t"/>
                      <a:r>
                        <a:rPr lang="en-GB" sz="1700" b="0" u="none" strike="noStrike">
                          <a:solidFill>
                            <a:srgbClr val="000000"/>
                          </a:solidFill>
                          <a:effectLst/>
                        </a:rPr>
                        <a:t>Implementation Strategies</a:t>
                      </a:r>
                      <a:endParaRPr lang="en-GB" sz="1700" b="0" i="0" u="none" strike="noStrike">
                        <a:solidFill>
                          <a:srgbClr val="000000"/>
                        </a:solidFill>
                        <a:effectLst/>
                        <a:latin typeface="Calibri" panose="020F0502020204030204" pitchFamily="34" charset="0"/>
                      </a:endParaRPr>
                    </a:p>
                  </a:txBody>
                  <a:tcPr marL="13770" marR="13770" marT="13770" marB="66099"/>
                </a:tc>
                <a:extLst>
                  <a:ext uri="{0D108BD9-81ED-4DB2-BD59-A6C34878D82A}">
                    <a16:rowId xmlns:a16="http://schemas.microsoft.com/office/drawing/2014/main" val="3394791951"/>
                  </a:ext>
                </a:extLst>
              </a:tr>
              <a:tr h="398418">
                <a:tc>
                  <a:txBody>
                    <a:bodyPr/>
                    <a:lstStyle/>
                    <a:p>
                      <a:pPr algn="l" fontAlgn="t"/>
                      <a:r>
                        <a:rPr lang="en-GB" sz="1700" b="0" u="none" strike="noStrike">
                          <a:solidFill>
                            <a:srgbClr val="000000"/>
                          </a:solidFill>
                          <a:effectLst/>
                        </a:rPr>
                        <a:t>Standards</a:t>
                      </a:r>
                      <a:endParaRPr lang="en-GB" sz="1700" b="0" i="0" u="none" strike="noStrike">
                        <a:solidFill>
                          <a:srgbClr val="000000"/>
                        </a:solidFill>
                        <a:effectLst/>
                        <a:latin typeface="Calibri" panose="020F0502020204030204" pitchFamily="34" charset="0"/>
                      </a:endParaRPr>
                    </a:p>
                  </a:txBody>
                  <a:tcPr marL="13770" marR="13770" marT="13770" marB="66099"/>
                </a:tc>
                <a:extLst>
                  <a:ext uri="{0D108BD9-81ED-4DB2-BD59-A6C34878D82A}">
                    <a16:rowId xmlns:a16="http://schemas.microsoft.com/office/drawing/2014/main" val="2090196659"/>
                  </a:ext>
                </a:extLst>
              </a:tr>
              <a:tr h="398418">
                <a:tc>
                  <a:txBody>
                    <a:bodyPr/>
                    <a:lstStyle/>
                    <a:p>
                      <a:pPr algn="l" fontAlgn="t"/>
                      <a:r>
                        <a:rPr lang="en-GB" sz="1700" b="0" u="none" strike="noStrike">
                          <a:solidFill>
                            <a:srgbClr val="000000"/>
                          </a:solidFill>
                          <a:effectLst/>
                        </a:rPr>
                        <a:t>Future Limitations</a:t>
                      </a:r>
                      <a:endParaRPr lang="en-GB" sz="1700" b="0" i="0" u="none" strike="noStrike">
                        <a:solidFill>
                          <a:srgbClr val="000000"/>
                        </a:solidFill>
                        <a:effectLst/>
                        <a:latin typeface="Calibri" panose="020F0502020204030204" pitchFamily="34" charset="0"/>
                      </a:endParaRPr>
                    </a:p>
                  </a:txBody>
                  <a:tcPr marL="13770" marR="13770" marT="13770" marB="66099"/>
                </a:tc>
                <a:extLst>
                  <a:ext uri="{0D108BD9-81ED-4DB2-BD59-A6C34878D82A}">
                    <a16:rowId xmlns:a16="http://schemas.microsoft.com/office/drawing/2014/main" val="597313511"/>
                  </a:ext>
                </a:extLst>
              </a:tr>
              <a:tr h="398418">
                <a:tc>
                  <a:txBody>
                    <a:bodyPr/>
                    <a:lstStyle/>
                    <a:p>
                      <a:pPr algn="l" fontAlgn="t"/>
                      <a:r>
                        <a:rPr lang="en-GB" sz="1700" b="0" u="none" strike="noStrike">
                          <a:solidFill>
                            <a:srgbClr val="000000"/>
                          </a:solidFill>
                          <a:effectLst/>
                        </a:rPr>
                        <a:t>Continuous Adaptation and Adoption</a:t>
                      </a:r>
                      <a:endParaRPr lang="en-GB" sz="1700" b="0" i="0" u="none" strike="noStrike">
                        <a:solidFill>
                          <a:srgbClr val="000000"/>
                        </a:solidFill>
                        <a:effectLst/>
                        <a:latin typeface="Calibri" panose="020F0502020204030204" pitchFamily="34" charset="0"/>
                      </a:endParaRPr>
                    </a:p>
                  </a:txBody>
                  <a:tcPr marL="13770" marR="13770" marT="13770" marB="66099"/>
                </a:tc>
                <a:extLst>
                  <a:ext uri="{0D108BD9-81ED-4DB2-BD59-A6C34878D82A}">
                    <a16:rowId xmlns:a16="http://schemas.microsoft.com/office/drawing/2014/main" val="3019303723"/>
                  </a:ext>
                </a:extLst>
              </a:tr>
              <a:tr h="398418">
                <a:tc>
                  <a:txBody>
                    <a:bodyPr/>
                    <a:lstStyle/>
                    <a:p>
                      <a:pPr algn="l" fontAlgn="t"/>
                      <a:r>
                        <a:rPr lang="en-GB" sz="1700" b="0" u="none" strike="noStrike">
                          <a:solidFill>
                            <a:srgbClr val="000000"/>
                          </a:solidFill>
                          <a:effectLst/>
                        </a:rPr>
                        <a:t>Data Trends and Informing Production</a:t>
                      </a:r>
                      <a:endParaRPr lang="en-GB" sz="1700" b="0" i="0" u="none" strike="noStrike">
                        <a:solidFill>
                          <a:srgbClr val="000000"/>
                        </a:solidFill>
                        <a:effectLst/>
                        <a:latin typeface="Calibri" panose="020F0502020204030204" pitchFamily="34" charset="0"/>
                      </a:endParaRPr>
                    </a:p>
                  </a:txBody>
                  <a:tcPr marL="13770" marR="13770" marT="13770" marB="66099"/>
                </a:tc>
                <a:extLst>
                  <a:ext uri="{0D108BD9-81ED-4DB2-BD59-A6C34878D82A}">
                    <a16:rowId xmlns:a16="http://schemas.microsoft.com/office/drawing/2014/main" val="4239141729"/>
                  </a:ext>
                </a:extLst>
              </a:tr>
            </a:tbl>
          </a:graphicData>
        </a:graphic>
      </p:graphicFrame>
    </p:spTree>
    <p:extLst>
      <p:ext uri="{BB962C8B-B14F-4D97-AF65-F5344CB8AC3E}">
        <p14:creationId xmlns:p14="http://schemas.microsoft.com/office/powerpoint/2010/main" val="2732415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CCEB30-50B3-594D-86C8-60ED8D764B3A}"/>
              </a:ext>
            </a:extLst>
          </p:cNvPr>
          <p:cNvSpPr>
            <a:spLocks noGrp="1"/>
          </p:cNvSpPr>
          <p:nvPr>
            <p:ph type="title"/>
          </p:nvPr>
        </p:nvSpPr>
        <p:spPr/>
        <p:txBody>
          <a:bodyPr/>
          <a:lstStyle/>
          <a:p>
            <a:r>
              <a:rPr lang="en-US"/>
              <a:t>Guest Speaker Sessions</a:t>
            </a:r>
            <a:endParaRPr lang="en-US" dirty="0"/>
          </a:p>
        </p:txBody>
      </p:sp>
      <p:sp>
        <p:nvSpPr>
          <p:cNvPr id="3" name="Content Placeholder 2">
            <a:extLst>
              <a:ext uri="{FF2B5EF4-FFF2-40B4-BE49-F238E27FC236}">
                <a16:creationId xmlns:a16="http://schemas.microsoft.com/office/drawing/2014/main" id="{0DE14122-6B94-394F-A877-6D1C01AB96A2}"/>
              </a:ext>
            </a:extLst>
          </p:cNvPr>
          <p:cNvSpPr>
            <a:spLocks noGrp="1"/>
          </p:cNvSpPr>
          <p:nvPr>
            <p:ph idx="1"/>
          </p:nvPr>
        </p:nvSpPr>
        <p:spPr/>
        <p:txBody>
          <a:bodyPr/>
          <a:lstStyle/>
          <a:p>
            <a:r>
              <a:rPr lang="en-US" dirty="0"/>
              <a:t>As with previous modules, this module will include some sessions from industry experts:</a:t>
            </a:r>
          </a:p>
          <a:p>
            <a:endParaRPr lang="en-US" dirty="0"/>
          </a:p>
          <a:p>
            <a:pPr lvl="1"/>
            <a:r>
              <a:rPr lang="en-US" dirty="0"/>
              <a:t>Paul Dennis will cover:</a:t>
            </a:r>
          </a:p>
          <a:p>
            <a:pPr lvl="2"/>
            <a:r>
              <a:rPr lang="en-US" dirty="0"/>
              <a:t>Factory Operation</a:t>
            </a:r>
          </a:p>
          <a:p>
            <a:pPr lvl="2"/>
            <a:r>
              <a:rPr lang="en-US" dirty="0"/>
              <a:t>Advanced Security – (IT &amp; OT)</a:t>
            </a:r>
          </a:p>
          <a:p>
            <a:pPr lvl="2"/>
            <a:r>
              <a:rPr lang="en-US" dirty="0"/>
              <a:t>Cybersecurity</a:t>
            </a:r>
          </a:p>
          <a:p>
            <a:pPr lvl="2"/>
            <a:r>
              <a:rPr lang="en-US"/>
              <a:t>Process Models</a:t>
            </a:r>
          </a:p>
        </p:txBody>
      </p:sp>
    </p:spTree>
    <p:extLst>
      <p:ext uri="{BB962C8B-B14F-4D97-AF65-F5344CB8AC3E}">
        <p14:creationId xmlns:p14="http://schemas.microsoft.com/office/powerpoint/2010/main" val="41429570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8C6E698C-8155-4B8B-BDC9-B7299772B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158A0AB8-9F9B-4046-B584-BBD40C2925F3}"/>
              </a:ext>
            </a:extLst>
          </p:cNvPr>
          <p:cNvSpPr>
            <a:spLocks noGrp="1"/>
          </p:cNvSpPr>
          <p:nvPr>
            <p:ph type="title"/>
          </p:nvPr>
        </p:nvSpPr>
        <p:spPr>
          <a:xfrm>
            <a:off x="965201" y="643467"/>
            <a:ext cx="6255026" cy="5054008"/>
          </a:xfrm>
        </p:spPr>
        <p:txBody>
          <a:bodyPr vert="horz" lIns="91440" tIns="45720" rIns="91440" bIns="45720" rtlCol="0" anchor="ctr">
            <a:normAutofit/>
          </a:bodyPr>
          <a:lstStyle/>
          <a:p>
            <a:pPr algn="r"/>
            <a:r>
              <a:rPr lang="en-US" dirty="0"/>
              <a:t>The real work</a:t>
            </a:r>
            <a:endParaRPr lang="en-US"/>
          </a:p>
        </p:txBody>
      </p:sp>
      <p:sp>
        <p:nvSpPr>
          <p:cNvPr id="5" name="Text Placeholder 4">
            <a:extLst>
              <a:ext uri="{FF2B5EF4-FFF2-40B4-BE49-F238E27FC236}">
                <a16:creationId xmlns:a16="http://schemas.microsoft.com/office/drawing/2014/main" id="{0BBAAC7A-0BED-BB48-94B7-AE7DE52848ED}"/>
              </a:ext>
            </a:extLst>
          </p:cNvPr>
          <p:cNvSpPr>
            <a:spLocks noGrp="1"/>
          </p:cNvSpPr>
          <p:nvPr>
            <p:ph type="body" idx="1"/>
          </p:nvPr>
        </p:nvSpPr>
        <p:spPr>
          <a:xfrm>
            <a:off x="7870995" y="643467"/>
            <a:ext cx="3341488" cy="5054008"/>
          </a:xfrm>
        </p:spPr>
        <p:txBody>
          <a:bodyPr vert="horz" lIns="91440" tIns="45720" rIns="91440" bIns="45720" rtlCol="0" anchor="ctr">
            <a:normAutofit/>
          </a:bodyPr>
          <a:lstStyle/>
          <a:p>
            <a:endParaRPr lang="en-US"/>
          </a:p>
        </p:txBody>
      </p:sp>
      <p:cxnSp>
        <p:nvCxnSpPr>
          <p:cNvPr id="16" name="Straight Connector 15">
            <a:extLst>
              <a:ext uri="{FF2B5EF4-FFF2-40B4-BE49-F238E27FC236}">
                <a16:creationId xmlns:a16="http://schemas.microsoft.com/office/drawing/2014/main" id="{09525C9A-1972-4836-BA7A-706C946EF4D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4656" y="1391367"/>
            <a:ext cx="0" cy="3558208"/>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B624C8D3-B9AD-4F4F-8554-4EAF3724D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136538558"/>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3">
            <a:extLst>
              <a:ext uri="{FF2B5EF4-FFF2-40B4-BE49-F238E27FC236}">
                <a16:creationId xmlns:a16="http://schemas.microsoft.com/office/drawing/2014/main" id="{F6B4D67A-A24B-4343-A399-1AC4435024FF}"/>
              </a:ext>
            </a:extLst>
          </p:cNvPr>
          <p:cNvSpPr>
            <a:spLocks noGrp="1"/>
          </p:cNvSpPr>
          <p:nvPr>
            <p:ph type="title"/>
          </p:nvPr>
        </p:nvSpPr>
        <p:spPr>
          <a:xfrm>
            <a:off x="492370" y="516835"/>
            <a:ext cx="3084844" cy="5772840"/>
          </a:xfrm>
        </p:spPr>
        <p:txBody>
          <a:bodyPr anchor="ctr">
            <a:normAutofit/>
          </a:bodyPr>
          <a:lstStyle/>
          <a:p>
            <a:r>
              <a:rPr lang="en-US" sz="3600">
                <a:solidFill>
                  <a:schemeClr val="bg1"/>
                </a:solidFill>
              </a:rPr>
              <a:t>Session Intent</a:t>
            </a:r>
          </a:p>
        </p:txBody>
      </p:sp>
      <p:graphicFrame>
        <p:nvGraphicFramePr>
          <p:cNvPr id="7" name="Content Placeholder 4">
            <a:extLst>
              <a:ext uri="{FF2B5EF4-FFF2-40B4-BE49-F238E27FC236}">
                <a16:creationId xmlns:a16="http://schemas.microsoft.com/office/drawing/2014/main" id="{221159FB-ABE7-47E1-9EF4-5468FA4DA069}"/>
              </a:ext>
            </a:extLst>
          </p:cNvPr>
          <p:cNvGraphicFramePr>
            <a:graphicFrameLocks noGrp="1"/>
          </p:cNvGraphicFramePr>
          <p:nvPr>
            <p:ph idx="1"/>
            <p:extLst>
              <p:ext uri="{D42A27DB-BD31-4B8C-83A1-F6EECF244321}">
                <p14:modId xmlns:p14="http://schemas.microsoft.com/office/powerpoint/2010/main" val="236558885"/>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32179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03E59AE-44F8-4FB9-BF05-C888FE3E1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56917DA-6BA8-5C43-A43E-F85DDD28E593}"/>
              </a:ext>
            </a:extLst>
          </p:cNvPr>
          <p:cNvSpPr>
            <a:spLocks noGrp="1"/>
          </p:cNvSpPr>
          <p:nvPr>
            <p:ph type="title"/>
          </p:nvPr>
        </p:nvSpPr>
        <p:spPr>
          <a:xfrm>
            <a:off x="642259" y="634946"/>
            <a:ext cx="3372529" cy="5055904"/>
          </a:xfrm>
        </p:spPr>
        <p:txBody>
          <a:bodyPr anchor="ctr">
            <a:normAutofit/>
          </a:bodyPr>
          <a:lstStyle/>
          <a:p>
            <a:r>
              <a:rPr lang="en-US" dirty="0"/>
              <a:t>Looking at other industries</a:t>
            </a:r>
          </a:p>
        </p:txBody>
      </p:sp>
      <p:cxnSp>
        <p:nvCxnSpPr>
          <p:cNvPr id="12" name="Straight Connector 11">
            <a:extLst>
              <a:ext uri="{FF2B5EF4-FFF2-40B4-BE49-F238E27FC236}">
                <a16:creationId xmlns:a16="http://schemas.microsoft.com/office/drawing/2014/main" id="{2752F38C-F560-47AA-90AD-209F39C041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35022" y="1791298"/>
            <a:ext cx="0" cy="27432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8B6B14AE-589A-45CC-A30D-41995FC1F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E51A139B-995A-4B9A-A2CE-F90AD85922EE}"/>
              </a:ext>
            </a:extLst>
          </p:cNvPr>
          <p:cNvGraphicFramePr>
            <a:graphicFrameLocks noGrp="1"/>
          </p:cNvGraphicFramePr>
          <p:nvPr>
            <p:ph idx="1"/>
            <p:extLst>
              <p:ext uri="{D42A27DB-BD31-4B8C-83A1-F6EECF244321}">
                <p14:modId xmlns:p14="http://schemas.microsoft.com/office/powerpoint/2010/main" val="996851796"/>
              </p:ext>
            </p:extLst>
          </p:nvPr>
        </p:nvGraphicFramePr>
        <p:xfrm>
          <a:off x="4648201" y="639763"/>
          <a:ext cx="6910387" cy="5051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52669581"/>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EB2E9B3-7302-B640-8147-4C64EAD01241}"/>
              </a:ext>
            </a:extLst>
          </p:cNvPr>
          <p:cNvSpPr>
            <a:spLocks noGrp="1"/>
          </p:cNvSpPr>
          <p:nvPr>
            <p:ph type="title"/>
          </p:nvPr>
        </p:nvSpPr>
        <p:spPr>
          <a:xfrm>
            <a:off x="492370" y="516835"/>
            <a:ext cx="3084844" cy="5772840"/>
          </a:xfrm>
        </p:spPr>
        <p:txBody>
          <a:bodyPr anchor="ctr">
            <a:normAutofit/>
          </a:bodyPr>
          <a:lstStyle/>
          <a:p>
            <a:r>
              <a:rPr lang="en-US" sz="3600">
                <a:solidFill>
                  <a:schemeClr val="bg1"/>
                </a:solidFill>
              </a:rPr>
              <a:t>The business of higher education</a:t>
            </a:r>
          </a:p>
        </p:txBody>
      </p:sp>
      <p:graphicFrame>
        <p:nvGraphicFramePr>
          <p:cNvPr id="5" name="Content Placeholder 2">
            <a:extLst>
              <a:ext uri="{FF2B5EF4-FFF2-40B4-BE49-F238E27FC236}">
                <a16:creationId xmlns:a16="http://schemas.microsoft.com/office/drawing/2014/main" id="{52D46651-E19B-4B33-9DCA-FFA6D74FD7FE}"/>
              </a:ext>
            </a:extLst>
          </p:cNvPr>
          <p:cNvGraphicFramePr>
            <a:graphicFrameLocks noGrp="1"/>
          </p:cNvGraphicFramePr>
          <p:nvPr>
            <p:ph idx="1"/>
            <p:extLst>
              <p:ext uri="{D42A27DB-BD31-4B8C-83A1-F6EECF244321}">
                <p14:modId xmlns:p14="http://schemas.microsoft.com/office/powerpoint/2010/main" val="856736655"/>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552400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FEBD0D2-AA2A-4936-A509-D629383EFF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3346C9-E499-0A4A-B760-C5DF8C9322A4}"/>
              </a:ext>
            </a:extLst>
          </p:cNvPr>
          <p:cNvSpPr>
            <a:spLocks noGrp="1"/>
          </p:cNvSpPr>
          <p:nvPr>
            <p:ph type="title"/>
          </p:nvPr>
        </p:nvSpPr>
        <p:spPr>
          <a:xfrm>
            <a:off x="8177212" y="634946"/>
            <a:ext cx="3372529" cy="5055904"/>
          </a:xfrm>
        </p:spPr>
        <p:txBody>
          <a:bodyPr anchor="ctr">
            <a:normAutofit/>
          </a:bodyPr>
          <a:lstStyle/>
          <a:p>
            <a:r>
              <a:rPr lang="en-US" dirty="0"/>
              <a:t>Nature of the product</a:t>
            </a:r>
          </a:p>
        </p:txBody>
      </p:sp>
      <p:cxnSp>
        <p:nvCxnSpPr>
          <p:cNvPr id="12" name="Straight Connector 11">
            <a:extLst>
              <a:ext uri="{FF2B5EF4-FFF2-40B4-BE49-F238E27FC236}">
                <a16:creationId xmlns:a16="http://schemas.microsoft.com/office/drawing/2014/main" id="{2752F38C-F560-47AA-90AD-209F39C041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56978" y="1791298"/>
            <a:ext cx="0" cy="27432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86506110-E6E1-4309-83FA-C6B068FA34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F9282418-BAA0-4FA0-8799-77B6484F9E50}"/>
              </a:ext>
            </a:extLst>
          </p:cNvPr>
          <p:cNvGraphicFramePr>
            <a:graphicFrameLocks noGrp="1"/>
          </p:cNvGraphicFramePr>
          <p:nvPr>
            <p:ph idx="1"/>
            <p:extLst>
              <p:ext uri="{D42A27DB-BD31-4B8C-83A1-F6EECF244321}">
                <p14:modId xmlns:p14="http://schemas.microsoft.com/office/powerpoint/2010/main" val="4017563412"/>
              </p:ext>
            </p:extLst>
          </p:nvPr>
        </p:nvGraphicFramePr>
        <p:xfrm>
          <a:off x="633413" y="639763"/>
          <a:ext cx="6910387" cy="5051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546684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8DD82D3-D002-45B0-B16A-82B3DA4EFD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200D27-8C0B-A14D-888F-8CF9E9E1A171}"/>
              </a:ext>
            </a:extLst>
          </p:cNvPr>
          <p:cNvSpPr>
            <a:spLocks noGrp="1"/>
          </p:cNvSpPr>
          <p:nvPr>
            <p:ph type="title"/>
          </p:nvPr>
        </p:nvSpPr>
        <p:spPr>
          <a:xfrm>
            <a:off x="643468" y="643467"/>
            <a:ext cx="3073550" cy="5126203"/>
          </a:xfrm>
        </p:spPr>
        <p:txBody>
          <a:bodyPr anchor="ctr">
            <a:normAutofit/>
          </a:bodyPr>
          <a:lstStyle/>
          <a:p>
            <a:pPr algn="r"/>
            <a:r>
              <a:rPr lang="en-US" dirty="0"/>
              <a:t>Focusing on the delivery</a:t>
            </a:r>
            <a:endParaRPr lang="en-US"/>
          </a:p>
        </p:txBody>
      </p:sp>
      <p:cxnSp>
        <p:nvCxnSpPr>
          <p:cNvPr id="10" name="Straight Connector 9">
            <a:extLst>
              <a:ext uri="{FF2B5EF4-FFF2-40B4-BE49-F238E27FC236}">
                <a16:creationId xmlns:a16="http://schemas.microsoft.com/office/drawing/2014/main" id="{9F09C252-16FE-4557-AD6D-BB5CA7734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42052" y="1778497"/>
            <a:ext cx="0" cy="3200400"/>
          </a:xfrm>
          <a:prstGeom prst="line">
            <a:avLst/>
          </a:prstGeom>
          <a:ln w="19050">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AF1283A-0465-1549-B1A6-700DE0A6AAA3}"/>
              </a:ext>
            </a:extLst>
          </p:cNvPr>
          <p:cNvSpPr>
            <a:spLocks noGrp="1"/>
          </p:cNvSpPr>
          <p:nvPr>
            <p:ph idx="1"/>
          </p:nvPr>
        </p:nvSpPr>
        <p:spPr>
          <a:xfrm>
            <a:off x="4363786" y="621697"/>
            <a:ext cx="6791894" cy="5147973"/>
          </a:xfrm>
        </p:spPr>
        <p:txBody>
          <a:bodyPr anchor="ctr">
            <a:normAutofit/>
          </a:bodyPr>
          <a:lstStyle/>
          <a:p>
            <a:r>
              <a:rPr lang="en-US" dirty="0"/>
              <a:t>Most tuition is provided in a face to face manner, particularly with physical sciences, including engineering and manufacturing.</a:t>
            </a:r>
          </a:p>
          <a:p>
            <a:endParaRPr lang="en-US" dirty="0"/>
          </a:p>
          <a:p>
            <a:r>
              <a:rPr lang="en-US" dirty="0"/>
              <a:t>What does this mean for distance learning ?</a:t>
            </a:r>
          </a:p>
          <a:p>
            <a:endParaRPr lang="en-US" dirty="0"/>
          </a:p>
          <a:p>
            <a:endParaRPr lang="en-US" dirty="0"/>
          </a:p>
          <a:p>
            <a:endParaRPr lang="en-US" dirty="0"/>
          </a:p>
        </p:txBody>
      </p:sp>
      <p:sp>
        <p:nvSpPr>
          <p:cNvPr id="12" name="Rectangle 11">
            <a:extLst>
              <a:ext uri="{FF2B5EF4-FFF2-40B4-BE49-F238E27FC236}">
                <a16:creationId xmlns:a16="http://schemas.microsoft.com/office/drawing/2014/main" id="{14552793-7DFF-4EC7-AC69-D34A75D018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45627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8F0A37D-2337-4AAF-98B0-7E4E9B987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168866-3653-354F-B1B2-79932C8AD9DE}"/>
              </a:ext>
            </a:extLst>
          </p:cNvPr>
          <p:cNvSpPr>
            <a:spLocks noGrp="1"/>
          </p:cNvSpPr>
          <p:nvPr>
            <p:ph type="title"/>
          </p:nvPr>
        </p:nvSpPr>
        <p:spPr>
          <a:xfrm>
            <a:off x="1097280" y="286603"/>
            <a:ext cx="10058400" cy="1450757"/>
          </a:xfrm>
        </p:spPr>
        <p:txBody>
          <a:bodyPr>
            <a:normAutofit/>
          </a:bodyPr>
          <a:lstStyle/>
          <a:p>
            <a:r>
              <a:rPr lang="en-US" dirty="0"/>
              <a:t>Handling a crisis</a:t>
            </a:r>
          </a:p>
        </p:txBody>
      </p:sp>
      <p:cxnSp>
        <p:nvCxnSpPr>
          <p:cNvPr id="12" name="Straight Connector 11">
            <a:extLst>
              <a:ext uri="{FF2B5EF4-FFF2-40B4-BE49-F238E27FC236}">
                <a16:creationId xmlns:a16="http://schemas.microsoft.com/office/drawing/2014/main" id="{F15CCCF0-E573-463A-9760-1FDC0B2CFB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F7234D70-FB65-4E99-985E-64D219674D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1817EC43-BD4C-4C14-A83B-CAC46F16B9CE}"/>
              </a:ext>
            </a:extLst>
          </p:cNvPr>
          <p:cNvGraphicFramePr>
            <a:graphicFrameLocks noGrp="1"/>
          </p:cNvGraphicFramePr>
          <p:nvPr>
            <p:ph idx="1"/>
            <p:extLst>
              <p:ext uri="{D42A27DB-BD31-4B8C-83A1-F6EECF244321}">
                <p14:modId xmlns:p14="http://schemas.microsoft.com/office/powerpoint/2010/main" val="572796150"/>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630222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8F0A37D-2337-4AAF-98B0-7E4E9B987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BA552A-600A-2945-BB47-7BBE157E008D}"/>
              </a:ext>
            </a:extLst>
          </p:cNvPr>
          <p:cNvSpPr>
            <a:spLocks noGrp="1"/>
          </p:cNvSpPr>
          <p:nvPr>
            <p:ph type="title"/>
          </p:nvPr>
        </p:nvSpPr>
        <p:spPr>
          <a:xfrm>
            <a:off x="1097280" y="286603"/>
            <a:ext cx="10058400" cy="1450757"/>
          </a:xfrm>
        </p:spPr>
        <p:txBody>
          <a:bodyPr>
            <a:normAutofit/>
          </a:bodyPr>
          <a:lstStyle/>
          <a:p>
            <a:r>
              <a:rPr lang="en-US" dirty="0"/>
              <a:t>Requirements of emergency measures</a:t>
            </a:r>
          </a:p>
        </p:txBody>
      </p:sp>
      <p:cxnSp>
        <p:nvCxnSpPr>
          <p:cNvPr id="12" name="Straight Connector 11">
            <a:extLst>
              <a:ext uri="{FF2B5EF4-FFF2-40B4-BE49-F238E27FC236}">
                <a16:creationId xmlns:a16="http://schemas.microsoft.com/office/drawing/2014/main" id="{F15CCCF0-E573-463A-9760-1FDC0B2CFB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F7234D70-FB65-4E99-985E-64D219674D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54F834E7-2B68-483C-96F9-8C8F35F1B968}"/>
              </a:ext>
            </a:extLst>
          </p:cNvPr>
          <p:cNvGraphicFramePr>
            <a:graphicFrameLocks noGrp="1"/>
          </p:cNvGraphicFramePr>
          <p:nvPr>
            <p:ph idx="1"/>
            <p:extLst>
              <p:ext uri="{D42A27DB-BD31-4B8C-83A1-F6EECF244321}">
                <p14:modId xmlns:p14="http://schemas.microsoft.com/office/powerpoint/2010/main" val="3103396258"/>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12920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8F0A37D-2337-4AAF-98B0-7E4E9B987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9DD91C-46E7-4440-A3AB-F3D06B0A04A1}"/>
              </a:ext>
            </a:extLst>
          </p:cNvPr>
          <p:cNvSpPr>
            <a:spLocks noGrp="1"/>
          </p:cNvSpPr>
          <p:nvPr>
            <p:ph type="title"/>
          </p:nvPr>
        </p:nvSpPr>
        <p:spPr>
          <a:xfrm>
            <a:off x="1097280" y="286603"/>
            <a:ext cx="10058400" cy="1450757"/>
          </a:xfrm>
        </p:spPr>
        <p:txBody>
          <a:bodyPr>
            <a:normAutofit/>
          </a:bodyPr>
          <a:lstStyle/>
          <a:p>
            <a:r>
              <a:rPr lang="en-US" dirty="0"/>
              <a:t>Impact of emergency measures</a:t>
            </a:r>
          </a:p>
        </p:txBody>
      </p:sp>
      <p:cxnSp>
        <p:nvCxnSpPr>
          <p:cNvPr id="12" name="Straight Connector 11">
            <a:extLst>
              <a:ext uri="{FF2B5EF4-FFF2-40B4-BE49-F238E27FC236}">
                <a16:creationId xmlns:a16="http://schemas.microsoft.com/office/drawing/2014/main" id="{F15CCCF0-E573-463A-9760-1FDC0B2CFB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F7234D70-FB65-4E99-985E-64D219674D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3F6F64F5-4145-4CB4-A5EA-9A6679E3C1BC}"/>
              </a:ext>
            </a:extLst>
          </p:cNvPr>
          <p:cNvGraphicFramePr>
            <a:graphicFrameLocks noGrp="1"/>
          </p:cNvGraphicFramePr>
          <p:nvPr>
            <p:ph idx="1"/>
            <p:extLst>
              <p:ext uri="{D42A27DB-BD31-4B8C-83A1-F6EECF244321}">
                <p14:modId xmlns:p14="http://schemas.microsoft.com/office/powerpoint/2010/main" val="2218171552"/>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089842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FEBD0D2-AA2A-4936-A509-D629383EFF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9AC56F-FD21-4F49-90A6-E71D456C486D}"/>
              </a:ext>
            </a:extLst>
          </p:cNvPr>
          <p:cNvSpPr>
            <a:spLocks noGrp="1"/>
          </p:cNvSpPr>
          <p:nvPr>
            <p:ph type="title"/>
          </p:nvPr>
        </p:nvSpPr>
        <p:spPr>
          <a:xfrm>
            <a:off x="8177212" y="634946"/>
            <a:ext cx="3372529" cy="5055904"/>
          </a:xfrm>
        </p:spPr>
        <p:txBody>
          <a:bodyPr anchor="ctr">
            <a:normAutofit/>
          </a:bodyPr>
          <a:lstStyle/>
          <a:p>
            <a:r>
              <a:rPr lang="en-US" dirty="0"/>
              <a:t>Impact on operations</a:t>
            </a:r>
          </a:p>
        </p:txBody>
      </p:sp>
      <p:cxnSp>
        <p:nvCxnSpPr>
          <p:cNvPr id="12" name="Straight Connector 11">
            <a:extLst>
              <a:ext uri="{FF2B5EF4-FFF2-40B4-BE49-F238E27FC236}">
                <a16:creationId xmlns:a16="http://schemas.microsoft.com/office/drawing/2014/main" id="{2752F38C-F560-47AA-90AD-209F39C041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56978" y="1791298"/>
            <a:ext cx="0" cy="27432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86506110-E6E1-4309-83FA-C6B068FA34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94784FA0-7022-4C64-91E5-4D6FCEBACD51}"/>
              </a:ext>
            </a:extLst>
          </p:cNvPr>
          <p:cNvGraphicFramePr>
            <a:graphicFrameLocks noGrp="1"/>
          </p:cNvGraphicFramePr>
          <p:nvPr>
            <p:ph idx="1"/>
            <p:extLst>
              <p:ext uri="{D42A27DB-BD31-4B8C-83A1-F6EECF244321}">
                <p14:modId xmlns:p14="http://schemas.microsoft.com/office/powerpoint/2010/main" val="1114092611"/>
              </p:ext>
            </p:extLst>
          </p:nvPr>
        </p:nvGraphicFramePr>
        <p:xfrm>
          <a:off x="633413" y="639763"/>
          <a:ext cx="6910387" cy="5051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385642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FEBD0D2-AA2A-4936-A509-D629383EFF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DA40C7-B104-CB48-BC87-364CAB95AFA8}"/>
              </a:ext>
            </a:extLst>
          </p:cNvPr>
          <p:cNvSpPr>
            <a:spLocks noGrp="1"/>
          </p:cNvSpPr>
          <p:nvPr>
            <p:ph type="title"/>
          </p:nvPr>
        </p:nvSpPr>
        <p:spPr>
          <a:xfrm>
            <a:off x="8177212" y="634946"/>
            <a:ext cx="3372529" cy="5055904"/>
          </a:xfrm>
        </p:spPr>
        <p:txBody>
          <a:bodyPr anchor="ctr">
            <a:normAutofit/>
          </a:bodyPr>
          <a:lstStyle/>
          <a:p>
            <a:r>
              <a:rPr lang="en-US" dirty="0"/>
              <a:t>The food industry</a:t>
            </a:r>
          </a:p>
        </p:txBody>
      </p:sp>
      <p:cxnSp>
        <p:nvCxnSpPr>
          <p:cNvPr id="12" name="Straight Connector 11">
            <a:extLst>
              <a:ext uri="{FF2B5EF4-FFF2-40B4-BE49-F238E27FC236}">
                <a16:creationId xmlns:a16="http://schemas.microsoft.com/office/drawing/2014/main" id="{2752F38C-F560-47AA-90AD-209F39C041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56978" y="1791298"/>
            <a:ext cx="0" cy="27432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86506110-E6E1-4309-83FA-C6B068FA34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2DD7783D-B5FD-4BB6-B93C-7DD49A7E7F3A}"/>
              </a:ext>
            </a:extLst>
          </p:cNvPr>
          <p:cNvGraphicFramePr>
            <a:graphicFrameLocks noGrp="1"/>
          </p:cNvGraphicFramePr>
          <p:nvPr>
            <p:ph idx="1"/>
            <p:extLst>
              <p:ext uri="{D42A27DB-BD31-4B8C-83A1-F6EECF244321}">
                <p14:modId xmlns:p14="http://schemas.microsoft.com/office/powerpoint/2010/main" val="76966619"/>
              </p:ext>
            </p:extLst>
          </p:nvPr>
        </p:nvGraphicFramePr>
        <p:xfrm>
          <a:off x="633413" y="639763"/>
          <a:ext cx="6910387" cy="5051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9455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8F0A37D-2337-4AAF-98B0-7E4E9B987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AD33DA-1053-CD48-A617-F1192879C994}"/>
              </a:ext>
            </a:extLst>
          </p:cNvPr>
          <p:cNvSpPr>
            <a:spLocks noGrp="1"/>
          </p:cNvSpPr>
          <p:nvPr>
            <p:ph type="title"/>
          </p:nvPr>
        </p:nvSpPr>
        <p:spPr>
          <a:xfrm>
            <a:off x="1097280" y="286603"/>
            <a:ext cx="10058400" cy="1450757"/>
          </a:xfrm>
        </p:spPr>
        <p:txBody>
          <a:bodyPr>
            <a:normAutofit/>
          </a:bodyPr>
          <a:lstStyle/>
          <a:p>
            <a:r>
              <a:rPr lang="en-US" dirty="0"/>
              <a:t>What about manufacturing ?</a:t>
            </a:r>
          </a:p>
        </p:txBody>
      </p:sp>
      <p:cxnSp>
        <p:nvCxnSpPr>
          <p:cNvPr id="12" name="Straight Connector 11">
            <a:extLst>
              <a:ext uri="{FF2B5EF4-FFF2-40B4-BE49-F238E27FC236}">
                <a16:creationId xmlns:a16="http://schemas.microsoft.com/office/drawing/2014/main" id="{F15CCCF0-E573-463A-9760-1FDC0B2CFB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F7234D70-FB65-4E99-985E-64D219674D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50576156-0045-4A54-BBEE-2BAD5E46A0D7}"/>
              </a:ext>
            </a:extLst>
          </p:cNvPr>
          <p:cNvGraphicFramePr>
            <a:graphicFrameLocks noGrp="1"/>
          </p:cNvGraphicFramePr>
          <p:nvPr>
            <p:ph idx="1"/>
            <p:extLst>
              <p:ext uri="{D42A27DB-BD31-4B8C-83A1-F6EECF244321}">
                <p14:modId xmlns:p14="http://schemas.microsoft.com/office/powerpoint/2010/main" val="259407528"/>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670736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8F0A37D-2337-4AAF-98B0-7E4E9B987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49B04B-14F8-B843-BD10-8728BF205D7A}"/>
              </a:ext>
            </a:extLst>
          </p:cNvPr>
          <p:cNvSpPr>
            <a:spLocks noGrp="1"/>
          </p:cNvSpPr>
          <p:nvPr>
            <p:ph type="title"/>
          </p:nvPr>
        </p:nvSpPr>
        <p:spPr>
          <a:xfrm>
            <a:off x="1097280" y="286603"/>
            <a:ext cx="10058400" cy="1450757"/>
          </a:xfrm>
        </p:spPr>
        <p:txBody>
          <a:bodyPr>
            <a:normAutofit/>
          </a:bodyPr>
          <a:lstStyle/>
          <a:p>
            <a:r>
              <a:rPr lang="en-US" dirty="0"/>
              <a:t>National Health Service</a:t>
            </a:r>
          </a:p>
        </p:txBody>
      </p:sp>
      <p:cxnSp>
        <p:nvCxnSpPr>
          <p:cNvPr id="12" name="Straight Connector 11">
            <a:extLst>
              <a:ext uri="{FF2B5EF4-FFF2-40B4-BE49-F238E27FC236}">
                <a16:creationId xmlns:a16="http://schemas.microsoft.com/office/drawing/2014/main" id="{F15CCCF0-E573-463A-9760-1FDC0B2CFB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F7234D70-FB65-4E99-985E-64D219674D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BA0B247A-0518-42B2-BEE7-77D9D159E4F9}"/>
              </a:ext>
            </a:extLst>
          </p:cNvPr>
          <p:cNvGraphicFramePr>
            <a:graphicFrameLocks noGrp="1"/>
          </p:cNvGraphicFramePr>
          <p:nvPr>
            <p:ph idx="1"/>
            <p:extLst>
              <p:ext uri="{D42A27DB-BD31-4B8C-83A1-F6EECF244321}">
                <p14:modId xmlns:p14="http://schemas.microsoft.com/office/powerpoint/2010/main" val="3463212870"/>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927321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5"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648593"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193B9BD-FB77-FE46-81DB-0E3C136797CC}"/>
              </a:ext>
            </a:extLst>
          </p:cNvPr>
          <p:cNvSpPr>
            <a:spLocks noGrp="1"/>
          </p:cNvSpPr>
          <p:nvPr>
            <p:ph type="title"/>
          </p:nvPr>
        </p:nvSpPr>
        <p:spPr>
          <a:xfrm>
            <a:off x="492369" y="605896"/>
            <a:ext cx="3642309" cy="5646208"/>
          </a:xfrm>
        </p:spPr>
        <p:txBody>
          <a:bodyPr anchor="ctr">
            <a:normAutofit/>
          </a:bodyPr>
          <a:lstStyle/>
          <a:p>
            <a:r>
              <a:rPr lang="en-US" sz="4400">
                <a:solidFill>
                  <a:srgbClr val="FFFFFF"/>
                </a:solidFill>
              </a:rPr>
              <a:t>Wishful Thinking</a:t>
            </a:r>
          </a:p>
        </p:txBody>
      </p:sp>
      <p:sp>
        <p:nvSpPr>
          <p:cNvPr id="3" name="Content Placeholder 2">
            <a:extLst>
              <a:ext uri="{FF2B5EF4-FFF2-40B4-BE49-F238E27FC236}">
                <a16:creationId xmlns:a16="http://schemas.microsoft.com/office/drawing/2014/main" id="{EE92F34D-F923-5C48-AA6F-16A104A6761B}"/>
              </a:ext>
            </a:extLst>
          </p:cNvPr>
          <p:cNvSpPr>
            <a:spLocks noGrp="1"/>
          </p:cNvSpPr>
          <p:nvPr>
            <p:ph idx="1"/>
          </p:nvPr>
        </p:nvSpPr>
        <p:spPr>
          <a:xfrm>
            <a:off x="5231958" y="605896"/>
            <a:ext cx="5923721" cy="5646208"/>
          </a:xfrm>
        </p:spPr>
        <p:txBody>
          <a:bodyPr anchor="ctr">
            <a:normAutofit/>
          </a:bodyPr>
          <a:lstStyle/>
          <a:p>
            <a:pPr>
              <a:lnSpc>
                <a:spcPct val="90000"/>
              </a:lnSpc>
            </a:pPr>
            <a:r>
              <a:rPr lang="en-US" sz="2400"/>
              <a:t>In the event of the creation of a vaccine for a given issue, there are a number of processes involved:</a:t>
            </a:r>
          </a:p>
          <a:p>
            <a:pPr>
              <a:lnSpc>
                <a:spcPct val="90000"/>
              </a:lnSpc>
            </a:pPr>
            <a:endParaRPr lang="en-US" sz="2400"/>
          </a:p>
          <a:p>
            <a:pPr lvl="1">
              <a:lnSpc>
                <a:spcPct val="90000"/>
              </a:lnSpc>
            </a:pPr>
            <a:r>
              <a:rPr lang="en-US" sz="2400"/>
              <a:t>Identification</a:t>
            </a:r>
          </a:p>
          <a:p>
            <a:pPr lvl="1">
              <a:lnSpc>
                <a:spcPct val="90000"/>
              </a:lnSpc>
            </a:pPr>
            <a:r>
              <a:rPr lang="en-US" sz="2400"/>
              <a:t>Testing</a:t>
            </a:r>
          </a:p>
          <a:p>
            <a:pPr lvl="1">
              <a:lnSpc>
                <a:spcPct val="90000"/>
              </a:lnSpc>
            </a:pPr>
            <a:r>
              <a:rPr lang="en-US" sz="2400"/>
              <a:t>Mapping</a:t>
            </a:r>
          </a:p>
          <a:p>
            <a:pPr lvl="1">
              <a:lnSpc>
                <a:spcPct val="90000"/>
              </a:lnSpc>
            </a:pPr>
            <a:r>
              <a:rPr lang="en-US" sz="2400"/>
              <a:t>Research and testing</a:t>
            </a:r>
          </a:p>
          <a:p>
            <a:pPr lvl="1">
              <a:lnSpc>
                <a:spcPct val="90000"/>
              </a:lnSpc>
            </a:pPr>
            <a:r>
              <a:rPr lang="en-US" sz="2400"/>
              <a:t>Refinement</a:t>
            </a:r>
          </a:p>
          <a:p>
            <a:pPr lvl="1">
              <a:lnSpc>
                <a:spcPct val="90000"/>
              </a:lnSpc>
            </a:pPr>
            <a:r>
              <a:rPr lang="en-US" sz="2400"/>
              <a:t>Trials</a:t>
            </a:r>
          </a:p>
          <a:p>
            <a:pPr lvl="1">
              <a:lnSpc>
                <a:spcPct val="90000"/>
              </a:lnSpc>
            </a:pPr>
            <a:r>
              <a:rPr lang="en-US" sz="2400"/>
              <a:t>Production</a:t>
            </a:r>
          </a:p>
          <a:p>
            <a:pPr lvl="1">
              <a:lnSpc>
                <a:spcPct val="90000"/>
              </a:lnSpc>
            </a:pPr>
            <a:endParaRPr lang="en-US" sz="2400"/>
          </a:p>
          <a:p>
            <a:pPr marL="201168" lvl="1" indent="0">
              <a:lnSpc>
                <a:spcPct val="90000"/>
              </a:lnSpc>
              <a:buNone/>
            </a:pPr>
            <a:r>
              <a:rPr lang="en-US" sz="2400"/>
              <a:t>Which of these is the most difficult ?</a:t>
            </a:r>
          </a:p>
        </p:txBody>
      </p:sp>
    </p:spTree>
    <p:extLst>
      <p:ext uri="{BB962C8B-B14F-4D97-AF65-F5344CB8AC3E}">
        <p14:creationId xmlns:p14="http://schemas.microsoft.com/office/powerpoint/2010/main" val="33275576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9">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7" name="Rectangle 11">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6E2D892-9A70-974F-82D3-F4417E508386}"/>
              </a:ext>
            </a:extLst>
          </p:cNvPr>
          <p:cNvSpPr>
            <a:spLocks noGrp="1"/>
          </p:cNvSpPr>
          <p:nvPr>
            <p:ph type="title"/>
          </p:nvPr>
        </p:nvSpPr>
        <p:spPr>
          <a:xfrm>
            <a:off x="492370" y="516835"/>
            <a:ext cx="3084844" cy="5772840"/>
          </a:xfrm>
        </p:spPr>
        <p:txBody>
          <a:bodyPr anchor="ctr">
            <a:normAutofit/>
          </a:bodyPr>
          <a:lstStyle/>
          <a:p>
            <a:r>
              <a:rPr lang="en-US" sz="3600">
                <a:solidFill>
                  <a:schemeClr val="bg1"/>
                </a:solidFill>
              </a:rPr>
              <a:t>Manufacturing to scale</a:t>
            </a:r>
          </a:p>
        </p:txBody>
      </p:sp>
      <p:graphicFrame>
        <p:nvGraphicFramePr>
          <p:cNvPr id="18" name="Content Placeholder 2">
            <a:extLst>
              <a:ext uri="{FF2B5EF4-FFF2-40B4-BE49-F238E27FC236}">
                <a16:creationId xmlns:a16="http://schemas.microsoft.com/office/drawing/2014/main" id="{886B22F6-22AD-4B7E-B2CD-2F31DD1FBAA8}"/>
              </a:ext>
            </a:extLst>
          </p:cNvPr>
          <p:cNvGraphicFramePr>
            <a:graphicFrameLocks noGrp="1"/>
          </p:cNvGraphicFramePr>
          <p:nvPr>
            <p:ph idx="1"/>
            <p:extLst>
              <p:ext uri="{D42A27DB-BD31-4B8C-83A1-F6EECF244321}">
                <p14:modId xmlns:p14="http://schemas.microsoft.com/office/powerpoint/2010/main" val="3679967469"/>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99301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BDCECDC-EEE3-4128-AA5E-82A8C0879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8CD88F68-5DE6-7E49-819E-CC235C672A7C}"/>
              </a:ext>
            </a:extLst>
          </p:cNvPr>
          <p:cNvSpPr>
            <a:spLocks noGrp="1"/>
          </p:cNvSpPr>
          <p:nvPr>
            <p:ph type="ctrTitle"/>
          </p:nvPr>
        </p:nvSpPr>
        <p:spPr>
          <a:xfrm>
            <a:off x="1097280" y="758952"/>
            <a:ext cx="10058400" cy="3892168"/>
          </a:xfrm>
        </p:spPr>
        <p:txBody>
          <a:bodyPr>
            <a:normAutofit/>
          </a:bodyPr>
          <a:lstStyle/>
          <a:p>
            <a:r>
              <a:rPr lang="en-US" sz="9600"/>
              <a:t>Your Turn</a:t>
            </a:r>
          </a:p>
        </p:txBody>
      </p:sp>
      <p:sp>
        <p:nvSpPr>
          <p:cNvPr id="12" name="Rectangle 11">
            <a:extLst>
              <a:ext uri="{FF2B5EF4-FFF2-40B4-BE49-F238E27FC236}">
                <a16:creationId xmlns:a16="http://schemas.microsoft.com/office/drawing/2014/main" id="{4260EDE0-989C-4E16-AF94-F652294D82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Subtitle 4">
            <a:extLst>
              <a:ext uri="{FF2B5EF4-FFF2-40B4-BE49-F238E27FC236}">
                <a16:creationId xmlns:a16="http://schemas.microsoft.com/office/drawing/2014/main" id="{85600D6A-52AC-3F4D-83B6-EB6FF1EE6B04}"/>
              </a:ext>
            </a:extLst>
          </p:cNvPr>
          <p:cNvSpPr>
            <a:spLocks noGrp="1"/>
          </p:cNvSpPr>
          <p:nvPr>
            <p:ph type="subTitle" idx="1"/>
          </p:nvPr>
        </p:nvSpPr>
        <p:spPr>
          <a:xfrm>
            <a:off x="1100051" y="5225240"/>
            <a:ext cx="10058400" cy="1143000"/>
          </a:xfrm>
        </p:spPr>
        <p:txBody>
          <a:bodyPr>
            <a:normAutofit/>
          </a:bodyPr>
          <a:lstStyle/>
          <a:p>
            <a:endParaRPr lang="en-US">
              <a:solidFill>
                <a:srgbClr val="FFFFFF"/>
              </a:solidFill>
            </a:endParaRPr>
          </a:p>
        </p:txBody>
      </p:sp>
    </p:spTree>
    <p:extLst>
      <p:ext uri="{BB962C8B-B14F-4D97-AF65-F5344CB8AC3E}">
        <p14:creationId xmlns:p14="http://schemas.microsoft.com/office/powerpoint/2010/main" val="18740579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9">
            <a:extLst>
              <a:ext uri="{FF2B5EF4-FFF2-40B4-BE49-F238E27FC236}">
                <a16:creationId xmlns:a16="http://schemas.microsoft.com/office/drawing/2014/main" id="{13BCCAE5-A35B-4B66-A4A7-E23C34A40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80F3FF-EC72-A64B-A9A1-E8BF0402706C}"/>
              </a:ext>
            </a:extLst>
          </p:cNvPr>
          <p:cNvSpPr>
            <a:spLocks noGrp="1"/>
          </p:cNvSpPr>
          <p:nvPr>
            <p:ph type="title"/>
          </p:nvPr>
        </p:nvSpPr>
        <p:spPr>
          <a:xfrm>
            <a:off x="1036320" y="286603"/>
            <a:ext cx="10058400" cy="1450757"/>
          </a:xfrm>
        </p:spPr>
        <p:txBody>
          <a:bodyPr>
            <a:normAutofit/>
          </a:bodyPr>
          <a:lstStyle/>
          <a:p>
            <a:r>
              <a:rPr lang="en-US" dirty="0"/>
              <a:t>Your own </a:t>
            </a:r>
            <a:r>
              <a:rPr lang="en-US" dirty="0" err="1"/>
              <a:t>organisation</a:t>
            </a:r>
            <a:endParaRPr lang="en-US" dirty="0"/>
          </a:p>
        </p:txBody>
      </p:sp>
      <p:cxnSp>
        <p:nvCxnSpPr>
          <p:cNvPr id="17" name="Straight Connector 11">
            <a:extLst>
              <a:ext uri="{FF2B5EF4-FFF2-40B4-BE49-F238E27FC236}">
                <a16:creationId xmlns:a16="http://schemas.microsoft.com/office/drawing/2014/main" id="{6987BDFB-DE64-4B56-B44F-45FAE19FA9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06573" y="1895846"/>
            <a:ext cx="978408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7" name="Graphic 6" descr="User Network">
            <a:extLst>
              <a:ext uri="{FF2B5EF4-FFF2-40B4-BE49-F238E27FC236}">
                <a16:creationId xmlns:a16="http://schemas.microsoft.com/office/drawing/2014/main" id="{707B88BE-A5D7-4A51-8325-B83C007DF4D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1509" y="2472903"/>
            <a:ext cx="3031484" cy="3031484"/>
          </a:xfrm>
          <a:prstGeom prst="rect">
            <a:avLst/>
          </a:prstGeom>
        </p:spPr>
      </p:pic>
      <p:sp>
        <p:nvSpPr>
          <p:cNvPr id="18" name="Content Placeholder 2">
            <a:extLst>
              <a:ext uri="{FF2B5EF4-FFF2-40B4-BE49-F238E27FC236}">
                <a16:creationId xmlns:a16="http://schemas.microsoft.com/office/drawing/2014/main" id="{285105C3-E9E8-C249-9E45-A57FEC694095}"/>
              </a:ext>
            </a:extLst>
          </p:cNvPr>
          <p:cNvSpPr>
            <a:spLocks noGrp="1"/>
          </p:cNvSpPr>
          <p:nvPr>
            <p:ph idx="1"/>
          </p:nvPr>
        </p:nvSpPr>
        <p:spPr>
          <a:xfrm>
            <a:off x="4706460" y="2108201"/>
            <a:ext cx="6388260" cy="3760891"/>
          </a:xfrm>
        </p:spPr>
        <p:txBody>
          <a:bodyPr>
            <a:normAutofit/>
          </a:bodyPr>
          <a:lstStyle/>
          <a:p>
            <a:pPr marL="0" indent="0">
              <a:buNone/>
            </a:pPr>
            <a:endParaRPr lang="en-US"/>
          </a:p>
          <a:p>
            <a:r>
              <a:rPr lang="en-US"/>
              <a:t>What impact has the lockdown had upon your organization ?</a:t>
            </a:r>
          </a:p>
          <a:p>
            <a:endParaRPr lang="en-US"/>
          </a:p>
          <a:p>
            <a:r>
              <a:rPr lang="en-US"/>
              <a:t>What area has been most affected ?</a:t>
            </a:r>
          </a:p>
          <a:p>
            <a:endParaRPr lang="en-US"/>
          </a:p>
          <a:p>
            <a:r>
              <a:rPr lang="en-US"/>
              <a:t>Do you think your organization was adequately prepared ?</a:t>
            </a:r>
          </a:p>
          <a:p>
            <a:endParaRPr lang="en-US"/>
          </a:p>
        </p:txBody>
      </p:sp>
      <p:sp>
        <p:nvSpPr>
          <p:cNvPr id="19" name="Rectangle 13">
            <a:extLst>
              <a:ext uri="{FF2B5EF4-FFF2-40B4-BE49-F238E27FC236}">
                <a16:creationId xmlns:a16="http://schemas.microsoft.com/office/drawing/2014/main" id="{0B2EDFE5-9478-4774-9D3D-FEC7DC708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169835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91E0E-6BF7-2A46-91B5-BE2B0EBF2495}"/>
              </a:ext>
            </a:extLst>
          </p:cNvPr>
          <p:cNvSpPr>
            <a:spLocks noGrp="1"/>
          </p:cNvSpPr>
          <p:nvPr>
            <p:ph type="title"/>
          </p:nvPr>
        </p:nvSpPr>
        <p:spPr/>
        <p:txBody>
          <a:bodyPr/>
          <a:lstStyle/>
          <a:p>
            <a:r>
              <a:rPr lang="en-US" dirty="0"/>
              <a:t>Task</a:t>
            </a:r>
          </a:p>
        </p:txBody>
      </p:sp>
      <p:sp>
        <p:nvSpPr>
          <p:cNvPr id="3" name="Content Placeholder 2">
            <a:extLst>
              <a:ext uri="{FF2B5EF4-FFF2-40B4-BE49-F238E27FC236}">
                <a16:creationId xmlns:a16="http://schemas.microsoft.com/office/drawing/2014/main" id="{84598979-3BC1-E64A-8521-CE4A7E82EED9}"/>
              </a:ext>
            </a:extLst>
          </p:cNvPr>
          <p:cNvSpPr>
            <a:spLocks noGrp="1"/>
          </p:cNvSpPr>
          <p:nvPr>
            <p:ph idx="1"/>
          </p:nvPr>
        </p:nvSpPr>
        <p:spPr/>
        <p:txBody>
          <a:bodyPr/>
          <a:lstStyle/>
          <a:p>
            <a:r>
              <a:rPr lang="en-US" dirty="0"/>
              <a:t>There will be a section on </a:t>
            </a:r>
            <a:r>
              <a:rPr lang="en-US" dirty="0" err="1"/>
              <a:t>moodle</a:t>
            </a:r>
            <a:r>
              <a:rPr lang="en-US" dirty="0"/>
              <a:t> following this session for entry of work and ideas for the following task.</a:t>
            </a:r>
          </a:p>
          <a:p>
            <a:endParaRPr lang="en-US" dirty="0"/>
          </a:p>
          <a:p>
            <a:r>
              <a:rPr lang="en-US" dirty="0"/>
              <a:t>You are required to use the notes from the discussion of the </a:t>
            </a:r>
            <a:r>
              <a:rPr lang="en-US" dirty="0" err="1"/>
              <a:t>organisations</a:t>
            </a:r>
            <a:r>
              <a:rPr lang="en-US" dirty="0"/>
              <a:t> and the impact from the current health situation to identify possible areas where industry 4.0 principles could be applied to mitigate or avoid such impact.</a:t>
            </a:r>
          </a:p>
        </p:txBody>
      </p:sp>
    </p:spTree>
    <p:extLst>
      <p:ext uri="{BB962C8B-B14F-4D97-AF65-F5344CB8AC3E}">
        <p14:creationId xmlns:p14="http://schemas.microsoft.com/office/powerpoint/2010/main" val="601776458"/>
      </p:ext>
    </p:extLst>
  </p:cSld>
  <p:clrMapOvr>
    <a:masterClrMapping/>
  </p:clrMapOvr>
</p:sld>
</file>

<file path=ppt/theme/theme1.xml><?xml version="1.0" encoding="utf-8"?>
<a:theme xmlns:a="http://schemas.openxmlformats.org/drawingml/2006/main" name="RetrospectVTI">
  <a:themeElements>
    <a:clrScheme name="Office">
      <a:dk1>
        <a:srgbClr val="000000"/>
      </a:dk1>
      <a:lt1>
        <a:srgbClr val="FFFFFF"/>
      </a:lt1>
      <a:dk2>
        <a:srgbClr val="2E3948"/>
      </a:dk2>
      <a:lt2>
        <a:srgbClr val="E7E6E6"/>
      </a:lt2>
      <a:accent1>
        <a:srgbClr val="5A82CB"/>
      </a:accent1>
      <a:accent2>
        <a:srgbClr val="ED7D31"/>
      </a:accent2>
      <a:accent3>
        <a:srgbClr val="A3A3A3"/>
      </a:accent3>
      <a:accent4>
        <a:srgbClr val="CF9B00"/>
      </a:accent4>
      <a:accent5>
        <a:srgbClr val="5B9BD5"/>
      </a:accent5>
      <a:accent6>
        <a:srgbClr val="70AD47"/>
      </a:accent6>
      <a:hlink>
        <a:srgbClr val="D26012"/>
      </a:hlink>
      <a:folHlink>
        <a:srgbClr val="A9718D"/>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docProps/app.xml><?xml version="1.0" encoding="utf-8"?>
<Properties xmlns="http://schemas.openxmlformats.org/officeDocument/2006/extended-properties" xmlns:vt="http://schemas.openxmlformats.org/officeDocument/2006/docPropsVTypes">
  <TotalTime>1229</TotalTime>
  <Words>949</Words>
  <Application>Microsoft Macintosh PowerPoint</Application>
  <PresentationFormat>Widescreen</PresentationFormat>
  <Paragraphs>135</Paragraphs>
  <Slides>26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Calibri</vt:lpstr>
      <vt:lpstr>Calibri Light</vt:lpstr>
      <vt:lpstr>RetrospectVTI</vt:lpstr>
      <vt:lpstr>Advanced Industry 4.0</vt:lpstr>
      <vt:lpstr>Itinerary</vt:lpstr>
      <vt:lpstr>Module Overview</vt:lpstr>
      <vt:lpstr>Module Aims</vt:lpstr>
      <vt:lpstr>Learning Outcomes</vt:lpstr>
      <vt:lpstr>Assessment Strategy</vt:lpstr>
      <vt:lpstr>Content Overview</vt:lpstr>
      <vt:lpstr>Guest Speaker Sessions</vt:lpstr>
      <vt:lpstr>The real work</vt:lpstr>
      <vt:lpstr>Session Intent</vt:lpstr>
      <vt:lpstr>Looking at other industries</vt:lpstr>
      <vt:lpstr>The business of higher education</vt:lpstr>
      <vt:lpstr>Nature of the product</vt:lpstr>
      <vt:lpstr>Focusing on the delivery</vt:lpstr>
      <vt:lpstr>Handling a crisis</vt:lpstr>
      <vt:lpstr>Requirements of emergency measures</vt:lpstr>
      <vt:lpstr>Impact of emergency measures</vt:lpstr>
      <vt:lpstr>Impact on operations</vt:lpstr>
      <vt:lpstr>The food industry</vt:lpstr>
      <vt:lpstr>What about manufacturing ?</vt:lpstr>
      <vt:lpstr>National Health Service</vt:lpstr>
      <vt:lpstr>Wishful Thinking</vt:lpstr>
      <vt:lpstr>Manufacturing to scale</vt:lpstr>
      <vt:lpstr>Your Turn</vt:lpstr>
      <vt:lpstr>Your own organisation</vt:lpstr>
      <vt:lpstr>Task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Advanced Industry 4.0</dc:title>
  <dc:creator>Jaymie Phillips</dc:creator>
  <cp:lastModifiedBy>Jaymie Phillips</cp:lastModifiedBy>
  <cp:revision>3</cp:revision>
  <dcterms:created xsi:type="dcterms:W3CDTF">2020-05-01T11:56:36Z</dcterms:created>
  <dcterms:modified xsi:type="dcterms:W3CDTF">2021-02-10T15:01:42Z</dcterms:modified>
</cp:coreProperties>
</file>