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1pPr>
    <a:lvl2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2pPr>
    <a:lvl3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3pPr>
    <a:lvl4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4pPr>
    <a:lvl5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5pPr>
    <a:lvl6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6pPr>
    <a:lvl7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7pPr>
    <a:lvl8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8pPr>
    <a:lvl9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Proxima Nova"/>
          <a:ea typeface="Proxima Nova"/>
          <a:cs typeface="Proxima Nova"/>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AEAEA"/>
          </a:solidFill>
        </a:fill>
      </a:tcStyle>
    </a:band2H>
    <a:firstCol>
      <a:tcTxStyle b="on" i="off">
        <a:font>
          <a:latin typeface="Proxima Nova"/>
          <a:ea typeface="Proxima Nova"/>
          <a:cs typeface="Proxima Nova"/>
        </a:font>
        <a:srgbClr val="4CA5D2"/>
      </a:tcTxStyle>
      <a:tcStyle>
        <a:tcBdr>
          <a:left>
            <a:ln w="12700" cap="flat">
              <a:noFill/>
              <a:miter lim="400000"/>
            </a:ln>
          </a:left>
          <a:right>
            <a:ln w="50800" cap="flat">
              <a:solidFill>
                <a:srgbClr val="03A8D6"/>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Proxima Nova Medium"/>
          <a:ea typeface="Proxima Nova Medium"/>
          <a:cs typeface="Proxima Nova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50800" cap="flat">
              <a:solidFill>
                <a:srgbClr val="0BA8D6"/>
              </a:solidFill>
              <a:prstDash val="solid"/>
              <a:miter lim="400000"/>
            </a:ln>
          </a:top>
          <a:bottom>
            <a:ln w="12700" cap="flat">
              <a:noFill/>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Proxima Nova"/>
          <a:ea typeface="Proxima Nova"/>
          <a:cs typeface="Proxima Nova"/>
        </a:font>
        <a:srgbClr val="4CA5D2"/>
      </a:tcTxStyle>
      <a:tcStyle>
        <a:tcBdr>
          <a:left>
            <a:ln w="12700" cap="flat">
              <a:solidFill>
                <a:srgbClr val="000000"/>
              </a:solidFill>
              <a:prstDash val="solid"/>
              <a:miter lim="400000"/>
            </a:ln>
          </a:left>
          <a:right>
            <a:ln w="12700" cap="flat">
              <a:solidFill>
                <a:srgbClr val="000000"/>
              </a:solidFill>
              <a:prstDash val="solid"/>
              <a:miter lim="400000"/>
            </a:ln>
          </a:right>
          <a:top>
            <a:ln w="12700" cap="flat">
              <a:noFill/>
              <a:miter lim="400000"/>
            </a:ln>
          </a:top>
          <a:bottom>
            <a:ln w="50800" cap="flat">
              <a:solidFill>
                <a:srgbClr val="03A8D6"/>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
          <a:latin typeface="Proxima Nova"/>
          <a:ea typeface="Proxima Nova"/>
          <a:cs typeface="Proxima Nova"/>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wholeTbl>
    <a:band2H>
      <a:tcTxStyle b="def" i="def"/>
      <a:tcStyle>
        <a:tcBdr/>
        <a:fill>
          <a:solidFill>
            <a:srgbClr val="EAEAEA"/>
          </a:solidFill>
        </a:fill>
      </a:tcStyle>
    </a:band2H>
    <a:firstCol>
      <a:tcTxStyle b="off" i="off">
        <a:font>
          <a:latin typeface="Proxima Nova Medium"/>
          <a:ea typeface="Proxima Nova Medium"/>
          <a:cs typeface="Proxima Nova Medium"/>
        </a:font>
        <a:srgbClr val="000000"/>
      </a:tcTxStyle>
      <a:tcStyle>
        <a:tcBdr>
          <a:left>
            <a:ln w="12700" cap="flat">
              <a:noFill/>
              <a:miter lim="400000"/>
            </a:ln>
          </a:left>
          <a:right>
            <a:ln w="25400" cap="flat">
              <a:solidFill>
                <a:srgbClr val="008ABA"/>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firstCol>
    <a:lastRow>
      <a:tcTxStyle b="off" i="off">
        <a:font>
          <a:latin typeface="Proxima Nova Medium"/>
          <a:ea typeface="Proxima Nova Medium"/>
          <a:cs typeface="Proxima Nova Medium"/>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008ABA"/>
              </a:solidFill>
              <a:prstDash val="solid"/>
              <a:miter lim="400000"/>
            </a:ln>
          </a:top>
          <a:bottom>
            <a:ln w="12700" cap="flat">
              <a:noFill/>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lastRow>
    <a:firstRow>
      <a:tcTxStyle b="on"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noFill/>
              <a:miter lim="400000"/>
            </a:ln>
          </a:top>
          <a:bottom>
            <a:ln w="12700" cap="flat">
              <a:noFill/>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ADEFF"/>
          </a:solidFill>
        </a:fill>
      </a:tcStyle>
    </a:firstRow>
  </a:tblStyle>
  <a:tblStyle styleId="{EEE7283C-3CF3-47DC-8721-378D4A62B228}" styleName="">
    <a:tblBg/>
    <a:wholeTbl>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wholeTbl>
    <a:band2H>
      <a:tcTxStyle b="def" i="def"/>
      <a:tcStyle>
        <a:tcBdr/>
        <a:fill>
          <a:solidFill>
            <a:srgbClr val="EAEAEB"/>
          </a:solidFill>
        </a:fill>
      </a:tcStyle>
    </a:band2H>
    <a:firstCol>
      <a:tcTxStyle b="off" i="off">
        <a:font>
          <a:latin typeface="Proxima Nova Medium"/>
          <a:ea typeface="Proxima Nova Medium"/>
          <a:cs typeface="Proxima Nova Medium"/>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hueOff val="390196"/>
              <a:satOff val="16169"/>
              <a:lumOff val="-19584"/>
            </a:schemeClr>
          </a:solidFill>
        </a:fill>
      </a:tcStyle>
    </a:firstCol>
    <a:lastRow>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lastRow>
    <a:firstRow>
      <a:tcTxStyle b="off" i="off">
        <a:font>
          <a:latin typeface="Proxima Nova Medium"/>
          <a:ea typeface="Proxima Nova Medium"/>
          <a:cs typeface="Proxima Nova Medium"/>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chemeClr val="accent2">
              <a:hueOff val="312616"/>
              <a:satOff val="21048"/>
              <a:lumOff val="-29411"/>
            </a:schemeClr>
          </a:solidFill>
        </a:fill>
      </a:tcStyle>
    </a:firstRow>
  </a:tblStyle>
  <a:tblStyle styleId="{CF821DB8-F4EB-4A41-A1BA-3FCAFE7338EE}" styleName="">
    <a:tblBg/>
    <a:wholeTbl>
      <a:tcTxStyle b="off" i="off">
        <a:font>
          <a:latin typeface="Proxima Nova"/>
          <a:ea typeface="Proxima Nova"/>
          <a:cs typeface="Proxima Nova"/>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D238"/>
          </a:solidFill>
        </a:fill>
      </a:tcStyle>
    </a:firstCol>
    <a:la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F7EA"/>
          </a:solidFill>
        </a:fill>
      </a:tcStyle>
    </a:lastRow>
    <a:fir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A00"/>
          </a:solidFill>
        </a:fill>
      </a:tcStyle>
    </a:firstRow>
  </a:tblStyle>
  <a:tblStyle styleId="{33BA23B1-9221-436E-865A-0063620EA4FD}" styleName="">
    <a:tblBg/>
    <a:wholeTbl>
      <a:tcTxStyle b="off" i="off">
        <a:font>
          <a:latin typeface="Proxima Nova"/>
          <a:ea typeface="Proxima Nova"/>
          <a:cs typeface="Proxima Nova"/>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FFFFFF"/>
          </a:solidFill>
        </a:fill>
      </a:tcStyle>
    </a:wholeTbl>
    <a:band2H>
      <a:tcTxStyle b="def" i="def"/>
      <a:tcStyle>
        <a:tcBdr/>
        <a:fill>
          <a:solidFill>
            <a:srgbClr val="EBEBEB"/>
          </a:solidFill>
        </a:fill>
      </a:tcStyle>
    </a:band2H>
    <a:firstCol>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19922"/>
              <a:satOff val="-56679"/>
              <a:lumOff val="-26479"/>
            </a:schemeClr>
          </a:solidFill>
        </a:fill>
      </a:tcStyle>
    </a:firstCol>
    <a:lastRow>
      <a:tcTxStyle b="off" i="off">
        <a:font>
          <a:latin typeface="Proxima Nova Medium"/>
          <a:ea typeface="Proxima Nova Medium"/>
          <a:cs typeface="Proxima Nova Medium"/>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AEBEB"/>
          </a:solidFill>
        </a:fill>
      </a:tcStyle>
    </a:lastRow>
    <a:firstRow>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28106"/>
              <a:satOff val="-38633"/>
              <a:lumOff val="-17889"/>
            </a:schemeClr>
          </a:solidFill>
        </a:fill>
      </a:tcStyle>
    </a:firstRow>
  </a:tblStyle>
  <a:tblStyle styleId="{2708684C-4D16-4618-839F-0558EEFCDFE6}" styleName="">
    <a:tblBg/>
    <a:wholeTbl>
      <a:tcTxStyle b="off"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5D5D5"/>
          </a:solidFill>
        </a:fill>
      </a:tcStyle>
    </a:wholeTbl>
    <a:band2H>
      <a:tcTxStyle b="def" i="def"/>
      <a:tcStyle>
        <a:tcBdr/>
        <a:fill>
          <a:solidFill>
            <a:srgbClr val="BBBBBB"/>
          </a:solidFill>
        </a:fill>
      </a:tcStyle>
    </a:band2H>
    <a:firstCol>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E5E5E"/>
          </a:solidFill>
        </a:fill>
      </a:tcStyle>
    </a:firstCol>
    <a:la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lastRow>
    <a:fir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10" name="Shape 210"/>
          <p:cNvSpPr/>
          <p:nvPr>
            <p:ph type="sldImg"/>
          </p:nvPr>
        </p:nvSpPr>
        <p:spPr>
          <a:xfrm>
            <a:off x="1143000" y="685800"/>
            <a:ext cx="4572000" cy="3429000"/>
          </a:xfrm>
          <a:prstGeom prst="rect">
            <a:avLst/>
          </a:prstGeom>
        </p:spPr>
        <p:txBody>
          <a:bodyPr/>
          <a:lstStyle/>
          <a:p>
            <a:pPr/>
          </a:p>
        </p:txBody>
      </p:sp>
      <p:sp>
        <p:nvSpPr>
          <p:cNvPr id="211" name="Shape 21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solidFill>
          <a:srgbClr val="00BFF3"/>
        </a:solidFill>
      </p:bgPr>
    </p:bg>
    <p:spTree>
      <p:nvGrpSpPr>
        <p:cNvPr id="1" name=""/>
        <p:cNvGrpSpPr/>
        <p:nvPr/>
      </p:nvGrpSpPr>
      <p:grpSpPr>
        <a:xfrm>
          <a:off x="0" y="0"/>
          <a:ext cx="0" cy="0"/>
          <a:chOff x="0" y="0"/>
          <a:chExt cx="0" cy="0"/>
        </a:xfrm>
      </p:grpSpPr>
      <p:sp>
        <p:nvSpPr>
          <p:cNvPr id="11" name="Author and Date"/>
          <p:cNvSpPr txBox="1"/>
          <p:nvPr>
            <p:ph type="body" sz="quarter" idx="13" hasCustomPrompt="1"/>
          </p:nvPr>
        </p:nvSpPr>
        <p:spPr>
          <a:xfrm>
            <a:off x="1219200" y="2434335"/>
            <a:ext cx="21945600" cy="706629"/>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1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13" name="Presentation Title"/>
          <p:cNvSpPr txBox="1"/>
          <p:nvPr>
            <p:ph type="title" hasCustomPrompt="1"/>
          </p:nvPr>
        </p:nvSpPr>
        <p:spPr>
          <a:xfrm>
            <a:off x="1219200" y="3127375"/>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bg>
      <p:bgPr>
        <a:noFill/>
      </p:bgPr>
    </p:bg>
    <p:spTree>
      <p:nvGrpSpPr>
        <p:cNvPr id="1" name=""/>
        <p:cNvGrpSpPr/>
        <p:nvPr/>
      </p:nvGrpSpPr>
      <p:grpSpPr>
        <a:xfrm>
          <a:off x="0" y="0"/>
          <a:ext cx="0" cy="0"/>
          <a:chOff x="0" y="0"/>
          <a:chExt cx="0" cy="0"/>
        </a:xfrm>
      </p:grpSpPr>
      <p:sp>
        <p:nvSpPr>
          <p:cNvPr id="21" name="496036167_2890x1683.jpg"/>
          <p:cNvSpPr/>
          <p:nvPr>
            <p:ph type="pic" idx="13"/>
          </p:nvPr>
        </p:nvSpPr>
        <p:spPr>
          <a:xfrm>
            <a:off x="-38100" y="-267934"/>
            <a:ext cx="24472902" cy="14251868"/>
          </a:xfrm>
          <a:prstGeom prst="rect">
            <a:avLst/>
          </a:prstGeom>
        </p:spPr>
        <p:txBody>
          <a:bodyPr lIns="91439" tIns="45719" rIns="91439" bIns="45719">
            <a:noAutofit/>
          </a:bodyPr>
          <a:lstStyle/>
          <a:p>
            <a:pPr/>
          </a:p>
        </p:txBody>
      </p:sp>
      <p:sp>
        <p:nvSpPr>
          <p:cNvPr id="2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23" name="Presentation Title"/>
          <p:cNvSpPr txBox="1"/>
          <p:nvPr>
            <p:ph type="title" hasCustomPrompt="1"/>
          </p:nvPr>
        </p:nvSpPr>
        <p:spPr>
          <a:xfrm>
            <a:off x="1219200" y="3124200"/>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24" name="Author and Date"/>
          <p:cNvSpPr txBox="1"/>
          <p:nvPr>
            <p:ph type="body" sz="quarter" idx="14" hasCustomPrompt="1"/>
          </p:nvPr>
        </p:nvSpPr>
        <p:spPr>
          <a:xfrm>
            <a:off x="1219200" y="2438400"/>
            <a:ext cx="21945600" cy="711200"/>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bg>
      <p:bgPr>
        <a:solidFill>
          <a:srgbClr val="00BFF3"/>
        </a:solidFill>
      </p:bgPr>
    </p:bg>
    <p:spTree>
      <p:nvGrpSpPr>
        <p:cNvPr id="1" name=""/>
        <p:cNvGrpSpPr/>
        <p:nvPr/>
      </p:nvGrpSpPr>
      <p:grpSpPr>
        <a:xfrm>
          <a:off x="0" y="0"/>
          <a:ext cx="0" cy="0"/>
          <a:chOff x="0" y="0"/>
          <a:chExt cx="0" cy="0"/>
        </a:xfrm>
      </p:grpSpPr>
      <p:sp>
        <p:nvSpPr>
          <p:cNvPr id="32" name="Body Level One…"/>
          <p:cNvSpPr txBox="1"/>
          <p:nvPr>
            <p:ph type="body" sz="quarter" idx="1" hasCustomPrompt="1"/>
          </p:nvPr>
        </p:nvSpPr>
        <p:spPr>
          <a:xfrm>
            <a:off x="19100800" y="8229600"/>
            <a:ext cx="4584700" cy="3123704"/>
          </a:xfrm>
          <a:prstGeom prst="rect">
            <a:avLst/>
          </a:prstGeom>
        </p:spPr>
        <p:txBody>
          <a:bodyPr/>
          <a:lstStyle>
            <a:lvl1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1pPr>
            <a:lvl2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2pPr>
            <a:lvl3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3pPr>
            <a:lvl4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4pPr>
            <a:lvl5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5pPr>
          </a:lstStyle>
          <a:p>
            <a:pPr/>
            <a:r>
              <a:t>Caption Text</a:t>
            </a:r>
          </a:p>
          <a:p>
            <a:pPr lvl="1"/>
            <a:r>
              <a:t/>
            </a:r>
          </a:p>
          <a:p>
            <a:pPr lvl="2"/>
            <a:r>
              <a:t/>
            </a:r>
          </a:p>
          <a:p>
            <a:pPr lvl="3"/>
            <a:r>
              <a:t/>
            </a:r>
          </a:p>
          <a:p>
            <a:pPr lvl="4"/>
            <a:r>
              <a:t/>
            </a:r>
          </a:p>
        </p:txBody>
      </p:sp>
      <p:sp>
        <p:nvSpPr>
          <p:cNvPr id="33" name="Image"/>
          <p:cNvSpPr/>
          <p:nvPr>
            <p:ph type="pic" idx="13"/>
          </p:nvPr>
        </p:nvSpPr>
        <p:spPr>
          <a:xfrm>
            <a:off x="528828" y="0"/>
            <a:ext cx="17992344" cy="12001500"/>
          </a:xfrm>
          <a:prstGeom prst="rect">
            <a:avLst/>
          </a:prstGeom>
        </p:spPr>
        <p:txBody>
          <a:bodyPr lIns="91439" tIns="45719" rIns="91439" bIns="45719">
            <a:noAutofit/>
          </a:bodyPr>
          <a:lstStyle/>
          <a:p>
            <a:pPr/>
          </a:p>
        </p:txBody>
      </p:sp>
      <p:sp>
        <p:nvSpPr>
          <p:cNvPr id="34" name="Slide Title"/>
          <p:cNvSpPr txBox="1"/>
          <p:nvPr>
            <p:ph type="title" hasCustomPrompt="1"/>
          </p:nvPr>
        </p:nvSpPr>
        <p:spPr>
          <a:xfrm>
            <a:off x="635000" y="7937906"/>
            <a:ext cx="17780000" cy="5651592"/>
          </a:xfrm>
          <a:prstGeom prst="rect">
            <a:avLst/>
          </a:prstGeom>
        </p:spPr>
        <p:txBody>
          <a:bodyPr anchor="b"/>
          <a:lstStyle>
            <a:lvl1pPr algn="ctr" defTabSz="584200">
              <a:defRPr spc="-220" sz="22000">
                <a:solidFill>
                  <a:srgbClr val="FFD74C"/>
                </a:solidFill>
              </a:defRPr>
            </a:lvl1pPr>
          </a:lstStyle>
          <a:p>
            <a:pPr/>
            <a:r>
              <a:t>Slide Title</a:t>
            </a:r>
          </a:p>
        </p:txBody>
      </p:sp>
      <p:sp>
        <p:nvSpPr>
          <p:cNvPr id="35" name="Line"/>
          <p:cNvSpPr/>
          <p:nvPr/>
        </p:nvSpPr>
        <p:spPr>
          <a:xfrm>
            <a:off x="19169012" y="11874500"/>
            <a:ext cx="1549401" cy="0"/>
          </a:xfrm>
          <a:prstGeom prst="ellipse">
            <a:avLst/>
          </a:prstGeom>
          <a:ln w="254000">
            <a:solidFill>
              <a:srgbClr val="FFD74C"/>
            </a:solidFill>
            <a:miter lim="400000"/>
          </a:ln>
        </p:spPr>
        <p:txBody>
          <a:bodyPr lIns="0" tIns="0" rIns="0" bIns="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3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3"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4" name="Slide Title"/>
          <p:cNvSpPr txBox="1"/>
          <p:nvPr>
            <p:ph type="title" hasCustomPrompt="1"/>
          </p:nvPr>
        </p:nvSpPr>
        <p:spPr>
          <a:prstGeom prst="rect">
            <a:avLst/>
          </a:prstGeom>
        </p:spPr>
        <p:txBody>
          <a:bodyPr/>
          <a:lstStyle/>
          <a:p>
            <a:pPr/>
            <a:r>
              <a:t>Slide Title</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728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Body Level One…"/>
          <p:cNvSpPr txBox="1"/>
          <p:nvPr>
            <p:ph type="body" sz="quarter" idx="1" hasCustomPrompt="1"/>
          </p:nvPr>
        </p:nvSpPr>
        <p:spPr>
          <a:xfrm>
            <a:off x="1219200" y="6311900"/>
            <a:ext cx="8356600" cy="6184900"/>
          </a:xfrm>
          <a:prstGeom prst="rect">
            <a:avLst/>
          </a:prstGeom>
        </p:spPr>
        <p:txBody>
          <a:bodyPr/>
          <a:lstStyle/>
          <a:p>
            <a:pPr/>
            <a:r>
              <a:t>Slide bullet text</a:t>
            </a:r>
          </a:p>
          <a:p>
            <a:pPr lvl="1"/>
            <a:r>
              <a:t/>
            </a:r>
          </a:p>
          <a:p>
            <a:pPr lvl="2"/>
            <a:r>
              <a:t/>
            </a:r>
          </a:p>
          <a:p>
            <a:pPr lvl="3"/>
            <a:r>
              <a:t/>
            </a:r>
          </a:p>
          <a:p>
            <a:pPr lvl="4"/>
            <a:r>
              <a:t/>
            </a:r>
          </a:p>
        </p:txBody>
      </p:sp>
      <p:sp>
        <p:nvSpPr>
          <p:cNvPr id="61" name="Slide Title"/>
          <p:cNvSpPr txBox="1"/>
          <p:nvPr>
            <p:ph type="title" hasCustomPrompt="1"/>
          </p:nvPr>
        </p:nvSpPr>
        <p:spPr>
          <a:xfrm>
            <a:off x="1219200" y="2439639"/>
            <a:ext cx="8356600" cy="3068291"/>
          </a:xfrm>
          <a:prstGeom prst="rect">
            <a:avLst/>
          </a:prstGeom>
        </p:spPr>
        <p:txBody>
          <a:bodyPr/>
          <a:lstStyle>
            <a:lvl1pPr>
              <a:defRPr spc="-100" sz="10000"/>
            </a:lvl1pPr>
          </a:lstStyle>
          <a:p>
            <a:pPr/>
            <a:r>
              <a:t>Slide Title</a:t>
            </a:r>
          </a:p>
        </p:txBody>
      </p:sp>
      <p:sp>
        <p:nvSpPr>
          <p:cNvPr id="62" name="Rectangle"/>
          <p:cNvSpPr/>
          <p:nvPr/>
        </p:nvSpPr>
        <p:spPr>
          <a:xfrm>
            <a:off x="10795000" y="0"/>
            <a:ext cx="13614400" cy="13716000"/>
          </a:xfrm>
          <a:prstGeom prst="rect">
            <a:avLst/>
          </a:prstGeom>
          <a:solidFill>
            <a:srgbClr val="00BFF3"/>
          </a:solidFill>
          <a:ln w="12700">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63" name="638623930_2326x1548.jpg"/>
          <p:cNvSpPr/>
          <p:nvPr>
            <p:ph type="pic" idx="13"/>
          </p:nvPr>
        </p:nvSpPr>
        <p:spPr>
          <a:xfrm>
            <a:off x="9156700" y="-38100"/>
            <a:ext cx="19693467" cy="13106400"/>
          </a:xfrm>
          <a:prstGeom prst="rect">
            <a:avLst/>
          </a:prstGeom>
        </p:spPr>
        <p:txBody>
          <a:bodyPr lIns="91439" tIns="45719" rIns="91439" bIns="45719">
            <a:noAutofit/>
          </a:bodyPr>
          <a:lstStyle/>
          <a:p>
            <a:pPr/>
          </a:p>
        </p:txBody>
      </p:sp>
      <p:sp>
        <p:nvSpPr>
          <p:cNvPr id="64" name="Author and Date"/>
          <p:cNvSpPr txBox="1"/>
          <p:nvPr>
            <p:ph type="body" sz="quarter" idx="14" hasCustomPrompt="1"/>
          </p:nvPr>
        </p:nvSpPr>
        <p:spPr>
          <a:xfrm>
            <a:off x="1219200" y="1646935"/>
            <a:ext cx="8356600" cy="770129"/>
          </a:xfrm>
          <a:prstGeom prst="rect">
            <a:avLst/>
          </a:prstGeom>
        </p:spPr>
        <p:txBody>
          <a:bodyPr anchor="ctr"/>
          <a:lstStyle>
            <a:lvl1pPr marL="0" indent="0">
              <a:lnSpc>
                <a:spcPct val="120000"/>
              </a:lnSpc>
              <a:spcBef>
                <a:spcPts val="0"/>
              </a:spcBef>
              <a:buClrTx/>
              <a:buSzTx/>
              <a:buNone/>
              <a:defRPr b="0" cap="all" sz="3600">
                <a:solidFill>
                  <a:srgbClr val="00C7FC"/>
                </a:solidFill>
                <a:latin typeface="Proxima Nova Extrabold"/>
                <a:ea typeface="Proxima Nova Extrabold"/>
                <a:cs typeface="Proxima Nova Extrabold"/>
                <a:sym typeface="Proxima Nova Extrabold"/>
              </a:defRPr>
            </a:lvl1pPr>
          </a:lstStyle>
          <a:p>
            <a:pPr/>
            <a:r>
              <a:t>Author and Date</a:t>
            </a:r>
          </a:p>
        </p:txBody>
      </p:sp>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bg>
      <p:bgPr>
        <a:solidFill>
          <a:srgbClr val="00BFF3"/>
        </a:solidFill>
      </p:bgPr>
    </p:bg>
    <p:spTree>
      <p:nvGrpSpPr>
        <p:cNvPr id="1" name=""/>
        <p:cNvGrpSpPr/>
        <p:nvPr/>
      </p:nvGrpSpPr>
      <p:grpSpPr>
        <a:xfrm>
          <a:off x="0" y="0"/>
          <a:ext cx="0" cy="0"/>
          <a:chOff x="0" y="0"/>
          <a:chExt cx="0" cy="0"/>
        </a:xfrm>
      </p:grpSpPr>
      <p:sp>
        <p:nvSpPr>
          <p:cNvPr id="72" name="Section Title"/>
          <p:cNvSpPr txBox="1"/>
          <p:nvPr>
            <p:ph type="title" hasCustomPrompt="1"/>
          </p:nvPr>
        </p:nvSpPr>
        <p:spPr>
          <a:xfrm>
            <a:off x="1219200" y="4064000"/>
            <a:ext cx="21945600" cy="5930900"/>
          </a:xfrm>
          <a:prstGeom prst="rect">
            <a:avLst/>
          </a:prstGeom>
        </p:spPr>
        <p:txBody>
          <a:bodyPr anchor="ctr"/>
          <a:lstStyle>
            <a:lvl1pPr marL="431800" indent="-431800">
              <a:defRPr spc="0">
                <a:solidFill>
                  <a:srgbClr val="FFFFFF"/>
                </a:solidFill>
              </a:defRPr>
            </a:lvl1pPr>
          </a:lstStyle>
          <a:p>
            <a:pPr/>
            <a:r>
              <a:t>Section Title</a:t>
            </a:r>
          </a:p>
        </p:txBody>
      </p:sp>
      <p:sp>
        <p:nvSpPr>
          <p:cNvPr id="7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80" name="Slide Title"/>
          <p:cNvSpPr txBox="1"/>
          <p:nvPr>
            <p:ph type="title" hasCustomPrompt="1"/>
          </p:nvPr>
        </p:nvSpPr>
        <p:spPr>
          <a:prstGeom prst="rect">
            <a:avLst/>
          </a:prstGeom>
        </p:spPr>
        <p:txBody>
          <a:bodyPr/>
          <a:lstStyle/>
          <a:p>
            <a:pPr/>
            <a:r>
              <a:t>Slide 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bg>
      <p:bgPr>
        <a:solidFill>
          <a:srgbClr val="FFC617"/>
        </a:solidFill>
      </p:bgPr>
    </p:bg>
    <p:spTree>
      <p:nvGrpSpPr>
        <p:cNvPr id="1" name=""/>
        <p:cNvGrpSpPr/>
        <p:nvPr/>
      </p:nvGrpSpPr>
      <p:grpSpPr>
        <a:xfrm>
          <a:off x="0" y="0"/>
          <a:ext cx="0" cy="0"/>
          <a:chOff x="0" y="0"/>
          <a:chExt cx="0" cy="0"/>
        </a:xfrm>
      </p:grpSpPr>
      <p:sp>
        <p:nvSpPr>
          <p:cNvPr id="88" name="Agenda Title"/>
          <p:cNvSpPr txBox="1"/>
          <p:nvPr>
            <p:ph type="title" hasCustomPrompt="1"/>
          </p:nvPr>
        </p:nvSpPr>
        <p:spPr>
          <a:prstGeom prst="rect">
            <a:avLst/>
          </a:prstGeom>
        </p:spPr>
        <p:txBody>
          <a:bodyPr/>
          <a:lstStyle>
            <a:lvl1pPr>
              <a:lnSpc>
                <a:spcPct val="60000"/>
              </a:lnSpc>
              <a:defRPr>
                <a:solidFill>
                  <a:srgbClr val="FFFFFF"/>
                </a:solidFill>
              </a:defRPr>
            </a:lvl1pPr>
          </a:lstStyle>
          <a:p>
            <a:pPr/>
            <a:r>
              <a:t>Agenda Title</a:t>
            </a:r>
          </a:p>
        </p:txBody>
      </p:sp>
      <p:sp>
        <p:nvSpPr>
          <p:cNvPr id="89" name="Body Level One…"/>
          <p:cNvSpPr txBox="1"/>
          <p:nvPr>
            <p:ph type="body" idx="1" hasCustomPrompt="1"/>
          </p:nvPr>
        </p:nvSpPr>
        <p:spPr>
          <a:xfrm>
            <a:off x="1219200" y="3594100"/>
            <a:ext cx="21945600" cy="8902700"/>
          </a:xfrm>
          <a:prstGeom prst="rect">
            <a:avLst/>
          </a:prstGeom>
        </p:spPr>
        <p:txBody>
          <a:bodyPr/>
          <a:lstStyle>
            <a:lvl1pPr marL="0" indent="0" defTabSz="825500">
              <a:lnSpc>
                <a:spcPct val="140000"/>
              </a:lnSpc>
              <a:spcBef>
                <a:spcPts val="0"/>
              </a:spcBef>
              <a:buClrTx/>
              <a:buSzTx/>
              <a:buNone/>
              <a:defRPr spc="-53" sz="5400">
                <a:solidFill>
                  <a:srgbClr val="000000"/>
                </a:solidFill>
              </a:defRPr>
            </a:lvl1pPr>
            <a:lvl2pPr marL="0" indent="0" defTabSz="825500">
              <a:lnSpc>
                <a:spcPct val="140000"/>
              </a:lnSpc>
              <a:spcBef>
                <a:spcPts val="0"/>
              </a:spcBef>
              <a:buClrTx/>
              <a:buSzTx/>
              <a:buNone/>
              <a:defRPr spc="-53" sz="5400">
                <a:solidFill>
                  <a:srgbClr val="000000"/>
                </a:solidFill>
              </a:defRPr>
            </a:lvl2pPr>
            <a:lvl3pPr marL="0" indent="0" defTabSz="825500">
              <a:lnSpc>
                <a:spcPct val="140000"/>
              </a:lnSpc>
              <a:spcBef>
                <a:spcPts val="0"/>
              </a:spcBef>
              <a:buClrTx/>
              <a:buSzTx/>
              <a:buNone/>
              <a:defRPr spc="-53" sz="5400">
                <a:solidFill>
                  <a:srgbClr val="000000"/>
                </a:solidFill>
              </a:defRPr>
            </a:lvl3pPr>
            <a:lvl4pPr marL="0" indent="0" defTabSz="825500">
              <a:lnSpc>
                <a:spcPct val="140000"/>
              </a:lnSpc>
              <a:spcBef>
                <a:spcPts val="0"/>
              </a:spcBef>
              <a:buClrTx/>
              <a:buSzTx/>
              <a:buNone/>
              <a:defRPr spc="-53" sz="5400">
                <a:solidFill>
                  <a:srgbClr val="000000"/>
                </a:solidFill>
              </a:defRPr>
            </a:lvl4pPr>
            <a:lvl5pPr marL="0" indent="0" defTabSz="825500">
              <a:lnSpc>
                <a:spcPct val="140000"/>
              </a:lnSpc>
              <a:spcBef>
                <a:spcPts val="0"/>
              </a:spcBef>
              <a:buClrTx/>
              <a:buSzTx/>
              <a:buNone/>
              <a:defRPr spc="-53" sz="5400">
                <a:solidFill>
                  <a:srgbClr val="000000"/>
                </a:solidFill>
              </a:defRPr>
            </a:lvl5pPr>
          </a:lstStyle>
          <a:p>
            <a:pPr/>
            <a:r>
              <a:t>Agenda Topics</a:t>
            </a:r>
          </a:p>
          <a:p>
            <a:pPr lvl="1"/>
            <a:r>
              <a:t/>
            </a:r>
          </a:p>
          <a:p>
            <a:pPr lvl="2"/>
            <a:r>
              <a:t/>
            </a:r>
          </a:p>
          <a:p>
            <a:pPr lvl="3"/>
            <a:r>
              <a:t/>
            </a:r>
          </a:p>
          <a:p>
            <a:pPr lvl="4"/>
            <a:r>
              <a:t/>
            </a:r>
          </a:p>
        </p:txBody>
      </p:sp>
      <p:sp>
        <p:nvSpPr>
          <p:cNvPr id="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bg>
      <p:bgPr>
        <a:solidFill>
          <a:schemeClr val="accent6"/>
        </a:solidFill>
      </p:bgPr>
    </p:bg>
    <p:spTree>
      <p:nvGrpSpPr>
        <p:cNvPr id="1" name=""/>
        <p:cNvGrpSpPr/>
        <p:nvPr/>
      </p:nvGrpSpPr>
      <p:grpSpPr>
        <a:xfrm>
          <a:off x="0" y="0"/>
          <a:ext cx="0" cy="0"/>
          <a:chOff x="0" y="0"/>
          <a:chExt cx="0" cy="0"/>
        </a:xfrm>
      </p:grpSpPr>
      <p:sp>
        <p:nvSpPr>
          <p:cNvPr id="97" name="Body Level One…"/>
          <p:cNvSpPr txBox="1"/>
          <p:nvPr>
            <p:ph type="body" sz="half" idx="1" hasCustomPrompt="1"/>
          </p:nvPr>
        </p:nvSpPr>
        <p:spPr>
          <a:xfrm>
            <a:off x="1219200" y="4763675"/>
            <a:ext cx="21945600" cy="4192883"/>
          </a:xfrm>
          <a:prstGeom prst="rect">
            <a:avLst/>
          </a:prstGeom>
        </p:spPr>
        <p:txBody>
          <a:bodyPr anchor="ctr"/>
          <a:lstStyle>
            <a:lvl1pPr marL="0" indent="0" algn="ctr">
              <a:lnSpc>
                <a:spcPct val="70000"/>
              </a:lnSpc>
              <a:spcBef>
                <a:spcPts val="0"/>
              </a:spcBef>
              <a:buClrTx/>
              <a:buSzTx/>
              <a:buNone/>
              <a:defRPr b="0" cap="all" sz="14000">
                <a:solidFill>
                  <a:srgbClr val="FFFFFF"/>
                </a:solidFill>
                <a:latin typeface="+mn-lt"/>
                <a:ea typeface="+mn-ea"/>
                <a:cs typeface="+mn-cs"/>
                <a:sym typeface="Druk Medium"/>
              </a:defRPr>
            </a:lvl1pPr>
            <a:lvl2pPr marL="0" indent="0" algn="ctr">
              <a:lnSpc>
                <a:spcPct val="70000"/>
              </a:lnSpc>
              <a:spcBef>
                <a:spcPts val="0"/>
              </a:spcBef>
              <a:buClrTx/>
              <a:buSzTx/>
              <a:buNone/>
              <a:defRPr b="0" cap="all" sz="14000">
                <a:solidFill>
                  <a:srgbClr val="FFFFFF"/>
                </a:solidFill>
                <a:latin typeface="+mn-lt"/>
                <a:ea typeface="+mn-ea"/>
                <a:cs typeface="+mn-cs"/>
                <a:sym typeface="Druk Medium"/>
              </a:defRPr>
            </a:lvl2pPr>
            <a:lvl3pPr marL="0" indent="0" algn="ctr">
              <a:lnSpc>
                <a:spcPct val="70000"/>
              </a:lnSpc>
              <a:spcBef>
                <a:spcPts val="0"/>
              </a:spcBef>
              <a:buClrTx/>
              <a:buSzTx/>
              <a:buNone/>
              <a:defRPr b="0" cap="all" sz="14000">
                <a:solidFill>
                  <a:srgbClr val="FFFFFF"/>
                </a:solidFill>
                <a:latin typeface="+mn-lt"/>
                <a:ea typeface="+mn-ea"/>
                <a:cs typeface="+mn-cs"/>
                <a:sym typeface="Druk Medium"/>
              </a:defRPr>
            </a:lvl3pPr>
            <a:lvl4pPr marL="0" indent="0" algn="ctr">
              <a:lnSpc>
                <a:spcPct val="70000"/>
              </a:lnSpc>
              <a:spcBef>
                <a:spcPts val="0"/>
              </a:spcBef>
              <a:buClrTx/>
              <a:buSzTx/>
              <a:buNone/>
              <a:defRPr b="0" cap="all" sz="14000">
                <a:solidFill>
                  <a:srgbClr val="FFFFFF"/>
                </a:solidFill>
                <a:latin typeface="+mn-lt"/>
                <a:ea typeface="+mn-ea"/>
                <a:cs typeface="+mn-cs"/>
                <a:sym typeface="Druk Medium"/>
              </a:defRPr>
            </a:lvl4pPr>
            <a:lvl5pPr marL="0" indent="0" algn="ctr">
              <a:lnSpc>
                <a:spcPct val="70000"/>
              </a:lnSpc>
              <a:spcBef>
                <a:spcPts val="0"/>
              </a:spcBef>
              <a:buClrTx/>
              <a:buSzTx/>
              <a:buNone/>
              <a:defRPr b="0" cap="all" sz="14000">
                <a:solidFill>
                  <a:srgbClr val="FFFFFF"/>
                </a:solidFill>
                <a:latin typeface="+mn-lt"/>
                <a:ea typeface="+mn-ea"/>
                <a:cs typeface="+mn-cs"/>
                <a:sym typeface="Druk Medium"/>
              </a:defRPr>
            </a:lvl5pPr>
          </a:lstStyle>
          <a:p>
            <a:pPr/>
            <a:r>
              <a:t>Statement</a:t>
            </a:r>
          </a:p>
          <a:p>
            <a:pPr lvl="1"/>
            <a:r>
              <a:t/>
            </a:r>
          </a:p>
          <a:p>
            <a:pPr lvl="2"/>
            <a:r>
              <a:t/>
            </a:r>
          </a:p>
          <a:p>
            <a:pPr lvl="3"/>
            <a:r>
              <a:t/>
            </a:r>
          </a:p>
          <a:p>
            <a:pPr lvl="4"/>
            <a:r>
              <a:t/>
            </a:r>
          </a:p>
        </p:txBody>
      </p:sp>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bg>
      <p:bgPr>
        <a:solidFill>
          <a:srgbClr val="FFC617"/>
        </a:solidFill>
      </p:bgPr>
    </p:bg>
    <p:spTree>
      <p:nvGrpSpPr>
        <p:cNvPr id="1" name=""/>
        <p:cNvGrpSpPr/>
        <p:nvPr/>
      </p:nvGrpSpPr>
      <p:grpSpPr>
        <a:xfrm>
          <a:off x="0" y="0"/>
          <a:ext cx="0" cy="0"/>
          <a:chOff x="0" y="0"/>
          <a:chExt cx="0" cy="0"/>
        </a:xfrm>
      </p:grpSpPr>
      <p:sp>
        <p:nvSpPr>
          <p:cNvPr id="105" name="Body Level One…"/>
          <p:cNvSpPr txBox="1"/>
          <p:nvPr>
            <p:ph type="body" idx="1" hasCustomPrompt="1"/>
          </p:nvPr>
        </p:nvSpPr>
        <p:spPr>
          <a:xfrm>
            <a:off x="1219200" y="2334623"/>
            <a:ext cx="21945600" cy="7612249"/>
          </a:xfrm>
          <a:prstGeom prst="rect">
            <a:avLst/>
          </a:prstGeom>
        </p:spPr>
        <p:txBody>
          <a:bodyPr anchor="b"/>
          <a:lstStyle>
            <a:lvl1pPr marL="0" indent="0" algn="ctr">
              <a:lnSpc>
                <a:spcPct val="70000"/>
              </a:lnSpc>
              <a:spcBef>
                <a:spcPts val="0"/>
              </a:spcBef>
              <a:buClrTx/>
              <a:buSzTx/>
              <a:buNone/>
              <a:defRPr b="0" cap="all" spc="-500" sz="50000">
                <a:solidFill>
                  <a:srgbClr val="FFFFFF"/>
                </a:solidFill>
                <a:latin typeface="+mn-lt"/>
                <a:ea typeface="+mn-ea"/>
                <a:cs typeface="+mn-cs"/>
                <a:sym typeface="Druk Medium"/>
              </a:defRPr>
            </a:lvl1pPr>
            <a:lvl2pPr marL="0" indent="0" algn="ctr">
              <a:lnSpc>
                <a:spcPct val="70000"/>
              </a:lnSpc>
              <a:spcBef>
                <a:spcPts val="0"/>
              </a:spcBef>
              <a:buClrTx/>
              <a:buSzTx/>
              <a:buNone/>
              <a:defRPr b="0" cap="all" spc="-500" sz="50000">
                <a:solidFill>
                  <a:srgbClr val="FFFFFF"/>
                </a:solidFill>
                <a:latin typeface="+mn-lt"/>
                <a:ea typeface="+mn-ea"/>
                <a:cs typeface="+mn-cs"/>
                <a:sym typeface="Druk Medium"/>
              </a:defRPr>
            </a:lvl2pPr>
            <a:lvl3pPr marL="0" indent="0" algn="ctr">
              <a:lnSpc>
                <a:spcPct val="70000"/>
              </a:lnSpc>
              <a:spcBef>
                <a:spcPts val="0"/>
              </a:spcBef>
              <a:buClrTx/>
              <a:buSzTx/>
              <a:buNone/>
              <a:defRPr b="0" cap="all" spc="-500" sz="50000">
                <a:solidFill>
                  <a:srgbClr val="FFFFFF"/>
                </a:solidFill>
                <a:latin typeface="+mn-lt"/>
                <a:ea typeface="+mn-ea"/>
                <a:cs typeface="+mn-cs"/>
                <a:sym typeface="Druk Medium"/>
              </a:defRPr>
            </a:lvl3pPr>
            <a:lvl4pPr marL="0" indent="0" algn="ctr">
              <a:lnSpc>
                <a:spcPct val="70000"/>
              </a:lnSpc>
              <a:spcBef>
                <a:spcPts val="0"/>
              </a:spcBef>
              <a:buClrTx/>
              <a:buSzTx/>
              <a:buNone/>
              <a:defRPr b="0" cap="all" spc="-500" sz="50000">
                <a:solidFill>
                  <a:srgbClr val="FFFFFF"/>
                </a:solidFill>
                <a:latin typeface="+mn-lt"/>
                <a:ea typeface="+mn-ea"/>
                <a:cs typeface="+mn-cs"/>
                <a:sym typeface="Druk Medium"/>
              </a:defRPr>
            </a:lvl4pPr>
            <a:lvl5pPr marL="0" indent="0" algn="ctr">
              <a:lnSpc>
                <a:spcPct val="70000"/>
              </a:lnSpc>
              <a:spcBef>
                <a:spcPts val="0"/>
              </a:spcBef>
              <a:buClrTx/>
              <a:buSzTx/>
              <a:buNone/>
              <a:defRPr b="0" cap="all" spc="-500" sz="50000">
                <a:solidFill>
                  <a:srgbClr val="FFFFFF"/>
                </a:solidFill>
                <a:latin typeface="+mn-lt"/>
                <a:ea typeface="+mn-ea"/>
                <a:cs typeface="+mn-cs"/>
                <a:sym typeface="Druk Medium"/>
              </a:defRPr>
            </a:lvl5pPr>
          </a:lstStyle>
          <a:p>
            <a:pPr/>
            <a:r>
              <a:t>100%</a:t>
            </a:r>
          </a:p>
          <a:p>
            <a:pPr lvl="1"/>
            <a:r>
              <a:t/>
            </a:r>
          </a:p>
          <a:p>
            <a:pPr lvl="2"/>
            <a:r>
              <a:t/>
            </a:r>
          </a:p>
          <a:p>
            <a:pPr lvl="3"/>
            <a:r>
              <a:t/>
            </a:r>
          </a:p>
          <a:p>
            <a:pPr lvl="4"/>
            <a:r>
              <a:t/>
            </a:r>
          </a:p>
        </p:txBody>
      </p:sp>
      <p:sp>
        <p:nvSpPr>
          <p:cNvPr id="106" name="Fact information"/>
          <p:cNvSpPr txBox="1"/>
          <p:nvPr>
            <p:ph type="body" sz="quarter" idx="13" hasCustomPrompt="1"/>
          </p:nvPr>
        </p:nvSpPr>
        <p:spPr>
          <a:xfrm>
            <a:off x="1219200" y="9436100"/>
            <a:ext cx="21945599" cy="629921"/>
          </a:xfrm>
          <a:prstGeom prst="rect">
            <a:avLst/>
          </a:prstGeom>
        </p:spPr>
        <p:txBody>
          <a:bodyPr/>
          <a:lstStyle>
            <a:lvl1pPr marL="0" indent="0" algn="ctr">
              <a:lnSpc>
                <a:spcPct val="110000"/>
              </a:lnSpc>
              <a:spcBef>
                <a:spcPts val="0"/>
              </a:spcBef>
              <a:buClrTx/>
              <a:buSzTx/>
              <a:buNone/>
              <a:defRPr b="0" cap="all" spc="-32" sz="3200">
                <a:solidFill>
                  <a:srgbClr val="000000"/>
                </a:solidFill>
                <a:latin typeface="Proxima Nova Extrabold"/>
                <a:ea typeface="Proxima Nova Extrabold"/>
                <a:cs typeface="Proxima Nova Extrabold"/>
                <a:sym typeface="Proxima Nova Extrabold"/>
              </a:defRPr>
            </a:lvl1pPr>
          </a:lstStyle>
          <a:p>
            <a:pPr/>
            <a:r>
              <a:t>Fact information</a:t>
            </a: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00BFF3"/>
        </a:solidFill>
      </p:bgPr>
    </p:bg>
    <p:spTree>
      <p:nvGrpSpPr>
        <p:cNvPr id="1" name=""/>
        <p:cNvGrpSpPr/>
        <p:nvPr/>
      </p:nvGrpSpPr>
      <p:grpSpPr>
        <a:xfrm>
          <a:off x="0" y="0"/>
          <a:ext cx="0" cy="0"/>
          <a:chOff x="0" y="0"/>
          <a:chExt cx="0" cy="0"/>
        </a:xfrm>
      </p:grpSpPr>
      <p:sp>
        <p:nvSpPr>
          <p:cNvPr id="114" name="Body Level One…"/>
          <p:cNvSpPr txBox="1"/>
          <p:nvPr>
            <p:ph type="body" sz="half" idx="1" hasCustomPrompt="1"/>
          </p:nvPr>
        </p:nvSpPr>
        <p:spPr>
          <a:xfrm>
            <a:off x="3771900" y="4464048"/>
            <a:ext cx="16840200" cy="4883152"/>
          </a:xfrm>
          <a:prstGeom prst="rect">
            <a:avLst/>
          </a:prstGeom>
        </p:spPr>
        <p:txBody>
          <a:bodyPr anchor="ctr"/>
          <a:lstStyle>
            <a:lvl1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1pPr>
            <a:lvl2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2pPr>
            <a:lvl3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3pPr>
            <a:lvl4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4pPr>
            <a:lvl5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5pPr>
          </a:lstStyle>
          <a:p>
            <a:pPr/>
            <a:r>
              <a:t>“Notable Quote”</a:t>
            </a:r>
          </a:p>
          <a:p>
            <a:pPr lvl="1"/>
            <a:r>
              <a:t/>
            </a:r>
          </a:p>
          <a:p>
            <a:pPr lvl="2"/>
            <a:r>
              <a:t/>
            </a:r>
          </a:p>
          <a:p>
            <a:pPr lvl="3"/>
            <a:r>
              <a:t/>
            </a:r>
          </a:p>
          <a:p>
            <a:pPr lvl="4"/>
            <a:r>
              <a:t/>
            </a:r>
          </a:p>
        </p:txBody>
      </p:sp>
      <p:sp>
        <p:nvSpPr>
          <p:cNvPr id="115" name="Attribution"/>
          <p:cNvSpPr txBox="1"/>
          <p:nvPr>
            <p:ph type="body" sz="quarter" idx="13" hasCustomPrompt="1"/>
          </p:nvPr>
        </p:nvSpPr>
        <p:spPr>
          <a:xfrm>
            <a:off x="4203700" y="9347200"/>
            <a:ext cx="16840200" cy="680721"/>
          </a:xfrm>
          <a:prstGeom prst="rect">
            <a:avLst/>
          </a:prstGeom>
        </p:spPr>
        <p:txBody>
          <a:bodyPr lIns="76200" tIns="76200" rIns="76200" bIns="76200"/>
          <a:lstStyle>
            <a:lvl1pPr marL="0" indent="0" defTabSz="825500">
              <a:lnSpc>
                <a:spcPts val="3600"/>
              </a:lnSpc>
              <a:spcBef>
                <a:spcPts val="0"/>
              </a:spcBef>
              <a:buClrTx/>
              <a:buSzTx/>
              <a:buNone/>
              <a:defRPr b="0" cap="all" spc="-32" sz="3200">
                <a:solidFill>
                  <a:srgbClr val="FFFFFF"/>
                </a:solidFill>
                <a:latin typeface="Proxima Nova Extrabold"/>
                <a:ea typeface="Proxima Nova Extrabold"/>
                <a:cs typeface="Proxima Nova Extrabold"/>
                <a:sym typeface="Proxima Nova Extrabold"/>
              </a:defRPr>
            </a:lvl1pPr>
          </a:lstStyle>
          <a:p>
            <a:pPr/>
            <a:r>
              <a:t>Attribution</a:t>
            </a:r>
          </a:p>
        </p:txBody>
      </p:sp>
      <p:sp>
        <p:nvSpPr>
          <p:cNvPr id="1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3" name="495873917_2724x1818.jpg"/>
          <p:cNvSpPr/>
          <p:nvPr>
            <p:ph type="pic" sz="half" idx="13"/>
          </p:nvPr>
        </p:nvSpPr>
        <p:spPr>
          <a:xfrm>
            <a:off x="635000" y="6832600"/>
            <a:ext cx="12877800" cy="8589928"/>
          </a:xfrm>
          <a:prstGeom prst="rect">
            <a:avLst/>
          </a:prstGeom>
        </p:spPr>
        <p:txBody>
          <a:bodyPr lIns="91439" tIns="45719" rIns="91439" bIns="45719">
            <a:noAutofit/>
          </a:bodyPr>
          <a:lstStyle/>
          <a:p>
            <a:pPr/>
          </a:p>
        </p:txBody>
      </p:sp>
      <p:sp>
        <p:nvSpPr>
          <p:cNvPr id="124" name="496036167_2890x1683.jpg"/>
          <p:cNvSpPr/>
          <p:nvPr>
            <p:ph type="pic" sz="half" idx="14"/>
          </p:nvPr>
        </p:nvSpPr>
        <p:spPr>
          <a:xfrm>
            <a:off x="88900" y="-177800"/>
            <a:ext cx="14008100" cy="8157658"/>
          </a:xfrm>
          <a:prstGeom prst="rect">
            <a:avLst/>
          </a:prstGeom>
        </p:spPr>
        <p:txBody>
          <a:bodyPr lIns="91439" tIns="45719" rIns="91439" bIns="45719">
            <a:noAutofit/>
          </a:bodyPr>
          <a:lstStyle/>
          <a:p>
            <a:pPr/>
          </a:p>
        </p:txBody>
      </p:sp>
      <p:sp>
        <p:nvSpPr>
          <p:cNvPr id="125" name="Image"/>
          <p:cNvSpPr/>
          <p:nvPr>
            <p:ph type="pic" idx="15"/>
          </p:nvPr>
        </p:nvSpPr>
        <p:spPr>
          <a:xfrm>
            <a:off x="12814300" y="-355600"/>
            <a:ext cx="12033950" cy="18034000"/>
          </a:xfrm>
          <a:prstGeom prst="rect">
            <a:avLst/>
          </a:prstGeom>
        </p:spPr>
        <p:txBody>
          <a:bodyPr lIns="91439" tIns="45719" rIns="91439" bIns="45719">
            <a:noAutofit/>
          </a:bodyPr>
          <a:lstStyle/>
          <a:p>
            <a:pPr/>
          </a:p>
        </p:txBody>
      </p:sp>
      <p:sp>
        <p:nvSpPr>
          <p:cNvPr id="1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3" name="495873917_2724x1818.jpg"/>
          <p:cNvSpPr/>
          <p:nvPr>
            <p:ph type="pic" idx="13"/>
          </p:nvPr>
        </p:nvSpPr>
        <p:spPr>
          <a:xfrm>
            <a:off x="635000" y="-1181110"/>
            <a:ext cx="23114000" cy="15417820"/>
          </a:xfrm>
          <a:prstGeom prst="rect">
            <a:avLst/>
          </a:prstGeom>
        </p:spPr>
        <p:txBody>
          <a:bodyPr lIns="91439" tIns="45719" rIns="91439" bIns="45719">
            <a:noAutofit/>
          </a:bodyPr>
          <a:lstStyle/>
          <a:p>
            <a:pPr/>
          </a:p>
        </p:txBody>
      </p:sp>
      <p:sp>
        <p:nvSpPr>
          <p:cNvPr id="1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A6B727"/>
        </a:solidFill>
      </p:bgPr>
    </p:bg>
    <p:spTree>
      <p:nvGrpSpPr>
        <p:cNvPr id="1" name=""/>
        <p:cNvGrpSpPr/>
        <p:nvPr/>
      </p:nvGrpSpPr>
      <p:grpSpPr>
        <a:xfrm>
          <a:off x="0" y="0"/>
          <a:ext cx="0" cy="0"/>
          <a:chOff x="0" y="0"/>
          <a:chExt cx="0" cy="0"/>
        </a:xfrm>
      </p:grpSpPr>
      <p:sp>
        <p:nvSpPr>
          <p:cNvPr id="148" name="Rectangle 6"/>
          <p:cNvSpPr/>
          <p:nvPr/>
        </p:nvSpPr>
        <p:spPr>
          <a:xfrm>
            <a:off x="462279" y="487680"/>
            <a:ext cx="23449282" cy="12755879"/>
          </a:xfrm>
          <a:prstGeom prst="rect">
            <a:avLst/>
          </a:prstGeom>
          <a:solidFill>
            <a:srgbClr val="FFFFFF"/>
          </a:solidFill>
          <a:ln w="12700">
            <a:miter lim="400000"/>
          </a:ln>
        </p:spPr>
        <p:txBody>
          <a:bodyPr tIns="91439" bIns="91439"/>
          <a:lstStyle/>
          <a:p>
            <a:pPr defTabSz="914400">
              <a:lnSpc>
                <a:spcPct val="100000"/>
              </a:lnSpc>
              <a:spcBef>
                <a:spcPts val="0"/>
              </a:spcBef>
              <a:defRPr b="0" sz="3600">
                <a:solidFill>
                  <a:srgbClr val="000000"/>
                </a:solidFill>
                <a:latin typeface="Corbel"/>
                <a:ea typeface="Corbel"/>
                <a:cs typeface="Corbel"/>
                <a:sym typeface="Corbel"/>
              </a:defRPr>
            </a:pPr>
          </a:p>
        </p:txBody>
      </p:sp>
      <p:sp>
        <p:nvSpPr>
          <p:cNvPr id="149" name="Title Text"/>
          <p:cNvSpPr txBox="1"/>
          <p:nvPr>
            <p:ph type="title"/>
          </p:nvPr>
        </p:nvSpPr>
        <p:spPr>
          <a:xfrm>
            <a:off x="2286000" y="1219200"/>
            <a:ext cx="19751040" cy="2712721"/>
          </a:xfrm>
          <a:prstGeom prst="rect">
            <a:avLst/>
          </a:prstGeom>
        </p:spPr>
        <p:txBody>
          <a:bodyPr lIns="91439" tIns="91439" rIns="91439" bIns="91439" anchor="ctr"/>
          <a:lstStyle>
            <a:lvl1pPr defTabSz="1828800">
              <a:lnSpc>
                <a:spcPct val="90000"/>
              </a:lnSpc>
              <a:defRPr cap="none" spc="0" sz="8800">
                <a:solidFill>
                  <a:srgbClr val="A6B727"/>
                </a:solidFill>
                <a:latin typeface="Corbel"/>
                <a:ea typeface="Corbel"/>
                <a:cs typeface="Corbel"/>
                <a:sym typeface="Corbel"/>
              </a:defRPr>
            </a:lvl1pPr>
          </a:lstStyle>
          <a:p>
            <a:pPr/>
            <a:r>
              <a:t>Title Text</a:t>
            </a:r>
          </a:p>
        </p:txBody>
      </p:sp>
      <p:sp>
        <p:nvSpPr>
          <p:cNvPr id="150" name="Body Level One…"/>
          <p:cNvSpPr txBox="1"/>
          <p:nvPr>
            <p:ph type="body" idx="1"/>
          </p:nvPr>
        </p:nvSpPr>
        <p:spPr>
          <a:xfrm>
            <a:off x="2286000" y="4114800"/>
            <a:ext cx="19745743" cy="8077200"/>
          </a:xfrm>
          <a:prstGeom prst="rect">
            <a:avLst/>
          </a:prstGeom>
        </p:spPr>
        <p:txBody>
          <a:bodyPr lIns="91439" tIns="91439" rIns="91439" bIns="91439"/>
          <a:lstStyle>
            <a:lvl1pPr marL="411480" indent="-36576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1pPr>
            <a:lvl2pPr marL="676655" indent="-402335"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2pPr>
            <a:lvl3pPr marL="995680" indent="-44704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3pPr>
            <a:lvl4pPr marL="1325880" indent="-50292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4pPr>
            <a:lvl5pPr marL="1600200" indent="-50292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151" name="Slide Number"/>
          <p:cNvSpPr txBox="1"/>
          <p:nvPr>
            <p:ph type="sldNum" sz="quarter" idx="2"/>
          </p:nvPr>
        </p:nvSpPr>
        <p:spPr>
          <a:xfrm>
            <a:off x="21571113" y="12543540"/>
            <a:ext cx="500381" cy="538481"/>
          </a:xfrm>
          <a:prstGeom prst="rect">
            <a:avLst/>
          </a:prstGeom>
        </p:spPr>
        <p:txBody>
          <a:bodyPr lIns="91439" tIns="91439" rIns="91439" bIns="91439" anchor="ctr"/>
          <a:lstStyle>
            <a:lvl1pPr algn="r" defTabSz="914400">
              <a:lnSpc>
                <a:spcPct val="100000"/>
              </a:lnSpc>
              <a:defRPr sz="2400">
                <a:solidFill>
                  <a:srgbClr val="A6B727"/>
                </a:soli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solidFill>
          <a:srgbClr val="222222"/>
        </a:solidFill>
      </p:bgPr>
    </p:bg>
    <p:spTree>
      <p:nvGrpSpPr>
        <p:cNvPr id="1" name=""/>
        <p:cNvGrpSpPr/>
        <p:nvPr/>
      </p:nvGrpSpPr>
      <p:grpSpPr>
        <a:xfrm>
          <a:off x="0" y="0"/>
          <a:ext cx="0" cy="0"/>
          <a:chOff x="0" y="0"/>
          <a:chExt cx="0" cy="0"/>
        </a:xfrm>
      </p:grpSpPr>
      <p:sp>
        <p:nvSpPr>
          <p:cNvPr id="158" name="Line"/>
          <p:cNvSpPr/>
          <p:nvPr/>
        </p:nvSpPr>
        <p:spPr>
          <a:xfrm flipV="1">
            <a:off x="3619500" y="1396632"/>
            <a:ext cx="17145000" cy="369"/>
          </a:xfrm>
          <a:prstGeom prst="line">
            <a:avLst/>
          </a:prstGeom>
          <a:ln w="25400">
            <a:solidFill>
              <a:srgbClr val="A6AAA9"/>
            </a:solidFill>
            <a:miter lim="400000"/>
          </a:ln>
        </p:spPr>
        <p:txBody>
          <a:bodyPr lIns="71437" tIns="71437" rIns="71437" bIns="71437" anchor="ctr"/>
          <a:lstStyle/>
          <a:p>
            <a:pPr defTabSz="642937">
              <a:lnSpc>
                <a:spcPct val="100000"/>
              </a:lnSpc>
              <a:spcBef>
                <a:spcPts val="0"/>
              </a:spcBef>
              <a:defRPr b="0" sz="1600">
                <a:solidFill>
                  <a:srgbClr val="000000"/>
                </a:solidFill>
                <a:latin typeface="Helvetica"/>
                <a:ea typeface="Helvetica"/>
                <a:cs typeface="Helvetica"/>
                <a:sym typeface="Helvetica"/>
              </a:defRPr>
            </a:pPr>
          </a:p>
        </p:txBody>
      </p:sp>
      <p:sp>
        <p:nvSpPr>
          <p:cNvPr id="159" name="Text"/>
          <p:cNvSpPr txBox="1"/>
          <p:nvPr>
            <p:ph type="body" sz="quarter" idx="13"/>
          </p:nvPr>
        </p:nvSpPr>
        <p:spPr>
          <a:xfrm>
            <a:off x="3619500" y="638175"/>
            <a:ext cx="15716250" cy="647701"/>
          </a:xfrm>
          <a:prstGeom prst="rect">
            <a:avLst/>
          </a:prstGeom>
        </p:spPr>
        <p:txBody>
          <a:bodyPr lIns="71437" tIns="71437" rIns="71437" bIns="71437" anchor="b">
            <a:spAutoFit/>
          </a:bodyPr>
          <a:lstStyle>
            <a:lvl1pPr marL="0" indent="0" defTabSz="642937">
              <a:spcBef>
                <a:spcPts val="0"/>
              </a:spcBef>
              <a:buClrTx/>
              <a:buSzTx/>
              <a:buNone/>
              <a:defRPr b="0" cap="all" spc="160" sz="3200">
                <a:solidFill>
                  <a:srgbClr val="838787"/>
                </a:solidFill>
                <a:latin typeface="DIN Alternate Bold"/>
                <a:ea typeface="DIN Alternate Bold"/>
                <a:cs typeface="DIN Alternate Bold"/>
                <a:sym typeface="DIN Alternate Bold"/>
              </a:defRPr>
            </a:lvl1pPr>
          </a:lstStyle>
          <a:p>
            <a:pPr/>
            <a:r>
              <a:t>Text</a:t>
            </a:r>
          </a:p>
        </p:txBody>
      </p:sp>
      <p:sp>
        <p:nvSpPr>
          <p:cNvPr id="160" name="Title Text"/>
          <p:cNvSpPr txBox="1"/>
          <p:nvPr>
            <p:ph type="title"/>
          </p:nvPr>
        </p:nvSpPr>
        <p:spPr>
          <a:xfrm>
            <a:off x="3619500" y="2160984"/>
            <a:ext cx="17145000" cy="1017985"/>
          </a:xfrm>
          <a:prstGeom prst="rect">
            <a:avLst/>
          </a:prstGeom>
        </p:spPr>
        <p:txBody>
          <a:bodyPr lIns="71437" tIns="71437" rIns="71437" bIns="71437"/>
          <a:lstStyle>
            <a:lvl1pPr defTabSz="821531">
              <a:lnSpc>
                <a:spcPct val="80000"/>
              </a:lnSpc>
              <a:spcBef>
                <a:spcPts val="3900"/>
              </a:spcBef>
              <a:defRPr spc="0" sz="8400">
                <a:solidFill>
                  <a:srgbClr val="34A5DA"/>
                </a:solidFill>
                <a:latin typeface="DIN Condensed Bold"/>
                <a:ea typeface="DIN Condensed Bold"/>
                <a:cs typeface="DIN Condensed Bold"/>
                <a:sym typeface="DIN Condensed Bold"/>
              </a:defRPr>
            </a:lvl1pPr>
          </a:lstStyle>
          <a:p>
            <a:pPr/>
            <a:r>
              <a:t>Title Text</a:t>
            </a:r>
          </a:p>
        </p:txBody>
      </p:sp>
      <p:sp>
        <p:nvSpPr>
          <p:cNvPr id="161" name="Body Level One…"/>
          <p:cNvSpPr txBox="1"/>
          <p:nvPr>
            <p:ph type="body" idx="1"/>
          </p:nvPr>
        </p:nvSpPr>
        <p:spPr>
          <a:xfrm>
            <a:off x="3619500" y="3857625"/>
            <a:ext cx="17145000" cy="8590360"/>
          </a:xfrm>
          <a:prstGeom prst="rect">
            <a:avLst/>
          </a:prstGeom>
        </p:spPr>
        <p:txBody>
          <a:bodyPr lIns="71437" tIns="71437" rIns="71437" bIns="71437"/>
          <a:lstStyle>
            <a:lvl1pPr marL="601382" indent="-601382" defTabSz="821531">
              <a:lnSpc>
                <a:spcPct val="100000"/>
              </a:lnSpc>
              <a:spcBef>
                <a:spcPts val="3900"/>
              </a:spcBef>
              <a:buClr>
                <a:srgbClr val="34A5DA"/>
              </a:buClr>
              <a:buSzPct val="104999"/>
              <a:buFont typeface="Avenir Next Regular"/>
              <a:buChar char="▸"/>
              <a:defRPr b="0" sz="4600">
                <a:solidFill>
                  <a:srgbClr val="838787"/>
                </a:solidFill>
                <a:latin typeface="Avenir Next Medium"/>
                <a:ea typeface="Avenir Next Medium"/>
                <a:cs typeface="Avenir Next Medium"/>
                <a:sym typeface="Avenir Next Medium"/>
              </a:defRPr>
            </a:lvl1pPr>
            <a:lvl2pPr marL="1045882" indent="-601382" defTabSz="821531">
              <a:lnSpc>
                <a:spcPct val="100000"/>
              </a:lnSpc>
              <a:spcBef>
                <a:spcPts val="3900"/>
              </a:spcBef>
              <a:buClr>
                <a:srgbClr val="34A5DA"/>
              </a:buClr>
              <a:buSzPct val="104999"/>
              <a:buFont typeface="Avenir Next Regular"/>
              <a:buChar char="▸"/>
              <a:defRPr b="0" sz="4600">
                <a:solidFill>
                  <a:srgbClr val="838787"/>
                </a:solidFill>
                <a:latin typeface="Avenir Next Medium"/>
                <a:ea typeface="Avenir Next Medium"/>
                <a:cs typeface="Avenir Next Medium"/>
                <a:sym typeface="Avenir Next Medium"/>
              </a:defRPr>
            </a:lvl2pPr>
            <a:lvl3pPr marL="1490382" indent="-601382" defTabSz="821531">
              <a:lnSpc>
                <a:spcPct val="100000"/>
              </a:lnSpc>
              <a:spcBef>
                <a:spcPts val="3900"/>
              </a:spcBef>
              <a:buClr>
                <a:srgbClr val="34A5DA"/>
              </a:buClr>
              <a:buSzPct val="104999"/>
              <a:buFont typeface="Avenir Next Regular"/>
              <a:buChar char="▸"/>
              <a:defRPr b="0" sz="4600">
                <a:solidFill>
                  <a:srgbClr val="838787"/>
                </a:solidFill>
                <a:latin typeface="Avenir Next Medium"/>
                <a:ea typeface="Avenir Next Medium"/>
                <a:cs typeface="Avenir Next Medium"/>
                <a:sym typeface="Avenir Next Medium"/>
              </a:defRPr>
            </a:lvl3pPr>
            <a:lvl4pPr marL="1934882" indent="-601382" defTabSz="821531">
              <a:lnSpc>
                <a:spcPct val="100000"/>
              </a:lnSpc>
              <a:spcBef>
                <a:spcPts val="3900"/>
              </a:spcBef>
              <a:buClr>
                <a:srgbClr val="34A5DA"/>
              </a:buClr>
              <a:buSzPct val="104999"/>
              <a:buFont typeface="Avenir Next Regular"/>
              <a:buChar char="▸"/>
              <a:defRPr b="0" sz="4600">
                <a:solidFill>
                  <a:srgbClr val="838787"/>
                </a:solidFill>
                <a:latin typeface="Avenir Next Medium"/>
                <a:ea typeface="Avenir Next Medium"/>
                <a:cs typeface="Avenir Next Medium"/>
                <a:sym typeface="Avenir Next Medium"/>
              </a:defRPr>
            </a:lvl4pPr>
            <a:lvl5pPr marL="2379382" indent="-601382" defTabSz="821531">
              <a:lnSpc>
                <a:spcPct val="100000"/>
              </a:lnSpc>
              <a:spcBef>
                <a:spcPts val="3900"/>
              </a:spcBef>
              <a:buClr>
                <a:srgbClr val="34A5DA"/>
              </a:buClr>
              <a:buSzPct val="104999"/>
              <a:buFont typeface="Avenir Next Regular"/>
              <a:buChar char="▸"/>
              <a:defRPr b="0" sz="4600">
                <a:solidFill>
                  <a:srgbClr val="838787"/>
                </a:solidFill>
                <a:latin typeface="Avenir Next Medium"/>
                <a:ea typeface="Avenir Next Medium"/>
                <a:cs typeface="Avenir Next Medium"/>
                <a:sym typeface="Avenir Next Medium"/>
              </a:defRPr>
            </a:lvl5pPr>
          </a:lstStyle>
          <a:p>
            <a:pPr/>
            <a:r>
              <a:t>Body Level One</a:t>
            </a:r>
          </a:p>
          <a:p>
            <a:pPr lvl="1"/>
            <a:r>
              <a:t>Body Level Two</a:t>
            </a:r>
          </a:p>
          <a:p>
            <a:pPr lvl="2"/>
            <a:r>
              <a:t>Body Level Three</a:t>
            </a:r>
          </a:p>
          <a:p>
            <a:pPr lvl="3"/>
            <a:r>
              <a:t>Body Level Four</a:t>
            </a:r>
          </a:p>
          <a:p>
            <a:pPr lvl="4"/>
            <a:r>
              <a:t>Body Level Five</a:t>
            </a:r>
          </a:p>
        </p:txBody>
      </p:sp>
      <p:sp>
        <p:nvSpPr>
          <p:cNvPr id="162" name="Slide Number"/>
          <p:cNvSpPr txBox="1"/>
          <p:nvPr>
            <p:ph type="sldNum" sz="quarter" idx="2"/>
          </p:nvPr>
        </p:nvSpPr>
        <p:spPr>
          <a:xfrm>
            <a:off x="20211932" y="607218"/>
            <a:ext cx="545704" cy="612776"/>
          </a:xfrm>
          <a:prstGeom prst="rect">
            <a:avLst/>
          </a:prstGeom>
        </p:spPr>
        <p:txBody>
          <a:bodyPr lIns="71437" tIns="71437" rIns="71437" bIns="71437" anchor="t"/>
          <a:lstStyle>
            <a:lvl1pPr algn="r" defTabSz="821531">
              <a:lnSpc>
                <a:spcPct val="80000"/>
              </a:lnSpc>
              <a:defRPr sz="3200">
                <a:solidFill>
                  <a:srgbClr val="838787"/>
                </a:solidFill>
                <a:latin typeface="DIN Alternate Bold"/>
                <a:ea typeface="DIN Alternate Bold"/>
                <a:cs typeface="DIN Alternate Bold"/>
                <a:sym typeface="DIN Alternate Bol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bg>
      <p:bgPr>
        <a:solidFill>
          <a:srgbClr val="222222"/>
        </a:solidFill>
      </p:bgPr>
    </p:bg>
    <p:spTree>
      <p:nvGrpSpPr>
        <p:cNvPr id="1" name=""/>
        <p:cNvGrpSpPr/>
        <p:nvPr/>
      </p:nvGrpSpPr>
      <p:grpSpPr>
        <a:xfrm>
          <a:off x="0" y="0"/>
          <a:ext cx="0" cy="0"/>
          <a:chOff x="0" y="0"/>
          <a:chExt cx="0" cy="0"/>
        </a:xfrm>
      </p:grpSpPr>
      <p:sp>
        <p:nvSpPr>
          <p:cNvPr id="169" name="Line"/>
          <p:cNvSpPr/>
          <p:nvPr/>
        </p:nvSpPr>
        <p:spPr>
          <a:xfrm flipV="1">
            <a:off x="3619500" y="1396632"/>
            <a:ext cx="17145000" cy="369"/>
          </a:xfrm>
          <a:prstGeom prst="line">
            <a:avLst/>
          </a:prstGeom>
          <a:ln w="25400">
            <a:solidFill>
              <a:srgbClr val="A6AAA9"/>
            </a:solidFill>
            <a:miter lim="400000"/>
          </a:ln>
        </p:spPr>
        <p:txBody>
          <a:bodyPr lIns="71437" tIns="71437" rIns="71437" bIns="71437" anchor="ctr"/>
          <a:lstStyle/>
          <a:p>
            <a:pPr defTabSz="642937">
              <a:lnSpc>
                <a:spcPct val="100000"/>
              </a:lnSpc>
              <a:spcBef>
                <a:spcPts val="0"/>
              </a:spcBef>
              <a:defRPr b="0" sz="1600">
                <a:solidFill>
                  <a:srgbClr val="000000"/>
                </a:solidFill>
                <a:latin typeface="Helvetica"/>
                <a:ea typeface="Helvetica"/>
                <a:cs typeface="Helvetica"/>
                <a:sym typeface="Helvetica"/>
              </a:defRPr>
            </a:pPr>
          </a:p>
        </p:txBody>
      </p:sp>
      <p:sp>
        <p:nvSpPr>
          <p:cNvPr id="170" name="Text"/>
          <p:cNvSpPr txBox="1"/>
          <p:nvPr>
            <p:ph type="body" sz="quarter" idx="13"/>
          </p:nvPr>
        </p:nvSpPr>
        <p:spPr>
          <a:xfrm>
            <a:off x="3619500" y="638175"/>
            <a:ext cx="15716250" cy="647701"/>
          </a:xfrm>
          <a:prstGeom prst="rect">
            <a:avLst/>
          </a:prstGeom>
        </p:spPr>
        <p:txBody>
          <a:bodyPr lIns="71437" tIns="71437" rIns="71437" bIns="71437" anchor="b">
            <a:spAutoFit/>
          </a:bodyPr>
          <a:lstStyle>
            <a:lvl1pPr marL="0" indent="0" defTabSz="642937">
              <a:spcBef>
                <a:spcPts val="0"/>
              </a:spcBef>
              <a:buClrTx/>
              <a:buSzTx/>
              <a:buNone/>
              <a:defRPr b="0" cap="all" spc="160" sz="3200">
                <a:solidFill>
                  <a:srgbClr val="838787"/>
                </a:solidFill>
                <a:latin typeface="DIN Alternate Bold"/>
                <a:ea typeface="DIN Alternate Bold"/>
                <a:cs typeface="DIN Alternate Bold"/>
                <a:sym typeface="DIN Alternate Bold"/>
              </a:defRPr>
            </a:lvl1pPr>
          </a:lstStyle>
          <a:p>
            <a:pPr/>
            <a:r>
              <a:t>Text</a:t>
            </a:r>
          </a:p>
        </p:txBody>
      </p:sp>
      <p:sp>
        <p:nvSpPr>
          <p:cNvPr id="171" name="Image"/>
          <p:cNvSpPr/>
          <p:nvPr>
            <p:ph type="pic" sz="half" idx="14"/>
          </p:nvPr>
        </p:nvSpPr>
        <p:spPr>
          <a:xfrm>
            <a:off x="12421187" y="1714500"/>
            <a:ext cx="10470173" cy="11555016"/>
          </a:xfrm>
          <a:prstGeom prst="rect">
            <a:avLst/>
          </a:prstGeom>
        </p:spPr>
        <p:txBody>
          <a:bodyPr lIns="91439" tIns="45719" rIns="91439" bIns="45719">
            <a:noAutofit/>
          </a:bodyPr>
          <a:lstStyle/>
          <a:p>
            <a:pPr/>
          </a:p>
        </p:txBody>
      </p:sp>
      <p:sp>
        <p:nvSpPr>
          <p:cNvPr id="172" name="Title Text"/>
          <p:cNvSpPr txBox="1"/>
          <p:nvPr>
            <p:ph type="title"/>
          </p:nvPr>
        </p:nvSpPr>
        <p:spPr>
          <a:xfrm>
            <a:off x="3619500" y="2160984"/>
            <a:ext cx="8858250" cy="1017985"/>
          </a:xfrm>
          <a:prstGeom prst="rect">
            <a:avLst/>
          </a:prstGeom>
        </p:spPr>
        <p:txBody>
          <a:bodyPr lIns="71437" tIns="71437" rIns="71437" bIns="71437"/>
          <a:lstStyle>
            <a:lvl1pPr defTabSz="821531">
              <a:lnSpc>
                <a:spcPct val="80000"/>
              </a:lnSpc>
              <a:spcBef>
                <a:spcPts val="3900"/>
              </a:spcBef>
              <a:defRPr spc="0" sz="8400">
                <a:solidFill>
                  <a:srgbClr val="34A5DA"/>
                </a:solidFill>
                <a:latin typeface="DIN Condensed Bold"/>
                <a:ea typeface="DIN Condensed Bold"/>
                <a:cs typeface="DIN Condensed Bold"/>
                <a:sym typeface="DIN Condensed Bold"/>
              </a:defRPr>
            </a:lvl1pPr>
          </a:lstStyle>
          <a:p>
            <a:pPr/>
            <a:r>
              <a:t>Title Text</a:t>
            </a:r>
          </a:p>
        </p:txBody>
      </p:sp>
      <p:sp>
        <p:nvSpPr>
          <p:cNvPr id="173" name="Body Level One…"/>
          <p:cNvSpPr txBox="1"/>
          <p:nvPr>
            <p:ph type="body" sz="half" idx="1"/>
          </p:nvPr>
        </p:nvSpPr>
        <p:spPr>
          <a:xfrm>
            <a:off x="3619500" y="3857625"/>
            <a:ext cx="8858250" cy="8590360"/>
          </a:xfrm>
          <a:prstGeom prst="rect">
            <a:avLst/>
          </a:prstGeom>
        </p:spPr>
        <p:txBody>
          <a:bodyPr lIns="71437" tIns="71437" rIns="71437" bIns="71437"/>
          <a:lstStyle>
            <a:lvl1pPr marL="603250" indent="-603250" defTabSz="821531">
              <a:lnSpc>
                <a:spcPct val="100000"/>
              </a:lnSpc>
              <a:spcBef>
                <a:spcPts val="3900"/>
              </a:spcBef>
              <a:buClr>
                <a:srgbClr val="34A5DA"/>
              </a:buClr>
              <a:buSzPct val="104999"/>
              <a:buFont typeface="Avenir Next Regular"/>
              <a:buChar char="▸"/>
              <a:defRPr b="0" sz="3800">
                <a:solidFill>
                  <a:srgbClr val="838787"/>
                </a:solidFill>
                <a:latin typeface="Avenir Next Medium"/>
                <a:ea typeface="Avenir Next Medium"/>
                <a:cs typeface="Avenir Next Medium"/>
                <a:sym typeface="Avenir Next Medium"/>
              </a:defRPr>
            </a:lvl1pPr>
            <a:lvl2pPr marL="1047750" indent="-603250" defTabSz="821531">
              <a:lnSpc>
                <a:spcPct val="100000"/>
              </a:lnSpc>
              <a:spcBef>
                <a:spcPts val="3900"/>
              </a:spcBef>
              <a:buClr>
                <a:srgbClr val="34A5DA"/>
              </a:buClr>
              <a:buSzPct val="104999"/>
              <a:buFont typeface="Avenir Next Regular"/>
              <a:buChar char="▸"/>
              <a:defRPr b="0" sz="3800">
                <a:solidFill>
                  <a:srgbClr val="838787"/>
                </a:solidFill>
                <a:latin typeface="Avenir Next Medium"/>
                <a:ea typeface="Avenir Next Medium"/>
                <a:cs typeface="Avenir Next Medium"/>
                <a:sym typeface="Avenir Next Medium"/>
              </a:defRPr>
            </a:lvl2pPr>
            <a:lvl3pPr marL="1492250" indent="-603250" defTabSz="821531">
              <a:lnSpc>
                <a:spcPct val="100000"/>
              </a:lnSpc>
              <a:spcBef>
                <a:spcPts val="3900"/>
              </a:spcBef>
              <a:buClr>
                <a:srgbClr val="34A5DA"/>
              </a:buClr>
              <a:buSzPct val="104999"/>
              <a:buFont typeface="Avenir Next Regular"/>
              <a:buChar char="▸"/>
              <a:defRPr b="0" sz="3800">
                <a:solidFill>
                  <a:srgbClr val="838787"/>
                </a:solidFill>
                <a:latin typeface="Avenir Next Medium"/>
                <a:ea typeface="Avenir Next Medium"/>
                <a:cs typeface="Avenir Next Medium"/>
                <a:sym typeface="Avenir Next Medium"/>
              </a:defRPr>
            </a:lvl3pPr>
            <a:lvl4pPr marL="1936750" indent="-603250" defTabSz="821531">
              <a:lnSpc>
                <a:spcPct val="100000"/>
              </a:lnSpc>
              <a:spcBef>
                <a:spcPts val="3900"/>
              </a:spcBef>
              <a:buClr>
                <a:srgbClr val="34A5DA"/>
              </a:buClr>
              <a:buSzPct val="104999"/>
              <a:buFont typeface="Avenir Next Regular"/>
              <a:buChar char="▸"/>
              <a:defRPr b="0" sz="3800">
                <a:solidFill>
                  <a:srgbClr val="838787"/>
                </a:solidFill>
                <a:latin typeface="Avenir Next Medium"/>
                <a:ea typeface="Avenir Next Medium"/>
                <a:cs typeface="Avenir Next Medium"/>
                <a:sym typeface="Avenir Next Medium"/>
              </a:defRPr>
            </a:lvl4pPr>
            <a:lvl5pPr marL="2381250" indent="-603250" defTabSz="821531">
              <a:lnSpc>
                <a:spcPct val="100000"/>
              </a:lnSpc>
              <a:spcBef>
                <a:spcPts val="3900"/>
              </a:spcBef>
              <a:buClr>
                <a:srgbClr val="34A5DA"/>
              </a:buClr>
              <a:buSzPct val="104999"/>
              <a:buFont typeface="Avenir Next Regular"/>
              <a:buChar char="▸"/>
              <a:defRPr b="0" sz="3800">
                <a:solidFill>
                  <a:srgbClr val="838787"/>
                </a:solidFill>
                <a:latin typeface="Avenir Next Medium"/>
                <a:ea typeface="Avenir Next Medium"/>
                <a:cs typeface="Avenir Next Medium"/>
                <a:sym typeface="Avenir Next Medium"/>
              </a:defRPr>
            </a:lvl5pPr>
          </a:lstStyle>
          <a:p>
            <a:pPr/>
            <a:r>
              <a:t>Body Level One</a:t>
            </a:r>
          </a:p>
          <a:p>
            <a:pPr lvl="1"/>
            <a:r>
              <a:t>Body Level Two</a:t>
            </a:r>
          </a:p>
          <a:p>
            <a:pPr lvl="2"/>
            <a:r>
              <a:t>Body Level Three</a:t>
            </a:r>
          </a:p>
          <a:p>
            <a:pPr lvl="3"/>
            <a:r>
              <a:t>Body Level Four</a:t>
            </a:r>
          </a:p>
          <a:p>
            <a:pPr lvl="4"/>
            <a:r>
              <a:t>Body Level Five</a:t>
            </a:r>
          </a:p>
        </p:txBody>
      </p:sp>
      <p:sp>
        <p:nvSpPr>
          <p:cNvPr id="174" name="Slide Number"/>
          <p:cNvSpPr txBox="1"/>
          <p:nvPr>
            <p:ph type="sldNum" sz="quarter" idx="2"/>
          </p:nvPr>
        </p:nvSpPr>
        <p:spPr>
          <a:xfrm>
            <a:off x="20211932" y="607218"/>
            <a:ext cx="545704" cy="612776"/>
          </a:xfrm>
          <a:prstGeom prst="rect">
            <a:avLst/>
          </a:prstGeom>
        </p:spPr>
        <p:txBody>
          <a:bodyPr lIns="71437" tIns="71437" rIns="71437" bIns="71437" anchor="t"/>
          <a:lstStyle>
            <a:lvl1pPr algn="r" defTabSz="821531">
              <a:lnSpc>
                <a:spcPct val="80000"/>
              </a:lnSpc>
              <a:defRPr sz="3200">
                <a:solidFill>
                  <a:srgbClr val="838787"/>
                </a:solidFill>
                <a:latin typeface="DIN Alternate Bold"/>
                <a:ea typeface="DIN Alternate Bold"/>
                <a:cs typeface="DIN Alternate Bold"/>
                <a:sym typeface="DIN Alternate Bol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222222"/>
        </a:solidFill>
      </p:bgPr>
    </p:bg>
    <p:spTree>
      <p:nvGrpSpPr>
        <p:cNvPr id="1" name=""/>
        <p:cNvGrpSpPr/>
        <p:nvPr/>
      </p:nvGrpSpPr>
      <p:grpSpPr>
        <a:xfrm>
          <a:off x="0" y="0"/>
          <a:ext cx="0" cy="0"/>
          <a:chOff x="0" y="0"/>
          <a:chExt cx="0" cy="0"/>
        </a:xfrm>
      </p:grpSpPr>
      <p:sp>
        <p:nvSpPr>
          <p:cNvPr id="181" name="Line"/>
          <p:cNvSpPr/>
          <p:nvPr/>
        </p:nvSpPr>
        <p:spPr>
          <a:xfrm flipV="1">
            <a:off x="3619500" y="1396632"/>
            <a:ext cx="17145000" cy="369"/>
          </a:xfrm>
          <a:prstGeom prst="line">
            <a:avLst/>
          </a:prstGeom>
          <a:ln w="25400">
            <a:solidFill>
              <a:srgbClr val="A6AAA9"/>
            </a:solidFill>
            <a:miter lim="400000"/>
          </a:ln>
        </p:spPr>
        <p:txBody>
          <a:bodyPr lIns="71437" tIns="71437" rIns="71437" bIns="71437" anchor="ctr"/>
          <a:lstStyle/>
          <a:p>
            <a:pPr defTabSz="642937">
              <a:lnSpc>
                <a:spcPct val="100000"/>
              </a:lnSpc>
              <a:spcBef>
                <a:spcPts val="0"/>
              </a:spcBef>
              <a:defRPr b="0" sz="1600">
                <a:solidFill>
                  <a:srgbClr val="000000"/>
                </a:solidFill>
                <a:latin typeface="Helvetica"/>
                <a:ea typeface="Helvetica"/>
                <a:cs typeface="Helvetica"/>
                <a:sym typeface="Helvetica"/>
              </a:defRPr>
            </a:pPr>
          </a:p>
        </p:txBody>
      </p:sp>
      <p:sp>
        <p:nvSpPr>
          <p:cNvPr id="182" name="Callout"/>
          <p:cNvSpPr/>
          <p:nvPr/>
        </p:nvSpPr>
        <p:spPr>
          <a:xfrm>
            <a:off x="3708796" y="3321843"/>
            <a:ext cx="16966408" cy="73533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3" y="0"/>
                </a:moveTo>
                <a:cubicBezTo>
                  <a:pt x="100" y="0"/>
                  <a:pt x="0" y="230"/>
                  <a:pt x="0" y="515"/>
                </a:cubicBezTo>
                <a:lnTo>
                  <a:pt x="0" y="18790"/>
                </a:lnTo>
                <a:cubicBezTo>
                  <a:pt x="0" y="19075"/>
                  <a:pt x="100" y="19306"/>
                  <a:pt x="223" y="19306"/>
                </a:cubicBezTo>
                <a:lnTo>
                  <a:pt x="17228" y="19306"/>
                </a:lnTo>
                <a:lnTo>
                  <a:pt x="17850" y="21600"/>
                </a:lnTo>
                <a:lnTo>
                  <a:pt x="18471" y="19306"/>
                </a:lnTo>
                <a:lnTo>
                  <a:pt x="21377" y="19306"/>
                </a:lnTo>
                <a:cubicBezTo>
                  <a:pt x="21500" y="19306"/>
                  <a:pt x="21600" y="19075"/>
                  <a:pt x="21600" y="18790"/>
                </a:cubicBezTo>
                <a:lnTo>
                  <a:pt x="21600" y="515"/>
                </a:lnTo>
                <a:cubicBezTo>
                  <a:pt x="21600" y="230"/>
                  <a:pt x="21500" y="0"/>
                  <a:pt x="21377" y="0"/>
                </a:cubicBezTo>
                <a:lnTo>
                  <a:pt x="223" y="0"/>
                </a:lnTo>
                <a:close/>
              </a:path>
            </a:pathLst>
          </a:custGeom>
          <a:solidFill>
            <a:srgbClr val="34A5DA"/>
          </a:solidFill>
          <a:ln w="12700">
            <a:miter lim="400000"/>
          </a:ln>
        </p:spPr>
        <p:txBody>
          <a:bodyPr lIns="71437" tIns="71437" rIns="71437" bIns="71437" anchor="ctr"/>
          <a:lstStyle/>
          <a:p>
            <a:pPr algn="ctr" defTabSz="821531">
              <a:spcBef>
                <a:spcPts val="0"/>
              </a:spcBef>
              <a:defRPr b="0" cap="all" sz="3800">
                <a:solidFill>
                  <a:srgbClr val="FFFFFF"/>
                </a:solidFill>
                <a:latin typeface="DIN Condensed Bold"/>
                <a:ea typeface="DIN Condensed Bold"/>
                <a:cs typeface="DIN Condensed Bold"/>
                <a:sym typeface="DIN Condensed Bold"/>
              </a:defRPr>
            </a:pPr>
          </a:p>
        </p:txBody>
      </p:sp>
      <p:sp>
        <p:nvSpPr>
          <p:cNvPr id="183" name="Type a quote here."/>
          <p:cNvSpPr txBox="1"/>
          <p:nvPr>
            <p:ph type="body" sz="quarter" idx="13"/>
          </p:nvPr>
        </p:nvSpPr>
        <p:spPr>
          <a:xfrm>
            <a:off x="4298156" y="4089796"/>
            <a:ext cx="15787688" cy="1821658"/>
          </a:xfrm>
          <a:prstGeom prst="rect">
            <a:avLst/>
          </a:prstGeom>
        </p:spPr>
        <p:txBody>
          <a:bodyPr lIns="71437" tIns="71437" rIns="71437" bIns="71437">
            <a:spAutoFit/>
          </a:bodyPr>
          <a:lstStyle>
            <a:lvl1pPr marL="0" indent="0" defTabSz="821531">
              <a:spcBef>
                <a:spcPts val="0"/>
              </a:spcBef>
              <a:buClrTx/>
              <a:buSzTx/>
              <a:buNone/>
              <a:defRPr b="0" cap="all" sz="13200">
                <a:solidFill>
                  <a:srgbClr val="FFFFFF"/>
                </a:solidFill>
                <a:latin typeface="DIN Condensed Bold"/>
                <a:ea typeface="DIN Condensed Bold"/>
                <a:cs typeface="DIN Condensed Bold"/>
                <a:sym typeface="DIN Condensed Bold"/>
              </a:defRPr>
            </a:lvl1pPr>
          </a:lstStyle>
          <a:p>
            <a:pPr/>
            <a:r>
              <a:t>Type a quote here.</a:t>
            </a:r>
          </a:p>
        </p:txBody>
      </p:sp>
      <p:sp>
        <p:nvSpPr>
          <p:cNvPr id="184" name="Johnny Appleseed"/>
          <p:cNvSpPr txBox="1"/>
          <p:nvPr>
            <p:ph type="body" sz="quarter" idx="14"/>
          </p:nvPr>
        </p:nvSpPr>
        <p:spPr>
          <a:xfrm>
            <a:off x="3619500" y="10953750"/>
            <a:ext cx="17145000" cy="1219201"/>
          </a:xfrm>
          <a:prstGeom prst="rect">
            <a:avLst/>
          </a:prstGeom>
        </p:spPr>
        <p:txBody>
          <a:bodyPr lIns="71437" tIns="71437" rIns="71437" bIns="71437">
            <a:spAutoFit/>
          </a:bodyPr>
          <a:lstStyle>
            <a:lvl1pPr marL="0" indent="0" algn="r" defTabSz="821531">
              <a:spcBef>
                <a:spcPts val="0"/>
              </a:spcBef>
              <a:buClrTx/>
              <a:buSzTx/>
              <a:buNone/>
              <a:defRPr b="0" sz="8400">
                <a:solidFill>
                  <a:srgbClr val="838787"/>
                </a:solidFill>
                <a:latin typeface="DIN Condensed Bold"/>
                <a:ea typeface="DIN Condensed Bold"/>
                <a:cs typeface="DIN Condensed Bold"/>
                <a:sym typeface="DIN Condensed Bold"/>
              </a:defRPr>
            </a:lvl1pPr>
          </a:lstStyle>
          <a:p>
            <a:pPr/>
            <a:r>
              <a:t>Johnny Appleseed</a:t>
            </a:r>
          </a:p>
        </p:txBody>
      </p:sp>
      <p:sp>
        <p:nvSpPr>
          <p:cNvPr id="185" name="Text"/>
          <p:cNvSpPr txBox="1"/>
          <p:nvPr>
            <p:ph type="body" sz="quarter" idx="15"/>
          </p:nvPr>
        </p:nvSpPr>
        <p:spPr>
          <a:xfrm>
            <a:off x="3619500" y="638175"/>
            <a:ext cx="15716250" cy="647701"/>
          </a:xfrm>
          <a:prstGeom prst="rect">
            <a:avLst/>
          </a:prstGeom>
        </p:spPr>
        <p:txBody>
          <a:bodyPr lIns="71437" tIns="71437" rIns="71437" bIns="71437" anchor="b">
            <a:spAutoFit/>
          </a:bodyPr>
          <a:lstStyle>
            <a:lvl1pPr marL="0" indent="0" defTabSz="642937">
              <a:spcBef>
                <a:spcPts val="0"/>
              </a:spcBef>
              <a:buClrTx/>
              <a:buSzTx/>
              <a:buNone/>
              <a:defRPr b="0" cap="all" spc="160" sz="3200">
                <a:solidFill>
                  <a:srgbClr val="838787"/>
                </a:solidFill>
                <a:latin typeface="DIN Alternate Bold"/>
                <a:ea typeface="DIN Alternate Bold"/>
                <a:cs typeface="DIN Alternate Bold"/>
                <a:sym typeface="DIN Alternate Bold"/>
              </a:defRPr>
            </a:lvl1pPr>
          </a:lstStyle>
          <a:p>
            <a:pPr/>
            <a:r>
              <a:t>Text</a:t>
            </a:r>
          </a:p>
        </p:txBody>
      </p:sp>
      <p:sp>
        <p:nvSpPr>
          <p:cNvPr id="186" name="Slide Number"/>
          <p:cNvSpPr txBox="1"/>
          <p:nvPr>
            <p:ph type="sldNum" sz="quarter" idx="2"/>
          </p:nvPr>
        </p:nvSpPr>
        <p:spPr>
          <a:xfrm>
            <a:off x="20211932" y="607218"/>
            <a:ext cx="545704" cy="612776"/>
          </a:xfrm>
          <a:prstGeom prst="rect">
            <a:avLst/>
          </a:prstGeom>
        </p:spPr>
        <p:txBody>
          <a:bodyPr lIns="71437" tIns="71437" rIns="71437" bIns="71437" anchor="t"/>
          <a:lstStyle>
            <a:lvl1pPr algn="r" defTabSz="821531">
              <a:lnSpc>
                <a:spcPct val="80000"/>
              </a:lnSpc>
              <a:defRPr sz="3200">
                <a:solidFill>
                  <a:srgbClr val="838787"/>
                </a:solidFill>
                <a:latin typeface="DIN Alternate Bold"/>
                <a:ea typeface="DIN Alternate Bold"/>
                <a:cs typeface="DIN Alternate Bold"/>
                <a:sym typeface="DIN Alternate Bol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Alt">
    <p:spTree>
      <p:nvGrpSpPr>
        <p:cNvPr id="1" name=""/>
        <p:cNvGrpSpPr/>
        <p:nvPr/>
      </p:nvGrpSpPr>
      <p:grpSpPr>
        <a:xfrm>
          <a:off x="0" y="0"/>
          <a:ext cx="0" cy="0"/>
          <a:chOff x="0" y="0"/>
          <a:chExt cx="0" cy="0"/>
        </a:xfrm>
      </p:grpSpPr>
      <p:sp>
        <p:nvSpPr>
          <p:cNvPr id="193" name="Line"/>
          <p:cNvSpPr/>
          <p:nvPr/>
        </p:nvSpPr>
        <p:spPr>
          <a:xfrm flipV="1">
            <a:off x="3619500" y="8635632"/>
            <a:ext cx="17145000" cy="370"/>
          </a:xfrm>
          <a:prstGeom prst="line">
            <a:avLst/>
          </a:prstGeom>
          <a:ln w="50800">
            <a:solidFill>
              <a:srgbClr val="A6AAA9"/>
            </a:solidFill>
            <a:miter lim="400000"/>
          </a:ln>
        </p:spPr>
        <p:txBody>
          <a:bodyPr lIns="71437" tIns="71437" rIns="71437" bIns="71437" anchor="ctr"/>
          <a:lstStyle/>
          <a:p>
            <a:pPr defTabSz="642937">
              <a:lnSpc>
                <a:spcPct val="100000"/>
              </a:lnSpc>
              <a:spcBef>
                <a:spcPts val="0"/>
              </a:spcBef>
              <a:defRPr b="0" sz="1600">
                <a:solidFill>
                  <a:srgbClr val="000000"/>
                </a:solidFill>
                <a:latin typeface="Helvetica"/>
                <a:ea typeface="Helvetica"/>
                <a:cs typeface="Helvetica"/>
                <a:sym typeface="Helvetica"/>
              </a:defRPr>
            </a:pPr>
          </a:p>
        </p:txBody>
      </p:sp>
      <p:sp>
        <p:nvSpPr>
          <p:cNvPr id="194" name="Title Text"/>
          <p:cNvSpPr txBox="1"/>
          <p:nvPr>
            <p:ph type="title"/>
          </p:nvPr>
        </p:nvSpPr>
        <p:spPr>
          <a:xfrm>
            <a:off x="3619500" y="9036843"/>
            <a:ext cx="17145000" cy="3804048"/>
          </a:xfrm>
          <a:prstGeom prst="rect">
            <a:avLst/>
          </a:prstGeom>
        </p:spPr>
        <p:txBody>
          <a:bodyPr lIns="71437" tIns="71437" rIns="71437" bIns="71437"/>
          <a:lstStyle>
            <a:lvl1pPr defTabSz="821531">
              <a:lnSpc>
                <a:spcPct val="80000"/>
              </a:lnSpc>
              <a:defRPr spc="0" sz="23800">
                <a:solidFill>
                  <a:srgbClr val="34A5DA"/>
                </a:solidFill>
                <a:latin typeface="DIN Condensed Bold"/>
                <a:ea typeface="DIN Condensed Bold"/>
                <a:cs typeface="DIN Condensed Bold"/>
                <a:sym typeface="DIN Condensed Bold"/>
              </a:defRPr>
            </a:lvl1pPr>
          </a:lstStyle>
          <a:p>
            <a:pPr/>
            <a:r>
              <a:t>Title Text</a:t>
            </a:r>
          </a:p>
        </p:txBody>
      </p:sp>
      <p:sp>
        <p:nvSpPr>
          <p:cNvPr id="195" name="Body Level One…"/>
          <p:cNvSpPr txBox="1"/>
          <p:nvPr>
            <p:ph type="body" sz="quarter" idx="1"/>
          </p:nvPr>
        </p:nvSpPr>
        <p:spPr>
          <a:xfrm>
            <a:off x="3619500" y="6000750"/>
            <a:ext cx="17145000" cy="2536032"/>
          </a:xfrm>
          <a:prstGeom prst="rect">
            <a:avLst/>
          </a:prstGeom>
        </p:spPr>
        <p:txBody>
          <a:bodyPr lIns="71437" tIns="71437" rIns="71437" bIns="71437" anchor="b"/>
          <a:lstStyle>
            <a:lvl1pPr marL="0" indent="0" defTabSz="821531">
              <a:spcBef>
                <a:spcPts val="3200"/>
              </a:spcBef>
              <a:buClrTx/>
              <a:buSzTx/>
              <a:buNone/>
              <a:defRPr b="0" cap="all" sz="7400">
                <a:solidFill>
                  <a:srgbClr val="A6AAA9"/>
                </a:solidFill>
                <a:latin typeface="DIN Alternate Bold"/>
                <a:ea typeface="DIN Alternate Bold"/>
                <a:cs typeface="DIN Alternate Bold"/>
                <a:sym typeface="DIN Alternate Bold"/>
              </a:defRPr>
            </a:lvl1pPr>
            <a:lvl2pPr marL="0" indent="0" defTabSz="821531">
              <a:spcBef>
                <a:spcPts val="3200"/>
              </a:spcBef>
              <a:buClrTx/>
              <a:buSzTx/>
              <a:buNone/>
              <a:defRPr b="0" cap="all" sz="7400">
                <a:solidFill>
                  <a:srgbClr val="A6AAA9"/>
                </a:solidFill>
                <a:latin typeface="DIN Alternate Bold"/>
                <a:ea typeface="DIN Alternate Bold"/>
                <a:cs typeface="DIN Alternate Bold"/>
                <a:sym typeface="DIN Alternate Bold"/>
              </a:defRPr>
            </a:lvl2pPr>
            <a:lvl3pPr marL="0" indent="0" defTabSz="821531">
              <a:spcBef>
                <a:spcPts val="3200"/>
              </a:spcBef>
              <a:buClrTx/>
              <a:buSzTx/>
              <a:buNone/>
              <a:defRPr b="0" cap="all" sz="7400">
                <a:solidFill>
                  <a:srgbClr val="A6AAA9"/>
                </a:solidFill>
                <a:latin typeface="DIN Alternate Bold"/>
                <a:ea typeface="DIN Alternate Bold"/>
                <a:cs typeface="DIN Alternate Bold"/>
                <a:sym typeface="DIN Alternate Bold"/>
              </a:defRPr>
            </a:lvl3pPr>
            <a:lvl4pPr marL="0" indent="0" defTabSz="821531">
              <a:spcBef>
                <a:spcPts val="3200"/>
              </a:spcBef>
              <a:buClrTx/>
              <a:buSzTx/>
              <a:buNone/>
              <a:defRPr b="0" cap="all" sz="7400">
                <a:solidFill>
                  <a:srgbClr val="A6AAA9"/>
                </a:solidFill>
                <a:latin typeface="DIN Alternate Bold"/>
                <a:ea typeface="DIN Alternate Bold"/>
                <a:cs typeface="DIN Alternate Bold"/>
                <a:sym typeface="DIN Alternate Bold"/>
              </a:defRPr>
            </a:lvl4pPr>
            <a:lvl5pPr marL="0" indent="0" defTabSz="821531">
              <a:spcBef>
                <a:spcPts val="3200"/>
              </a:spcBef>
              <a:buClrTx/>
              <a:buSzTx/>
              <a:buNone/>
              <a:defRPr b="0" cap="all" sz="74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196" name="Slide Number"/>
          <p:cNvSpPr txBox="1"/>
          <p:nvPr>
            <p:ph type="sldNum" sz="quarter" idx="2"/>
          </p:nvPr>
        </p:nvSpPr>
        <p:spPr>
          <a:xfrm>
            <a:off x="20177110" y="589359"/>
            <a:ext cx="545704" cy="612776"/>
          </a:xfrm>
          <a:prstGeom prst="rect">
            <a:avLst/>
          </a:prstGeom>
        </p:spPr>
        <p:txBody>
          <a:bodyPr lIns="71437" tIns="71437" rIns="71437" bIns="71437" anchor="t"/>
          <a:lstStyle>
            <a:lvl1pPr algn="r" defTabSz="821531">
              <a:lnSpc>
                <a:spcPct val="80000"/>
              </a:lnSpc>
              <a:defRPr sz="3200">
                <a:solidFill>
                  <a:srgbClr val="838787"/>
                </a:solidFill>
                <a:latin typeface="DIN Alternate Bold"/>
                <a:ea typeface="DIN Alternate Bold"/>
                <a:cs typeface="DIN Alternate Bold"/>
                <a:sym typeface="DIN Alternate Bold"/>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re">
    <p:bg>
      <p:bgPr>
        <a:solidFill>
          <a:srgbClr val="222222"/>
        </a:solidFill>
      </p:bgPr>
    </p:bg>
    <p:spTree>
      <p:nvGrpSpPr>
        <p:cNvPr id="1" name=""/>
        <p:cNvGrpSpPr/>
        <p:nvPr/>
      </p:nvGrpSpPr>
      <p:grpSpPr>
        <a:xfrm>
          <a:off x="0" y="0"/>
          <a:ext cx="0" cy="0"/>
          <a:chOff x="0" y="0"/>
          <a:chExt cx="0" cy="0"/>
        </a:xfrm>
      </p:grpSpPr>
      <p:sp>
        <p:nvSpPr>
          <p:cNvPr id="203" name="Title Text"/>
          <p:cNvSpPr txBox="1"/>
          <p:nvPr>
            <p:ph type="title"/>
          </p:nvPr>
        </p:nvSpPr>
        <p:spPr>
          <a:xfrm>
            <a:off x="3619500" y="5679281"/>
            <a:ext cx="17145000" cy="6357938"/>
          </a:xfrm>
          <a:prstGeom prst="rect">
            <a:avLst/>
          </a:prstGeom>
        </p:spPr>
        <p:txBody>
          <a:bodyPr lIns="71437" tIns="71437" rIns="71437" bIns="71437"/>
          <a:lstStyle>
            <a:lvl1pPr defTabSz="821531">
              <a:lnSpc>
                <a:spcPct val="80000"/>
              </a:lnSpc>
              <a:defRPr spc="0" sz="23800">
                <a:solidFill>
                  <a:srgbClr val="34A5DA"/>
                </a:solidFill>
                <a:latin typeface="DIN Condensed Bold"/>
                <a:ea typeface="DIN Condensed Bold"/>
                <a:cs typeface="DIN Condensed Bold"/>
                <a:sym typeface="DIN Condensed Bold"/>
              </a:defRPr>
            </a:lvl1pPr>
          </a:lstStyle>
          <a:p>
            <a:pPr/>
            <a:r>
              <a:t>Title Text</a:t>
            </a:r>
          </a:p>
        </p:txBody>
      </p:sp>
      <p:sp>
        <p:nvSpPr>
          <p:cNvPr id="204" name="Slide Number"/>
          <p:cNvSpPr txBox="1"/>
          <p:nvPr>
            <p:ph type="sldNum" sz="quarter" idx="2"/>
          </p:nvPr>
        </p:nvSpPr>
        <p:spPr>
          <a:xfrm>
            <a:off x="20222927" y="607218"/>
            <a:ext cx="545704" cy="612776"/>
          </a:xfrm>
          <a:prstGeom prst="rect">
            <a:avLst/>
          </a:prstGeom>
        </p:spPr>
        <p:txBody>
          <a:bodyPr lIns="71437" tIns="71437" rIns="71437" bIns="71437" anchor="t"/>
          <a:lstStyle>
            <a:lvl1pPr algn="r" defTabSz="821531">
              <a:lnSpc>
                <a:spcPct val="80000"/>
              </a:lnSpc>
              <a:defRPr sz="3200">
                <a:solidFill>
                  <a:srgbClr val="838787"/>
                </a:solidFill>
                <a:latin typeface="DIN Alternate Bold"/>
                <a:ea typeface="DIN Alternate Bold"/>
                <a:cs typeface="DIN Alternate Bold"/>
                <a:sym typeface="DIN Alternate Bold"/>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Body Level One…"/>
          <p:cNvSpPr txBox="1"/>
          <p:nvPr>
            <p:ph type="body" idx="1" hasCustomPrompt="1"/>
          </p:nvPr>
        </p:nvSpPr>
        <p:spPr>
          <a:xfrm>
            <a:off x="1219200" y="3733800"/>
            <a:ext cx="21945600" cy="8763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3" name="Slide Title"/>
          <p:cNvSpPr txBox="1"/>
          <p:nvPr>
            <p:ph type="title" hasCustomPrompt="1"/>
          </p:nvPr>
        </p:nvSpPr>
        <p:spPr>
          <a:xfrm>
            <a:off x="1219200" y="1219200"/>
            <a:ext cx="21945600" cy="22987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4" name="Slide Number"/>
          <p:cNvSpPr txBox="1"/>
          <p:nvPr>
            <p:ph type="sldNum" sz="quarter" idx="2"/>
          </p:nvPr>
        </p:nvSpPr>
        <p:spPr>
          <a:xfrm>
            <a:off x="23622000" y="13080999"/>
            <a:ext cx="336728" cy="413767"/>
          </a:xfrm>
          <a:prstGeom prst="rect">
            <a:avLst/>
          </a:prstGeom>
          <a:ln w="12700">
            <a:miter lim="400000"/>
          </a:ln>
        </p:spPr>
        <p:txBody>
          <a:bodyPr wrap="none" lIns="50800" tIns="50800" rIns="50800" bIns="50800" anchor="b">
            <a:spAutoFit/>
          </a:bodyPr>
          <a:lstStyle>
            <a:lvl1pPr defTabSz="825500">
              <a:lnSpc>
                <a:spcPts val="2600"/>
              </a:lnSpc>
              <a:spcBef>
                <a:spcPts val="0"/>
              </a:spcBef>
              <a:defRPr b="0" sz="1800">
                <a:solidFill>
                  <a:srgbClr val="000000"/>
                </a:solidFill>
                <a:latin typeface="Proxima Nova Medium"/>
                <a:ea typeface="Proxima Nova Medium"/>
                <a:cs typeface="Proxima Nova Medium"/>
                <a:sym typeface="Proxima Nova Medium"/>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transition xmlns:p14="http://schemas.microsoft.com/office/powerpoint/2010/main" spd="med" advClick="1"/>
  <p:txStyles>
    <p:titleStyle>
      <a:lvl1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1pPr>
      <a:lvl2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2pPr>
      <a:lvl3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3pPr>
      <a:lvl4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4pPr>
      <a:lvl5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5pPr>
      <a:lvl6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6pPr>
      <a:lvl7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7pPr>
      <a:lvl8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8pPr>
      <a:lvl9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9pPr>
    </p:titleStyle>
    <p:bodyStyle>
      <a:lvl1pPr marL="685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1pPr>
      <a:lvl2pPr marL="1371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2pPr>
      <a:lvl3pPr marL="2057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3pPr>
      <a:lvl4pPr marL="2743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4pPr>
      <a:lvl5pPr marL="34290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5pPr>
      <a:lvl6pPr marL="4114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6pPr>
      <a:lvl7pPr marL="4800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7pPr>
      <a:lvl8pPr marL="5486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8pPr>
      <a:lvl9pPr marL="6172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9pPr>
    </p:bodyStyle>
    <p:otherStyle>
      <a:lvl1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1pPr>
      <a:lvl2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2pPr>
      <a:lvl3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3pPr>
      <a:lvl4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4pPr>
      <a:lvl5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5pPr>
      <a:lvl6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6pPr>
      <a:lvl7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7pPr>
      <a:lvl8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8pPr>
      <a:lvl9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s>

</file>

<file path=ppt/slides/_rels/slide21.xml.rels><?xml version="1.0" encoding="UTF-8"?>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Dr Eloise Govier"/>
          <p:cNvSpPr txBox="1"/>
          <p:nvPr>
            <p:ph type="subTitle" sz="quarter" idx="1"/>
          </p:nvPr>
        </p:nvSpPr>
        <p:spPr>
          <a:prstGeom prst="rect">
            <a:avLst/>
          </a:prstGeom>
        </p:spPr>
        <p:txBody>
          <a:bodyPr/>
          <a:lstStyle/>
          <a:p>
            <a:pPr/>
            <a:r>
              <a:t>Dr Eloise Govier</a:t>
            </a:r>
          </a:p>
        </p:txBody>
      </p:sp>
      <p:sp>
        <p:nvSpPr>
          <p:cNvPr id="214" name="Ethnography and Autoethnography"/>
          <p:cNvSpPr txBox="1"/>
          <p:nvPr>
            <p:ph type="ctrTitle"/>
          </p:nvPr>
        </p:nvSpPr>
        <p:spPr>
          <a:prstGeom prst="rect">
            <a:avLst/>
          </a:prstGeom>
        </p:spPr>
        <p:txBody>
          <a:bodyPr/>
          <a:lstStyle/>
          <a:p>
            <a:pPr/>
            <a:r>
              <a:t>Ethnography and Autoethnography</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6" name="What are we trying to capture?…"/>
          <p:cNvSpPr txBox="1"/>
          <p:nvPr>
            <p:ph type="body" sz="half" idx="1"/>
          </p:nvPr>
        </p:nvSpPr>
        <p:spPr>
          <a:xfrm>
            <a:off x="1187157" y="3861968"/>
            <a:ext cx="9093986" cy="8763001"/>
          </a:xfrm>
          <a:prstGeom prst="rect">
            <a:avLst/>
          </a:prstGeom>
        </p:spPr>
        <p:txBody>
          <a:bodyPr/>
          <a:lstStyle/>
          <a:p>
            <a:pPr marL="685799" indent="-685799">
              <a:defRPr sz="8200"/>
            </a:pPr>
            <a:r>
              <a:t>What are we trying to capture?</a:t>
            </a:r>
          </a:p>
          <a:p>
            <a:pPr marL="685799" indent="-685799">
              <a:defRPr sz="8200"/>
            </a:pPr>
            <a:r>
              <a:t>What are we doing?</a:t>
            </a:r>
          </a:p>
          <a:p>
            <a:pPr marL="685799" indent="-685799">
              <a:defRPr sz="8200"/>
            </a:pPr>
            <a:r>
              <a:t>How do we do it?</a:t>
            </a:r>
          </a:p>
        </p:txBody>
      </p:sp>
      <p:sp>
        <p:nvSpPr>
          <p:cNvPr id="217" name="Ethnographic Writing"/>
          <p:cNvSpPr txBox="1"/>
          <p:nvPr>
            <p:ph type="title"/>
          </p:nvPr>
        </p:nvSpPr>
        <p:spPr>
          <a:prstGeom prst="rect">
            <a:avLst/>
          </a:prstGeom>
        </p:spPr>
        <p:txBody>
          <a:bodyPr/>
          <a:lstStyle/>
          <a:p>
            <a:pPr/>
            <a:r>
              <a:t>Ethnographic Writing</a:t>
            </a:r>
          </a:p>
        </p:txBody>
      </p:sp>
      <p:pic>
        <p:nvPicPr>
          <p:cNvPr id="218" name="Ethnographic-research-2.jpg" descr="Ethnographic-research-2.jpg"/>
          <p:cNvPicPr>
            <a:picLocks noChangeAspect="1"/>
          </p:cNvPicPr>
          <p:nvPr/>
        </p:nvPicPr>
        <p:blipFill>
          <a:blip r:embed="rId2">
            <a:extLst/>
          </a:blip>
          <a:stretch>
            <a:fillRect/>
          </a:stretch>
        </p:blipFill>
        <p:spPr>
          <a:xfrm>
            <a:off x="13265496" y="3801075"/>
            <a:ext cx="9402252" cy="5382790"/>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0" name="The events that unfold in front of and around the ethnographer (Gregson 2007)…"/>
          <p:cNvSpPr txBox="1"/>
          <p:nvPr>
            <p:ph type="body" idx="1"/>
          </p:nvPr>
        </p:nvSpPr>
        <p:spPr>
          <a:prstGeom prst="rect">
            <a:avLst/>
          </a:prstGeom>
        </p:spPr>
        <p:txBody>
          <a:bodyPr/>
          <a:lstStyle/>
          <a:p>
            <a:pPr>
              <a:defRPr sz="5800"/>
            </a:pPr>
            <a:r>
              <a:t>The events that unfold in front of and around the ethnographer (Gregson 2007)</a:t>
            </a:r>
          </a:p>
          <a:p>
            <a:pPr>
              <a:defRPr sz="5800"/>
            </a:pPr>
            <a:r>
              <a:t>‘Dialogue is discovery and only partial knowledge will ever be attained’ (Heyl 2001: 370)</a:t>
            </a:r>
          </a:p>
          <a:p>
            <a:pPr>
              <a:defRPr sz="5800"/>
            </a:pPr>
            <a:r>
              <a:t>Researchers bring with them a ‘vocabulary of method’ (Heyl 2001: 371)</a:t>
            </a:r>
          </a:p>
        </p:txBody>
      </p:sp>
      <p:sp>
        <p:nvSpPr>
          <p:cNvPr id="221" name="Ethnography"/>
          <p:cNvSpPr txBox="1"/>
          <p:nvPr>
            <p:ph type="title"/>
          </p:nvPr>
        </p:nvSpPr>
        <p:spPr>
          <a:prstGeom prst="rect">
            <a:avLst/>
          </a:prstGeom>
        </p:spPr>
        <p:txBody>
          <a:bodyPr/>
          <a:lstStyle/>
          <a:p>
            <a:pPr/>
            <a:r>
              <a:t>Ethnography</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3" name="Interviews act as an anchor for ethnography…"/>
          <p:cNvSpPr txBox="1"/>
          <p:nvPr>
            <p:ph type="body" idx="1"/>
          </p:nvPr>
        </p:nvSpPr>
        <p:spPr>
          <a:prstGeom prst="rect">
            <a:avLst/>
          </a:prstGeom>
        </p:spPr>
        <p:txBody>
          <a:bodyPr/>
          <a:lstStyle/>
          <a:p>
            <a:pPr marL="685799" indent="-685799">
              <a:defRPr sz="6300"/>
            </a:pPr>
            <a:r>
              <a:t>Interviews act as an anchor for ethnography</a:t>
            </a:r>
          </a:p>
          <a:p>
            <a:pPr marL="685799" indent="-685799">
              <a:defRPr sz="6300"/>
            </a:pPr>
            <a:r>
              <a:t>Often working as a solo ethnographer</a:t>
            </a:r>
          </a:p>
          <a:p>
            <a:pPr marL="685799" indent="-685799">
              <a:defRPr sz="6300"/>
            </a:pPr>
            <a:r>
              <a:t>Rupture points</a:t>
            </a:r>
          </a:p>
          <a:p>
            <a:pPr marL="685799" indent="-685799">
              <a:defRPr sz="6300"/>
            </a:pPr>
            <a:r>
              <a:t>The ethnographer’s stories act as a filter</a:t>
            </a:r>
          </a:p>
          <a:p>
            <a:pPr marL="685799" indent="-685799">
              <a:defRPr sz="6300"/>
            </a:pPr>
            <a:r>
              <a:t>The research team (those working alongside the ethnographer) are positioned more as an audience than within the research as enacted</a:t>
            </a:r>
          </a:p>
        </p:txBody>
      </p:sp>
      <p:sp>
        <p:nvSpPr>
          <p:cNvPr id="224" name="Gregson (2007) notes:"/>
          <p:cNvSpPr txBox="1"/>
          <p:nvPr>
            <p:ph type="title"/>
          </p:nvPr>
        </p:nvSpPr>
        <p:spPr>
          <a:xfrm>
            <a:off x="1219200" y="1213048"/>
            <a:ext cx="21945600" cy="2298701"/>
          </a:xfrm>
          <a:prstGeom prst="rect">
            <a:avLst/>
          </a:prstGeom>
        </p:spPr>
        <p:txBody>
          <a:bodyPr/>
          <a:lstStyle/>
          <a:p>
            <a:pPr/>
            <a:r>
              <a:t>Gregson (2007) notes:</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6" name="“In its very enactment, then, through its doing, recording and writing, ethnography works to constitute the ethnographer as the witnessing, knowing, authoring, subject, as the ‘I who was there’, and who therefore, somehow, is invested with the authority "/>
          <p:cNvSpPr txBox="1"/>
          <p:nvPr>
            <p:ph type="body" idx="1"/>
          </p:nvPr>
        </p:nvSpPr>
        <p:spPr>
          <a:xfrm>
            <a:off x="3595668" y="1291885"/>
            <a:ext cx="16840201" cy="10072025"/>
          </a:xfrm>
          <a:prstGeom prst="rect">
            <a:avLst/>
          </a:prstGeom>
        </p:spPr>
        <p:txBody>
          <a:bodyPr/>
          <a:lstStyle/>
          <a:p>
            <a:pPr marL="220218" indent="-220218" defTabSz="421004">
              <a:defRPr sz="8618"/>
            </a:pPr>
          </a:p>
          <a:p>
            <a:pPr marL="220218" indent="-220218" defTabSz="421004">
              <a:defRPr sz="8618"/>
            </a:pPr>
            <a:r>
              <a:t>“In its very enactment, then, through its doing, recording and writing, ethnography works to constitute the ethnographer as the witnessing, knowing, authoring, subject, as the ‘I who was there’, and who therefore, somehow, is invested with the authority to know, however much this is acknowledged to be partial and provisional; not because of any desire to be such an I, but as an effect of its practice”. (Gregson 2007: 5).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8" name="Consider: are there any cultural impediments?…"/>
          <p:cNvSpPr txBox="1"/>
          <p:nvPr>
            <p:ph type="body" sz="half" idx="1"/>
          </p:nvPr>
        </p:nvSpPr>
        <p:spPr>
          <a:xfrm>
            <a:off x="1219200" y="3717272"/>
            <a:ext cx="9480617" cy="8763001"/>
          </a:xfrm>
          <a:prstGeom prst="rect">
            <a:avLst/>
          </a:prstGeom>
        </p:spPr>
        <p:txBody>
          <a:bodyPr/>
          <a:lstStyle/>
          <a:p>
            <a:pPr marL="685799" indent="-685799">
              <a:defRPr sz="6100"/>
            </a:pPr>
            <a:r>
              <a:t>Consider: are there any cultural impediments?</a:t>
            </a:r>
          </a:p>
          <a:p>
            <a:pPr marL="685799" indent="-685799">
              <a:defRPr sz="6100"/>
            </a:pPr>
            <a:r>
              <a:t>The choice to work productively with a culture, rather than against it.</a:t>
            </a:r>
          </a:p>
          <a:p>
            <a:pPr marL="685799" indent="-685799">
              <a:defRPr sz="6100"/>
            </a:pPr>
            <a:r>
              <a:t>Gregson talks about conducting house-based research.</a:t>
            </a:r>
          </a:p>
        </p:txBody>
      </p:sp>
      <p:sp>
        <p:nvSpPr>
          <p:cNvPr id="229" name="Being the ‘visitor’"/>
          <p:cNvSpPr txBox="1"/>
          <p:nvPr>
            <p:ph type="title"/>
          </p:nvPr>
        </p:nvSpPr>
        <p:spPr>
          <a:xfrm>
            <a:off x="1219200" y="1213048"/>
            <a:ext cx="21945600" cy="2298701"/>
          </a:xfrm>
          <a:prstGeom prst="rect">
            <a:avLst/>
          </a:prstGeom>
        </p:spPr>
        <p:txBody>
          <a:bodyPr/>
          <a:lstStyle/>
          <a:p>
            <a:pPr defTabSz="536575">
              <a:defRPr spc="-91" sz="9100"/>
            </a:pPr>
            <a:r>
              <a:t>Being the ‘visitor’</a:t>
            </a:r>
            <a:br/>
          </a:p>
        </p:txBody>
      </p:sp>
      <p:pic>
        <p:nvPicPr>
          <p:cNvPr id="230" name="on-location-interviews-1.jpg" descr="on-location-interviews-1.jpg"/>
          <p:cNvPicPr>
            <a:picLocks noChangeAspect="1"/>
          </p:cNvPicPr>
          <p:nvPr/>
        </p:nvPicPr>
        <p:blipFill>
          <a:blip r:embed="rId2">
            <a:extLst/>
          </a:blip>
          <a:stretch>
            <a:fillRect/>
          </a:stretch>
        </p:blipFill>
        <p:spPr>
          <a:xfrm>
            <a:off x="14510768" y="1709806"/>
            <a:ext cx="7277101" cy="8572501"/>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2" name="Descriptive…"/>
          <p:cNvSpPr txBox="1"/>
          <p:nvPr>
            <p:ph type="body" sz="half" idx="1"/>
          </p:nvPr>
        </p:nvSpPr>
        <p:spPr>
          <a:xfrm>
            <a:off x="14452566" y="3717272"/>
            <a:ext cx="8932461" cy="8763001"/>
          </a:xfrm>
          <a:prstGeom prst="rect">
            <a:avLst/>
          </a:prstGeom>
        </p:spPr>
        <p:txBody>
          <a:bodyPr/>
          <a:lstStyle/>
          <a:p>
            <a:pPr marL="685799" indent="-685799">
              <a:defRPr sz="8900"/>
            </a:pPr>
            <a:r>
              <a:t>Descriptive</a:t>
            </a:r>
          </a:p>
          <a:p>
            <a:pPr marL="685799" indent="-685799">
              <a:defRPr sz="8900"/>
            </a:pPr>
            <a:r>
              <a:t>Reflective</a:t>
            </a:r>
          </a:p>
          <a:p>
            <a:pPr marL="685799" indent="-685799">
              <a:defRPr sz="8900"/>
            </a:pPr>
            <a:r>
              <a:t>Interpretive </a:t>
            </a:r>
          </a:p>
        </p:txBody>
      </p:sp>
      <p:sp>
        <p:nvSpPr>
          <p:cNvPr id="233" name="Ethnographic Writing is…"/>
          <p:cNvSpPr txBox="1"/>
          <p:nvPr>
            <p:ph type="title"/>
          </p:nvPr>
        </p:nvSpPr>
        <p:spPr>
          <a:prstGeom prst="rect">
            <a:avLst/>
          </a:prstGeom>
        </p:spPr>
        <p:txBody>
          <a:bodyPr/>
          <a:lstStyle/>
          <a:p>
            <a:pPr/>
            <a:r>
              <a:t>Ethnographic Writing is…</a:t>
            </a:r>
          </a:p>
        </p:txBody>
      </p:sp>
      <p:pic>
        <p:nvPicPr>
          <p:cNvPr id="234" name="social-environment.jpg" descr="social-environment.jpg"/>
          <p:cNvPicPr>
            <a:picLocks noChangeAspect="1"/>
          </p:cNvPicPr>
          <p:nvPr/>
        </p:nvPicPr>
        <p:blipFill>
          <a:blip r:embed="rId2">
            <a:extLst/>
          </a:blip>
          <a:stretch>
            <a:fillRect/>
          </a:stretch>
        </p:blipFill>
        <p:spPr>
          <a:xfrm>
            <a:off x="2471501" y="4147076"/>
            <a:ext cx="8123191" cy="5421848"/>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6" name="“Ethnographic observations of, and interactions with, others highlight how bodies interact, meld, and constitute social spaces, and thereby create inclusions and exclusions” (Watson and Till 2009: 122)"/>
          <p:cNvSpPr txBox="1"/>
          <p:nvPr>
            <p:ph type="body" sz="half" idx="1"/>
          </p:nvPr>
        </p:nvSpPr>
        <p:spPr>
          <a:xfrm>
            <a:off x="3771899" y="3414576"/>
            <a:ext cx="16840201" cy="6956499"/>
          </a:xfrm>
          <a:prstGeom prst="rect">
            <a:avLst/>
          </a:prstGeom>
        </p:spPr>
        <p:txBody>
          <a:bodyPr/>
          <a:lstStyle>
            <a:lvl1pPr marL="233172" indent="-233172" defTabSz="445770">
              <a:defRPr sz="10584"/>
            </a:lvl1pPr>
          </a:lstStyle>
          <a:p>
            <a:pPr/>
            <a:r>
              <a:t>“Ethnographic observations of, and interactions with, others highlight how bodies interact, meld, and constitute social spaces, and thereby create inclusions and exclusions” (Watson and Till 2009: 122)</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8" name="Circumstances of events…"/>
          <p:cNvSpPr txBox="1"/>
          <p:nvPr>
            <p:ph type="body" sz="half" idx="1"/>
          </p:nvPr>
        </p:nvSpPr>
        <p:spPr>
          <a:xfrm>
            <a:off x="13186905" y="4213924"/>
            <a:ext cx="10328481" cy="8763001"/>
          </a:xfrm>
          <a:prstGeom prst="rect">
            <a:avLst/>
          </a:prstGeom>
        </p:spPr>
        <p:txBody>
          <a:bodyPr/>
          <a:lstStyle/>
          <a:p>
            <a:pPr>
              <a:defRPr sz="6000"/>
            </a:pPr>
            <a:r>
              <a:t>Circumstances of events</a:t>
            </a:r>
          </a:p>
          <a:p>
            <a:pPr>
              <a:defRPr sz="6000"/>
            </a:pPr>
            <a:r>
              <a:t>Details of landscapes</a:t>
            </a:r>
          </a:p>
          <a:p>
            <a:pPr>
              <a:defRPr sz="6000"/>
            </a:pPr>
            <a:r>
              <a:t>Peoples’ moods, movements, dress</a:t>
            </a:r>
          </a:p>
          <a:p>
            <a:pPr>
              <a:defRPr sz="6000"/>
            </a:pPr>
            <a:r>
              <a:t>Rich description and detailed accounts</a:t>
            </a:r>
          </a:p>
        </p:txBody>
      </p:sp>
      <p:sp>
        <p:nvSpPr>
          <p:cNvPr id="239" name="Ethnographic Writing"/>
          <p:cNvSpPr txBox="1"/>
          <p:nvPr>
            <p:ph type="title"/>
          </p:nvPr>
        </p:nvSpPr>
        <p:spPr>
          <a:prstGeom prst="rect">
            <a:avLst/>
          </a:prstGeom>
        </p:spPr>
        <p:txBody>
          <a:bodyPr/>
          <a:lstStyle/>
          <a:p>
            <a:pPr/>
            <a:r>
              <a:t>Ethnographic Writing</a:t>
            </a:r>
          </a:p>
        </p:txBody>
      </p:sp>
      <p:pic>
        <p:nvPicPr>
          <p:cNvPr id="240" name="221-2212222_organization-clipart-focus-group-clipart-debate-competition.png" descr="221-2212222_organization-clipart-focus-group-clipart-debate-competition.png"/>
          <p:cNvPicPr>
            <a:picLocks noChangeAspect="1"/>
          </p:cNvPicPr>
          <p:nvPr/>
        </p:nvPicPr>
        <p:blipFill>
          <a:blip r:embed="rId2">
            <a:extLst/>
          </a:blip>
          <a:stretch>
            <a:fillRect/>
          </a:stretch>
        </p:blipFill>
        <p:spPr>
          <a:xfrm>
            <a:off x="2514675" y="4047920"/>
            <a:ext cx="7384136" cy="6333949"/>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2" name="“Doings” unconscious or unarticulated acts…"/>
          <p:cNvSpPr txBox="1"/>
          <p:nvPr>
            <p:ph type="body" sz="half" idx="1"/>
          </p:nvPr>
        </p:nvSpPr>
        <p:spPr>
          <a:xfrm>
            <a:off x="14452566" y="3845947"/>
            <a:ext cx="8955491" cy="8763001"/>
          </a:xfrm>
          <a:prstGeom prst="rect">
            <a:avLst/>
          </a:prstGeom>
        </p:spPr>
        <p:txBody>
          <a:bodyPr/>
          <a:lstStyle/>
          <a:p>
            <a:pPr marL="685799" indent="-685799">
              <a:defRPr sz="6600"/>
            </a:pPr>
            <a:r>
              <a:t>“Doings” unconscious or unarticulated acts</a:t>
            </a:r>
          </a:p>
          <a:p>
            <a:pPr marL="685799" indent="-685799">
              <a:defRPr sz="6600"/>
            </a:pPr>
            <a:r>
              <a:t>What people do </a:t>
            </a:r>
          </a:p>
          <a:p>
            <a:pPr marL="685799" indent="-685799">
              <a:defRPr sz="6600"/>
            </a:pPr>
            <a:r>
              <a:t>Interviews do not solely make an ethnography</a:t>
            </a:r>
          </a:p>
        </p:txBody>
      </p:sp>
      <p:sp>
        <p:nvSpPr>
          <p:cNvPr id="243" name="Participant Observation"/>
          <p:cNvSpPr txBox="1"/>
          <p:nvPr>
            <p:ph type="title"/>
          </p:nvPr>
        </p:nvSpPr>
        <p:spPr>
          <a:prstGeom prst="rect">
            <a:avLst/>
          </a:prstGeom>
        </p:spPr>
        <p:txBody>
          <a:bodyPr/>
          <a:lstStyle/>
          <a:p>
            <a:pPr/>
            <a:r>
              <a:t>Participant Observation</a:t>
            </a:r>
          </a:p>
        </p:txBody>
      </p:sp>
      <p:pic>
        <p:nvPicPr>
          <p:cNvPr id="244" name="Image-Ethnography.jpg" descr="Image-Ethnography.jpg"/>
          <p:cNvPicPr>
            <a:picLocks noChangeAspect="1"/>
          </p:cNvPicPr>
          <p:nvPr/>
        </p:nvPicPr>
        <p:blipFill>
          <a:blip r:embed="rId2">
            <a:extLst/>
          </a:blip>
          <a:stretch>
            <a:fillRect/>
          </a:stretch>
        </p:blipFill>
        <p:spPr>
          <a:xfrm>
            <a:off x="2471576" y="4287630"/>
            <a:ext cx="9320348" cy="6509905"/>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6" name="“Ethnography is more about its ‘doing’ than it is about the procurement of facts.” (Watson and Till 2009: 134)"/>
          <p:cNvSpPr txBox="1"/>
          <p:nvPr>
            <p:ph type="body" sz="half" idx="1"/>
          </p:nvPr>
        </p:nvSpPr>
        <p:spPr>
          <a:prstGeom prst="rect">
            <a:avLst/>
          </a:prstGeom>
        </p:spPr>
        <p:txBody>
          <a:bodyPr/>
          <a:lstStyle>
            <a:lvl1pPr marL="384302" indent="-384302" defTabSz="734694">
              <a:defRPr sz="12460"/>
            </a:lvl1pPr>
          </a:lstStyle>
          <a:p>
            <a:pPr/>
            <a:r>
              <a:t>“Ethnography is more about its ‘doing’ than it is about the procurement of facts.” (Watson and Till 2009: 134)</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8" name="Discusses “the discomfiture many anthropologists have with using terms such as informant, respondent or research subject as textual references for people they have known as friends, neighbours, advisers, etc”.…"/>
          <p:cNvSpPr txBox="1"/>
          <p:nvPr>
            <p:ph type="body" idx="1"/>
          </p:nvPr>
        </p:nvSpPr>
        <p:spPr>
          <a:prstGeom prst="rect">
            <a:avLst/>
          </a:prstGeom>
        </p:spPr>
        <p:txBody>
          <a:bodyPr/>
          <a:lstStyle/>
          <a:p>
            <a:pPr>
              <a:defRPr sz="5800"/>
            </a:pPr>
            <a:r>
              <a:t>Discusses “the discomfiture many anthropologists have with using terms such as informant, respondent or research subject as textual references for people they have known as friends, neighbours, advisers, etc”.</a:t>
            </a:r>
          </a:p>
          <a:p>
            <a:pPr>
              <a:defRPr sz="5800"/>
            </a:pPr>
            <a:r>
              <a:t>Contends that there is a disciplinary bias towards the distantly exotic as more valid sites for fieldwork continues to shape training and hiring practices at the very least in North American and British anthropology departments.</a:t>
            </a:r>
          </a:p>
        </p:txBody>
      </p:sp>
      <p:sp>
        <p:nvSpPr>
          <p:cNvPr id="249" name="Amit (2000)"/>
          <p:cNvSpPr txBox="1"/>
          <p:nvPr>
            <p:ph type="title"/>
          </p:nvPr>
        </p:nvSpPr>
        <p:spPr>
          <a:prstGeom prst="rect">
            <a:avLst/>
          </a:prstGeom>
        </p:spPr>
        <p:txBody>
          <a:bodyPr/>
          <a:lstStyle/>
          <a:p>
            <a:pPr/>
            <a:r>
              <a:t>Amit (2000)</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1" name="“Anthropological research is an immersive experience that is: ‘a total experience, demanding all of the anthropologist’s resources, intellectual, physical, emotional, political and intuitive”. (Oakley 1992: 8)"/>
          <p:cNvSpPr txBox="1"/>
          <p:nvPr>
            <p:ph type="body" sz="half" idx="1"/>
          </p:nvPr>
        </p:nvSpPr>
        <p:spPr>
          <a:prstGeom prst="rect">
            <a:avLst/>
          </a:prstGeom>
        </p:spPr>
        <p:txBody>
          <a:bodyPr/>
          <a:lstStyle>
            <a:lvl1pPr marL="272034" indent="-272034" defTabSz="520065">
              <a:defRPr sz="8820"/>
            </a:lvl1pPr>
          </a:lstStyle>
          <a:p>
            <a:pPr/>
            <a:r>
              <a:t>“Anthropological research is an immersive experience that is: ‘a total experience, demanding all of the anthropologist’s resources, intellectual, physical, emotional, political and intuitive”. (Oakley 1992: 8) </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3" name="In a ‘world of infinite interconnections and overlapping contexts’…"/>
          <p:cNvSpPr txBox="1"/>
          <p:nvPr>
            <p:ph type="body" sz="half" idx="1"/>
          </p:nvPr>
        </p:nvSpPr>
        <p:spPr>
          <a:xfrm>
            <a:off x="14660839" y="3717272"/>
            <a:ext cx="8314776" cy="8763001"/>
          </a:xfrm>
          <a:prstGeom prst="rect">
            <a:avLst/>
          </a:prstGeom>
        </p:spPr>
        <p:txBody>
          <a:bodyPr/>
          <a:lstStyle/>
          <a:p>
            <a:pPr>
              <a:defRPr sz="5200"/>
            </a:pPr>
            <a:r>
              <a:t>In a ‘world of infinite interconnections and overlapping contexts’</a:t>
            </a:r>
          </a:p>
          <a:p>
            <a:pPr>
              <a:defRPr sz="5200"/>
            </a:pPr>
            <a:r>
              <a:t>Argues the ‘field’ has been constructed</a:t>
            </a:r>
          </a:p>
          <a:p>
            <a:pPr>
              <a:defRPr sz="5200"/>
            </a:pPr>
            <a:r>
              <a:t>Shaped by ‘the conceptual, professional, financial and relational opportunities and resources accessible to the ethnographer’</a:t>
            </a:r>
          </a:p>
        </p:txBody>
      </p:sp>
      <p:sp>
        <p:nvSpPr>
          <p:cNvPr id="254" name="Immersion and presence archetypes for anthropological fieldwork? (Amit 2000: 5)"/>
          <p:cNvSpPr txBox="1"/>
          <p:nvPr>
            <p:ph type="title"/>
          </p:nvPr>
        </p:nvSpPr>
        <p:spPr>
          <a:prstGeom prst="rect">
            <a:avLst/>
          </a:prstGeom>
        </p:spPr>
        <p:txBody>
          <a:bodyPr/>
          <a:lstStyle>
            <a:lvl1pPr defTabSz="536575">
              <a:defRPr spc="-91" sz="9100"/>
            </a:lvl1pPr>
          </a:lstStyle>
          <a:p>
            <a:pPr/>
            <a:r>
              <a:t>Immersion and presence archetypes for anthropological fieldwork? (Amit 2000: 5)</a:t>
            </a:r>
          </a:p>
        </p:txBody>
      </p:sp>
      <p:pic>
        <p:nvPicPr>
          <p:cNvPr id="255" name="Unknown.jpeg" descr="Unknown.jpeg"/>
          <p:cNvPicPr>
            <a:picLocks noChangeAspect="1"/>
          </p:cNvPicPr>
          <p:nvPr/>
        </p:nvPicPr>
        <p:blipFill>
          <a:blip r:embed="rId2">
            <a:extLst/>
          </a:blip>
          <a:stretch>
            <a:fillRect/>
          </a:stretch>
        </p:blipFill>
        <p:spPr>
          <a:xfrm>
            <a:off x="2500226" y="4797858"/>
            <a:ext cx="7622825" cy="5709760"/>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7" name="Fieldwork is often cited as a defining criteria of anthropology…"/>
          <p:cNvSpPr txBox="1"/>
          <p:nvPr>
            <p:ph type="body" idx="1"/>
          </p:nvPr>
        </p:nvSpPr>
        <p:spPr>
          <a:xfrm>
            <a:off x="1219200" y="4374640"/>
            <a:ext cx="21945601" cy="8763001"/>
          </a:xfrm>
          <a:prstGeom prst="rect">
            <a:avLst/>
          </a:prstGeom>
        </p:spPr>
        <p:txBody>
          <a:bodyPr/>
          <a:lstStyle/>
          <a:p>
            <a:pPr/>
            <a:r>
              <a:t>Fieldwork is often cited as a defining criteria of anthropology</a:t>
            </a:r>
          </a:p>
          <a:p>
            <a:pPr/>
            <a:r>
              <a:t>“Intensive participant observation in turn is frequently treated as defining anthropological fieldwork (see Clifford, 1992)”. </a:t>
            </a:r>
          </a:p>
          <a:p>
            <a:pPr/>
            <a:r>
              <a:t>Hastrup and Hervik (1994a: 3) contend:</a:t>
            </a:r>
          </a:p>
          <a:p>
            <a:pPr lvl="1"/>
            <a:r>
              <a:t>Physically present in the field</a:t>
            </a:r>
          </a:p>
          <a:p>
            <a:pPr lvl="1"/>
            <a:r>
              <a:t>Long-distance methods of communication problematic</a:t>
            </a:r>
          </a:p>
          <a:p>
            <a:pPr lvl="1"/>
            <a:r>
              <a:t>Ethnographic field-work must be experienced as performed</a:t>
            </a:r>
          </a:p>
        </p:txBody>
      </p:sp>
      <p:sp>
        <p:nvSpPr>
          <p:cNvPr id="258" name="Amit (2000) debates traditional approaches to ethnographic fieldwork"/>
          <p:cNvSpPr txBox="1"/>
          <p:nvPr>
            <p:ph type="title"/>
          </p:nvPr>
        </p:nvSpPr>
        <p:spPr>
          <a:prstGeom prst="rect">
            <a:avLst/>
          </a:prstGeom>
        </p:spPr>
        <p:txBody>
          <a:bodyPr/>
          <a:lstStyle>
            <a:lvl1pPr defTabSz="536575">
              <a:defRPr spc="-91" sz="9100"/>
            </a:lvl1pPr>
          </a:lstStyle>
          <a:p>
            <a:pPr/>
            <a:r>
              <a:t>Amit (2000) debates traditional approaches to ethnographic fieldwork</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0" name="“However much ethnographers may seek to leave the field, whether through travel, changes in activity or shifts in perspective, they cannot help but take it with them because the ‘field’ has now become incorporated into their biographies, understandings a"/>
          <p:cNvSpPr txBox="1"/>
          <p:nvPr>
            <p:ph type="body" sz="half" idx="1"/>
          </p:nvPr>
        </p:nvSpPr>
        <p:spPr>
          <a:prstGeom prst="rect">
            <a:avLst/>
          </a:prstGeom>
        </p:spPr>
        <p:txBody>
          <a:bodyPr/>
          <a:lstStyle>
            <a:lvl1pPr marL="233172" indent="-233172" defTabSz="445770">
              <a:defRPr sz="7560"/>
            </a:lvl1pPr>
          </a:lstStyle>
          <a:p>
            <a:pPr/>
            <a:r>
              <a:t> “However much ethnographers may seek to leave the field, whether through travel, changes in activity or shifts in perspective, they cannot help but take it with them because the ‘field’ has now become incorporated into their biographies, understandings and associations”. (Amit 2000: 9)</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2" name="Autoethnography: “Portraits of a social group the author-anthropologist is affiliated with; life writing or other autobiographical acts that incorporate ethnographic description of their social group; and anthropological writing that includes reflexive d"/>
          <p:cNvSpPr txBox="1"/>
          <p:nvPr>
            <p:ph type="body" sz="half" idx="1"/>
          </p:nvPr>
        </p:nvSpPr>
        <p:spPr>
          <a:prstGeom prst="rect">
            <a:avLst/>
          </a:prstGeom>
        </p:spPr>
        <p:txBody>
          <a:bodyPr/>
          <a:lstStyle>
            <a:lvl1pPr marL="207263" indent="-207263" defTabSz="396239">
              <a:defRPr sz="6719"/>
            </a:lvl1pPr>
          </a:lstStyle>
          <a:p>
            <a:pPr/>
            <a:r>
              <a:t>Autoethnography: “Portraits of a social group the author-anthropologist is affiliated with; life writing or other autobiographical acts that incorporate ethnographic description of their social group; and anthropological writing that includes reflexive descriptions of research experiences during ethnographic fieldwork” (Reed-Danahay 1997).</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4" name="Questions problematic dichotomies such as: insider/outsider observer/participant distance/familiarity…"/>
          <p:cNvSpPr txBox="1"/>
          <p:nvPr>
            <p:ph type="body" idx="1"/>
          </p:nvPr>
        </p:nvSpPr>
        <p:spPr>
          <a:prstGeom prst="rect">
            <a:avLst/>
          </a:prstGeom>
        </p:spPr>
        <p:txBody>
          <a:bodyPr/>
          <a:lstStyle/>
          <a:p>
            <a:pPr marL="685799" indent="-685799">
              <a:defRPr sz="6400"/>
            </a:pPr>
            <a:r>
              <a:t>Questions problematic dichotomies such as: insider/outsider</a:t>
            </a:r>
            <a:br/>
            <a:r>
              <a:t>observer/participant distance/familiarity</a:t>
            </a:r>
          </a:p>
          <a:p>
            <a:pPr marL="685799" indent="-685799">
              <a:defRPr sz="6400"/>
            </a:pPr>
            <a:r>
              <a:t>Autoethnographies can offer rich descriptions of life.</a:t>
            </a:r>
          </a:p>
          <a:p>
            <a:pPr marL="685799" indent="-685799">
              <a:defRPr sz="6400"/>
            </a:pPr>
            <a:r>
              <a:t>Framing works that over emphasise feelings and experiences of the author as autoethnographic can take away from the full potential of the term.</a:t>
            </a:r>
            <a:br/>
          </a:p>
        </p:txBody>
      </p:sp>
      <p:sp>
        <p:nvSpPr>
          <p:cNvPr id="265" name="Reed-Danahay (1997)"/>
          <p:cNvSpPr txBox="1"/>
          <p:nvPr>
            <p:ph type="title"/>
          </p:nvPr>
        </p:nvSpPr>
        <p:spPr>
          <a:prstGeom prst="rect">
            <a:avLst/>
          </a:prstGeom>
        </p:spPr>
        <p:txBody>
          <a:bodyPr/>
          <a:lstStyle/>
          <a:p>
            <a:pPr/>
            <a:r>
              <a:t>Reed-Danahay (1997)</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7" name="Strathern (1987:16) asks: what are the questions that are driving the research? If both the anthropologist and the informant are ‘equally at home’ then this can be classed as ‘anthropology at home’.…"/>
          <p:cNvSpPr txBox="1"/>
          <p:nvPr>
            <p:ph type="body" sz="half" idx="1"/>
          </p:nvPr>
        </p:nvSpPr>
        <p:spPr>
          <a:xfrm>
            <a:off x="14292356" y="3285211"/>
            <a:ext cx="8538694" cy="8763001"/>
          </a:xfrm>
          <a:prstGeom prst="rect">
            <a:avLst/>
          </a:prstGeom>
        </p:spPr>
        <p:txBody>
          <a:bodyPr/>
          <a:lstStyle/>
          <a:p>
            <a:pPr/>
          </a:p>
          <a:p>
            <a:pPr/>
            <a:r>
              <a:t>Strathern (1987:16) asks: what are the questions that are driving the research? If both the anthropologist and the informant are ‘equally at home’ then this can be classed as ‘anthropology at home’.</a:t>
            </a:r>
          </a:p>
          <a:p>
            <a:pPr/>
            <a:r>
              <a:t>Auto-anthropology is anthropology carried out in the social context which produced it (Strathern 1987, 17)</a:t>
            </a:r>
          </a:p>
        </p:txBody>
      </p:sp>
      <p:sp>
        <p:nvSpPr>
          <p:cNvPr id="268" name="Anthropology ‘at home’"/>
          <p:cNvSpPr txBox="1"/>
          <p:nvPr>
            <p:ph type="title"/>
          </p:nvPr>
        </p:nvSpPr>
        <p:spPr>
          <a:prstGeom prst="rect">
            <a:avLst/>
          </a:prstGeom>
        </p:spPr>
        <p:txBody>
          <a:bodyPr/>
          <a:lstStyle/>
          <a:p>
            <a:pPr/>
            <a:r>
              <a:t>Anthropology ‘at home’</a:t>
            </a:r>
          </a:p>
        </p:txBody>
      </p:sp>
      <p:pic>
        <p:nvPicPr>
          <p:cNvPr id="269" name="PRI_146899562.jpg" descr="PRI_146899562.jpg"/>
          <p:cNvPicPr>
            <a:picLocks noChangeAspect="1"/>
          </p:cNvPicPr>
          <p:nvPr/>
        </p:nvPicPr>
        <p:blipFill>
          <a:blip r:embed="rId2">
            <a:extLst/>
          </a:blip>
          <a:stretch>
            <a:fillRect/>
          </a:stretch>
        </p:blipFill>
        <p:spPr>
          <a:xfrm>
            <a:off x="1623505" y="4047920"/>
            <a:ext cx="10856373" cy="7237583"/>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1" name="It can refer to the ethnography of one’s own group…"/>
          <p:cNvSpPr txBox="1"/>
          <p:nvPr>
            <p:ph type="body" sz="half" idx="1"/>
          </p:nvPr>
        </p:nvSpPr>
        <p:spPr>
          <a:xfrm>
            <a:off x="12241665" y="3525526"/>
            <a:ext cx="11294623" cy="8763001"/>
          </a:xfrm>
          <a:prstGeom prst="rect">
            <a:avLst/>
          </a:prstGeom>
        </p:spPr>
        <p:txBody>
          <a:bodyPr/>
          <a:lstStyle/>
          <a:p>
            <a:pPr/>
            <a:r>
              <a:t>It can refer to the ethnography of one’s own group</a:t>
            </a:r>
          </a:p>
          <a:p>
            <a:pPr/>
            <a:r>
              <a:t>Use of personal narrative in ethnographic writing</a:t>
            </a:r>
          </a:p>
          <a:p>
            <a:pPr/>
            <a:r>
              <a:t>These two meanings overlap, but they may not</a:t>
            </a:r>
          </a:p>
          <a:p>
            <a:pPr/>
            <a:r>
              <a:t>A form of self narrative that places the self within a social context (Reed-Danahay1997: 9)</a:t>
            </a:r>
          </a:p>
        </p:txBody>
      </p:sp>
      <p:sp>
        <p:nvSpPr>
          <p:cNvPr id="272" name="Autoethnography"/>
          <p:cNvSpPr txBox="1"/>
          <p:nvPr>
            <p:ph type="title"/>
          </p:nvPr>
        </p:nvSpPr>
        <p:spPr>
          <a:prstGeom prst="rect">
            <a:avLst/>
          </a:prstGeom>
        </p:spPr>
        <p:txBody>
          <a:bodyPr/>
          <a:lstStyle/>
          <a:p>
            <a:pPr/>
            <a:r>
              <a:t>Autoethnography</a:t>
            </a:r>
          </a:p>
        </p:txBody>
      </p:sp>
      <p:pic>
        <p:nvPicPr>
          <p:cNvPr id="273" name="Unknown.jpeg" descr="Unknown.jpeg"/>
          <p:cNvPicPr>
            <a:picLocks noChangeAspect="1"/>
          </p:cNvPicPr>
          <p:nvPr/>
        </p:nvPicPr>
        <p:blipFill>
          <a:blip r:embed="rId2">
            <a:extLst/>
          </a:blip>
          <a:stretch>
            <a:fillRect/>
          </a:stretch>
        </p:blipFill>
        <p:spPr>
          <a:xfrm>
            <a:off x="2602421" y="4743718"/>
            <a:ext cx="6138238" cy="4228564"/>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5" name="Pink, S. 2000. ‘Informants’ who come ‘home’. In: V. Amit (ed), Constructing the Field. Ethnographic Fieldwork in the Contemporary world. Routledge: London, UK; New York, NY. pp.96-120.…"/>
          <p:cNvSpPr txBox="1"/>
          <p:nvPr>
            <p:ph type="body" idx="1"/>
          </p:nvPr>
        </p:nvSpPr>
        <p:spPr>
          <a:prstGeom prst="rect">
            <a:avLst/>
          </a:prstGeom>
        </p:spPr>
        <p:txBody>
          <a:bodyPr/>
          <a:lstStyle/>
          <a:p>
            <a:pPr/>
            <a:r>
              <a:t>Pink, S. 2000. ‘Informants’ who come ‘home’. In: V. Amit (ed), </a:t>
            </a:r>
            <a:r>
              <a:rPr i="1"/>
              <a:t>Constructing the Field. Ethnographic Fieldwork in the Contemporary world</a:t>
            </a:r>
            <a:r>
              <a:t>. Routledge: London, UK; New York, NY. pp.96-120.</a:t>
            </a:r>
          </a:p>
          <a:p>
            <a:pPr/>
            <a:r>
              <a:t>Reed-Danahay, D. (ed.) 1997. </a:t>
            </a:r>
            <a:r>
              <a:rPr i="1"/>
              <a:t>Auto/ethnography: Rewriting the Self and the Social.</a:t>
            </a:r>
            <a:r>
              <a:t> Berg</a:t>
            </a:r>
          </a:p>
        </p:txBody>
      </p:sp>
      <p:sp>
        <p:nvSpPr>
          <p:cNvPr id="276" name="Suggested Reading"/>
          <p:cNvSpPr txBox="1"/>
          <p:nvPr>
            <p:ph type="title"/>
          </p:nvPr>
        </p:nvSpPr>
        <p:spPr>
          <a:prstGeom prst="rect">
            <a:avLst/>
          </a:prstGeom>
        </p:spPr>
        <p:txBody>
          <a:bodyPr/>
          <a:lstStyle/>
          <a:p>
            <a:pPr/>
            <a:r>
              <a:t>Suggested Reading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5_BoldColor">
  <a:themeElements>
    <a:clrScheme name="25_BoldColor">
      <a:dk1>
        <a:srgbClr val="53585F"/>
      </a:dk1>
      <a:lt1>
        <a:srgbClr val="00BFF3"/>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5_BoldColor">
  <a:themeElements>
    <a:clrScheme name="25_BoldColor">
      <a:dk1>
        <a:srgbClr val="000000"/>
      </a:dk1>
      <a:lt1>
        <a:srgbClr val="FFFFFF"/>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