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2" r:id="rId4"/>
  </p:sldMasterIdLst>
  <p:notesMasterIdLst>
    <p:notesMasterId r:id="rId38"/>
  </p:notesMasterIdLst>
  <p:sldIdLst>
    <p:sldId id="256" r:id="rId5"/>
    <p:sldId id="259" r:id="rId6"/>
    <p:sldId id="260" r:id="rId7"/>
    <p:sldId id="273" r:id="rId8"/>
    <p:sldId id="274" r:id="rId9"/>
    <p:sldId id="275" r:id="rId10"/>
    <p:sldId id="486" r:id="rId11"/>
    <p:sldId id="488" r:id="rId12"/>
    <p:sldId id="489" r:id="rId13"/>
    <p:sldId id="490" r:id="rId14"/>
    <p:sldId id="491" r:id="rId15"/>
    <p:sldId id="617" r:id="rId16"/>
    <p:sldId id="616" r:id="rId17"/>
    <p:sldId id="615" r:id="rId18"/>
    <p:sldId id="405" r:id="rId19"/>
    <p:sldId id="276" r:id="rId20"/>
    <p:sldId id="261" r:id="rId21"/>
    <p:sldId id="278" r:id="rId22"/>
    <p:sldId id="279" r:id="rId23"/>
    <p:sldId id="271" r:id="rId24"/>
    <p:sldId id="262" r:id="rId25"/>
    <p:sldId id="263" r:id="rId26"/>
    <p:sldId id="264" r:id="rId27"/>
    <p:sldId id="265" r:id="rId28"/>
    <p:sldId id="266" r:id="rId29"/>
    <p:sldId id="267" r:id="rId30"/>
    <p:sldId id="269" r:id="rId31"/>
    <p:sldId id="280" r:id="rId32"/>
    <p:sldId id="272" r:id="rId33"/>
    <p:sldId id="277" r:id="rId34"/>
    <p:sldId id="618" r:id="rId35"/>
    <p:sldId id="281" r:id="rId36"/>
    <p:sldId id="270"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81279"/>
  </p:normalViewPr>
  <p:slideViewPr>
    <p:cSldViewPr snapToGrid="0" snapToObjects="1">
      <p:cViewPr varScale="1">
        <p:scale>
          <a:sx n="58" d="100"/>
          <a:sy n="58" d="100"/>
        </p:scale>
        <p:origin x="119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602B9FE-B4AF-4640-9FAD-08BF608E5E3C}" type="doc">
      <dgm:prSet loTypeId="urn:microsoft.com/office/officeart/2005/8/layout/hierarchy1" loCatId="hierarchy" qsTypeId="urn:microsoft.com/office/officeart/2005/8/quickstyle/simple1" qsCatId="simple" csTypeId="urn:microsoft.com/office/officeart/2005/8/colors/colorful1" csCatId="colorful"/>
      <dgm:spPr/>
      <dgm:t>
        <a:bodyPr/>
        <a:lstStyle/>
        <a:p>
          <a:endParaRPr lang="en-US"/>
        </a:p>
      </dgm:t>
    </dgm:pt>
    <dgm:pt modelId="{91C8DD70-4722-451C-B224-8E28CA6AC1B6}">
      <dgm:prSet/>
      <dgm:spPr/>
      <dgm:t>
        <a:bodyPr/>
        <a:lstStyle/>
        <a:p>
          <a:r>
            <a:rPr lang="en-US"/>
            <a:t>Human intervention is defined to encompass a broad range of activities, including interviews, review of corporate records, focus groups, experiments, oral histories, or surveys, where you have information that is not in the public domain.</a:t>
          </a:r>
        </a:p>
      </dgm:t>
    </dgm:pt>
    <dgm:pt modelId="{A06AB360-1D06-44FB-BF30-1B4C1FCE5997}" type="parTrans" cxnId="{C77360C1-1E1F-40CC-88BD-26C52B4027D4}">
      <dgm:prSet/>
      <dgm:spPr/>
      <dgm:t>
        <a:bodyPr/>
        <a:lstStyle/>
        <a:p>
          <a:endParaRPr lang="en-US"/>
        </a:p>
      </dgm:t>
    </dgm:pt>
    <dgm:pt modelId="{0D81206E-D181-423E-83AB-0CC79C7FEEF7}" type="sibTrans" cxnId="{C77360C1-1E1F-40CC-88BD-26C52B4027D4}">
      <dgm:prSet/>
      <dgm:spPr/>
      <dgm:t>
        <a:bodyPr/>
        <a:lstStyle/>
        <a:p>
          <a:endParaRPr lang="en-US"/>
        </a:p>
      </dgm:t>
    </dgm:pt>
    <dgm:pt modelId="{5E1BE861-F638-4892-B2AF-38ED2AB2F6AC}">
      <dgm:prSet/>
      <dgm:spPr/>
      <dgm:t>
        <a:bodyPr/>
        <a:lstStyle/>
        <a:p>
          <a:r>
            <a:rPr lang="en-US"/>
            <a:t>You are ‘asking’ potential participants to do you a favor and help you out by being involved in your research.</a:t>
          </a:r>
        </a:p>
      </dgm:t>
    </dgm:pt>
    <dgm:pt modelId="{31D9FB1C-4710-46E5-8415-8D9D507B4964}" type="parTrans" cxnId="{85334479-4BEB-467D-83E9-342F86DC927C}">
      <dgm:prSet/>
      <dgm:spPr/>
      <dgm:t>
        <a:bodyPr/>
        <a:lstStyle/>
        <a:p>
          <a:endParaRPr lang="en-US"/>
        </a:p>
      </dgm:t>
    </dgm:pt>
    <dgm:pt modelId="{8767A67D-CC3D-4770-9D7F-F84A00B3A331}" type="sibTrans" cxnId="{85334479-4BEB-467D-83E9-342F86DC927C}">
      <dgm:prSet/>
      <dgm:spPr/>
      <dgm:t>
        <a:bodyPr/>
        <a:lstStyle/>
        <a:p>
          <a:endParaRPr lang="en-US"/>
        </a:p>
      </dgm:t>
    </dgm:pt>
    <dgm:pt modelId="{E3804836-B1D7-1B4B-8677-577DBFF14D40}" type="pres">
      <dgm:prSet presAssocID="{A602B9FE-B4AF-4640-9FAD-08BF608E5E3C}" presName="hierChild1" presStyleCnt="0">
        <dgm:presLayoutVars>
          <dgm:chPref val="1"/>
          <dgm:dir/>
          <dgm:animOne val="branch"/>
          <dgm:animLvl val="lvl"/>
          <dgm:resizeHandles/>
        </dgm:presLayoutVars>
      </dgm:prSet>
      <dgm:spPr/>
    </dgm:pt>
    <dgm:pt modelId="{81CA4AC9-93D7-314B-8DCE-FBBC53F57CDA}" type="pres">
      <dgm:prSet presAssocID="{91C8DD70-4722-451C-B224-8E28CA6AC1B6}" presName="hierRoot1" presStyleCnt="0"/>
      <dgm:spPr/>
    </dgm:pt>
    <dgm:pt modelId="{3E28B8E7-18B1-8744-94A3-6DE8682ED4AD}" type="pres">
      <dgm:prSet presAssocID="{91C8DD70-4722-451C-B224-8E28CA6AC1B6}" presName="composite" presStyleCnt="0"/>
      <dgm:spPr/>
    </dgm:pt>
    <dgm:pt modelId="{B18919F4-7866-F044-8038-E0BD18176203}" type="pres">
      <dgm:prSet presAssocID="{91C8DD70-4722-451C-B224-8E28CA6AC1B6}" presName="background" presStyleLbl="node0" presStyleIdx="0" presStyleCnt="2"/>
      <dgm:spPr/>
    </dgm:pt>
    <dgm:pt modelId="{F7A19EF5-078D-DB41-AD45-728ED7CAF40D}" type="pres">
      <dgm:prSet presAssocID="{91C8DD70-4722-451C-B224-8E28CA6AC1B6}" presName="text" presStyleLbl="fgAcc0" presStyleIdx="0" presStyleCnt="2">
        <dgm:presLayoutVars>
          <dgm:chPref val="3"/>
        </dgm:presLayoutVars>
      </dgm:prSet>
      <dgm:spPr/>
    </dgm:pt>
    <dgm:pt modelId="{30470F15-5175-AE45-9A37-629831E47C01}" type="pres">
      <dgm:prSet presAssocID="{91C8DD70-4722-451C-B224-8E28CA6AC1B6}" presName="hierChild2" presStyleCnt="0"/>
      <dgm:spPr/>
    </dgm:pt>
    <dgm:pt modelId="{4A376376-536D-7148-AAE5-5E25AF5DAAB4}" type="pres">
      <dgm:prSet presAssocID="{5E1BE861-F638-4892-B2AF-38ED2AB2F6AC}" presName="hierRoot1" presStyleCnt="0"/>
      <dgm:spPr/>
    </dgm:pt>
    <dgm:pt modelId="{414BD2B1-D387-7D44-B118-F4C69D4F9AD4}" type="pres">
      <dgm:prSet presAssocID="{5E1BE861-F638-4892-B2AF-38ED2AB2F6AC}" presName="composite" presStyleCnt="0"/>
      <dgm:spPr/>
    </dgm:pt>
    <dgm:pt modelId="{01920BC3-BDD5-0942-AFEA-4FE8C6D92366}" type="pres">
      <dgm:prSet presAssocID="{5E1BE861-F638-4892-B2AF-38ED2AB2F6AC}" presName="background" presStyleLbl="node0" presStyleIdx="1" presStyleCnt="2"/>
      <dgm:spPr/>
    </dgm:pt>
    <dgm:pt modelId="{3DC688D0-CBB0-0E49-B334-ED0E1B6785BE}" type="pres">
      <dgm:prSet presAssocID="{5E1BE861-F638-4892-B2AF-38ED2AB2F6AC}" presName="text" presStyleLbl="fgAcc0" presStyleIdx="1" presStyleCnt="2">
        <dgm:presLayoutVars>
          <dgm:chPref val="3"/>
        </dgm:presLayoutVars>
      </dgm:prSet>
      <dgm:spPr/>
    </dgm:pt>
    <dgm:pt modelId="{55D3B7C4-584B-E44C-ABC3-BE2D125CD50E}" type="pres">
      <dgm:prSet presAssocID="{5E1BE861-F638-4892-B2AF-38ED2AB2F6AC}" presName="hierChild2" presStyleCnt="0"/>
      <dgm:spPr/>
    </dgm:pt>
  </dgm:ptLst>
  <dgm:cxnLst>
    <dgm:cxn modelId="{8FAF884D-0CD3-BD49-9207-6FA318F26925}" type="presOf" srcId="{A602B9FE-B4AF-4640-9FAD-08BF608E5E3C}" destId="{E3804836-B1D7-1B4B-8677-577DBFF14D40}" srcOrd="0" destOrd="0" presId="urn:microsoft.com/office/officeart/2005/8/layout/hierarchy1"/>
    <dgm:cxn modelId="{85334479-4BEB-467D-83E9-342F86DC927C}" srcId="{A602B9FE-B4AF-4640-9FAD-08BF608E5E3C}" destId="{5E1BE861-F638-4892-B2AF-38ED2AB2F6AC}" srcOrd="1" destOrd="0" parTransId="{31D9FB1C-4710-46E5-8415-8D9D507B4964}" sibTransId="{8767A67D-CC3D-4770-9D7F-F84A00B3A331}"/>
    <dgm:cxn modelId="{70AF3694-A72F-424F-815D-CB4E16D9C70D}" type="presOf" srcId="{5E1BE861-F638-4892-B2AF-38ED2AB2F6AC}" destId="{3DC688D0-CBB0-0E49-B334-ED0E1B6785BE}" srcOrd="0" destOrd="0" presId="urn:microsoft.com/office/officeart/2005/8/layout/hierarchy1"/>
    <dgm:cxn modelId="{F1A4939A-4AAC-AF44-888D-0317F853454C}" type="presOf" srcId="{91C8DD70-4722-451C-B224-8E28CA6AC1B6}" destId="{F7A19EF5-078D-DB41-AD45-728ED7CAF40D}" srcOrd="0" destOrd="0" presId="urn:microsoft.com/office/officeart/2005/8/layout/hierarchy1"/>
    <dgm:cxn modelId="{C77360C1-1E1F-40CC-88BD-26C52B4027D4}" srcId="{A602B9FE-B4AF-4640-9FAD-08BF608E5E3C}" destId="{91C8DD70-4722-451C-B224-8E28CA6AC1B6}" srcOrd="0" destOrd="0" parTransId="{A06AB360-1D06-44FB-BF30-1B4C1FCE5997}" sibTransId="{0D81206E-D181-423E-83AB-0CC79C7FEEF7}"/>
    <dgm:cxn modelId="{61CE6E04-913A-EB42-967F-11F1BAECD6D6}" type="presParOf" srcId="{E3804836-B1D7-1B4B-8677-577DBFF14D40}" destId="{81CA4AC9-93D7-314B-8DCE-FBBC53F57CDA}" srcOrd="0" destOrd="0" presId="urn:microsoft.com/office/officeart/2005/8/layout/hierarchy1"/>
    <dgm:cxn modelId="{8B3A6CF2-C314-9748-A21E-2CA966BF687C}" type="presParOf" srcId="{81CA4AC9-93D7-314B-8DCE-FBBC53F57CDA}" destId="{3E28B8E7-18B1-8744-94A3-6DE8682ED4AD}" srcOrd="0" destOrd="0" presId="urn:microsoft.com/office/officeart/2005/8/layout/hierarchy1"/>
    <dgm:cxn modelId="{C6763874-C2EB-4C41-85E2-08A62B0648A1}" type="presParOf" srcId="{3E28B8E7-18B1-8744-94A3-6DE8682ED4AD}" destId="{B18919F4-7866-F044-8038-E0BD18176203}" srcOrd="0" destOrd="0" presId="urn:microsoft.com/office/officeart/2005/8/layout/hierarchy1"/>
    <dgm:cxn modelId="{29388EFF-B556-464E-9BB7-9E181663C3A3}" type="presParOf" srcId="{3E28B8E7-18B1-8744-94A3-6DE8682ED4AD}" destId="{F7A19EF5-078D-DB41-AD45-728ED7CAF40D}" srcOrd="1" destOrd="0" presId="urn:microsoft.com/office/officeart/2005/8/layout/hierarchy1"/>
    <dgm:cxn modelId="{2A20BF81-33A1-D24C-B80F-8020F4EDD955}" type="presParOf" srcId="{81CA4AC9-93D7-314B-8DCE-FBBC53F57CDA}" destId="{30470F15-5175-AE45-9A37-629831E47C01}" srcOrd="1" destOrd="0" presId="urn:microsoft.com/office/officeart/2005/8/layout/hierarchy1"/>
    <dgm:cxn modelId="{8B1EB817-065E-304E-A2CC-09C89C1E7E55}" type="presParOf" srcId="{E3804836-B1D7-1B4B-8677-577DBFF14D40}" destId="{4A376376-536D-7148-AAE5-5E25AF5DAAB4}" srcOrd="1" destOrd="0" presId="urn:microsoft.com/office/officeart/2005/8/layout/hierarchy1"/>
    <dgm:cxn modelId="{9276F3C7-84B4-8941-B788-4E267DABB390}" type="presParOf" srcId="{4A376376-536D-7148-AAE5-5E25AF5DAAB4}" destId="{414BD2B1-D387-7D44-B118-F4C69D4F9AD4}" srcOrd="0" destOrd="0" presId="urn:microsoft.com/office/officeart/2005/8/layout/hierarchy1"/>
    <dgm:cxn modelId="{5A817EAC-1FEB-D441-9759-D4A7244A08DA}" type="presParOf" srcId="{414BD2B1-D387-7D44-B118-F4C69D4F9AD4}" destId="{01920BC3-BDD5-0942-AFEA-4FE8C6D92366}" srcOrd="0" destOrd="0" presId="urn:microsoft.com/office/officeart/2005/8/layout/hierarchy1"/>
    <dgm:cxn modelId="{94174DFD-1248-7D4A-B004-90F8A6E5C1C6}" type="presParOf" srcId="{414BD2B1-D387-7D44-B118-F4C69D4F9AD4}" destId="{3DC688D0-CBB0-0E49-B334-ED0E1B6785BE}" srcOrd="1" destOrd="0" presId="urn:microsoft.com/office/officeart/2005/8/layout/hierarchy1"/>
    <dgm:cxn modelId="{04747E85-8BA1-7848-ACF1-01A1DE7BDED8}" type="presParOf" srcId="{4A376376-536D-7148-AAE5-5E25AF5DAAB4}" destId="{55D3B7C4-584B-E44C-ABC3-BE2D125CD50E}"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01B9870-893C-4BD2-9C23-B010CDE0B194}" type="doc">
      <dgm:prSet loTypeId="urn:microsoft.com/office/officeart/2005/8/layout/hierarchy1" loCatId="hierarchy" qsTypeId="urn:microsoft.com/office/officeart/2005/8/quickstyle/simple1" qsCatId="simple" csTypeId="urn:microsoft.com/office/officeart/2005/8/colors/colorful1" csCatId="colorful"/>
      <dgm:spPr/>
      <dgm:t>
        <a:bodyPr/>
        <a:lstStyle/>
        <a:p>
          <a:endParaRPr lang="en-US"/>
        </a:p>
      </dgm:t>
    </dgm:pt>
    <dgm:pt modelId="{EC83946C-DDA5-48F3-8B52-2268323177A4}">
      <dgm:prSet/>
      <dgm:spPr/>
      <dgm:t>
        <a:bodyPr/>
        <a:lstStyle/>
        <a:p>
          <a:r>
            <a:rPr lang="en-US"/>
            <a:t>The University and most professional organizations have approved codes of conduct in regards to research.</a:t>
          </a:r>
        </a:p>
      </dgm:t>
    </dgm:pt>
    <dgm:pt modelId="{D706368B-5FAC-4D2C-A39E-7EE4E87A88F4}" type="parTrans" cxnId="{8E570A2C-B7B7-43CF-A303-32CADCB222E9}">
      <dgm:prSet/>
      <dgm:spPr/>
      <dgm:t>
        <a:bodyPr/>
        <a:lstStyle/>
        <a:p>
          <a:endParaRPr lang="en-US"/>
        </a:p>
      </dgm:t>
    </dgm:pt>
    <dgm:pt modelId="{20E80CA7-2F8B-45AD-BD11-1FF518639ADA}" type="sibTrans" cxnId="{8E570A2C-B7B7-43CF-A303-32CADCB222E9}">
      <dgm:prSet/>
      <dgm:spPr/>
      <dgm:t>
        <a:bodyPr/>
        <a:lstStyle/>
        <a:p>
          <a:endParaRPr lang="en-US"/>
        </a:p>
      </dgm:t>
    </dgm:pt>
    <dgm:pt modelId="{F2A9301C-23F3-414B-8570-C985A62F8C9F}">
      <dgm:prSet/>
      <dgm:spPr/>
      <dgm:t>
        <a:bodyPr/>
        <a:lstStyle/>
        <a:p>
          <a:r>
            <a:rPr lang="en-US"/>
            <a:t>There are also laws dealing with privacy, which relates to research ethics.</a:t>
          </a:r>
        </a:p>
      </dgm:t>
    </dgm:pt>
    <dgm:pt modelId="{97837B83-E079-4551-9696-1CA2F5E0E440}" type="parTrans" cxnId="{A6826916-C796-44CE-8645-00DD79CF0B61}">
      <dgm:prSet/>
      <dgm:spPr/>
      <dgm:t>
        <a:bodyPr/>
        <a:lstStyle/>
        <a:p>
          <a:endParaRPr lang="en-US"/>
        </a:p>
      </dgm:t>
    </dgm:pt>
    <dgm:pt modelId="{5396DE34-31E0-47D1-BE25-E645565625E0}" type="sibTrans" cxnId="{A6826916-C796-44CE-8645-00DD79CF0B61}">
      <dgm:prSet/>
      <dgm:spPr/>
      <dgm:t>
        <a:bodyPr/>
        <a:lstStyle/>
        <a:p>
          <a:endParaRPr lang="en-US"/>
        </a:p>
      </dgm:t>
    </dgm:pt>
    <dgm:pt modelId="{C78B4D1E-D2D9-1B47-92D2-E15B1F67E93E}" type="pres">
      <dgm:prSet presAssocID="{001B9870-893C-4BD2-9C23-B010CDE0B194}" presName="hierChild1" presStyleCnt="0">
        <dgm:presLayoutVars>
          <dgm:chPref val="1"/>
          <dgm:dir/>
          <dgm:animOne val="branch"/>
          <dgm:animLvl val="lvl"/>
          <dgm:resizeHandles/>
        </dgm:presLayoutVars>
      </dgm:prSet>
      <dgm:spPr/>
    </dgm:pt>
    <dgm:pt modelId="{E91047EC-371D-1548-8768-13776FB875B7}" type="pres">
      <dgm:prSet presAssocID="{EC83946C-DDA5-48F3-8B52-2268323177A4}" presName="hierRoot1" presStyleCnt="0"/>
      <dgm:spPr/>
    </dgm:pt>
    <dgm:pt modelId="{DA280EEA-658E-B545-98A4-E8382F961FB0}" type="pres">
      <dgm:prSet presAssocID="{EC83946C-DDA5-48F3-8B52-2268323177A4}" presName="composite" presStyleCnt="0"/>
      <dgm:spPr/>
    </dgm:pt>
    <dgm:pt modelId="{F0DDFE42-301D-9C41-B4EC-DC48B39D91EC}" type="pres">
      <dgm:prSet presAssocID="{EC83946C-DDA5-48F3-8B52-2268323177A4}" presName="background" presStyleLbl="node0" presStyleIdx="0" presStyleCnt="2"/>
      <dgm:spPr/>
    </dgm:pt>
    <dgm:pt modelId="{90C478DD-3F51-3D4D-B08E-3BD9BEB60F0D}" type="pres">
      <dgm:prSet presAssocID="{EC83946C-DDA5-48F3-8B52-2268323177A4}" presName="text" presStyleLbl="fgAcc0" presStyleIdx="0" presStyleCnt="2">
        <dgm:presLayoutVars>
          <dgm:chPref val="3"/>
        </dgm:presLayoutVars>
      </dgm:prSet>
      <dgm:spPr/>
    </dgm:pt>
    <dgm:pt modelId="{638EFC8F-ABA8-8540-ADDF-C046CDF3DCC7}" type="pres">
      <dgm:prSet presAssocID="{EC83946C-DDA5-48F3-8B52-2268323177A4}" presName="hierChild2" presStyleCnt="0"/>
      <dgm:spPr/>
    </dgm:pt>
    <dgm:pt modelId="{8F157CE7-0F82-854A-9775-2D4D4E17B946}" type="pres">
      <dgm:prSet presAssocID="{F2A9301C-23F3-414B-8570-C985A62F8C9F}" presName="hierRoot1" presStyleCnt="0"/>
      <dgm:spPr/>
    </dgm:pt>
    <dgm:pt modelId="{059530FE-9CB3-C34B-BB09-9A658A1BD7A5}" type="pres">
      <dgm:prSet presAssocID="{F2A9301C-23F3-414B-8570-C985A62F8C9F}" presName="composite" presStyleCnt="0"/>
      <dgm:spPr/>
    </dgm:pt>
    <dgm:pt modelId="{165236D4-1300-174D-859B-4D7645D8D24E}" type="pres">
      <dgm:prSet presAssocID="{F2A9301C-23F3-414B-8570-C985A62F8C9F}" presName="background" presStyleLbl="node0" presStyleIdx="1" presStyleCnt="2"/>
      <dgm:spPr/>
    </dgm:pt>
    <dgm:pt modelId="{20FA9D74-6ABC-D744-810E-5B6F21739786}" type="pres">
      <dgm:prSet presAssocID="{F2A9301C-23F3-414B-8570-C985A62F8C9F}" presName="text" presStyleLbl="fgAcc0" presStyleIdx="1" presStyleCnt="2">
        <dgm:presLayoutVars>
          <dgm:chPref val="3"/>
        </dgm:presLayoutVars>
      </dgm:prSet>
      <dgm:spPr/>
    </dgm:pt>
    <dgm:pt modelId="{37C2EF74-758B-2F41-9E5C-686FDE6229B9}" type="pres">
      <dgm:prSet presAssocID="{F2A9301C-23F3-414B-8570-C985A62F8C9F}" presName="hierChild2" presStyleCnt="0"/>
      <dgm:spPr/>
    </dgm:pt>
  </dgm:ptLst>
  <dgm:cxnLst>
    <dgm:cxn modelId="{54A73603-706F-7142-9D60-C627D4FEBDE0}" type="presOf" srcId="{001B9870-893C-4BD2-9C23-B010CDE0B194}" destId="{C78B4D1E-D2D9-1B47-92D2-E15B1F67E93E}" srcOrd="0" destOrd="0" presId="urn:microsoft.com/office/officeart/2005/8/layout/hierarchy1"/>
    <dgm:cxn modelId="{A6826916-C796-44CE-8645-00DD79CF0B61}" srcId="{001B9870-893C-4BD2-9C23-B010CDE0B194}" destId="{F2A9301C-23F3-414B-8570-C985A62F8C9F}" srcOrd="1" destOrd="0" parTransId="{97837B83-E079-4551-9696-1CA2F5E0E440}" sibTransId="{5396DE34-31E0-47D1-BE25-E645565625E0}"/>
    <dgm:cxn modelId="{8E570A2C-B7B7-43CF-A303-32CADCB222E9}" srcId="{001B9870-893C-4BD2-9C23-B010CDE0B194}" destId="{EC83946C-DDA5-48F3-8B52-2268323177A4}" srcOrd="0" destOrd="0" parTransId="{D706368B-5FAC-4D2C-A39E-7EE4E87A88F4}" sibTransId="{20E80CA7-2F8B-45AD-BD11-1FF518639ADA}"/>
    <dgm:cxn modelId="{DC194B9B-09AD-054D-ADAA-C2D14139F412}" type="presOf" srcId="{F2A9301C-23F3-414B-8570-C985A62F8C9F}" destId="{20FA9D74-6ABC-D744-810E-5B6F21739786}" srcOrd="0" destOrd="0" presId="urn:microsoft.com/office/officeart/2005/8/layout/hierarchy1"/>
    <dgm:cxn modelId="{EDB95BFE-63B1-2741-B2C9-3D7542B5B68E}" type="presOf" srcId="{EC83946C-DDA5-48F3-8B52-2268323177A4}" destId="{90C478DD-3F51-3D4D-B08E-3BD9BEB60F0D}" srcOrd="0" destOrd="0" presId="urn:microsoft.com/office/officeart/2005/8/layout/hierarchy1"/>
    <dgm:cxn modelId="{4EC97EF1-C9F1-284F-9F01-4D681205D2FF}" type="presParOf" srcId="{C78B4D1E-D2D9-1B47-92D2-E15B1F67E93E}" destId="{E91047EC-371D-1548-8768-13776FB875B7}" srcOrd="0" destOrd="0" presId="urn:microsoft.com/office/officeart/2005/8/layout/hierarchy1"/>
    <dgm:cxn modelId="{1DE01289-2B36-BB4B-86A8-ACB3177EB032}" type="presParOf" srcId="{E91047EC-371D-1548-8768-13776FB875B7}" destId="{DA280EEA-658E-B545-98A4-E8382F961FB0}" srcOrd="0" destOrd="0" presId="urn:microsoft.com/office/officeart/2005/8/layout/hierarchy1"/>
    <dgm:cxn modelId="{AF866147-93A0-2447-BB7B-C21D2319ABF9}" type="presParOf" srcId="{DA280EEA-658E-B545-98A4-E8382F961FB0}" destId="{F0DDFE42-301D-9C41-B4EC-DC48B39D91EC}" srcOrd="0" destOrd="0" presId="urn:microsoft.com/office/officeart/2005/8/layout/hierarchy1"/>
    <dgm:cxn modelId="{A694B895-34A3-AB47-BFF6-B12EDE27E6A7}" type="presParOf" srcId="{DA280EEA-658E-B545-98A4-E8382F961FB0}" destId="{90C478DD-3F51-3D4D-B08E-3BD9BEB60F0D}" srcOrd="1" destOrd="0" presId="urn:microsoft.com/office/officeart/2005/8/layout/hierarchy1"/>
    <dgm:cxn modelId="{8C99847A-92DF-5B4B-A498-056B12E0F0FA}" type="presParOf" srcId="{E91047EC-371D-1548-8768-13776FB875B7}" destId="{638EFC8F-ABA8-8540-ADDF-C046CDF3DCC7}" srcOrd="1" destOrd="0" presId="urn:microsoft.com/office/officeart/2005/8/layout/hierarchy1"/>
    <dgm:cxn modelId="{2824FDF2-A15A-B147-A853-2C6110E7993C}" type="presParOf" srcId="{C78B4D1E-D2D9-1B47-92D2-E15B1F67E93E}" destId="{8F157CE7-0F82-854A-9775-2D4D4E17B946}" srcOrd="1" destOrd="0" presId="urn:microsoft.com/office/officeart/2005/8/layout/hierarchy1"/>
    <dgm:cxn modelId="{E6BFA699-B2A4-B641-BBEE-D10501CFE11F}" type="presParOf" srcId="{8F157CE7-0F82-854A-9775-2D4D4E17B946}" destId="{059530FE-9CB3-C34B-BB09-9A658A1BD7A5}" srcOrd="0" destOrd="0" presId="urn:microsoft.com/office/officeart/2005/8/layout/hierarchy1"/>
    <dgm:cxn modelId="{7555B739-F3CE-4543-9037-32DC91F582E2}" type="presParOf" srcId="{059530FE-9CB3-C34B-BB09-9A658A1BD7A5}" destId="{165236D4-1300-174D-859B-4D7645D8D24E}" srcOrd="0" destOrd="0" presId="urn:microsoft.com/office/officeart/2005/8/layout/hierarchy1"/>
    <dgm:cxn modelId="{11F9DCB6-DF01-2041-B114-9B940F19EB97}" type="presParOf" srcId="{059530FE-9CB3-C34B-BB09-9A658A1BD7A5}" destId="{20FA9D74-6ABC-D744-810E-5B6F21739786}" srcOrd="1" destOrd="0" presId="urn:microsoft.com/office/officeart/2005/8/layout/hierarchy1"/>
    <dgm:cxn modelId="{A7D5014D-9CC5-DA43-9393-C4CBB05A0AD5}" type="presParOf" srcId="{8F157CE7-0F82-854A-9775-2D4D4E17B946}" destId="{37C2EF74-758B-2F41-9E5C-686FDE6229B9}"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1C896B5-9EC1-47B6-A518-2968192A30E4}"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C406764F-2C44-48B8-9F57-7F659EC4CFBD}">
      <dgm:prSet/>
      <dgm:spPr/>
      <dgm:t>
        <a:bodyPr/>
        <a:lstStyle/>
        <a:p>
          <a:r>
            <a:rPr lang="en-US" b="1"/>
            <a:t>Deontological philosophies</a:t>
          </a:r>
          <a:r>
            <a:rPr lang="en-US"/>
            <a:t> emphasize “moral obligations that should be binding or necessary for proper conduct” (Skinner, Ferrell, and Dubinsky 1988, 213); or you should </a:t>
          </a:r>
          <a:r>
            <a:rPr lang="en-US" i="1"/>
            <a:t>not</a:t>
          </a:r>
          <a:r>
            <a:rPr lang="en-US"/>
            <a:t> harm participants in any way, no matter what the potential benefit.</a:t>
          </a:r>
        </a:p>
      </dgm:t>
    </dgm:pt>
    <dgm:pt modelId="{7808CF64-15B3-4D20-9266-45E12D24E5B0}" type="parTrans" cxnId="{D778BD10-DC91-4880-8D9F-67BB845AB415}">
      <dgm:prSet/>
      <dgm:spPr/>
      <dgm:t>
        <a:bodyPr/>
        <a:lstStyle/>
        <a:p>
          <a:endParaRPr lang="en-US"/>
        </a:p>
      </dgm:t>
    </dgm:pt>
    <dgm:pt modelId="{B69771F3-6E34-4A9A-90A9-29C299487B6C}" type="sibTrans" cxnId="{D778BD10-DC91-4880-8D9F-67BB845AB415}">
      <dgm:prSet/>
      <dgm:spPr/>
      <dgm:t>
        <a:bodyPr/>
        <a:lstStyle/>
        <a:p>
          <a:endParaRPr lang="en-US"/>
        </a:p>
      </dgm:t>
    </dgm:pt>
    <dgm:pt modelId="{3005F17C-0AA4-4D69-8EE6-30279F5AF06C}">
      <dgm:prSet/>
      <dgm:spPr/>
      <dgm:t>
        <a:bodyPr/>
        <a:lstStyle/>
        <a:p>
          <a:r>
            <a:rPr lang="en-US" b="1"/>
            <a:t>Teleological philosophies</a:t>
          </a:r>
          <a:r>
            <a:rPr lang="en-US"/>
            <a:t> emphasize “the consequences that result from an action. In other words, they deal with the moral worth of the behavior as determined by the consequences of the behavior” (p. 213). Do the benefits out weigh the harm?</a:t>
          </a:r>
        </a:p>
      </dgm:t>
    </dgm:pt>
    <dgm:pt modelId="{FEA06869-0877-42FE-8942-50E049AFCD26}" type="parTrans" cxnId="{87840320-B3CA-4C09-A85F-4F1BE34A2B8F}">
      <dgm:prSet/>
      <dgm:spPr/>
      <dgm:t>
        <a:bodyPr/>
        <a:lstStyle/>
        <a:p>
          <a:endParaRPr lang="en-US"/>
        </a:p>
      </dgm:t>
    </dgm:pt>
    <dgm:pt modelId="{4A4CBD55-E051-4165-8C9D-DFD4987D1361}" type="sibTrans" cxnId="{87840320-B3CA-4C09-A85F-4F1BE34A2B8F}">
      <dgm:prSet/>
      <dgm:spPr/>
      <dgm:t>
        <a:bodyPr/>
        <a:lstStyle/>
        <a:p>
          <a:endParaRPr lang="en-US"/>
        </a:p>
      </dgm:t>
    </dgm:pt>
    <dgm:pt modelId="{110DE9E2-EA41-AB4C-95A6-C69C79DDD809}" type="pres">
      <dgm:prSet presAssocID="{41C896B5-9EC1-47B6-A518-2968192A30E4}" presName="hierChild1" presStyleCnt="0">
        <dgm:presLayoutVars>
          <dgm:chPref val="1"/>
          <dgm:dir/>
          <dgm:animOne val="branch"/>
          <dgm:animLvl val="lvl"/>
          <dgm:resizeHandles/>
        </dgm:presLayoutVars>
      </dgm:prSet>
      <dgm:spPr/>
    </dgm:pt>
    <dgm:pt modelId="{CE0A737D-6C32-6544-877F-F9FACF272DC0}" type="pres">
      <dgm:prSet presAssocID="{C406764F-2C44-48B8-9F57-7F659EC4CFBD}" presName="hierRoot1" presStyleCnt="0"/>
      <dgm:spPr/>
    </dgm:pt>
    <dgm:pt modelId="{23748CFA-6029-1F4D-938B-F90ECCED2B9E}" type="pres">
      <dgm:prSet presAssocID="{C406764F-2C44-48B8-9F57-7F659EC4CFBD}" presName="composite" presStyleCnt="0"/>
      <dgm:spPr/>
    </dgm:pt>
    <dgm:pt modelId="{F6620A53-99ED-1949-AC06-23C2FC1F34E6}" type="pres">
      <dgm:prSet presAssocID="{C406764F-2C44-48B8-9F57-7F659EC4CFBD}" presName="background" presStyleLbl="node0" presStyleIdx="0" presStyleCnt="2"/>
      <dgm:spPr/>
    </dgm:pt>
    <dgm:pt modelId="{27071122-730D-424C-9501-87E87AE265FB}" type="pres">
      <dgm:prSet presAssocID="{C406764F-2C44-48B8-9F57-7F659EC4CFBD}" presName="text" presStyleLbl="fgAcc0" presStyleIdx="0" presStyleCnt="2">
        <dgm:presLayoutVars>
          <dgm:chPref val="3"/>
        </dgm:presLayoutVars>
      </dgm:prSet>
      <dgm:spPr/>
    </dgm:pt>
    <dgm:pt modelId="{E875D9A3-41F1-1D4A-B7D3-9BC04A27E36C}" type="pres">
      <dgm:prSet presAssocID="{C406764F-2C44-48B8-9F57-7F659EC4CFBD}" presName="hierChild2" presStyleCnt="0"/>
      <dgm:spPr/>
    </dgm:pt>
    <dgm:pt modelId="{B1189EE7-82E5-D541-BABC-176FDBE472A9}" type="pres">
      <dgm:prSet presAssocID="{3005F17C-0AA4-4D69-8EE6-30279F5AF06C}" presName="hierRoot1" presStyleCnt="0"/>
      <dgm:spPr/>
    </dgm:pt>
    <dgm:pt modelId="{4C9DFE54-FCC4-C34E-AE44-A00A21F67EDA}" type="pres">
      <dgm:prSet presAssocID="{3005F17C-0AA4-4D69-8EE6-30279F5AF06C}" presName="composite" presStyleCnt="0"/>
      <dgm:spPr/>
    </dgm:pt>
    <dgm:pt modelId="{FF90017C-86FC-8B41-8732-198C3ACDD8B7}" type="pres">
      <dgm:prSet presAssocID="{3005F17C-0AA4-4D69-8EE6-30279F5AF06C}" presName="background" presStyleLbl="node0" presStyleIdx="1" presStyleCnt="2"/>
      <dgm:spPr/>
    </dgm:pt>
    <dgm:pt modelId="{CB881DE3-8273-D845-88DE-02BE12C16E16}" type="pres">
      <dgm:prSet presAssocID="{3005F17C-0AA4-4D69-8EE6-30279F5AF06C}" presName="text" presStyleLbl="fgAcc0" presStyleIdx="1" presStyleCnt="2">
        <dgm:presLayoutVars>
          <dgm:chPref val="3"/>
        </dgm:presLayoutVars>
      </dgm:prSet>
      <dgm:spPr/>
    </dgm:pt>
    <dgm:pt modelId="{2BF70E30-32A9-D541-BCB8-22B9B8DFA3CA}" type="pres">
      <dgm:prSet presAssocID="{3005F17C-0AA4-4D69-8EE6-30279F5AF06C}" presName="hierChild2" presStyleCnt="0"/>
      <dgm:spPr/>
    </dgm:pt>
  </dgm:ptLst>
  <dgm:cxnLst>
    <dgm:cxn modelId="{D778BD10-DC91-4880-8D9F-67BB845AB415}" srcId="{41C896B5-9EC1-47B6-A518-2968192A30E4}" destId="{C406764F-2C44-48B8-9F57-7F659EC4CFBD}" srcOrd="0" destOrd="0" parTransId="{7808CF64-15B3-4D20-9266-45E12D24E5B0}" sibTransId="{B69771F3-6E34-4A9A-90A9-29C299487B6C}"/>
    <dgm:cxn modelId="{87840320-B3CA-4C09-A85F-4F1BE34A2B8F}" srcId="{41C896B5-9EC1-47B6-A518-2968192A30E4}" destId="{3005F17C-0AA4-4D69-8EE6-30279F5AF06C}" srcOrd="1" destOrd="0" parTransId="{FEA06869-0877-42FE-8942-50E049AFCD26}" sibTransId="{4A4CBD55-E051-4165-8C9D-DFD4987D1361}"/>
    <dgm:cxn modelId="{C2D07880-4622-2D4A-B1C2-FE554A7AD594}" type="presOf" srcId="{41C896B5-9EC1-47B6-A518-2968192A30E4}" destId="{110DE9E2-EA41-AB4C-95A6-C69C79DDD809}" srcOrd="0" destOrd="0" presId="urn:microsoft.com/office/officeart/2005/8/layout/hierarchy1"/>
    <dgm:cxn modelId="{5E1C63BD-7220-574C-8DF7-B6CE3A8010FC}" type="presOf" srcId="{3005F17C-0AA4-4D69-8EE6-30279F5AF06C}" destId="{CB881DE3-8273-D845-88DE-02BE12C16E16}" srcOrd="0" destOrd="0" presId="urn:microsoft.com/office/officeart/2005/8/layout/hierarchy1"/>
    <dgm:cxn modelId="{BB4478CF-2551-EC4C-B096-6939E2AAD999}" type="presOf" srcId="{C406764F-2C44-48B8-9F57-7F659EC4CFBD}" destId="{27071122-730D-424C-9501-87E87AE265FB}" srcOrd="0" destOrd="0" presId="urn:microsoft.com/office/officeart/2005/8/layout/hierarchy1"/>
    <dgm:cxn modelId="{5E69B543-2832-FE45-B373-AD9CE9669778}" type="presParOf" srcId="{110DE9E2-EA41-AB4C-95A6-C69C79DDD809}" destId="{CE0A737D-6C32-6544-877F-F9FACF272DC0}" srcOrd="0" destOrd="0" presId="urn:microsoft.com/office/officeart/2005/8/layout/hierarchy1"/>
    <dgm:cxn modelId="{FC57E0A6-077E-A14F-8935-F3B8F7065A6A}" type="presParOf" srcId="{CE0A737D-6C32-6544-877F-F9FACF272DC0}" destId="{23748CFA-6029-1F4D-938B-F90ECCED2B9E}" srcOrd="0" destOrd="0" presId="urn:microsoft.com/office/officeart/2005/8/layout/hierarchy1"/>
    <dgm:cxn modelId="{FFE158F3-B267-E845-9CD6-99F6929A828A}" type="presParOf" srcId="{23748CFA-6029-1F4D-938B-F90ECCED2B9E}" destId="{F6620A53-99ED-1949-AC06-23C2FC1F34E6}" srcOrd="0" destOrd="0" presId="urn:microsoft.com/office/officeart/2005/8/layout/hierarchy1"/>
    <dgm:cxn modelId="{22622BFF-0477-5C43-8B2D-CE2445CFFD79}" type="presParOf" srcId="{23748CFA-6029-1F4D-938B-F90ECCED2B9E}" destId="{27071122-730D-424C-9501-87E87AE265FB}" srcOrd="1" destOrd="0" presId="urn:microsoft.com/office/officeart/2005/8/layout/hierarchy1"/>
    <dgm:cxn modelId="{38664744-1F57-3541-8B38-26D7D5E3D254}" type="presParOf" srcId="{CE0A737D-6C32-6544-877F-F9FACF272DC0}" destId="{E875D9A3-41F1-1D4A-B7D3-9BC04A27E36C}" srcOrd="1" destOrd="0" presId="urn:microsoft.com/office/officeart/2005/8/layout/hierarchy1"/>
    <dgm:cxn modelId="{C64E82AE-ACE8-DC45-80BD-AD2D94057785}" type="presParOf" srcId="{110DE9E2-EA41-AB4C-95A6-C69C79DDD809}" destId="{B1189EE7-82E5-D541-BABC-176FDBE472A9}" srcOrd="1" destOrd="0" presId="urn:microsoft.com/office/officeart/2005/8/layout/hierarchy1"/>
    <dgm:cxn modelId="{3A813B1A-43E7-1340-98A6-119E22D6E801}" type="presParOf" srcId="{B1189EE7-82E5-D541-BABC-176FDBE472A9}" destId="{4C9DFE54-FCC4-C34E-AE44-A00A21F67EDA}" srcOrd="0" destOrd="0" presId="urn:microsoft.com/office/officeart/2005/8/layout/hierarchy1"/>
    <dgm:cxn modelId="{380D01F8-5EEB-BC4E-86A8-C15A449F6857}" type="presParOf" srcId="{4C9DFE54-FCC4-C34E-AE44-A00A21F67EDA}" destId="{FF90017C-86FC-8B41-8732-198C3ACDD8B7}" srcOrd="0" destOrd="0" presId="urn:microsoft.com/office/officeart/2005/8/layout/hierarchy1"/>
    <dgm:cxn modelId="{71E5694E-65A7-BE45-A12F-AC673A5FAB5C}" type="presParOf" srcId="{4C9DFE54-FCC4-C34E-AE44-A00A21F67EDA}" destId="{CB881DE3-8273-D845-88DE-02BE12C16E16}" srcOrd="1" destOrd="0" presId="urn:microsoft.com/office/officeart/2005/8/layout/hierarchy1"/>
    <dgm:cxn modelId="{D6278F77-0FC0-574C-9B9A-B5D70717448C}" type="presParOf" srcId="{B1189EE7-82E5-D541-BABC-176FDBE472A9}" destId="{2BF70E30-32A9-D541-BCB8-22B9B8DFA3CA}"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8919F4-7866-F044-8038-E0BD18176203}">
      <dsp:nvSpPr>
        <dsp:cNvPr id="0" name=""/>
        <dsp:cNvSpPr/>
      </dsp:nvSpPr>
      <dsp:spPr>
        <a:xfrm>
          <a:off x="1283" y="412100"/>
          <a:ext cx="4505585" cy="2861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7A19EF5-078D-DB41-AD45-728ED7CAF40D}">
      <dsp:nvSpPr>
        <dsp:cNvPr id="0" name=""/>
        <dsp:cNvSpPr/>
      </dsp:nvSpPr>
      <dsp:spPr>
        <a:xfrm>
          <a:off x="501904" y="887689"/>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Human intervention is defined to encompass a broad range of activities, including interviews, review of corporate records, focus groups, experiments, oral histories, or surveys, where you have information that is not in the public domain.</a:t>
          </a:r>
        </a:p>
      </dsp:txBody>
      <dsp:txXfrm>
        <a:off x="585701" y="971486"/>
        <a:ext cx="4337991" cy="2693452"/>
      </dsp:txXfrm>
    </dsp:sp>
    <dsp:sp modelId="{01920BC3-BDD5-0942-AFEA-4FE8C6D92366}">
      <dsp:nvSpPr>
        <dsp:cNvPr id="0" name=""/>
        <dsp:cNvSpPr/>
      </dsp:nvSpPr>
      <dsp:spPr>
        <a:xfrm>
          <a:off x="5508110" y="412100"/>
          <a:ext cx="4505585" cy="2861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C688D0-CBB0-0E49-B334-ED0E1B6785BE}">
      <dsp:nvSpPr>
        <dsp:cNvPr id="0" name=""/>
        <dsp:cNvSpPr/>
      </dsp:nvSpPr>
      <dsp:spPr>
        <a:xfrm>
          <a:off x="6008730" y="887689"/>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You are ‘asking’ potential participants to do you a favor and help you out by being involved in your research.</a:t>
          </a:r>
        </a:p>
      </dsp:txBody>
      <dsp:txXfrm>
        <a:off x="6092527" y="971486"/>
        <a:ext cx="4337991" cy="26934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DDFE42-301D-9C41-B4EC-DC48B39D91EC}">
      <dsp:nvSpPr>
        <dsp:cNvPr id="0" name=""/>
        <dsp:cNvSpPr/>
      </dsp:nvSpPr>
      <dsp:spPr>
        <a:xfrm>
          <a:off x="1283" y="412100"/>
          <a:ext cx="4505585" cy="2861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C478DD-3F51-3D4D-B08E-3BD9BEB60F0D}">
      <dsp:nvSpPr>
        <dsp:cNvPr id="0" name=""/>
        <dsp:cNvSpPr/>
      </dsp:nvSpPr>
      <dsp:spPr>
        <a:xfrm>
          <a:off x="501904" y="887689"/>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a:t>The University and most professional organizations have approved codes of conduct in regards to research.</a:t>
          </a:r>
        </a:p>
      </dsp:txBody>
      <dsp:txXfrm>
        <a:off x="585701" y="971486"/>
        <a:ext cx="4337991" cy="2693452"/>
      </dsp:txXfrm>
    </dsp:sp>
    <dsp:sp modelId="{165236D4-1300-174D-859B-4D7645D8D24E}">
      <dsp:nvSpPr>
        <dsp:cNvPr id="0" name=""/>
        <dsp:cNvSpPr/>
      </dsp:nvSpPr>
      <dsp:spPr>
        <a:xfrm>
          <a:off x="5508110" y="412100"/>
          <a:ext cx="4505585" cy="2861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0FA9D74-6ABC-D744-810E-5B6F21739786}">
      <dsp:nvSpPr>
        <dsp:cNvPr id="0" name=""/>
        <dsp:cNvSpPr/>
      </dsp:nvSpPr>
      <dsp:spPr>
        <a:xfrm>
          <a:off x="6008730" y="887689"/>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a:t>There are also laws dealing with privacy, which relates to research ethics.</a:t>
          </a:r>
        </a:p>
      </dsp:txBody>
      <dsp:txXfrm>
        <a:off x="6092527" y="971486"/>
        <a:ext cx="4337991" cy="269345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620A53-99ED-1949-AC06-23C2FC1F34E6}">
      <dsp:nvSpPr>
        <dsp:cNvPr id="0" name=""/>
        <dsp:cNvSpPr/>
      </dsp:nvSpPr>
      <dsp:spPr>
        <a:xfrm>
          <a:off x="1283" y="412100"/>
          <a:ext cx="4505585" cy="2861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071122-730D-424C-9501-87E87AE265FB}">
      <dsp:nvSpPr>
        <dsp:cNvPr id="0" name=""/>
        <dsp:cNvSpPr/>
      </dsp:nvSpPr>
      <dsp:spPr>
        <a:xfrm>
          <a:off x="501904" y="887689"/>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a:t>Deontological philosophies</a:t>
          </a:r>
          <a:r>
            <a:rPr lang="en-US" sz="2000" kern="1200"/>
            <a:t> emphasize “moral obligations that should be binding or necessary for proper conduct” (Skinner, Ferrell, and Dubinsky 1988, 213); or you should </a:t>
          </a:r>
          <a:r>
            <a:rPr lang="en-US" sz="2000" i="1" kern="1200"/>
            <a:t>not</a:t>
          </a:r>
          <a:r>
            <a:rPr lang="en-US" sz="2000" kern="1200"/>
            <a:t> harm participants in any way, no matter what the potential benefit.</a:t>
          </a:r>
        </a:p>
      </dsp:txBody>
      <dsp:txXfrm>
        <a:off x="585701" y="971486"/>
        <a:ext cx="4337991" cy="2693452"/>
      </dsp:txXfrm>
    </dsp:sp>
    <dsp:sp modelId="{FF90017C-86FC-8B41-8732-198C3ACDD8B7}">
      <dsp:nvSpPr>
        <dsp:cNvPr id="0" name=""/>
        <dsp:cNvSpPr/>
      </dsp:nvSpPr>
      <dsp:spPr>
        <a:xfrm>
          <a:off x="5508110" y="412100"/>
          <a:ext cx="4505585" cy="2861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881DE3-8273-D845-88DE-02BE12C16E16}">
      <dsp:nvSpPr>
        <dsp:cNvPr id="0" name=""/>
        <dsp:cNvSpPr/>
      </dsp:nvSpPr>
      <dsp:spPr>
        <a:xfrm>
          <a:off x="6008730" y="887689"/>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a:t>Teleological philosophies</a:t>
          </a:r>
          <a:r>
            <a:rPr lang="en-US" sz="2000" kern="1200"/>
            <a:t> emphasize “the consequences that result from an action. In other words, they deal with the moral worth of the behavior as determined by the consequences of the behavior” (p. 213). Do the benefits out weigh the harm?</a:t>
          </a:r>
        </a:p>
      </dsp:txBody>
      <dsp:txXfrm>
        <a:off x="6092527" y="971486"/>
        <a:ext cx="4337991" cy="269345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7519892-C926-D94C-9034-9A21F751CF72}" type="datetimeFigureOut">
              <a:rPr lang="en-US" smtClean="0"/>
              <a:t>3/24/2020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3FCFA8-9E0D-454E-A179-FC5A0EFD8609}" type="slidenum">
              <a:rPr lang="en-US" smtClean="0"/>
              <a:t>‹#›</a:t>
            </a:fld>
            <a:endParaRPr lang="en-US"/>
          </a:p>
        </p:txBody>
      </p:sp>
    </p:spTree>
    <p:extLst>
      <p:ext uri="{BB962C8B-B14F-4D97-AF65-F5344CB8AC3E}">
        <p14:creationId xmlns:p14="http://schemas.microsoft.com/office/powerpoint/2010/main" val="25791628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a:extLst>
              <a:ext uri="{FF2B5EF4-FFF2-40B4-BE49-F238E27FC236}">
                <a16:creationId xmlns:a16="http://schemas.microsoft.com/office/drawing/2014/main" id="{700214CF-B615-5845-98B2-25A665E35E4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2958FF9-D233-9C45-BD7B-0F95BBBE4078}" type="slidenum">
              <a:rPr lang="en-US" altLang="en-US"/>
              <a:pPr>
                <a:spcBef>
                  <a:spcPct val="0"/>
                </a:spcBef>
              </a:pPr>
              <a:t>2</a:t>
            </a:fld>
            <a:endParaRPr lang="en-US" altLang="en-US"/>
          </a:p>
        </p:txBody>
      </p:sp>
      <p:sp>
        <p:nvSpPr>
          <p:cNvPr id="6147" name="Rectangle 2">
            <a:extLst>
              <a:ext uri="{FF2B5EF4-FFF2-40B4-BE49-F238E27FC236}">
                <a16:creationId xmlns:a16="http://schemas.microsoft.com/office/drawing/2014/main" id="{4C4179FB-D1BF-D14B-8AE4-C75543990A43}"/>
              </a:ext>
            </a:extLst>
          </p:cNvPr>
          <p:cNvSpPr>
            <a:spLocks noGrp="1" noRot="1" noChangeAspect="1" noChangeArrowheads="1" noTextEdit="1"/>
          </p:cNvSpPr>
          <p:nvPr>
            <p:ph type="sldImg"/>
          </p:nvPr>
        </p:nvSpPr>
        <p:spPr>
          <a:ln/>
        </p:spPr>
      </p:sp>
      <p:sp>
        <p:nvSpPr>
          <p:cNvPr id="6148" name="Rectangle 3">
            <a:extLst>
              <a:ext uri="{FF2B5EF4-FFF2-40B4-BE49-F238E27FC236}">
                <a16:creationId xmlns:a16="http://schemas.microsoft.com/office/drawing/2014/main" id="{DEF5602A-6151-694E-A297-AD840F3A653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17642700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25E6F230-A44A-DA41-82F9-A43C39B6673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A87F8AF-FD87-7346-837D-907599C994BF}" type="slidenum">
              <a:rPr lang="en-US" altLang="en-US"/>
              <a:pPr>
                <a:spcBef>
                  <a:spcPct val="0"/>
                </a:spcBef>
              </a:pPr>
              <a:t>3</a:t>
            </a:fld>
            <a:endParaRPr lang="en-US" altLang="en-US"/>
          </a:p>
        </p:txBody>
      </p:sp>
      <p:sp>
        <p:nvSpPr>
          <p:cNvPr id="8195" name="Rectangle 2">
            <a:extLst>
              <a:ext uri="{FF2B5EF4-FFF2-40B4-BE49-F238E27FC236}">
                <a16:creationId xmlns:a16="http://schemas.microsoft.com/office/drawing/2014/main" id="{4B612DE3-B434-F747-8E83-5A85DA18D63B}"/>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C1F0DD75-DB42-224D-9F33-BB3124C53A5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17477330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A7AF46F4-88DD-7B47-9CAF-8EDEBCA2589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546F859-6173-3047-94B8-261190D8A17E}" type="slidenum">
              <a:rPr lang="en-US" altLang="en-US"/>
              <a:pPr>
                <a:spcBef>
                  <a:spcPct val="0"/>
                </a:spcBef>
              </a:pPr>
              <a:t>4</a:t>
            </a:fld>
            <a:endParaRPr lang="en-US" altLang="en-US"/>
          </a:p>
        </p:txBody>
      </p:sp>
      <p:sp>
        <p:nvSpPr>
          <p:cNvPr id="10243" name="Rectangle 2">
            <a:extLst>
              <a:ext uri="{FF2B5EF4-FFF2-40B4-BE49-F238E27FC236}">
                <a16:creationId xmlns:a16="http://schemas.microsoft.com/office/drawing/2014/main" id="{B2AEBD3A-EC04-3448-B58B-B0680E451E5D}"/>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45ADFCE0-080A-3F4D-9B15-82D9C6969A3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2467072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192CF266-856D-7045-A49E-C87A27E74AD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AB655B6-38CE-E340-AFDB-5805901121E6}" type="slidenum">
              <a:rPr lang="en-US" altLang="en-US"/>
              <a:pPr>
                <a:spcBef>
                  <a:spcPct val="0"/>
                </a:spcBef>
              </a:pPr>
              <a:t>5</a:t>
            </a:fld>
            <a:endParaRPr lang="en-US" altLang="en-US"/>
          </a:p>
        </p:txBody>
      </p:sp>
      <p:sp>
        <p:nvSpPr>
          <p:cNvPr id="12291" name="Rectangle 2">
            <a:extLst>
              <a:ext uri="{FF2B5EF4-FFF2-40B4-BE49-F238E27FC236}">
                <a16:creationId xmlns:a16="http://schemas.microsoft.com/office/drawing/2014/main" id="{D3A72EA0-2552-4648-A64E-3D1D37547605}"/>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AF72C00A-6A6E-6A45-BC77-88457C0E9FD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25510418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2FC551E0-175D-3E44-9DDD-BC73FCEAEF5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D4D53C1-25D9-1C4D-90AF-8D7464B2E05E}" type="slidenum">
              <a:rPr lang="en-US" altLang="en-US"/>
              <a:pPr>
                <a:spcBef>
                  <a:spcPct val="0"/>
                </a:spcBef>
              </a:pPr>
              <a:t>6</a:t>
            </a:fld>
            <a:endParaRPr lang="en-US" altLang="en-US"/>
          </a:p>
        </p:txBody>
      </p:sp>
      <p:sp>
        <p:nvSpPr>
          <p:cNvPr id="14339" name="Rectangle 2">
            <a:extLst>
              <a:ext uri="{FF2B5EF4-FFF2-40B4-BE49-F238E27FC236}">
                <a16:creationId xmlns:a16="http://schemas.microsoft.com/office/drawing/2014/main" id="{20008B37-E868-FE40-814F-13A9CCA95F96}"/>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7EDD9496-DCA3-E949-BC3E-FE727B4FD4A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20982150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47F1BF33-F725-4600-95EA-4F187999A22B}"/>
              </a:ext>
            </a:extLst>
          </p:cNvPr>
          <p:cNvSpPr>
            <a:spLocks noGrp="1" noRot="1" noChangeAspect="1" noTextEdit="1"/>
          </p:cNvSpPr>
          <p:nvPr>
            <p:ph type="sldImg"/>
          </p:nvPr>
        </p:nvSpPr>
        <p:spPr/>
      </p:sp>
      <p:sp>
        <p:nvSpPr>
          <p:cNvPr id="22531" name="Notes Placeholder 2">
            <a:extLst>
              <a:ext uri="{FF2B5EF4-FFF2-40B4-BE49-F238E27FC236}">
                <a16:creationId xmlns:a16="http://schemas.microsoft.com/office/drawing/2014/main" id="{C7734D16-9463-4079-B661-38A5BBDE711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latin typeface="Times New Roman" panose="02020603050405020304" pitchFamily="18" charset="0"/>
              </a:rPr>
              <a:t>https://www.hhs.gov/ohrp/regulations-and-policy/belmont-report/read-the-belmont-report/index.html</a:t>
            </a:r>
          </a:p>
          <a:p>
            <a:endParaRPr lang="en-GB" altLang="en-US">
              <a:latin typeface="Times New Roman" panose="02020603050405020304" pitchFamily="18" charset="0"/>
            </a:endParaRPr>
          </a:p>
          <a:p>
            <a:r>
              <a:rPr lang="en-GB" altLang="en-US">
                <a:latin typeface="Times New Roman" panose="02020603050405020304" pitchFamily="18" charset="0"/>
              </a:rPr>
              <a:t>The Hippocratic maxim "do no harm" has long been a fundamental principle of medical ethics. Claude Bernard extended it to the realm of research, saying that one should not injure one person regardless of the benefits that might come to others. However, even avoiding harm requires learning what is harmful; and, in the process of obtaining this information, persons may be exposed to risk of harm.</a:t>
            </a:r>
          </a:p>
        </p:txBody>
      </p:sp>
    </p:spTree>
    <p:extLst>
      <p:ext uri="{BB962C8B-B14F-4D97-AF65-F5344CB8AC3E}">
        <p14:creationId xmlns:p14="http://schemas.microsoft.com/office/powerpoint/2010/main" val="38171887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D79CE4F8-5721-4E4C-ADD4-2966A3B0F313}"/>
              </a:ext>
            </a:extLst>
          </p:cNvPr>
          <p:cNvSpPr>
            <a:spLocks noGrp="1" noRot="1" noChangeAspect="1" noTextEdit="1"/>
          </p:cNvSpPr>
          <p:nvPr>
            <p:ph type="sldImg"/>
          </p:nvPr>
        </p:nvSpPr>
        <p:spPr/>
      </p:sp>
      <p:sp>
        <p:nvSpPr>
          <p:cNvPr id="28675" name="Notes Placeholder 2">
            <a:extLst>
              <a:ext uri="{FF2B5EF4-FFF2-40B4-BE49-F238E27FC236}">
                <a16:creationId xmlns:a16="http://schemas.microsoft.com/office/drawing/2014/main" id="{5F44FC96-C602-423B-B3F8-86C637F2B8E5}"/>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ndParaRPr>
          </a:p>
        </p:txBody>
      </p:sp>
    </p:spTree>
    <p:extLst>
      <p:ext uri="{BB962C8B-B14F-4D97-AF65-F5344CB8AC3E}">
        <p14:creationId xmlns:p14="http://schemas.microsoft.com/office/powerpoint/2010/main" val="39532121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a:extLst>
              <a:ext uri="{FF2B5EF4-FFF2-40B4-BE49-F238E27FC236}">
                <a16:creationId xmlns:a16="http://schemas.microsoft.com/office/drawing/2014/main" id="{97653786-4B08-B44B-A06A-D2FE9BC4550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2D54311-AA3E-4B40-BE6A-FB90FED89ADC}" type="slidenum">
              <a:rPr lang="en-US" altLang="en-US"/>
              <a:pPr>
                <a:spcBef>
                  <a:spcPct val="0"/>
                </a:spcBef>
              </a:pPr>
              <a:t>16</a:t>
            </a:fld>
            <a:endParaRPr lang="en-US" altLang="en-US"/>
          </a:p>
        </p:txBody>
      </p:sp>
      <p:sp>
        <p:nvSpPr>
          <p:cNvPr id="16387" name="Rectangle 2">
            <a:extLst>
              <a:ext uri="{FF2B5EF4-FFF2-40B4-BE49-F238E27FC236}">
                <a16:creationId xmlns:a16="http://schemas.microsoft.com/office/drawing/2014/main" id="{D2211A6B-8D9C-C74D-828D-9398249A2886}"/>
              </a:ext>
            </a:extLst>
          </p:cNvPr>
          <p:cNvSpPr>
            <a:spLocks noGrp="1" noRot="1" noChangeAspect="1" noChangeArrowheads="1" noTextEdit="1"/>
          </p:cNvSpPr>
          <p:nvPr>
            <p:ph type="sldImg"/>
          </p:nvPr>
        </p:nvSpPr>
        <p:spPr>
          <a:ln/>
        </p:spPr>
      </p:sp>
      <p:sp>
        <p:nvSpPr>
          <p:cNvPr id="16388" name="Rectangle 3">
            <a:extLst>
              <a:ext uri="{FF2B5EF4-FFF2-40B4-BE49-F238E27FC236}">
                <a16:creationId xmlns:a16="http://schemas.microsoft.com/office/drawing/2014/main" id="{20D31557-9FED-3847-852D-BDDEF1AF408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17285717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id="{F0923952-1E68-564C-BA91-F1BEE36B92F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4B1C312-871D-2B4D-ADF3-698880A8462A}" type="slidenum">
              <a:rPr lang="en-US" altLang="en-US"/>
              <a:pPr>
                <a:spcBef>
                  <a:spcPct val="0"/>
                </a:spcBef>
              </a:pPr>
              <a:t>17</a:t>
            </a:fld>
            <a:endParaRPr lang="en-US" altLang="en-US"/>
          </a:p>
        </p:txBody>
      </p:sp>
      <p:sp>
        <p:nvSpPr>
          <p:cNvPr id="18435" name="Rectangle 2">
            <a:extLst>
              <a:ext uri="{FF2B5EF4-FFF2-40B4-BE49-F238E27FC236}">
                <a16:creationId xmlns:a16="http://schemas.microsoft.com/office/drawing/2014/main" id="{DE063C8C-753A-9246-9D29-1BD62367F73E}"/>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62913F37-45E1-3942-B0C9-102260A57E2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6002870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id="{3B4CF80A-C097-7F44-8BAC-D82BEEC9181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2BEB6CF-44B1-8546-877F-F7D8E4006B6B}" type="slidenum">
              <a:rPr lang="en-US" altLang="en-US"/>
              <a:pPr>
                <a:spcBef>
                  <a:spcPct val="0"/>
                </a:spcBef>
              </a:pPr>
              <a:t>19</a:t>
            </a:fld>
            <a:endParaRPr lang="en-US" altLang="en-US"/>
          </a:p>
        </p:txBody>
      </p:sp>
      <p:sp>
        <p:nvSpPr>
          <p:cNvPr id="20483" name="Rectangle 2">
            <a:extLst>
              <a:ext uri="{FF2B5EF4-FFF2-40B4-BE49-F238E27FC236}">
                <a16:creationId xmlns:a16="http://schemas.microsoft.com/office/drawing/2014/main" id="{46670696-3702-3645-9362-AB70513ABC4A}"/>
              </a:ext>
            </a:extLst>
          </p:cNvPr>
          <p:cNvSpPr>
            <a:spLocks noGrp="1" noRot="1" noChangeAspect="1" noChangeArrowheads="1" noTextEdit="1"/>
          </p:cNvSpPr>
          <p:nvPr>
            <p:ph type="sldImg"/>
          </p:nvPr>
        </p:nvSpPr>
        <p:spPr>
          <a:ln/>
        </p:spPr>
      </p:sp>
      <p:sp>
        <p:nvSpPr>
          <p:cNvPr id="20484" name="Rectangle 3">
            <a:extLst>
              <a:ext uri="{FF2B5EF4-FFF2-40B4-BE49-F238E27FC236}">
                <a16:creationId xmlns:a16="http://schemas.microsoft.com/office/drawing/2014/main" id="{1E386434-1C04-7B47-8257-BCEE3D5085B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29940901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id="{3B4CF80A-C097-7F44-8BAC-D82BEEC9181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2BEB6CF-44B1-8546-877F-F7D8E4006B6B}" type="slidenum">
              <a:rPr lang="en-US" altLang="en-US"/>
              <a:pPr>
                <a:spcBef>
                  <a:spcPct val="0"/>
                </a:spcBef>
              </a:pPr>
              <a:t>20</a:t>
            </a:fld>
            <a:endParaRPr lang="en-US" altLang="en-US"/>
          </a:p>
        </p:txBody>
      </p:sp>
      <p:sp>
        <p:nvSpPr>
          <p:cNvPr id="20483" name="Rectangle 2">
            <a:extLst>
              <a:ext uri="{FF2B5EF4-FFF2-40B4-BE49-F238E27FC236}">
                <a16:creationId xmlns:a16="http://schemas.microsoft.com/office/drawing/2014/main" id="{46670696-3702-3645-9362-AB70513ABC4A}"/>
              </a:ext>
            </a:extLst>
          </p:cNvPr>
          <p:cNvSpPr>
            <a:spLocks noGrp="1" noRot="1" noChangeAspect="1" noChangeArrowheads="1" noTextEdit="1"/>
          </p:cNvSpPr>
          <p:nvPr>
            <p:ph type="sldImg"/>
          </p:nvPr>
        </p:nvSpPr>
        <p:spPr>
          <a:ln/>
        </p:spPr>
      </p:sp>
      <p:sp>
        <p:nvSpPr>
          <p:cNvPr id="20484" name="Rectangle 3">
            <a:extLst>
              <a:ext uri="{FF2B5EF4-FFF2-40B4-BE49-F238E27FC236}">
                <a16:creationId xmlns:a16="http://schemas.microsoft.com/office/drawing/2014/main" id="{1E386434-1C04-7B47-8257-BCEE3D5085B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18335501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a:extLst>
              <a:ext uri="{FF2B5EF4-FFF2-40B4-BE49-F238E27FC236}">
                <a16:creationId xmlns:a16="http://schemas.microsoft.com/office/drawing/2014/main" id="{056EBCD6-0533-694B-B655-E5ACE29AD75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1803DDA-DB99-1B4D-8326-A0E76DC996DA}" type="slidenum">
              <a:rPr lang="en-US" altLang="en-US"/>
              <a:pPr>
                <a:spcBef>
                  <a:spcPct val="0"/>
                </a:spcBef>
              </a:pPr>
              <a:t>21</a:t>
            </a:fld>
            <a:endParaRPr lang="en-US" altLang="en-US"/>
          </a:p>
        </p:txBody>
      </p:sp>
      <p:sp>
        <p:nvSpPr>
          <p:cNvPr id="22531" name="Rectangle 2">
            <a:extLst>
              <a:ext uri="{FF2B5EF4-FFF2-40B4-BE49-F238E27FC236}">
                <a16:creationId xmlns:a16="http://schemas.microsoft.com/office/drawing/2014/main" id="{CB1593DB-3964-5042-8DF2-A24525D2486D}"/>
              </a:ext>
            </a:extLst>
          </p:cNvPr>
          <p:cNvSpPr>
            <a:spLocks noGrp="1" noRot="1" noChangeAspect="1" noChangeArrowheads="1" noTextEdit="1"/>
          </p:cNvSpPr>
          <p:nvPr>
            <p:ph type="sldImg"/>
          </p:nvPr>
        </p:nvSpPr>
        <p:spPr>
          <a:ln/>
        </p:spPr>
      </p:sp>
      <p:sp>
        <p:nvSpPr>
          <p:cNvPr id="22532" name="Rectangle 3">
            <a:extLst>
              <a:ext uri="{FF2B5EF4-FFF2-40B4-BE49-F238E27FC236}">
                <a16:creationId xmlns:a16="http://schemas.microsoft.com/office/drawing/2014/main" id="{21C6FB33-0D8C-9047-8C40-AB609C0BC2F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37586204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a:extLst>
              <a:ext uri="{FF2B5EF4-FFF2-40B4-BE49-F238E27FC236}">
                <a16:creationId xmlns:a16="http://schemas.microsoft.com/office/drawing/2014/main" id="{6E81E310-3E11-5F40-A80E-12FBDCBB521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AEDE589-C221-A048-A38F-4B782EECF99B}" type="slidenum">
              <a:rPr lang="en-US" altLang="en-US"/>
              <a:pPr>
                <a:spcBef>
                  <a:spcPct val="0"/>
                </a:spcBef>
              </a:pPr>
              <a:t>22</a:t>
            </a:fld>
            <a:endParaRPr lang="en-US" altLang="en-US"/>
          </a:p>
        </p:txBody>
      </p:sp>
      <p:sp>
        <p:nvSpPr>
          <p:cNvPr id="24579" name="Rectangle 2">
            <a:extLst>
              <a:ext uri="{FF2B5EF4-FFF2-40B4-BE49-F238E27FC236}">
                <a16:creationId xmlns:a16="http://schemas.microsoft.com/office/drawing/2014/main" id="{6AE7C6DC-3E26-2D4C-B53A-5FB2BCB1C0CF}"/>
              </a:ext>
            </a:extLst>
          </p:cNvPr>
          <p:cNvSpPr>
            <a:spLocks noGrp="1" noRot="1" noChangeAspect="1" noChangeArrowheads="1" noTextEdit="1"/>
          </p:cNvSpPr>
          <p:nvPr>
            <p:ph type="sldImg"/>
          </p:nvPr>
        </p:nvSpPr>
        <p:spPr>
          <a:ln/>
        </p:spPr>
      </p:sp>
      <p:sp>
        <p:nvSpPr>
          <p:cNvPr id="24580" name="Rectangle 3">
            <a:extLst>
              <a:ext uri="{FF2B5EF4-FFF2-40B4-BE49-F238E27FC236}">
                <a16:creationId xmlns:a16="http://schemas.microsoft.com/office/drawing/2014/main" id="{F003FDD6-6404-FD44-B832-1ABC1C223CE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11200171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E573F7B8-94A6-8845-9E2F-745F435B81B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9C2043A-CA58-1947-909F-129C029D0E69}" type="slidenum">
              <a:rPr lang="en-US" altLang="en-US"/>
              <a:pPr>
                <a:spcBef>
                  <a:spcPct val="0"/>
                </a:spcBef>
              </a:pPr>
              <a:t>23</a:t>
            </a:fld>
            <a:endParaRPr lang="en-US" altLang="en-US"/>
          </a:p>
        </p:txBody>
      </p:sp>
      <p:sp>
        <p:nvSpPr>
          <p:cNvPr id="26627" name="Rectangle 2">
            <a:extLst>
              <a:ext uri="{FF2B5EF4-FFF2-40B4-BE49-F238E27FC236}">
                <a16:creationId xmlns:a16="http://schemas.microsoft.com/office/drawing/2014/main" id="{48D84C95-A091-9F47-9B31-8654260E1754}"/>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F872AD73-59C6-8148-B1E3-C2788BC413F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25956256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id="{61375063-DF09-4B48-A84E-F65C2D87E67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ECF757C3-4B26-984A-A4BB-82164D270F4B}" type="slidenum">
              <a:rPr lang="en-US" altLang="en-US"/>
              <a:pPr>
                <a:spcBef>
                  <a:spcPct val="0"/>
                </a:spcBef>
              </a:pPr>
              <a:t>24</a:t>
            </a:fld>
            <a:endParaRPr lang="en-US" altLang="en-US"/>
          </a:p>
        </p:txBody>
      </p:sp>
      <p:sp>
        <p:nvSpPr>
          <p:cNvPr id="28675" name="Rectangle 2">
            <a:extLst>
              <a:ext uri="{FF2B5EF4-FFF2-40B4-BE49-F238E27FC236}">
                <a16:creationId xmlns:a16="http://schemas.microsoft.com/office/drawing/2014/main" id="{EC0BD458-99BE-9647-8867-B6A6F4D98C93}"/>
              </a:ext>
            </a:extLst>
          </p:cNvPr>
          <p:cNvSpPr>
            <a:spLocks noGrp="1" noRot="1" noChangeAspect="1" noChangeArrowheads="1" noTextEdit="1"/>
          </p:cNvSpPr>
          <p:nvPr>
            <p:ph type="sldImg"/>
          </p:nvPr>
        </p:nvSpPr>
        <p:spPr>
          <a:ln/>
        </p:spPr>
      </p:sp>
      <p:sp>
        <p:nvSpPr>
          <p:cNvPr id="28676" name="Rectangle 3">
            <a:extLst>
              <a:ext uri="{FF2B5EF4-FFF2-40B4-BE49-F238E27FC236}">
                <a16:creationId xmlns:a16="http://schemas.microsoft.com/office/drawing/2014/main" id="{77BAFF49-D19C-ED48-BBE0-200ADD88F50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20742867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305AC68E-E94F-C349-A03C-3C95D9535C9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69F601C-7DA5-9640-BEFB-AB16837CF55B}" type="slidenum">
              <a:rPr lang="en-US" altLang="en-US"/>
              <a:pPr>
                <a:spcBef>
                  <a:spcPct val="0"/>
                </a:spcBef>
              </a:pPr>
              <a:t>25</a:t>
            </a:fld>
            <a:endParaRPr lang="en-US" altLang="en-US"/>
          </a:p>
        </p:txBody>
      </p:sp>
      <p:sp>
        <p:nvSpPr>
          <p:cNvPr id="30723" name="Rectangle 2">
            <a:extLst>
              <a:ext uri="{FF2B5EF4-FFF2-40B4-BE49-F238E27FC236}">
                <a16:creationId xmlns:a16="http://schemas.microsoft.com/office/drawing/2014/main" id="{8555E7EF-D136-6A49-BF5C-6CB40A7EB044}"/>
              </a:ext>
            </a:extLst>
          </p:cNvPr>
          <p:cNvSpPr>
            <a:spLocks noGrp="1" noRot="1" noChangeAspect="1" noChangeArrowheads="1" noTextEdit="1"/>
          </p:cNvSpPr>
          <p:nvPr>
            <p:ph type="sldImg"/>
          </p:nvPr>
        </p:nvSpPr>
        <p:spPr>
          <a:ln/>
        </p:spPr>
      </p:sp>
      <p:sp>
        <p:nvSpPr>
          <p:cNvPr id="30724" name="Rectangle 3">
            <a:extLst>
              <a:ext uri="{FF2B5EF4-FFF2-40B4-BE49-F238E27FC236}">
                <a16:creationId xmlns:a16="http://schemas.microsoft.com/office/drawing/2014/main" id="{2073383E-EDEB-1B4B-814D-CB64BD9E522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31917967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a:extLst>
              <a:ext uri="{FF2B5EF4-FFF2-40B4-BE49-F238E27FC236}">
                <a16:creationId xmlns:a16="http://schemas.microsoft.com/office/drawing/2014/main" id="{60E55A2E-D4C7-3146-8185-7317996AB7A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E08CE0CF-8414-9D48-AD37-43B76C38FADF}" type="slidenum">
              <a:rPr lang="en-US" altLang="en-US"/>
              <a:pPr>
                <a:spcBef>
                  <a:spcPct val="0"/>
                </a:spcBef>
              </a:pPr>
              <a:t>26</a:t>
            </a:fld>
            <a:endParaRPr lang="en-US" altLang="en-US"/>
          </a:p>
        </p:txBody>
      </p:sp>
      <p:sp>
        <p:nvSpPr>
          <p:cNvPr id="32771" name="Rectangle 2">
            <a:extLst>
              <a:ext uri="{FF2B5EF4-FFF2-40B4-BE49-F238E27FC236}">
                <a16:creationId xmlns:a16="http://schemas.microsoft.com/office/drawing/2014/main" id="{91F9715B-EC6F-8745-88D9-DC3F28B49698}"/>
              </a:ext>
            </a:extLst>
          </p:cNvPr>
          <p:cNvSpPr>
            <a:spLocks noGrp="1" noRot="1" noChangeAspect="1" noChangeArrowheads="1" noTextEdit="1"/>
          </p:cNvSpPr>
          <p:nvPr>
            <p:ph type="sldImg"/>
          </p:nvPr>
        </p:nvSpPr>
        <p:spPr>
          <a:ln/>
        </p:spPr>
      </p:sp>
      <p:sp>
        <p:nvSpPr>
          <p:cNvPr id="32772" name="Rectangle 3">
            <a:extLst>
              <a:ext uri="{FF2B5EF4-FFF2-40B4-BE49-F238E27FC236}">
                <a16:creationId xmlns:a16="http://schemas.microsoft.com/office/drawing/2014/main" id="{52CD45C4-7814-D24F-B73A-B22C6F3DC71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28867898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87F59E9C-4140-9D45-AAAF-1E22DD6DEA7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D727A06-9336-D448-8DD1-9BCF7EF83FC3}" type="slidenum">
              <a:rPr lang="en-US" altLang="en-US"/>
              <a:pPr>
                <a:spcBef>
                  <a:spcPct val="0"/>
                </a:spcBef>
              </a:pPr>
              <a:t>27</a:t>
            </a:fld>
            <a:endParaRPr lang="en-US" altLang="en-US"/>
          </a:p>
        </p:txBody>
      </p:sp>
      <p:sp>
        <p:nvSpPr>
          <p:cNvPr id="34819" name="Rectangle 2">
            <a:extLst>
              <a:ext uri="{FF2B5EF4-FFF2-40B4-BE49-F238E27FC236}">
                <a16:creationId xmlns:a16="http://schemas.microsoft.com/office/drawing/2014/main" id="{16184A0C-A4C9-EC48-8CB6-46A1DF965A9D}"/>
              </a:ext>
            </a:extLst>
          </p:cNvPr>
          <p:cNvSpPr>
            <a:spLocks noGrp="1" noRot="1" noChangeAspect="1" noChangeArrowheads="1" noTextEdit="1"/>
          </p:cNvSpPr>
          <p:nvPr>
            <p:ph type="sldImg"/>
          </p:nvPr>
        </p:nvSpPr>
        <p:spPr>
          <a:ln/>
        </p:spPr>
      </p:sp>
      <p:sp>
        <p:nvSpPr>
          <p:cNvPr id="34820" name="Rectangle 3">
            <a:extLst>
              <a:ext uri="{FF2B5EF4-FFF2-40B4-BE49-F238E27FC236}">
                <a16:creationId xmlns:a16="http://schemas.microsoft.com/office/drawing/2014/main" id="{D82F2179-417A-F341-964A-A36052DA40C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555555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sz="1200" b="1" kern="1200" dirty="0">
                <a:solidFill>
                  <a:schemeClr val="tx1"/>
                </a:solidFill>
                <a:effectLst/>
                <a:latin typeface="+mn-lt"/>
                <a:ea typeface="+mn-ea"/>
                <a:cs typeface="+mn-cs"/>
              </a:rPr>
              <a:t>Questions</a:t>
            </a:r>
            <a:endParaRPr lang="en-GB" sz="1200" kern="1200" dirty="0">
              <a:solidFill>
                <a:schemeClr val="tx1"/>
              </a:solidFill>
              <a:effectLst/>
              <a:latin typeface="+mn-lt"/>
              <a:ea typeface="+mn-ea"/>
              <a:cs typeface="+mn-cs"/>
            </a:endParaRPr>
          </a:p>
          <a:p>
            <a:r>
              <a:rPr lang="en-AU" sz="1200" kern="1200" dirty="0">
                <a:solidFill>
                  <a:schemeClr val="tx1"/>
                </a:solidFill>
                <a:effectLst/>
                <a:latin typeface="+mn-lt"/>
                <a:ea typeface="+mn-ea"/>
                <a:cs typeface="+mn-cs"/>
              </a:rPr>
              <a:t>1. What are the alternative ethical perspectives?</a:t>
            </a:r>
            <a:endParaRPr lang="en-GB" sz="1200" kern="1200" dirty="0">
              <a:solidFill>
                <a:schemeClr val="tx1"/>
              </a:solidFill>
              <a:effectLst/>
              <a:latin typeface="+mn-lt"/>
              <a:ea typeface="+mn-ea"/>
              <a:cs typeface="+mn-cs"/>
            </a:endParaRPr>
          </a:p>
          <a:p>
            <a:r>
              <a:rPr lang="en-US" sz="1200" i="1" kern="1200" dirty="0">
                <a:solidFill>
                  <a:schemeClr val="tx1"/>
                </a:solidFill>
                <a:effectLst/>
                <a:latin typeface="+mn-lt"/>
                <a:ea typeface="+mn-ea"/>
                <a:cs typeface="+mn-cs"/>
              </a:rPr>
              <a:t>Two philosophical approaches mentioned in the textbook are deontological and teleological philosophies. A deontological approach means that you should not harm participants in any way, no matter what is the potential benefit. On the other hand, teleological philosophies emphasize the consequences that result from an action and asks you to evaluate whether the benefits of your research would outweigh the cost to participants (or society more widely); if so, the research would be considered acceptable.</a:t>
            </a:r>
            <a:endParaRPr lang="en-GB" sz="1200" kern="1200" dirty="0">
              <a:solidFill>
                <a:schemeClr val="tx1"/>
              </a:solidFill>
              <a:effectLst/>
              <a:latin typeface="+mn-lt"/>
              <a:ea typeface="+mn-ea"/>
              <a:cs typeface="+mn-cs"/>
            </a:endParaRPr>
          </a:p>
          <a:p>
            <a:r>
              <a:rPr lang="en-US" sz="1200" i="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US" sz="1200" i="1" kern="1200" dirty="0">
                <a:solidFill>
                  <a:schemeClr val="tx1"/>
                </a:solidFill>
                <a:effectLst/>
                <a:latin typeface="+mn-lt"/>
                <a:ea typeface="+mn-ea"/>
                <a:cs typeface="+mn-cs"/>
              </a:rPr>
              <a:t>Alternative ethical perspectives have also been put forward. Kantian ethics suggest that “persons should be treated as ends and never purely as means” (Beauchamp &amp; Bowie, 1997). Thus, any practice you might want to undertake that does not consider how the situation affects the individual would be unethical. Other ethical perspectives put forward include common morality theory, rights theory, virtue ethics, feminist theories, and ethics of care, but these are less frequently applied in research associated with business practices.</a:t>
            </a:r>
            <a:endParaRPr lang="en-GB" sz="1200" kern="1200" dirty="0">
              <a:solidFill>
                <a:schemeClr val="tx1"/>
              </a:solidFill>
              <a:effectLst/>
              <a:latin typeface="+mn-lt"/>
              <a:ea typeface="+mn-ea"/>
              <a:cs typeface="+mn-cs"/>
            </a:endParaRPr>
          </a:p>
          <a:p>
            <a:r>
              <a:rPr lang="en-AU"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AU" sz="1200" kern="1200" dirty="0">
                <a:solidFill>
                  <a:schemeClr val="tx1"/>
                </a:solidFill>
                <a:effectLst/>
                <a:latin typeface="+mn-lt"/>
                <a:ea typeface="+mn-ea"/>
                <a:cs typeface="+mn-cs"/>
              </a:rPr>
              <a:t>2. Does your university have a committee to review the ethics of student research, and when does it meet?</a:t>
            </a:r>
            <a:endParaRPr lang="en-GB" sz="1200" kern="1200" dirty="0">
              <a:solidFill>
                <a:schemeClr val="tx1"/>
              </a:solidFill>
              <a:effectLst/>
              <a:latin typeface="+mn-lt"/>
              <a:ea typeface="+mn-ea"/>
              <a:cs typeface="+mn-cs"/>
            </a:endParaRPr>
          </a:p>
          <a:p>
            <a:r>
              <a:rPr lang="en-AU" sz="1200" i="1" kern="1200" dirty="0">
                <a:solidFill>
                  <a:schemeClr val="tx1"/>
                </a:solidFill>
                <a:effectLst/>
                <a:latin typeface="+mn-lt"/>
                <a:ea typeface="+mn-ea"/>
                <a:cs typeface="+mn-cs"/>
              </a:rPr>
              <a:t>Most universities have some form of ethical process for research being undertaken by students and staff. The students should check to determine whether the current business research project should be reviewed by an ethics committee. Some universities request all projects to be reviewed and judged suitable, while other universities give responsibility to the subject co-ordinator to approve the projects. Rarely would there be no procedure for student projects with an institution allowing to students to have human intervention studies without any process of ensuring ethical issues are being checked. </a:t>
            </a:r>
            <a:endParaRPr lang="en-GB" sz="1200" kern="1200" dirty="0">
              <a:solidFill>
                <a:schemeClr val="tx1"/>
              </a:solidFill>
              <a:effectLst/>
              <a:latin typeface="+mn-lt"/>
              <a:ea typeface="+mn-ea"/>
              <a:cs typeface="+mn-cs"/>
            </a:endParaRPr>
          </a:p>
          <a:p>
            <a:r>
              <a:rPr lang="en-AU"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pPr lvl="0"/>
            <a:r>
              <a:rPr lang="en-AU" sz="1200" kern="1200" dirty="0">
                <a:solidFill>
                  <a:schemeClr val="tx1"/>
                </a:solidFill>
                <a:effectLst/>
                <a:latin typeface="+mn-lt"/>
                <a:ea typeface="+mn-ea"/>
                <a:cs typeface="+mn-cs"/>
              </a:rPr>
              <a:t>Discuss the types of human intervention you might want to use with your assignment and what ethical issues might arise with the approach selected?</a:t>
            </a:r>
            <a:endParaRPr lang="en-GB" sz="1200" kern="1200" dirty="0">
              <a:solidFill>
                <a:schemeClr val="tx1"/>
              </a:solidFill>
              <a:effectLst/>
              <a:latin typeface="+mn-lt"/>
              <a:ea typeface="+mn-ea"/>
              <a:cs typeface="+mn-cs"/>
            </a:endParaRPr>
          </a:p>
          <a:p>
            <a:r>
              <a:rPr lang="en-US" sz="1200" i="1" kern="1200" dirty="0">
                <a:solidFill>
                  <a:schemeClr val="tx1"/>
                </a:solidFill>
                <a:effectLst/>
                <a:latin typeface="+mn-lt"/>
                <a:ea typeface="+mn-ea"/>
                <a:cs typeface="+mn-cs"/>
              </a:rPr>
              <a:t>Human intervention basically involves the researcher having access to information that is not in the public domain. This can encompass a broad range of activities, including interviews, review of corporate records, focus groups, experiments, oral histories, or surveys. Some issues that can result from human intervention include academic fraud and plagiarism. Some examples of student research that would be less likely to involve human intervention would include content analysis, statistical analysis that uses data from publicly available databases, and an examination of a data set that was collected for another purpose.</a:t>
            </a:r>
            <a:endParaRPr lang="en-GB" sz="1200" kern="1200" dirty="0">
              <a:solidFill>
                <a:schemeClr val="tx1"/>
              </a:solidFill>
              <a:effectLst/>
              <a:latin typeface="+mn-lt"/>
              <a:ea typeface="+mn-ea"/>
              <a:cs typeface="+mn-cs"/>
            </a:endParaRPr>
          </a:p>
          <a:p>
            <a:r>
              <a:rPr lang="en-AU"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AU" sz="1200" kern="1200" dirty="0">
                <a:solidFill>
                  <a:schemeClr val="tx1"/>
                </a:solidFill>
                <a:effectLst/>
                <a:latin typeface="+mn-lt"/>
                <a:ea typeface="+mn-ea"/>
                <a:cs typeface="+mn-cs"/>
              </a:rPr>
              <a:t>4. Discuss how you can ensure you don’t inadvertently commit plagiarism or academic fraud.</a:t>
            </a:r>
            <a:endParaRPr lang="en-GB" sz="1200" kern="1200" dirty="0">
              <a:solidFill>
                <a:schemeClr val="tx1"/>
              </a:solidFill>
              <a:effectLst/>
              <a:latin typeface="+mn-lt"/>
              <a:ea typeface="+mn-ea"/>
              <a:cs typeface="+mn-cs"/>
            </a:endParaRPr>
          </a:p>
          <a:p>
            <a:r>
              <a:rPr lang="en-AU" sz="1200" i="1" kern="1200" dirty="0">
                <a:solidFill>
                  <a:schemeClr val="tx1"/>
                </a:solidFill>
                <a:effectLst/>
                <a:latin typeface="+mn-lt"/>
                <a:ea typeface="+mn-ea"/>
                <a:cs typeface="+mn-cs"/>
              </a:rPr>
              <a:t>Plagiarism relates to misrepresenting someone else’s work as your own. In most universities, plagiarism is a breach of the student code of conduct and can result in failure of the subject/class or even expulsion from the institution. Therefore, you need to be very careful when using material from others to ensure that it is adequately referenced. If you do, make sure you appropriately cite this material. </a:t>
            </a:r>
            <a:endParaRPr lang="en-GB" sz="1200" kern="1200" dirty="0">
              <a:solidFill>
                <a:schemeClr val="tx1"/>
              </a:solidFill>
              <a:effectLst/>
              <a:latin typeface="+mn-lt"/>
              <a:ea typeface="+mn-ea"/>
              <a:cs typeface="+mn-cs"/>
            </a:endParaRPr>
          </a:p>
          <a:p>
            <a:r>
              <a:rPr lang="en-AU" sz="1200" i="1" kern="1200" dirty="0">
                <a:solidFill>
                  <a:schemeClr val="tx1"/>
                </a:solidFill>
                <a:effectLst/>
                <a:latin typeface="+mn-lt"/>
                <a:ea typeface="+mn-ea"/>
                <a:cs typeface="+mn-cs"/>
              </a:rPr>
              <a:t> Academic fraud involves the intentional misrepresentation of what has been done. This would include making up data and/or results from the data or purposefully putting forward conclusions that are not accurate. Some believe that academic fraud is worse than plagiarism. To ensure that you will be able to get the data needed, think about the project in advance and come up with contingencies should problems arise. In regard to research results, you may get concerned if your findings are inclusive or are inconsistent with existing literature. However, for your research, this should not be a problem, and in many cases there might be sound reasons that no result was found, </a:t>
            </a:r>
            <a:r>
              <a:rPr lang="en-AU" sz="1200" i="1" kern="1200" dirty="0" err="1">
                <a:solidFill>
                  <a:schemeClr val="tx1"/>
                </a:solidFill>
                <a:effectLst/>
                <a:latin typeface="+mn-lt"/>
                <a:ea typeface="+mn-ea"/>
                <a:cs typeface="+mn-cs"/>
              </a:rPr>
              <a:t>eg</a:t>
            </a:r>
            <a:r>
              <a:rPr lang="en-AU" sz="1200" i="1" kern="1200" dirty="0">
                <a:solidFill>
                  <a:schemeClr val="tx1"/>
                </a:solidFill>
                <a:effectLst/>
                <a:latin typeface="+mn-lt"/>
                <a:ea typeface="+mn-ea"/>
                <a:cs typeface="+mn-cs"/>
              </a:rPr>
              <a:t> . problematic sample, or the context of the study is different. In general, the student projects are evaluated on the process, rather than the outcomes. Therefore, there is no reason to commit academic fraud.</a:t>
            </a:r>
            <a:endParaRPr lang="en-GB" sz="1200" kern="1200" dirty="0">
              <a:solidFill>
                <a:schemeClr val="tx1"/>
              </a:solidFill>
              <a:effectLst/>
              <a:latin typeface="+mn-lt"/>
              <a:ea typeface="+mn-ea"/>
              <a:cs typeface="+mn-cs"/>
            </a:endParaRPr>
          </a:p>
          <a:p>
            <a:r>
              <a:rPr lang="en-AU"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AU" sz="1200" kern="1200" dirty="0">
                <a:solidFill>
                  <a:schemeClr val="tx1"/>
                </a:solidFill>
                <a:effectLst/>
                <a:latin typeface="+mn-lt"/>
                <a:ea typeface="+mn-ea"/>
                <a:cs typeface="+mn-cs"/>
              </a:rPr>
              <a:t>5. Design an information sheet and consent form for your research project, taking into consideration the ethical issues that might arise.</a:t>
            </a:r>
            <a:endParaRPr lang="en-GB" sz="1200" kern="1200" dirty="0">
              <a:solidFill>
                <a:schemeClr val="tx1"/>
              </a:solidFill>
              <a:effectLst/>
              <a:latin typeface="+mn-lt"/>
              <a:ea typeface="+mn-ea"/>
              <a:cs typeface="+mn-cs"/>
            </a:endParaRPr>
          </a:p>
          <a:p>
            <a:r>
              <a:rPr lang="en-AU" sz="1200" i="1" kern="1200" dirty="0">
                <a:solidFill>
                  <a:schemeClr val="tx1"/>
                </a:solidFill>
                <a:effectLst/>
                <a:latin typeface="+mn-lt"/>
                <a:ea typeface="+mn-ea"/>
                <a:cs typeface="+mn-cs"/>
              </a:rPr>
              <a:t>In the text there are examples of both an information sheet and consent form. There are also links to other materials provided in Table 5.3 on page 92. The students should look at these examples and design their own that is specific to their business research project.</a:t>
            </a:r>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A73FCFA8-9E0D-454E-A179-FC5A0EFD8609}" type="slidenum">
              <a:rPr lang="en-US" smtClean="0"/>
              <a:t>32</a:t>
            </a:fld>
            <a:endParaRPr lang="en-US"/>
          </a:p>
        </p:txBody>
      </p:sp>
    </p:spTree>
    <p:extLst>
      <p:ext uri="{BB962C8B-B14F-4D97-AF65-F5344CB8AC3E}">
        <p14:creationId xmlns:p14="http://schemas.microsoft.com/office/powerpoint/2010/main" val="3420074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a:extLst>
              <a:ext uri="{FF2B5EF4-FFF2-40B4-BE49-F238E27FC236}">
                <a16:creationId xmlns:a16="http://schemas.microsoft.com/office/drawing/2014/main" id="{1DAF7FA3-4649-4140-9983-700AA735B78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016110E-AB32-6342-8126-FB45F6A74F76}" type="slidenum">
              <a:rPr lang="en-US" altLang="en-US"/>
              <a:pPr>
                <a:spcBef>
                  <a:spcPct val="0"/>
                </a:spcBef>
              </a:pPr>
              <a:t>33</a:t>
            </a:fld>
            <a:endParaRPr lang="en-US" altLang="en-US"/>
          </a:p>
        </p:txBody>
      </p:sp>
      <p:sp>
        <p:nvSpPr>
          <p:cNvPr id="38915" name="Rectangle 2">
            <a:extLst>
              <a:ext uri="{FF2B5EF4-FFF2-40B4-BE49-F238E27FC236}">
                <a16:creationId xmlns:a16="http://schemas.microsoft.com/office/drawing/2014/main" id="{5781B338-EFD9-4A47-84B8-A93B799C8A20}"/>
              </a:ext>
            </a:extLst>
          </p:cNvPr>
          <p:cNvSpPr>
            <a:spLocks noGrp="1" noRot="1" noChangeAspect="1" noChangeArrowheads="1" noTextEdit="1"/>
          </p:cNvSpPr>
          <p:nvPr>
            <p:ph type="sldImg"/>
          </p:nvPr>
        </p:nvSpPr>
        <p:spPr>
          <a:ln/>
        </p:spPr>
      </p:sp>
      <p:sp>
        <p:nvSpPr>
          <p:cNvPr id="38916" name="Rectangle 3">
            <a:extLst>
              <a:ext uri="{FF2B5EF4-FFF2-40B4-BE49-F238E27FC236}">
                <a16:creationId xmlns:a16="http://schemas.microsoft.com/office/drawing/2014/main" id="{50B810A0-C7F0-6243-9AA5-1EDF99AC059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8785180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Graphic 1" descr="Tag=AccentColor&#10;Flavor=Light&#10;Target=Fill">
            <a:extLst>
              <a:ext uri="{FF2B5EF4-FFF2-40B4-BE49-F238E27FC236}">
                <a16:creationId xmlns:a16="http://schemas.microsoft.com/office/drawing/2014/main" id="{0D57E7FA-E8FC-45AC-868F-CDC8144939D6}"/>
              </a:ext>
            </a:extLst>
          </p:cNvPr>
          <p:cNvSpPr/>
          <p:nvPr/>
        </p:nvSpPr>
        <p:spPr>
          <a:xfrm rot="10800000" flipV="1">
            <a:off x="2599854" y="527562"/>
            <a:ext cx="6992292" cy="5102484"/>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1508760" y="1591056"/>
            <a:ext cx="5705856" cy="3264408"/>
          </a:xfrm>
        </p:spPr>
        <p:txBody>
          <a:bodyPr anchor="b">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1524000" y="4928616"/>
            <a:ext cx="5705856" cy="996696"/>
          </a:xfrm>
        </p:spPr>
        <p:txBody>
          <a:bodyPr/>
          <a:lstStyle>
            <a:lvl1pPr marL="0" indent="0" algn="l">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CE951E3-0794-422C-AF76-0AD4A7FB19EB}"/>
              </a:ext>
            </a:extLst>
          </p:cNvPr>
          <p:cNvSpPr>
            <a:spLocks noGrp="1"/>
          </p:cNvSpPr>
          <p:nvPr>
            <p:ph type="dt" sz="half" idx="10"/>
          </p:nvPr>
        </p:nvSpPr>
        <p:spPr/>
        <p:txBody>
          <a:bodyPr/>
          <a:lstStyle/>
          <a:p>
            <a:fld id="{3C04E684-10F4-4CC3-A0B9-F03AA7BE37CF}" type="datetimeFigureOut">
              <a:rPr lang="en-US" smtClean="0"/>
              <a:t>3/24/2020</a:t>
            </a:fld>
            <a:endParaRPr lang="en-US"/>
          </a:p>
        </p:txBody>
      </p:sp>
      <p:sp>
        <p:nvSpPr>
          <p:cNvPr id="5" name="Footer Placeholder 4">
            <a:extLst>
              <a:ext uri="{FF2B5EF4-FFF2-40B4-BE49-F238E27FC236}">
                <a16:creationId xmlns:a16="http://schemas.microsoft.com/office/drawing/2014/main" id="{114EBFA8-0291-4D77-A9D9-B17FC2382A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7AC4D4-C4EE-4624-A329-C608A1D5AFE1}"/>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5966838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fld id="{3C04E684-10F4-4CC3-A0B9-F03AA7BE37CF}" type="datetimeFigureOut">
              <a:rPr lang="en-US" smtClean="0"/>
              <a:t>3/24/2020</a:t>
            </a:fld>
            <a:endParaRPr lang="en-US"/>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6610523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0" y="1078991"/>
            <a:ext cx="5266944" cy="3136392"/>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0" y="4279392"/>
            <a:ext cx="5266944" cy="1500187"/>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fld id="{3C04E684-10F4-4CC3-A0B9-F03AA7BE37CF}" type="datetimeFigureOut">
              <a:rPr lang="en-US" smtClean="0"/>
              <a:t>3/24/2020</a:t>
            </a:fld>
            <a:endParaRPr lang="en-US"/>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047244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fld id="{3C04E684-10F4-4CC3-A0B9-F03AA7BE37CF}" type="datetimeFigureOut">
              <a:rPr lang="en-US" smtClean="0"/>
              <a:t>3/24/2020</a:t>
            </a:fld>
            <a:endParaRPr lang="en-US"/>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4025750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fld id="{3C04E684-10F4-4CC3-A0B9-F03AA7BE37CF}" type="datetimeFigureOut">
              <a:rPr lang="en-US" smtClean="0"/>
              <a:t>3/24/2020</a:t>
            </a:fld>
            <a:endParaRPr lang="en-US"/>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526250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2843784" y="1572768"/>
            <a:ext cx="6501384" cy="4096512"/>
          </a:xfrm>
        </p:spPr>
        <p:txBody>
          <a:bodyPr>
            <a:normAutofit/>
          </a:bodyPr>
          <a:lstStyle>
            <a:lvl1pPr algn="ctr">
              <a:defRPr sz="40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fld id="{3C04E684-10F4-4CC3-A0B9-F03AA7BE37CF}" type="datetimeFigureOut">
              <a:rPr lang="en-US" smtClean="0"/>
              <a:t>3/24/2020</a:t>
            </a:fld>
            <a:endParaRPr lang="en-US"/>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736272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1">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3/24/2020</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725323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2">
    <p:spTree>
      <p:nvGrpSpPr>
        <p:cNvPr id="1" name=""/>
        <p:cNvGrpSpPr/>
        <p:nvPr/>
      </p:nvGrpSpPr>
      <p:grpSpPr>
        <a:xfrm>
          <a:off x="0" y="0"/>
          <a:ext cx="0" cy="0"/>
          <a:chOff x="0" y="0"/>
          <a:chExt cx="0" cy="0"/>
        </a:xfrm>
      </p:grpSpPr>
      <p:sp>
        <p:nvSpPr>
          <p:cNvPr id="6" name="Freeform: Shape 5" descr="Mask ID=&#10;Mask position=bottom, center&#10;Mask family= brushstroke, landscape, wide">
            <a:extLst>
              <a:ext uri="{FF2B5EF4-FFF2-40B4-BE49-F238E27FC236}">
                <a16:creationId xmlns:a16="http://schemas.microsoft.com/office/drawing/2014/main" id="{736BF44D-E8DD-45FA-931D-CBCC67D57944}"/>
              </a:ext>
            </a:extLst>
          </p:cNvPr>
          <p:cNvSpPr/>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3/24/2020</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9702747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fld id="{3C04E684-10F4-4CC3-A0B9-F03AA7BE37CF}" type="datetimeFigureOut">
              <a:rPr lang="en-US" smtClean="0"/>
              <a:t>3/24/2020</a:t>
            </a:fld>
            <a:endParaRPr lang="en-US"/>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endParaRPr lang="en-US"/>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9015946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5"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fld id="{3C04E684-10F4-4CC3-A0B9-F03AA7BE37CF}" type="datetimeFigureOut">
              <a:rPr lang="en-US" smtClean="0"/>
              <a:t>3/24/2020</a:t>
            </a:fld>
            <a:endParaRPr lang="en-US"/>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7809220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C888B-58B8-4428-8B1D-4E26FC5DD59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14F67B-D516-42FA-A2CA-2DCD37CFE8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2BA5FF-4919-4FF8-9C04-06CE156B762F}"/>
              </a:ext>
            </a:extLst>
          </p:cNvPr>
          <p:cNvSpPr>
            <a:spLocks noGrp="1"/>
          </p:cNvSpPr>
          <p:nvPr>
            <p:ph type="dt" sz="half" idx="10"/>
          </p:nvPr>
        </p:nvSpPr>
        <p:spPr/>
        <p:txBody>
          <a:bodyPr/>
          <a:lstStyle/>
          <a:p>
            <a:fld id="{3C04E684-10F4-4CC3-A0B9-F03AA7BE37CF}" type="datetimeFigureOut">
              <a:rPr lang="en-US" smtClean="0"/>
              <a:t>3/24/2020</a:t>
            </a:fld>
            <a:endParaRPr lang="en-US"/>
          </a:p>
        </p:txBody>
      </p:sp>
      <p:sp>
        <p:nvSpPr>
          <p:cNvPr id="5" name="Footer Placeholder 4">
            <a:extLst>
              <a:ext uri="{FF2B5EF4-FFF2-40B4-BE49-F238E27FC236}">
                <a16:creationId xmlns:a16="http://schemas.microsoft.com/office/drawing/2014/main" id="{CBEDA970-128E-4150-8E5A-A1B056E835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EC6CD1-EE5E-42EF-B76D-BB803BA6AB5E}"/>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5499071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0C2A1B-34CA-4877-9435-D77DF325757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F255E5E-4A81-44CC-8D99-F56E625D46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9CEECF-A221-4ECC-AD9C-E197D516D24C}"/>
              </a:ext>
            </a:extLst>
          </p:cNvPr>
          <p:cNvSpPr>
            <a:spLocks noGrp="1"/>
          </p:cNvSpPr>
          <p:nvPr>
            <p:ph type="dt" sz="half" idx="10"/>
          </p:nvPr>
        </p:nvSpPr>
        <p:spPr/>
        <p:txBody>
          <a:bodyPr/>
          <a:lstStyle/>
          <a:p>
            <a:fld id="{3C04E684-10F4-4CC3-A0B9-F03AA7BE37CF}" type="datetimeFigureOut">
              <a:rPr lang="en-US" smtClean="0"/>
              <a:t>3/24/2020</a:t>
            </a:fld>
            <a:endParaRPr lang="en-US"/>
          </a:p>
        </p:txBody>
      </p:sp>
      <p:sp>
        <p:nvSpPr>
          <p:cNvPr id="5" name="Footer Placeholder 4">
            <a:extLst>
              <a:ext uri="{FF2B5EF4-FFF2-40B4-BE49-F238E27FC236}">
                <a16:creationId xmlns:a16="http://schemas.microsoft.com/office/drawing/2014/main" id="{018F41AE-0DDE-49ED-9F0C-E0E16F599A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B47FB7-77F0-4C43-B81E-D04B31C953D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953905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04E684-10F4-4CC3-A0B9-F03AA7BE37CF}" type="datetimeFigureOut">
              <a:rPr lang="en-US" smtClean="0"/>
              <a:t>3/24/2020</a:t>
            </a:fld>
            <a:endParaRPr lang="en-US"/>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45F5A-061D-4825-9AE9-D7794091C6CF}" type="slidenum">
              <a:rPr lang="en-US" smtClean="0"/>
              <a:t>‹#›</a:t>
            </a:fld>
            <a:endParaRPr lang="en-US"/>
          </a:p>
        </p:txBody>
      </p:sp>
    </p:spTree>
    <p:extLst>
      <p:ext uri="{BB962C8B-B14F-4D97-AF65-F5344CB8AC3E}">
        <p14:creationId xmlns:p14="http://schemas.microsoft.com/office/powerpoint/2010/main" val="2269964446"/>
      </p:ext>
    </p:extLst>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20" r:id="rId5"/>
    <p:sldLayoutId id="2147483721" r:id="rId6"/>
    <p:sldLayoutId id="2147483727" r:id="rId7"/>
    <p:sldLayoutId id="2147483722" r:id="rId8"/>
    <p:sldLayoutId id="2147483723" r:id="rId9"/>
    <p:sldLayoutId id="2147483724" r:id="rId10"/>
    <p:sldLayoutId id="2147483725" r:id="rId11"/>
    <p:sldLayoutId id="2147483726" r:id="rId12"/>
  </p:sldLayoutIdLst>
  <p:txStyles>
    <p:titleStyle>
      <a:lvl1pPr algn="l" defTabSz="914400" rtl="0" eaLnBrk="1" latinLnBrk="0" hangingPunct="1">
        <a:lnSpc>
          <a:spcPct val="90000"/>
        </a:lnSpc>
        <a:spcBef>
          <a:spcPct val="0"/>
        </a:spcBef>
        <a:buNone/>
        <a:defRPr sz="4400" i="1"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plagiarism.org/plagiarism-101/types-of-plagiarism/"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FB6BA45-21D7-4ECD-971E-90FC03AE1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7C0747F-BB0D-48D4-806A-4E63A7E8834C}"/>
              </a:ext>
            </a:extLst>
          </p:cNvPr>
          <p:cNvPicPr>
            <a:picLocks noChangeAspect="1"/>
          </p:cNvPicPr>
          <p:nvPr/>
        </p:nvPicPr>
        <p:blipFill rotWithShape="1">
          <a:blip r:embed="rId2"/>
          <a:srcRect b="15730"/>
          <a:stretch/>
        </p:blipFill>
        <p:spPr>
          <a:xfrm>
            <a:off x="20" y="10"/>
            <a:ext cx="12191980" cy="6857990"/>
          </a:xfrm>
          <a:prstGeom prst="rect">
            <a:avLst/>
          </a:prstGeom>
        </p:spPr>
      </p:pic>
      <p:sp>
        <p:nvSpPr>
          <p:cNvPr id="11" name="Freeform: Shape 10">
            <a:extLst>
              <a:ext uri="{FF2B5EF4-FFF2-40B4-BE49-F238E27FC236}">
                <a16:creationId xmlns:a16="http://schemas.microsoft.com/office/drawing/2014/main" id="{EED8D03E-F375-4E67-B932-FF9B007BB4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997530" y="1025355"/>
            <a:ext cx="3850317" cy="6538623"/>
          </a:xfrm>
          <a:custGeom>
            <a:avLst/>
            <a:gdLst>
              <a:gd name="connsiteX0" fmla="*/ 0 w 3850317"/>
              <a:gd name="connsiteY0" fmla="*/ 0 h 5978116"/>
              <a:gd name="connsiteX1" fmla="*/ 3850317 w 3850317"/>
              <a:gd name="connsiteY1" fmla="*/ 0 h 5978116"/>
              <a:gd name="connsiteX2" fmla="*/ 3840373 w 3850317"/>
              <a:gd name="connsiteY2" fmla="*/ 258313 h 5978116"/>
              <a:gd name="connsiteX3" fmla="*/ 3755448 w 3850317"/>
              <a:gd name="connsiteY3" fmla="*/ 1537847 h 5978116"/>
              <a:gd name="connsiteX4" fmla="*/ 3150490 w 3850317"/>
              <a:gd name="connsiteY4" fmla="*/ 3989537 h 5978116"/>
              <a:gd name="connsiteX5" fmla="*/ 3089544 w 3850317"/>
              <a:gd name="connsiteY5" fmla="*/ 3606200 h 5978116"/>
              <a:gd name="connsiteX6" fmla="*/ 2922635 w 3850317"/>
              <a:gd name="connsiteY6" fmla="*/ 4519351 h 5978116"/>
              <a:gd name="connsiteX7" fmla="*/ 2904628 w 3850317"/>
              <a:gd name="connsiteY7" fmla="*/ 4466023 h 5978116"/>
              <a:gd name="connsiteX8" fmla="*/ 2825329 w 3850317"/>
              <a:gd name="connsiteY8" fmla="*/ 4562983 h 5978116"/>
              <a:gd name="connsiteX9" fmla="*/ 2695127 w 3850317"/>
              <a:gd name="connsiteY9" fmla="*/ 4973329 h 5978116"/>
              <a:gd name="connsiteX10" fmla="*/ 2501208 w 3850317"/>
              <a:gd name="connsiteY10" fmla="*/ 4457366 h 5978116"/>
              <a:gd name="connsiteX11" fmla="*/ 2209291 w 3850317"/>
              <a:gd name="connsiteY11" fmla="*/ 5028388 h 5978116"/>
              <a:gd name="connsiteX12" fmla="*/ 2135532 w 3850317"/>
              <a:gd name="connsiteY12" fmla="*/ 5321344 h 5978116"/>
              <a:gd name="connsiteX13" fmla="*/ 2009139 w 3850317"/>
              <a:gd name="connsiteY13" fmla="*/ 4714655 h 5978116"/>
              <a:gd name="connsiteX14" fmla="*/ 1918759 w 3850317"/>
              <a:gd name="connsiteY14" fmla="*/ 4486454 h 5978116"/>
              <a:gd name="connsiteX15" fmla="*/ 1800676 w 3850317"/>
              <a:gd name="connsiteY15" fmla="*/ 4608346 h 5978116"/>
              <a:gd name="connsiteX16" fmla="*/ 1614721 w 3850317"/>
              <a:gd name="connsiteY16" fmla="*/ 5319612 h 5978116"/>
              <a:gd name="connsiteX17" fmla="*/ 1530921 w 3850317"/>
              <a:gd name="connsiteY17" fmla="*/ 5433540 h 5978116"/>
              <a:gd name="connsiteX18" fmla="*/ 1569705 w 3850317"/>
              <a:gd name="connsiteY18" fmla="*/ 4803650 h 5978116"/>
              <a:gd name="connsiteX19" fmla="*/ 1517416 w 3850317"/>
              <a:gd name="connsiteY19" fmla="*/ 4640204 h 5978116"/>
              <a:gd name="connsiteX20" fmla="*/ 1425997 w 3850317"/>
              <a:gd name="connsiteY20" fmla="*/ 4800187 h 5978116"/>
              <a:gd name="connsiteX21" fmla="*/ 1348083 w 3850317"/>
              <a:gd name="connsiteY21" fmla="*/ 5363245 h 5978116"/>
              <a:gd name="connsiteX22" fmla="*/ 1200566 w 3850317"/>
              <a:gd name="connsiteY22" fmla="*/ 5526691 h 5978116"/>
              <a:gd name="connsiteX23" fmla="*/ 1027770 w 3850317"/>
              <a:gd name="connsiteY23" fmla="*/ 5803718 h 5978116"/>
              <a:gd name="connsiteX24" fmla="*/ 892373 w 3850317"/>
              <a:gd name="connsiteY24" fmla="*/ 5604950 h 5978116"/>
              <a:gd name="connsiteX25" fmla="*/ 681487 w 3850317"/>
              <a:gd name="connsiteY25" fmla="*/ 5914528 h 5978116"/>
              <a:gd name="connsiteX26" fmla="*/ 414155 w 3850317"/>
              <a:gd name="connsiteY26" fmla="*/ 5817569 h 5978116"/>
              <a:gd name="connsiteX27" fmla="*/ 360135 w 3850317"/>
              <a:gd name="connsiteY27" fmla="*/ 5287062 h 5978116"/>
              <a:gd name="connsiteX28" fmla="*/ 281875 w 3850317"/>
              <a:gd name="connsiteY28" fmla="*/ 4677256 h 5978116"/>
              <a:gd name="connsiteX29" fmla="*/ 237897 w 3850317"/>
              <a:gd name="connsiteY29" fmla="*/ 4207696 h 5978116"/>
              <a:gd name="connsiteX30" fmla="*/ 145093 w 3850317"/>
              <a:gd name="connsiteY30" fmla="*/ 3878379 h 5978116"/>
              <a:gd name="connsiteX31" fmla="*/ 72373 w 3850317"/>
              <a:gd name="connsiteY31" fmla="*/ 2447189 h 5978116"/>
              <a:gd name="connsiteX32" fmla="*/ 0 w 3850317"/>
              <a:gd name="connsiteY32" fmla="*/ 0 h 5978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850317" h="5978116">
                <a:moveTo>
                  <a:pt x="0" y="0"/>
                </a:moveTo>
                <a:lnTo>
                  <a:pt x="3850317" y="0"/>
                </a:lnTo>
                <a:lnTo>
                  <a:pt x="3840373" y="258313"/>
                </a:lnTo>
                <a:cubicBezTo>
                  <a:pt x="3816350" y="852957"/>
                  <a:pt x="3786959" y="1372106"/>
                  <a:pt x="3755448" y="1537847"/>
                </a:cubicBezTo>
                <a:cubicBezTo>
                  <a:pt x="3300085" y="3936555"/>
                  <a:pt x="3150490" y="3989537"/>
                  <a:pt x="3150490" y="3989537"/>
                </a:cubicBezTo>
                <a:cubicBezTo>
                  <a:pt x="3150490" y="3989537"/>
                  <a:pt x="3124172" y="3732940"/>
                  <a:pt x="3089544" y="3606200"/>
                </a:cubicBezTo>
                <a:cubicBezTo>
                  <a:pt x="3082618" y="3784537"/>
                  <a:pt x="2946529" y="4491302"/>
                  <a:pt x="2922635" y="4519351"/>
                </a:cubicBezTo>
                <a:cubicBezTo>
                  <a:pt x="2916749" y="4502729"/>
                  <a:pt x="2910515" y="4484030"/>
                  <a:pt x="2904628" y="4466023"/>
                </a:cubicBezTo>
                <a:cubicBezTo>
                  <a:pt x="2884890" y="4501344"/>
                  <a:pt x="2859958" y="4534241"/>
                  <a:pt x="2825329" y="4562983"/>
                </a:cubicBezTo>
                <a:cubicBezTo>
                  <a:pt x="2706208" y="4662020"/>
                  <a:pt x="2743260" y="4833430"/>
                  <a:pt x="2695127" y="4973329"/>
                </a:cubicBezTo>
                <a:cubicBezTo>
                  <a:pt x="2446495" y="4877408"/>
                  <a:pt x="2545186" y="4641589"/>
                  <a:pt x="2501208" y="4457366"/>
                </a:cubicBezTo>
                <a:cubicBezTo>
                  <a:pt x="2341225" y="4936277"/>
                  <a:pt x="2267120" y="4837932"/>
                  <a:pt x="2209291" y="5028388"/>
                </a:cubicBezTo>
                <a:cubicBezTo>
                  <a:pt x="2137610" y="5264900"/>
                  <a:pt x="2135532" y="5321344"/>
                  <a:pt x="2135532" y="5321344"/>
                </a:cubicBezTo>
                <a:cubicBezTo>
                  <a:pt x="2004983" y="5137467"/>
                  <a:pt x="2054502" y="4933506"/>
                  <a:pt x="2009139" y="4714655"/>
                </a:cubicBezTo>
                <a:cubicBezTo>
                  <a:pt x="1956503" y="4642281"/>
                  <a:pt x="1932264" y="4565753"/>
                  <a:pt x="1918759" y="4486454"/>
                </a:cubicBezTo>
                <a:cubicBezTo>
                  <a:pt x="1889671" y="4439359"/>
                  <a:pt x="1848463" y="4656479"/>
                  <a:pt x="1800676" y="4608346"/>
                </a:cubicBezTo>
                <a:cubicBezTo>
                  <a:pt x="1760507" y="4832391"/>
                  <a:pt x="1681208" y="5047087"/>
                  <a:pt x="1614721" y="5319612"/>
                </a:cubicBezTo>
                <a:cubicBezTo>
                  <a:pt x="1580786" y="5457780"/>
                  <a:pt x="1530574" y="5446352"/>
                  <a:pt x="1530921" y="5433540"/>
                </a:cubicBezTo>
                <a:cubicBezTo>
                  <a:pt x="1532998" y="5109418"/>
                  <a:pt x="1600177" y="5128464"/>
                  <a:pt x="1569705" y="4803650"/>
                </a:cubicBezTo>
                <a:cubicBezTo>
                  <a:pt x="1566242" y="4746167"/>
                  <a:pt x="1596022" y="4651631"/>
                  <a:pt x="1517416" y="4640204"/>
                </a:cubicBezTo>
                <a:cubicBezTo>
                  <a:pt x="1415608" y="4628430"/>
                  <a:pt x="1436385" y="4747898"/>
                  <a:pt x="1425997" y="4800187"/>
                </a:cubicBezTo>
                <a:cubicBezTo>
                  <a:pt x="1389291" y="5009342"/>
                  <a:pt x="1370938" y="5149241"/>
                  <a:pt x="1348083" y="5363245"/>
                </a:cubicBezTo>
                <a:cubicBezTo>
                  <a:pt x="1336655" y="5453625"/>
                  <a:pt x="1352931" y="5563743"/>
                  <a:pt x="1200566" y="5526691"/>
                </a:cubicBezTo>
                <a:cubicBezTo>
                  <a:pt x="1051664" y="5551623"/>
                  <a:pt x="1099105" y="5719570"/>
                  <a:pt x="1027770" y="5803718"/>
                </a:cubicBezTo>
                <a:cubicBezTo>
                  <a:pt x="945009" y="5758701"/>
                  <a:pt x="1003184" y="5640964"/>
                  <a:pt x="892373" y="5604950"/>
                </a:cubicBezTo>
                <a:cubicBezTo>
                  <a:pt x="925963" y="5772552"/>
                  <a:pt x="680448" y="5747619"/>
                  <a:pt x="681487" y="5914528"/>
                </a:cubicBezTo>
                <a:cubicBezTo>
                  <a:pt x="534662" y="6049233"/>
                  <a:pt x="467137" y="5947425"/>
                  <a:pt x="414155" y="5817569"/>
                </a:cubicBezTo>
                <a:cubicBezTo>
                  <a:pt x="348015" y="5648929"/>
                  <a:pt x="370177" y="5468515"/>
                  <a:pt x="360135" y="5287062"/>
                </a:cubicBezTo>
                <a:cubicBezTo>
                  <a:pt x="338319" y="5059207"/>
                  <a:pt x="278758" y="4907881"/>
                  <a:pt x="281875" y="4677256"/>
                </a:cubicBezTo>
                <a:cubicBezTo>
                  <a:pt x="237204" y="4527316"/>
                  <a:pt x="250017" y="4367332"/>
                  <a:pt x="237897" y="4207696"/>
                </a:cubicBezTo>
                <a:cubicBezTo>
                  <a:pt x="210194" y="3969452"/>
                  <a:pt x="176258" y="4119047"/>
                  <a:pt x="145093" y="3878379"/>
                </a:cubicBezTo>
                <a:cubicBezTo>
                  <a:pt x="114274" y="3641175"/>
                  <a:pt x="72720" y="2448920"/>
                  <a:pt x="72373" y="2447189"/>
                </a:cubicBezTo>
                <a:cubicBezTo>
                  <a:pt x="72720" y="2447189"/>
                  <a:pt x="12120" y="1233809"/>
                  <a:pt x="0" y="0"/>
                </a:cubicBezTo>
                <a:close/>
              </a:path>
            </a:pathLst>
          </a:custGeom>
          <a:solidFill>
            <a:schemeClr val="bg1">
              <a:alpha val="30000"/>
            </a:schemeClr>
          </a:solidFill>
          <a:ln>
            <a:noFill/>
          </a:ln>
          <a:effectLst>
            <a:outerShdw blurRad="50800"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id="{AC04A167-D7CF-40DE-94A1-38F475E279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994579" y="1025355"/>
            <a:ext cx="3850317" cy="6538623"/>
          </a:xfrm>
          <a:custGeom>
            <a:avLst/>
            <a:gdLst>
              <a:gd name="connsiteX0" fmla="*/ 0 w 3850317"/>
              <a:gd name="connsiteY0" fmla="*/ 0 h 5978116"/>
              <a:gd name="connsiteX1" fmla="*/ 3850317 w 3850317"/>
              <a:gd name="connsiteY1" fmla="*/ 0 h 5978116"/>
              <a:gd name="connsiteX2" fmla="*/ 3840373 w 3850317"/>
              <a:gd name="connsiteY2" fmla="*/ 258313 h 5978116"/>
              <a:gd name="connsiteX3" fmla="*/ 3755448 w 3850317"/>
              <a:gd name="connsiteY3" fmla="*/ 1537847 h 5978116"/>
              <a:gd name="connsiteX4" fmla="*/ 3150490 w 3850317"/>
              <a:gd name="connsiteY4" fmla="*/ 3989537 h 5978116"/>
              <a:gd name="connsiteX5" fmla="*/ 3089544 w 3850317"/>
              <a:gd name="connsiteY5" fmla="*/ 3606200 h 5978116"/>
              <a:gd name="connsiteX6" fmla="*/ 2922635 w 3850317"/>
              <a:gd name="connsiteY6" fmla="*/ 4519351 h 5978116"/>
              <a:gd name="connsiteX7" fmla="*/ 2904628 w 3850317"/>
              <a:gd name="connsiteY7" fmla="*/ 4466023 h 5978116"/>
              <a:gd name="connsiteX8" fmla="*/ 2825329 w 3850317"/>
              <a:gd name="connsiteY8" fmla="*/ 4562983 h 5978116"/>
              <a:gd name="connsiteX9" fmla="*/ 2695127 w 3850317"/>
              <a:gd name="connsiteY9" fmla="*/ 4973329 h 5978116"/>
              <a:gd name="connsiteX10" fmla="*/ 2501208 w 3850317"/>
              <a:gd name="connsiteY10" fmla="*/ 4457366 h 5978116"/>
              <a:gd name="connsiteX11" fmla="*/ 2209291 w 3850317"/>
              <a:gd name="connsiteY11" fmla="*/ 5028388 h 5978116"/>
              <a:gd name="connsiteX12" fmla="*/ 2135532 w 3850317"/>
              <a:gd name="connsiteY12" fmla="*/ 5321344 h 5978116"/>
              <a:gd name="connsiteX13" fmla="*/ 2009139 w 3850317"/>
              <a:gd name="connsiteY13" fmla="*/ 4714655 h 5978116"/>
              <a:gd name="connsiteX14" fmla="*/ 1918759 w 3850317"/>
              <a:gd name="connsiteY14" fmla="*/ 4486454 h 5978116"/>
              <a:gd name="connsiteX15" fmla="*/ 1800676 w 3850317"/>
              <a:gd name="connsiteY15" fmla="*/ 4608346 h 5978116"/>
              <a:gd name="connsiteX16" fmla="*/ 1614721 w 3850317"/>
              <a:gd name="connsiteY16" fmla="*/ 5319612 h 5978116"/>
              <a:gd name="connsiteX17" fmla="*/ 1530921 w 3850317"/>
              <a:gd name="connsiteY17" fmla="*/ 5433540 h 5978116"/>
              <a:gd name="connsiteX18" fmla="*/ 1569705 w 3850317"/>
              <a:gd name="connsiteY18" fmla="*/ 4803650 h 5978116"/>
              <a:gd name="connsiteX19" fmla="*/ 1517416 w 3850317"/>
              <a:gd name="connsiteY19" fmla="*/ 4640204 h 5978116"/>
              <a:gd name="connsiteX20" fmla="*/ 1425997 w 3850317"/>
              <a:gd name="connsiteY20" fmla="*/ 4800187 h 5978116"/>
              <a:gd name="connsiteX21" fmla="*/ 1348083 w 3850317"/>
              <a:gd name="connsiteY21" fmla="*/ 5363245 h 5978116"/>
              <a:gd name="connsiteX22" fmla="*/ 1200566 w 3850317"/>
              <a:gd name="connsiteY22" fmla="*/ 5526691 h 5978116"/>
              <a:gd name="connsiteX23" fmla="*/ 1027770 w 3850317"/>
              <a:gd name="connsiteY23" fmla="*/ 5803718 h 5978116"/>
              <a:gd name="connsiteX24" fmla="*/ 892373 w 3850317"/>
              <a:gd name="connsiteY24" fmla="*/ 5604950 h 5978116"/>
              <a:gd name="connsiteX25" fmla="*/ 681487 w 3850317"/>
              <a:gd name="connsiteY25" fmla="*/ 5914528 h 5978116"/>
              <a:gd name="connsiteX26" fmla="*/ 414155 w 3850317"/>
              <a:gd name="connsiteY26" fmla="*/ 5817569 h 5978116"/>
              <a:gd name="connsiteX27" fmla="*/ 360135 w 3850317"/>
              <a:gd name="connsiteY27" fmla="*/ 5287062 h 5978116"/>
              <a:gd name="connsiteX28" fmla="*/ 281875 w 3850317"/>
              <a:gd name="connsiteY28" fmla="*/ 4677256 h 5978116"/>
              <a:gd name="connsiteX29" fmla="*/ 237897 w 3850317"/>
              <a:gd name="connsiteY29" fmla="*/ 4207696 h 5978116"/>
              <a:gd name="connsiteX30" fmla="*/ 145093 w 3850317"/>
              <a:gd name="connsiteY30" fmla="*/ 3878379 h 5978116"/>
              <a:gd name="connsiteX31" fmla="*/ 72373 w 3850317"/>
              <a:gd name="connsiteY31" fmla="*/ 2447189 h 5978116"/>
              <a:gd name="connsiteX32" fmla="*/ 0 w 3850317"/>
              <a:gd name="connsiteY32" fmla="*/ 0 h 5978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850317" h="5978116">
                <a:moveTo>
                  <a:pt x="0" y="0"/>
                </a:moveTo>
                <a:lnTo>
                  <a:pt x="3850317" y="0"/>
                </a:lnTo>
                <a:lnTo>
                  <a:pt x="3840373" y="258313"/>
                </a:lnTo>
                <a:cubicBezTo>
                  <a:pt x="3816350" y="852957"/>
                  <a:pt x="3786959" y="1372106"/>
                  <a:pt x="3755448" y="1537847"/>
                </a:cubicBezTo>
                <a:cubicBezTo>
                  <a:pt x="3300085" y="3936555"/>
                  <a:pt x="3150490" y="3989537"/>
                  <a:pt x="3150490" y="3989537"/>
                </a:cubicBezTo>
                <a:cubicBezTo>
                  <a:pt x="3150490" y="3989537"/>
                  <a:pt x="3124172" y="3732940"/>
                  <a:pt x="3089544" y="3606200"/>
                </a:cubicBezTo>
                <a:cubicBezTo>
                  <a:pt x="3082618" y="3784537"/>
                  <a:pt x="2946529" y="4491302"/>
                  <a:pt x="2922635" y="4519351"/>
                </a:cubicBezTo>
                <a:cubicBezTo>
                  <a:pt x="2916749" y="4502729"/>
                  <a:pt x="2910515" y="4484030"/>
                  <a:pt x="2904628" y="4466023"/>
                </a:cubicBezTo>
                <a:cubicBezTo>
                  <a:pt x="2884890" y="4501344"/>
                  <a:pt x="2859958" y="4534241"/>
                  <a:pt x="2825329" y="4562983"/>
                </a:cubicBezTo>
                <a:cubicBezTo>
                  <a:pt x="2706208" y="4662020"/>
                  <a:pt x="2743260" y="4833430"/>
                  <a:pt x="2695127" y="4973329"/>
                </a:cubicBezTo>
                <a:cubicBezTo>
                  <a:pt x="2446495" y="4877408"/>
                  <a:pt x="2545186" y="4641589"/>
                  <a:pt x="2501208" y="4457366"/>
                </a:cubicBezTo>
                <a:cubicBezTo>
                  <a:pt x="2341225" y="4936277"/>
                  <a:pt x="2267120" y="4837932"/>
                  <a:pt x="2209291" y="5028388"/>
                </a:cubicBezTo>
                <a:cubicBezTo>
                  <a:pt x="2137610" y="5264900"/>
                  <a:pt x="2135532" y="5321344"/>
                  <a:pt x="2135532" y="5321344"/>
                </a:cubicBezTo>
                <a:cubicBezTo>
                  <a:pt x="2004983" y="5137467"/>
                  <a:pt x="2054502" y="4933506"/>
                  <a:pt x="2009139" y="4714655"/>
                </a:cubicBezTo>
                <a:cubicBezTo>
                  <a:pt x="1956503" y="4642281"/>
                  <a:pt x="1932264" y="4565753"/>
                  <a:pt x="1918759" y="4486454"/>
                </a:cubicBezTo>
                <a:cubicBezTo>
                  <a:pt x="1889671" y="4439359"/>
                  <a:pt x="1848463" y="4656479"/>
                  <a:pt x="1800676" y="4608346"/>
                </a:cubicBezTo>
                <a:cubicBezTo>
                  <a:pt x="1760507" y="4832391"/>
                  <a:pt x="1681208" y="5047087"/>
                  <a:pt x="1614721" y="5319612"/>
                </a:cubicBezTo>
                <a:cubicBezTo>
                  <a:pt x="1580786" y="5457780"/>
                  <a:pt x="1530574" y="5446352"/>
                  <a:pt x="1530921" y="5433540"/>
                </a:cubicBezTo>
                <a:cubicBezTo>
                  <a:pt x="1532998" y="5109418"/>
                  <a:pt x="1600177" y="5128464"/>
                  <a:pt x="1569705" y="4803650"/>
                </a:cubicBezTo>
                <a:cubicBezTo>
                  <a:pt x="1566242" y="4746167"/>
                  <a:pt x="1596022" y="4651631"/>
                  <a:pt x="1517416" y="4640204"/>
                </a:cubicBezTo>
                <a:cubicBezTo>
                  <a:pt x="1415608" y="4628430"/>
                  <a:pt x="1436385" y="4747898"/>
                  <a:pt x="1425997" y="4800187"/>
                </a:cubicBezTo>
                <a:cubicBezTo>
                  <a:pt x="1389291" y="5009342"/>
                  <a:pt x="1370938" y="5149241"/>
                  <a:pt x="1348083" y="5363245"/>
                </a:cubicBezTo>
                <a:cubicBezTo>
                  <a:pt x="1336655" y="5453625"/>
                  <a:pt x="1352931" y="5563743"/>
                  <a:pt x="1200566" y="5526691"/>
                </a:cubicBezTo>
                <a:cubicBezTo>
                  <a:pt x="1051664" y="5551623"/>
                  <a:pt x="1099105" y="5719570"/>
                  <a:pt x="1027770" y="5803718"/>
                </a:cubicBezTo>
                <a:cubicBezTo>
                  <a:pt x="945009" y="5758701"/>
                  <a:pt x="1003184" y="5640964"/>
                  <a:pt x="892373" y="5604950"/>
                </a:cubicBezTo>
                <a:cubicBezTo>
                  <a:pt x="925963" y="5772552"/>
                  <a:pt x="680448" y="5747619"/>
                  <a:pt x="681487" y="5914528"/>
                </a:cubicBezTo>
                <a:cubicBezTo>
                  <a:pt x="534662" y="6049233"/>
                  <a:pt x="467137" y="5947425"/>
                  <a:pt x="414155" y="5817569"/>
                </a:cubicBezTo>
                <a:cubicBezTo>
                  <a:pt x="348015" y="5648929"/>
                  <a:pt x="370177" y="5468515"/>
                  <a:pt x="360135" y="5287062"/>
                </a:cubicBezTo>
                <a:cubicBezTo>
                  <a:pt x="338319" y="5059207"/>
                  <a:pt x="278758" y="4907881"/>
                  <a:pt x="281875" y="4677256"/>
                </a:cubicBezTo>
                <a:cubicBezTo>
                  <a:pt x="237204" y="4527316"/>
                  <a:pt x="250017" y="4367332"/>
                  <a:pt x="237897" y="4207696"/>
                </a:cubicBezTo>
                <a:cubicBezTo>
                  <a:pt x="210194" y="3969452"/>
                  <a:pt x="176258" y="4119047"/>
                  <a:pt x="145093" y="3878379"/>
                </a:cubicBezTo>
                <a:cubicBezTo>
                  <a:pt x="114274" y="3641175"/>
                  <a:pt x="72720" y="2448920"/>
                  <a:pt x="72373" y="2447189"/>
                </a:cubicBezTo>
                <a:cubicBezTo>
                  <a:pt x="72720" y="2447189"/>
                  <a:pt x="12120" y="1233809"/>
                  <a:pt x="0" y="0"/>
                </a:cubicBezTo>
                <a:close/>
              </a:path>
            </a:pathLst>
          </a:custGeom>
          <a:solidFill>
            <a:srgbClr val="7FA1BA">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1074964E-321A-B74B-80AA-619D7874AD2D}"/>
              </a:ext>
            </a:extLst>
          </p:cNvPr>
          <p:cNvSpPr>
            <a:spLocks noGrp="1"/>
          </p:cNvSpPr>
          <p:nvPr>
            <p:ph type="ctrTitle"/>
          </p:nvPr>
        </p:nvSpPr>
        <p:spPr>
          <a:xfrm>
            <a:off x="7887695" y="2886438"/>
            <a:ext cx="3768917" cy="1606163"/>
          </a:xfrm>
        </p:spPr>
        <p:txBody>
          <a:bodyPr>
            <a:normAutofit fontScale="90000"/>
          </a:bodyPr>
          <a:lstStyle/>
          <a:p>
            <a:r>
              <a:rPr lang="en-US" sz="4000" dirty="0"/>
              <a:t>Identity and Approach in Applied Business Research</a:t>
            </a:r>
          </a:p>
        </p:txBody>
      </p:sp>
      <p:sp>
        <p:nvSpPr>
          <p:cNvPr id="3" name="Subtitle 2">
            <a:extLst>
              <a:ext uri="{FF2B5EF4-FFF2-40B4-BE49-F238E27FC236}">
                <a16:creationId xmlns:a16="http://schemas.microsoft.com/office/drawing/2014/main" id="{98272A88-121A-5F48-A116-EF988B948058}"/>
              </a:ext>
            </a:extLst>
          </p:cNvPr>
          <p:cNvSpPr>
            <a:spLocks noGrp="1"/>
          </p:cNvSpPr>
          <p:nvPr>
            <p:ph type="subTitle" idx="1"/>
          </p:nvPr>
        </p:nvSpPr>
        <p:spPr>
          <a:xfrm>
            <a:off x="7887696" y="4553983"/>
            <a:ext cx="3665550" cy="775494"/>
          </a:xfrm>
        </p:spPr>
        <p:txBody>
          <a:bodyPr>
            <a:normAutofit lnSpcReduction="10000"/>
          </a:bodyPr>
          <a:lstStyle/>
          <a:p>
            <a:r>
              <a:rPr lang="en-US" dirty="0"/>
              <a:t>Dr caroline jawad 2020</a:t>
            </a:r>
          </a:p>
        </p:txBody>
      </p:sp>
    </p:spTree>
    <p:extLst>
      <p:ext uri="{BB962C8B-B14F-4D97-AF65-F5344CB8AC3E}">
        <p14:creationId xmlns:p14="http://schemas.microsoft.com/office/powerpoint/2010/main" val="88253025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F34100BD-773A-4822-A05B-AEB7D41E9A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2" name="Rectangle 2">
            <a:extLst>
              <a:ext uri="{FF2B5EF4-FFF2-40B4-BE49-F238E27FC236}">
                <a16:creationId xmlns:a16="http://schemas.microsoft.com/office/drawing/2014/main" id="{98635843-7E78-BD47-AF75-E946BE91622B}"/>
              </a:ext>
            </a:extLst>
          </p:cNvPr>
          <p:cNvSpPr>
            <a:spLocks noGrp="1" noChangeArrowheads="1"/>
          </p:cNvSpPr>
          <p:nvPr>
            <p:ph type="title"/>
          </p:nvPr>
        </p:nvSpPr>
        <p:spPr>
          <a:xfrm>
            <a:off x="838200" y="365125"/>
            <a:ext cx="10515600" cy="1325563"/>
          </a:xfrm>
        </p:spPr>
        <p:txBody>
          <a:bodyPr>
            <a:normAutofit/>
          </a:bodyPr>
          <a:lstStyle/>
          <a:p>
            <a:pPr eaLnBrk="1" hangingPunct="1"/>
            <a:r>
              <a:rPr lang="en-US" altLang="en-US" b="1"/>
              <a:t>“You will need to ensure that no harm occurs”</a:t>
            </a:r>
          </a:p>
        </p:txBody>
      </p:sp>
      <p:sp>
        <p:nvSpPr>
          <p:cNvPr id="5123" name="Rectangle 3">
            <a:extLst>
              <a:ext uri="{FF2B5EF4-FFF2-40B4-BE49-F238E27FC236}">
                <a16:creationId xmlns:a16="http://schemas.microsoft.com/office/drawing/2014/main" id="{2F60A41B-170E-0844-8CEE-ECBB7439A7BD}"/>
              </a:ext>
            </a:extLst>
          </p:cNvPr>
          <p:cNvSpPr>
            <a:spLocks noGrp="1" noChangeArrowheads="1"/>
          </p:cNvSpPr>
          <p:nvPr>
            <p:ph type="body" idx="1"/>
          </p:nvPr>
        </p:nvSpPr>
        <p:spPr>
          <a:xfrm>
            <a:off x="838201" y="2013625"/>
            <a:ext cx="4614759" cy="4163337"/>
          </a:xfrm>
        </p:spPr>
        <p:txBody>
          <a:bodyPr>
            <a:normAutofit/>
          </a:bodyPr>
          <a:lstStyle/>
          <a:p>
            <a:pPr eaLnBrk="1" hangingPunct="1"/>
            <a:r>
              <a:rPr lang="en-US" altLang="en-US" sz="2000"/>
              <a:t>There is sometimes the possibility that interactions with participants may inadvertently harm them in some unintended way. </a:t>
            </a:r>
          </a:p>
          <a:p>
            <a:pPr eaLnBrk="1" hangingPunct="1">
              <a:buFontTx/>
              <a:buNone/>
            </a:pPr>
            <a:endParaRPr lang="en-US" altLang="en-US" sz="2000"/>
          </a:p>
          <a:p>
            <a:pPr eaLnBrk="1" hangingPunct="1">
              <a:buFontTx/>
              <a:buNone/>
            </a:pPr>
            <a:r>
              <a:rPr lang="en-US" altLang="en-US" sz="2000"/>
              <a:t>This could include:</a:t>
            </a:r>
          </a:p>
          <a:p>
            <a:pPr eaLnBrk="1" hangingPunct="1"/>
            <a:r>
              <a:rPr lang="en-US" altLang="en-US" sz="2000"/>
              <a:t>Psychological harm.</a:t>
            </a:r>
          </a:p>
          <a:p>
            <a:pPr eaLnBrk="1" hangingPunct="1"/>
            <a:r>
              <a:rPr lang="en-US" altLang="en-US" sz="2000"/>
              <a:t>Financial harm</a:t>
            </a:r>
          </a:p>
          <a:p>
            <a:pPr eaLnBrk="1" hangingPunct="1"/>
            <a:r>
              <a:rPr lang="en-US" altLang="en-US" sz="2000"/>
              <a:t>Social harm.</a:t>
            </a:r>
          </a:p>
        </p:txBody>
      </p:sp>
      <p:sp>
        <p:nvSpPr>
          <p:cNvPr id="76" name="Freeform: Shape 75">
            <a:extLst>
              <a:ext uri="{FF2B5EF4-FFF2-40B4-BE49-F238E27FC236}">
                <a16:creationId xmlns:a16="http://schemas.microsoft.com/office/drawing/2014/main" id="{EA2AEA56-4902-4CC1-A43B-1AC27C88CB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01338" y="2015168"/>
            <a:ext cx="5283866" cy="4210442"/>
          </a:xfrm>
          <a:custGeom>
            <a:avLst/>
            <a:gdLst>
              <a:gd name="connsiteX0" fmla="*/ 839883 w 5283866"/>
              <a:gd name="connsiteY0" fmla="*/ 18 h 4210442"/>
              <a:gd name="connsiteX1" fmla="*/ 875727 w 5283866"/>
              <a:gd name="connsiteY1" fmla="*/ 6050 h 4210442"/>
              <a:gd name="connsiteX2" fmla="*/ 1624617 w 5283866"/>
              <a:gd name="connsiteY2" fmla="*/ 99799 h 4210442"/>
              <a:gd name="connsiteX3" fmla="*/ 2328012 w 5283866"/>
              <a:gd name="connsiteY3" fmla="*/ 148051 h 4210442"/>
              <a:gd name="connsiteX4" fmla="*/ 3177820 w 5283866"/>
              <a:gd name="connsiteY4" fmla="*/ 228566 h 4210442"/>
              <a:gd name="connsiteX5" fmla="*/ 3770646 w 5283866"/>
              <a:gd name="connsiteY5" fmla="*/ 252831 h 4210442"/>
              <a:gd name="connsiteX6" fmla="*/ 3800149 w 5283866"/>
              <a:gd name="connsiteY6" fmla="*/ 251727 h 4210442"/>
              <a:gd name="connsiteX7" fmla="*/ 4102076 w 5283866"/>
              <a:gd name="connsiteY7" fmla="*/ 288400 h 4210442"/>
              <a:gd name="connsiteX8" fmla="*/ 3904377 w 5283866"/>
              <a:gd name="connsiteY8" fmla="*/ 446120 h 4210442"/>
              <a:gd name="connsiteX9" fmla="*/ 4188933 w 5283866"/>
              <a:gd name="connsiteY9" fmla="*/ 520843 h 4210442"/>
              <a:gd name="connsiteX10" fmla="*/ 4465492 w 5283866"/>
              <a:gd name="connsiteY10" fmla="*/ 626449 h 4210442"/>
              <a:gd name="connsiteX11" fmla="*/ 4517606 w 5283866"/>
              <a:gd name="connsiteY11" fmla="*/ 670015 h 4210442"/>
              <a:gd name="connsiteX12" fmla="*/ 4948576 w 5283866"/>
              <a:gd name="connsiteY12" fmla="*/ 954847 h 4210442"/>
              <a:gd name="connsiteX13" fmla="*/ 4866132 w 5283866"/>
              <a:gd name="connsiteY13" fmla="*/ 1015233 h 4210442"/>
              <a:gd name="connsiteX14" fmla="*/ 5019164 w 5283866"/>
              <a:gd name="connsiteY14" fmla="*/ 1087474 h 4210442"/>
              <a:gd name="connsiteX15" fmla="*/ 5053630 w 5283866"/>
              <a:gd name="connsiteY15" fmla="*/ 1117806 h 4210442"/>
              <a:gd name="connsiteX16" fmla="*/ 5024404 w 5283866"/>
              <a:gd name="connsiteY16" fmla="*/ 1154202 h 4210442"/>
              <a:gd name="connsiteX17" fmla="*/ 4960984 w 5283866"/>
              <a:gd name="connsiteY17" fmla="*/ 1179569 h 4210442"/>
              <a:gd name="connsiteX18" fmla="*/ 4876887 w 5283866"/>
              <a:gd name="connsiteY18" fmla="*/ 1243814 h 4210442"/>
              <a:gd name="connsiteX19" fmla="*/ 4880195 w 5283866"/>
              <a:gd name="connsiteY19" fmla="*/ 1293998 h 4210442"/>
              <a:gd name="connsiteX20" fmla="*/ 4930104 w 5283866"/>
              <a:gd name="connsiteY20" fmla="*/ 1384991 h 4210442"/>
              <a:gd name="connsiteX21" fmla="*/ 4855103 w 5283866"/>
              <a:gd name="connsiteY21" fmla="*/ 1480119 h 4210442"/>
              <a:gd name="connsiteX22" fmla="*/ 4816500 w 5283866"/>
              <a:gd name="connsiteY22" fmla="*/ 1508242 h 4210442"/>
              <a:gd name="connsiteX23" fmla="*/ 4890949 w 5283866"/>
              <a:gd name="connsiteY23" fmla="*/ 1517893 h 4210442"/>
              <a:gd name="connsiteX24" fmla="*/ 4916868 w 5283866"/>
              <a:gd name="connsiteY24" fmla="*/ 1557599 h 4210442"/>
              <a:gd name="connsiteX25" fmla="*/ 4928448 w 5283866"/>
              <a:gd name="connsiteY25" fmla="*/ 1577453 h 4210442"/>
              <a:gd name="connsiteX26" fmla="*/ 4998760 w 5283866"/>
              <a:gd name="connsiteY26" fmla="*/ 1701809 h 4210442"/>
              <a:gd name="connsiteX27" fmla="*/ 4986903 w 5283866"/>
              <a:gd name="connsiteY27" fmla="*/ 1736550 h 4210442"/>
              <a:gd name="connsiteX28" fmla="*/ 4869716 w 5283866"/>
              <a:gd name="connsiteY28" fmla="*/ 1904472 h 4210442"/>
              <a:gd name="connsiteX29" fmla="*/ 4994348 w 5283866"/>
              <a:gd name="connsiteY29" fmla="*/ 1951346 h 4210442"/>
              <a:gd name="connsiteX30" fmla="*/ 5001792 w 5283866"/>
              <a:gd name="connsiteY30" fmla="*/ 2030756 h 4210442"/>
              <a:gd name="connsiteX31" fmla="*/ 5065212 w 5283866"/>
              <a:gd name="connsiteY31" fmla="*/ 2119543 h 4210442"/>
              <a:gd name="connsiteX32" fmla="*/ 5204732 w 5283866"/>
              <a:gd name="connsiteY32" fmla="*/ 2244450 h 4210442"/>
              <a:gd name="connsiteX33" fmla="*/ 5283866 w 5283866"/>
              <a:gd name="connsiteY33" fmla="*/ 2328272 h 4210442"/>
              <a:gd name="connsiteX34" fmla="*/ 5147380 w 5283866"/>
              <a:gd name="connsiteY34" fmla="*/ 2350606 h 4210442"/>
              <a:gd name="connsiteX35" fmla="*/ 5126148 w 5283866"/>
              <a:gd name="connsiteY35" fmla="*/ 2363566 h 4210442"/>
              <a:gd name="connsiteX36" fmla="*/ 5142417 w 5283866"/>
              <a:gd name="connsiteY36" fmla="*/ 2407682 h 4210442"/>
              <a:gd name="connsiteX37" fmla="*/ 5164200 w 5283866"/>
              <a:gd name="connsiteY37" fmla="*/ 2451526 h 4210442"/>
              <a:gd name="connsiteX38" fmla="*/ 5149034 w 5283866"/>
              <a:gd name="connsiteY38" fmla="*/ 2485992 h 4210442"/>
              <a:gd name="connsiteX39" fmla="*/ 5042601 w 5283866"/>
              <a:gd name="connsiteY39" fmla="*/ 2635164 h 4210442"/>
              <a:gd name="connsiteX40" fmla="*/ 4955194 w 5283866"/>
              <a:gd name="connsiteY40" fmla="*/ 2694445 h 4210442"/>
              <a:gd name="connsiteX41" fmla="*/ 4756116 w 5283866"/>
              <a:gd name="connsiteY41" fmla="*/ 2963836 h 4210442"/>
              <a:gd name="connsiteX42" fmla="*/ 4693523 w 5283866"/>
              <a:gd name="connsiteY42" fmla="*/ 3051244 h 4210442"/>
              <a:gd name="connsiteX43" fmla="*/ 4739848 w 5283866"/>
              <a:gd name="connsiteY43" fmla="*/ 3082125 h 4210442"/>
              <a:gd name="connsiteX44" fmla="*/ 4651060 w 5283866"/>
              <a:gd name="connsiteY44" fmla="*/ 3173670 h 4210442"/>
              <a:gd name="connsiteX45" fmla="*/ 4546556 w 5283866"/>
              <a:gd name="connsiteY45" fmla="*/ 3275413 h 4210442"/>
              <a:gd name="connsiteX46" fmla="*/ 4519261 w 5283866"/>
              <a:gd name="connsiteY46" fmla="*/ 3302437 h 4210442"/>
              <a:gd name="connsiteX47" fmla="*/ 2364961 w 5283866"/>
              <a:gd name="connsiteY47" fmla="*/ 4209597 h 4210442"/>
              <a:gd name="connsiteX48" fmla="*/ 1796951 w 5283866"/>
              <a:gd name="connsiteY48" fmla="*/ 4075867 h 4210442"/>
              <a:gd name="connsiteX49" fmla="*/ 1572227 w 5283866"/>
              <a:gd name="connsiteY49" fmla="*/ 3971917 h 4210442"/>
              <a:gd name="connsiteX50" fmla="*/ 1284364 w 5283866"/>
              <a:gd name="connsiteY50" fmla="*/ 3805097 h 4210442"/>
              <a:gd name="connsiteX51" fmla="*/ 976645 w 5283866"/>
              <a:gd name="connsiteY51" fmla="*/ 3670815 h 4210442"/>
              <a:gd name="connsiteX52" fmla="*/ 871866 w 5283866"/>
              <a:gd name="connsiteY52" fmla="*/ 3547839 h 4210442"/>
              <a:gd name="connsiteX53" fmla="*/ 835195 w 5283866"/>
              <a:gd name="connsiteY53" fmla="*/ 3513373 h 4210442"/>
              <a:gd name="connsiteX54" fmla="*/ 743375 w 5283866"/>
              <a:gd name="connsiteY54" fmla="*/ 3468427 h 4210442"/>
              <a:gd name="connsiteX55" fmla="*/ 583175 w 5283866"/>
              <a:gd name="connsiteY55" fmla="*/ 3371370 h 4210442"/>
              <a:gd name="connsiteX56" fmla="*/ 641906 w 5283866"/>
              <a:gd name="connsiteY56" fmla="*/ 3349311 h 4210442"/>
              <a:gd name="connsiteX57" fmla="*/ 810930 w 5283866"/>
              <a:gd name="connsiteY57" fmla="*/ 3408042 h 4210442"/>
              <a:gd name="connsiteX58" fmla="*/ 933908 w 5283866"/>
              <a:gd name="connsiteY58" fmla="*/ 3423758 h 4210442"/>
              <a:gd name="connsiteX59" fmla="*/ 760747 w 5283866"/>
              <a:gd name="connsiteY59" fmla="*/ 3321187 h 4210442"/>
              <a:gd name="connsiteX60" fmla="*/ 593101 w 5283866"/>
              <a:gd name="connsiteY60" fmla="*/ 3187731 h 4210442"/>
              <a:gd name="connsiteX61" fmla="*/ 722419 w 5283866"/>
              <a:gd name="connsiteY61" fmla="*/ 3213374 h 4210442"/>
              <a:gd name="connsiteX62" fmla="*/ 727934 w 5283866"/>
              <a:gd name="connsiteY62" fmla="*/ 3195451 h 4210442"/>
              <a:gd name="connsiteX63" fmla="*/ 615987 w 5283866"/>
              <a:gd name="connsiteY63" fmla="*/ 3036630 h 4210442"/>
              <a:gd name="connsiteX64" fmla="*/ 560564 w 5283866"/>
              <a:gd name="connsiteY64" fmla="*/ 2972660 h 4210442"/>
              <a:gd name="connsiteX65" fmla="*/ 311302 w 5283866"/>
              <a:gd name="connsiteY65" fmla="*/ 2779924 h 4210442"/>
              <a:gd name="connsiteX66" fmla="*/ 547882 w 5283866"/>
              <a:gd name="connsiteY66" fmla="*/ 2865952 h 4210442"/>
              <a:gd name="connsiteX67" fmla="*/ 303582 w 5283866"/>
              <a:gd name="connsiteY67" fmla="*/ 2678453 h 4210442"/>
              <a:gd name="connsiteX68" fmla="*/ 185016 w 5283866"/>
              <a:gd name="connsiteY68" fmla="*/ 2609244 h 4210442"/>
              <a:gd name="connsiteX69" fmla="*/ 154963 w 5283866"/>
              <a:gd name="connsiteY69" fmla="*/ 2568435 h 4210442"/>
              <a:gd name="connsiteX70" fmla="*/ 207627 w 5283866"/>
              <a:gd name="connsiteY70" fmla="*/ 2559612 h 4210442"/>
              <a:gd name="connsiteX71" fmla="*/ 369207 w 5283866"/>
              <a:gd name="connsiteY71" fmla="*/ 2575330 h 4210442"/>
              <a:gd name="connsiteX72" fmla="*/ 169852 w 5283866"/>
              <a:gd name="connsiteY72" fmla="*/ 2449319 h 4210442"/>
              <a:gd name="connsiteX73" fmla="*/ 319299 w 5283866"/>
              <a:gd name="connsiteY73" fmla="*/ 2468619 h 4210442"/>
              <a:gd name="connsiteX74" fmla="*/ 362313 w 5283866"/>
              <a:gd name="connsiteY74" fmla="*/ 2418988 h 4210442"/>
              <a:gd name="connsiteX75" fmla="*/ 431798 w 5283866"/>
              <a:gd name="connsiteY75" fmla="*/ 2338750 h 4210442"/>
              <a:gd name="connsiteX76" fmla="*/ 479775 w 5283866"/>
              <a:gd name="connsiteY76" fmla="*/ 2294082 h 4210442"/>
              <a:gd name="connsiteX77" fmla="*/ 499903 w 5283866"/>
              <a:gd name="connsiteY77" fmla="*/ 2153458 h 4210442"/>
              <a:gd name="connsiteX78" fmla="*/ 458544 w 5283866"/>
              <a:gd name="connsiteY78" fmla="*/ 1999599 h 4210442"/>
              <a:gd name="connsiteX79" fmla="*/ 346596 w 5283866"/>
              <a:gd name="connsiteY79" fmla="*/ 1921843 h 4210442"/>
              <a:gd name="connsiteX80" fmla="*/ 378857 w 5283866"/>
              <a:gd name="connsiteY80" fmla="*/ 1834435 h 4210442"/>
              <a:gd name="connsiteX81" fmla="*/ 617091 w 5283866"/>
              <a:gd name="connsiteY81" fmla="*/ 1887376 h 4210442"/>
              <a:gd name="connsiteX82" fmla="*/ 260568 w 5283866"/>
              <a:gd name="connsiteY82" fmla="*/ 1679198 h 4210442"/>
              <a:gd name="connsiteX83" fmla="*/ 320402 w 5283866"/>
              <a:gd name="connsiteY83" fmla="*/ 1668720 h 4210442"/>
              <a:gd name="connsiteX84" fmla="*/ 317920 w 5283866"/>
              <a:gd name="connsiteY84" fmla="*/ 1652452 h 4210442"/>
              <a:gd name="connsiteX85" fmla="*/ 321779 w 5283866"/>
              <a:gd name="connsiteY85" fmla="*/ 1552359 h 4210442"/>
              <a:gd name="connsiteX86" fmla="*/ 331707 w 5283866"/>
              <a:gd name="connsiteY86" fmla="*/ 1506313 h 4210442"/>
              <a:gd name="connsiteX87" fmla="*/ 315990 w 5283866"/>
              <a:gd name="connsiteY87" fmla="*/ 1453371 h 4210442"/>
              <a:gd name="connsiteX88" fmla="*/ 583450 w 5283866"/>
              <a:gd name="connsiteY88" fmla="*/ 1474052 h 4210442"/>
              <a:gd name="connsiteX89" fmla="*/ 699809 w 5283866"/>
              <a:gd name="connsiteY89" fmla="*/ 1461919 h 4210442"/>
              <a:gd name="connsiteX90" fmla="*/ 902750 w 5283866"/>
              <a:gd name="connsiteY90" fmla="*/ 1458612 h 4210442"/>
              <a:gd name="connsiteX91" fmla="*/ 996774 w 5283866"/>
              <a:gd name="connsiteY91" fmla="*/ 1468814 h 4210442"/>
              <a:gd name="connsiteX92" fmla="*/ 1077012 w 5283866"/>
              <a:gd name="connsiteY92" fmla="*/ 1455578 h 4210442"/>
              <a:gd name="connsiteX93" fmla="*/ 1000083 w 5283866"/>
              <a:gd name="connsiteY93" fmla="*/ 1393262 h 4210442"/>
              <a:gd name="connsiteX94" fmla="*/ 891720 w 5283866"/>
              <a:gd name="connsiteY94" fmla="*/ 1394089 h 4210442"/>
              <a:gd name="connsiteX95" fmla="*/ 814515 w 5283866"/>
              <a:gd name="connsiteY95" fmla="*/ 1353557 h 4210442"/>
              <a:gd name="connsiteX96" fmla="*/ 740895 w 5283866"/>
              <a:gd name="connsiteY96" fmla="*/ 1280211 h 4210442"/>
              <a:gd name="connsiteX97" fmla="*/ 481154 w 5283866"/>
              <a:gd name="connsiteY97" fmla="*/ 1163301 h 4210442"/>
              <a:gd name="connsiteX98" fmla="*/ 433728 w 5283866"/>
              <a:gd name="connsiteY98" fmla="*/ 1118909 h 4210442"/>
              <a:gd name="connsiteX99" fmla="*/ 1176276 w 5283866"/>
              <a:gd name="connsiteY99" fmla="*/ 1288484 h 4210442"/>
              <a:gd name="connsiteX100" fmla="*/ 946867 w 5283866"/>
              <a:gd name="connsiteY100" fmla="*/ 1217344 h 4210442"/>
              <a:gd name="connsiteX101" fmla="*/ 1102104 w 5283866"/>
              <a:gd name="connsiteY101" fmla="*/ 1230304 h 4210442"/>
              <a:gd name="connsiteX102" fmla="*/ 1188133 w 5283866"/>
              <a:gd name="connsiteY102" fmla="*/ 1182603 h 4210442"/>
              <a:gd name="connsiteX103" fmla="*/ 1187030 w 5283866"/>
              <a:gd name="connsiteY103" fmla="*/ 1169092 h 4210442"/>
              <a:gd name="connsiteX104" fmla="*/ 1123887 w 5283866"/>
              <a:gd name="connsiteY104" fmla="*/ 1124698 h 4210442"/>
              <a:gd name="connsiteX105" fmla="*/ 1086938 w 5283866"/>
              <a:gd name="connsiteY105" fmla="*/ 1096023 h 4210442"/>
              <a:gd name="connsiteX106" fmla="*/ 985744 w 5283866"/>
              <a:gd name="connsiteY106" fmla="*/ 992622 h 4210442"/>
              <a:gd name="connsiteX107" fmla="*/ 1057987 w 5283866"/>
              <a:gd name="connsiteY107" fmla="*/ 981594 h 4210442"/>
              <a:gd name="connsiteX108" fmla="*/ 1084733 w 5283866"/>
              <a:gd name="connsiteY108" fmla="*/ 960086 h 4210442"/>
              <a:gd name="connsiteX109" fmla="*/ 1064605 w 5283866"/>
              <a:gd name="connsiteY109" fmla="*/ 929756 h 4210442"/>
              <a:gd name="connsiteX110" fmla="*/ 840985 w 5283866"/>
              <a:gd name="connsiteY110" fmla="*/ 836558 h 4210442"/>
              <a:gd name="connsiteX111" fmla="*/ 823615 w 5283866"/>
              <a:gd name="connsiteY111" fmla="*/ 764315 h 4210442"/>
              <a:gd name="connsiteX112" fmla="*/ 865526 w 5283866"/>
              <a:gd name="connsiteY112" fmla="*/ 753562 h 4210442"/>
              <a:gd name="connsiteX113" fmla="*/ 914331 w 5283866"/>
              <a:gd name="connsiteY113" fmla="*/ 758525 h 4210442"/>
              <a:gd name="connsiteX114" fmla="*/ 875452 w 5283866"/>
              <a:gd name="connsiteY114" fmla="*/ 701724 h 4210442"/>
              <a:gd name="connsiteX115" fmla="*/ 717181 w 5283866"/>
              <a:gd name="connsiteY115" fmla="*/ 644371 h 4210442"/>
              <a:gd name="connsiteX116" fmla="*/ 755783 w 5283866"/>
              <a:gd name="connsiteY116" fmla="*/ 591707 h 4210442"/>
              <a:gd name="connsiteX117" fmla="*/ 0 w 5283866"/>
              <a:gd name="connsiteY117" fmla="*/ 352370 h 4210442"/>
              <a:gd name="connsiteX118" fmla="*/ 135937 w 5283866"/>
              <a:gd name="connsiteY118" fmla="*/ 349889 h 4210442"/>
              <a:gd name="connsiteX119" fmla="*/ 421595 w 5283866"/>
              <a:gd name="connsiteY119" fmla="*/ 385458 h 4210442"/>
              <a:gd name="connsiteX120" fmla="*/ 564424 w 5283866"/>
              <a:gd name="connsiteY120" fmla="*/ 379393 h 4210442"/>
              <a:gd name="connsiteX121" fmla="*/ 698432 w 5283866"/>
              <a:gd name="connsiteY121" fmla="*/ 398694 h 4210442"/>
              <a:gd name="connsiteX122" fmla="*/ 815067 w 5283866"/>
              <a:gd name="connsiteY122" fmla="*/ 398694 h 4210442"/>
              <a:gd name="connsiteX123" fmla="*/ 705876 w 5283866"/>
              <a:gd name="connsiteY123" fmla="*/ 370568 h 4210442"/>
              <a:gd name="connsiteX124" fmla="*/ 775360 w 5283866"/>
              <a:gd name="connsiteY124" fmla="*/ 345477 h 4210442"/>
              <a:gd name="connsiteX125" fmla="*/ 787493 w 5283866"/>
              <a:gd name="connsiteY125" fmla="*/ 315146 h 4210442"/>
              <a:gd name="connsiteX126" fmla="*/ 819202 w 5283866"/>
              <a:gd name="connsiteY126" fmla="*/ 291709 h 4210442"/>
              <a:gd name="connsiteX127" fmla="*/ 998705 w 5283866"/>
              <a:gd name="connsiteY127" fmla="*/ 303291 h 4210442"/>
              <a:gd name="connsiteX128" fmla="*/ 880139 w 5283866"/>
              <a:gd name="connsiteY128" fmla="*/ 206783 h 4210442"/>
              <a:gd name="connsiteX129" fmla="*/ 804037 w 5283866"/>
              <a:gd name="connsiteY129" fmla="*/ 190790 h 4210442"/>
              <a:gd name="connsiteX130" fmla="*/ 786666 w 5283866"/>
              <a:gd name="connsiteY130" fmla="*/ 149707 h 4210442"/>
              <a:gd name="connsiteX131" fmla="*/ 821960 w 5283866"/>
              <a:gd name="connsiteY131" fmla="*/ 140884 h 4210442"/>
              <a:gd name="connsiteX132" fmla="*/ 997325 w 5283866"/>
              <a:gd name="connsiteY132" fmla="*/ 174800 h 4210442"/>
              <a:gd name="connsiteX133" fmla="*/ 1026829 w 5283866"/>
              <a:gd name="connsiteY133" fmla="*/ 161287 h 4210442"/>
              <a:gd name="connsiteX134" fmla="*/ 696777 w 5283866"/>
              <a:gd name="connsiteY134" fmla="*/ 73604 h 4210442"/>
              <a:gd name="connsiteX135" fmla="*/ 701741 w 5283866"/>
              <a:gd name="connsiteY135" fmla="*/ 50444 h 4210442"/>
              <a:gd name="connsiteX136" fmla="*/ 992362 w 5283866"/>
              <a:gd name="connsiteY136" fmla="*/ 86289 h 4210442"/>
              <a:gd name="connsiteX137" fmla="*/ 806519 w 5283866"/>
              <a:gd name="connsiteY137" fmla="*/ 18183 h 4210442"/>
              <a:gd name="connsiteX138" fmla="*/ 839883 w 5283866"/>
              <a:gd name="connsiteY138" fmla="*/ 18 h 4210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5283866" h="4210442">
                <a:moveTo>
                  <a:pt x="839883" y="18"/>
                </a:moveTo>
                <a:cubicBezTo>
                  <a:pt x="851945" y="328"/>
                  <a:pt x="864423" y="4671"/>
                  <a:pt x="875727" y="6050"/>
                </a:cubicBezTo>
                <a:cubicBezTo>
                  <a:pt x="1125267" y="36932"/>
                  <a:pt x="1374804" y="70296"/>
                  <a:pt x="1624617" y="99799"/>
                </a:cubicBezTo>
                <a:cubicBezTo>
                  <a:pt x="1858164" y="127373"/>
                  <a:pt x="2093363" y="133714"/>
                  <a:pt x="2328012" y="148051"/>
                </a:cubicBezTo>
                <a:cubicBezTo>
                  <a:pt x="2612016" y="165424"/>
                  <a:pt x="2895470" y="189965"/>
                  <a:pt x="3177820" y="228566"/>
                </a:cubicBezTo>
                <a:cubicBezTo>
                  <a:pt x="3373866" y="255590"/>
                  <a:pt x="3571843" y="274338"/>
                  <a:pt x="3770646" y="252831"/>
                </a:cubicBezTo>
                <a:cubicBezTo>
                  <a:pt x="3780572" y="251727"/>
                  <a:pt x="3791878" y="248144"/>
                  <a:pt x="3800149" y="251727"/>
                </a:cubicBezTo>
                <a:cubicBezTo>
                  <a:pt x="3896658" y="291986"/>
                  <a:pt x="4001986" y="263033"/>
                  <a:pt x="4102076" y="288400"/>
                </a:cubicBezTo>
                <a:cubicBezTo>
                  <a:pt x="4076434" y="386286"/>
                  <a:pt x="3966416" y="378289"/>
                  <a:pt x="3904377" y="446120"/>
                </a:cubicBezTo>
                <a:cubicBezTo>
                  <a:pt x="4005570" y="473141"/>
                  <a:pt x="4096562" y="500439"/>
                  <a:pt x="4188933" y="520843"/>
                </a:cubicBezTo>
                <a:cubicBezTo>
                  <a:pt x="4286818" y="542350"/>
                  <a:pt x="4369813" y="600531"/>
                  <a:pt x="4465492" y="626449"/>
                </a:cubicBezTo>
                <a:cubicBezTo>
                  <a:pt x="4485897" y="631964"/>
                  <a:pt x="4510437" y="651264"/>
                  <a:pt x="4517606" y="670015"/>
                </a:cubicBezTo>
                <a:cubicBezTo>
                  <a:pt x="4540768" y="730677"/>
                  <a:pt x="5003171" y="900804"/>
                  <a:pt x="4948576" y="954847"/>
                </a:cubicBezTo>
                <a:cubicBezTo>
                  <a:pt x="4925966" y="977182"/>
                  <a:pt x="4896738" y="993174"/>
                  <a:pt x="4866132" y="1015233"/>
                </a:cubicBezTo>
                <a:cubicBezTo>
                  <a:pt x="4912180" y="1056869"/>
                  <a:pt x="4964017" y="1075067"/>
                  <a:pt x="5019164" y="1087474"/>
                </a:cubicBezTo>
                <a:cubicBezTo>
                  <a:pt x="5035708" y="1091335"/>
                  <a:pt x="5051977" y="1099055"/>
                  <a:pt x="5053630" y="1117806"/>
                </a:cubicBezTo>
                <a:cubicBezTo>
                  <a:pt x="5055284" y="1137382"/>
                  <a:pt x="5038464" y="1145101"/>
                  <a:pt x="5024404" y="1154202"/>
                </a:cubicBezTo>
                <a:cubicBezTo>
                  <a:pt x="5004826" y="1166885"/>
                  <a:pt x="4985800" y="1177916"/>
                  <a:pt x="4960984" y="1179569"/>
                </a:cubicBezTo>
                <a:cubicBezTo>
                  <a:pt x="4920176" y="1182051"/>
                  <a:pt x="4900600" y="1217344"/>
                  <a:pt x="4876887" y="1243814"/>
                </a:cubicBezTo>
                <a:cubicBezTo>
                  <a:pt x="4863652" y="1258705"/>
                  <a:pt x="4857034" y="1288759"/>
                  <a:pt x="4880195" y="1293998"/>
                </a:cubicBezTo>
                <a:cubicBezTo>
                  <a:pt x="4935892" y="1306682"/>
                  <a:pt x="4931480" y="1343355"/>
                  <a:pt x="4930104" y="1384991"/>
                </a:cubicBezTo>
                <a:cubicBezTo>
                  <a:pt x="4928173" y="1436553"/>
                  <a:pt x="4895360" y="1460265"/>
                  <a:pt x="4855103" y="1480119"/>
                </a:cubicBezTo>
                <a:cubicBezTo>
                  <a:pt x="4841316" y="1487011"/>
                  <a:pt x="4821740" y="1486735"/>
                  <a:pt x="4816500" y="1508242"/>
                </a:cubicBezTo>
                <a:cubicBezTo>
                  <a:pt x="4839110" y="1528648"/>
                  <a:pt x="4866684" y="1512103"/>
                  <a:pt x="4890949" y="1517893"/>
                </a:cubicBezTo>
                <a:cubicBezTo>
                  <a:pt x="4911077" y="1522581"/>
                  <a:pt x="4944441" y="1520100"/>
                  <a:pt x="4916868" y="1557599"/>
                </a:cubicBezTo>
                <a:cubicBezTo>
                  <a:pt x="4908870" y="1568352"/>
                  <a:pt x="4918245" y="1576625"/>
                  <a:pt x="4928448" y="1577453"/>
                </a:cubicBezTo>
                <a:cubicBezTo>
                  <a:pt x="5010066" y="1586000"/>
                  <a:pt x="4972566" y="1661827"/>
                  <a:pt x="4998760" y="1701809"/>
                </a:cubicBezTo>
                <a:cubicBezTo>
                  <a:pt x="5005928" y="1712836"/>
                  <a:pt x="4998208" y="1731862"/>
                  <a:pt x="4986903" y="1736550"/>
                </a:cubicBezTo>
                <a:cubicBezTo>
                  <a:pt x="4914660" y="1767432"/>
                  <a:pt x="4904735" y="1841053"/>
                  <a:pt x="4869716" y="1904472"/>
                </a:cubicBezTo>
                <a:cubicBezTo>
                  <a:pt x="4907768" y="1929562"/>
                  <a:pt x="4953264" y="1935077"/>
                  <a:pt x="4994348" y="1951346"/>
                </a:cubicBezTo>
                <a:cubicBezTo>
                  <a:pt x="5037087" y="1968441"/>
                  <a:pt x="5037087" y="1981125"/>
                  <a:pt x="5001792" y="2030756"/>
                </a:cubicBezTo>
                <a:cubicBezTo>
                  <a:pt x="5093611" y="2041511"/>
                  <a:pt x="5093611" y="2041511"/>
                  <a:pt x="5065212" y="2119543"/>
                </a:cubicBezTo>
                <a:cubicBezTo>
                  <a:pt x="5142142" y="2126712"/>
                  <a:pt x="5192876" y="2163660"/>
                  <a:pt x="5204732" y="2244450"/>
                </a:cubicBezTo>
                <a:cubicBezTo>
                  <a:pt x="5210523" y="2283604"/>
                  <a:pt x="5245265" y="2302077"/>
                  <a:pt x="5283866" y="2328272"/>
                </a:cubicBezTo>
                <a:cubicBezTo>
                  <a:pt x="5235890" y="2353641"/>
                  <a:pt x="5203354" y="2406580"/>
                  <a:pt x="5147380" y="2350606"/>
                </a:cubicBezTo>
                <a:cubicBezTo>
                  <a:pt x="5126976" y="2330203"/>
                  <a:pt x="5128904" y="2356121"/>
                  <a:pt x="5126148" y="2363566"/>
                </a:cubicBezTo>
                <a:cubicBezTo>
                  <a:pt x="5119532" y="2381764"/>
                  <a:pt x="5133316" y="2393897"/>
                  <a:pt x="5142417" y="2407682"/>
                </a:cubicBezTo>
                <a:cubicBezTo>
                  <a:pt x="5151240" y="2421470"/>
                  <a:pt x="5161718" y="2436083"/>
                  <a:pt x="5164200" y="2451526"/>
                </a:cubicBezTo>
                <a:cubicBezTo>
                  <a:pt x="5165852" y="2462279"/>
                  <a:pt x="5157858" y="2477994"/>
                  <a:pt x="5149034" y="2485992"/>
                </a:cubicBezTo>
                <a:cubicBezTo>
                  <a:pt x="5102710" y="2528178"/>
                  <a:pt x="5130284" y="2623031"/>
                  <a:pt x="5042601" y="2635164"/>
                </a:cubicBezTo>
                <a:cubicBezTo>
                  <a:pt x="5003171" y="2640677"/>
                  <a:pt x="4984146" y="2675420"/>
                  <a:pt x="4955194" y="2694445"/>
                </a:cubicBezTo>
                <a:cubicBezTo>
                  <a:pt x="4854552" y="2760897"/>
                  <a:pt x="4787272" y="2846375"/>
                  <a:pt x="4756116" y="2963836"/>
                </a:cubicBezTo>
                <a:cubicBezTo>
                  <a:pt x="4747568" y="2996372"/>
                  <a:pt x="4714754" y="3022569"/>
                  <a:pt x="4693523" y="3051244"/>
                </a:cubicBezTo>
                <a:cubicBezTo>
                  <a:pt x="4703726" y="3072199"/>
                  <a:pt x="4759424" y="3026979"/>
                  <a:pt x="4739848" y="3082125"/>
                </a:cubicBezTo>
                <a:cubicBezTo>
                  <a:pt x="4724958" y="3123486"/>
                  <a:pt x="4686906" y="3149129"/>
                  <a:pt x="4651060" y="3173670"/>
                </a:cubicBezTo>
                <a:cubicBezTo>
                  <a:pt x="4610252" y="3201518"/>
                  <a:pt x="4565032" y="3223852"/>
                  <a:pt x="4546556" y="3275413"/>
                </a:cubicBezTo>
                <a:cubicBezTo>
                  <a:pt x="4542697" y="3286444"/>
                  <a:pt x="4530288" y="3298024"/>
                  <a:pt x="4519261" y="3302437"/>
                </a:cubicBezTo>
                <a:cubicBezTo>
                  <a:pt x="3944081" y="4209875"/>
                  <a:pt x="2528194" y="4215939"/>
                  <a:pt x="2364961" y="4209597"/>
                </a:cubicBezTo>
                <a:cubicBezTo>
                  <a:pt x="2167260" y="4201602"/>
                  <a:pt x="1980313" y="4145627"/>
                  <a:pt x="1796951" y="4075867"/>
                </a:cubicBezTo>
                <a:cubicBezTo>
                  <a:pt x="1719469" y="4046365"/>
                  <a:pt x="1647505" y="4004453"/>
                  <a:pt x="1572227" y="3971917"/>
                </a:cubicBezTo>
                <a:cubicBezTo>
                  <a:pt x="1468277" y="3926971"/>
                  <a:pt x="1388040" y="3841219"/>
                  <a:pt x="1284364" y="3805097"/>
                </a:cubicBezTo>
                <a:cubicBezTo>
                  <a:pt x="1177655" y="3767873"/>
                  <a:pt x="1086388" y="3699767"/>
                  <a:pt x="976645" y="3670815"/>
                </a:cubicBezTo>
                <a:cubicBezTo>
                  <a:pt x="918742" y="3655375"/>
                  <a:pt x="862768" y="3627527"/>
                  <a:pt x="871866" y="3547839"/>
                </a:cubicBezTo>
                <a:cubicBezTo>
                  <a:pt x="874349" y="3525228"/>
                  <a:pt x="859184" y="3506755"/>
                  <a:pt x="835195" y="3513373"/>
                </a:cubicBezTo>
                <a:cubicBezTo>
                  <a:pt x="789424" y="3525780"/>
                  <a:pt x="768744" y="3492967"/>
                  <a:pt x="743375" y="3468427"/>
                </a:cubicBezTo>
                <a:cubicBezTo>
                  <a:pt x="698156" y="3424863"/>
                  <a:pt x="655142" y="3378540"/>
                  <a:pt x="583175" y="3371370"/>
                </a:cubicBezTo>
                <a:cubicBezTo>
                  <a:pt x="596961" y="3337178"/>
                  <a:pt x="620399" y="3342142"/>
                  <a:pt x="641906" y="3349311"/>
                </a:cubicBezTo>
                <a:cubicBezTo>
                  <a:pt x="698432" y="3368062"/>
                  <a:pt x="754405" y="3389293"/>
                  <a:pt x="810930" y="3408042"/>
                </a:cubicBezTo>
                <a:cubicBezTo>
                  <a:pt x="847878" y="3420175"/>
                  <a:pt x="884551" y="3437271"/>
                  <a:pt x="933908" y="3423758"/>
                </a:cubicBezTo>
                <a:cubicBezTo>
                  <a:pt x="891445" y="3354826"/>
                  <a:pt x="819202" y="3342418"/>
                  <a:pt x="760747" y="3321187"/>
                </a:cubicBezTo>
                <a:cubicBezTo>
                  <a:pt x="687678" y="3294441"/>
                  <a:pt x="644664" y="3243980"/>
                  <a:pt x="593101" y="3187731"/>
                </a:cubicBezTo>
                <a:cubicBezTo>
                  <a:pt x="646869" y="3174220"/>
                  <a:pt x="680233" y="3215581"/>
                  <a:pt x="722419" y="3213374"/>
                </a:cubicBezTo>
                <a:cubicBezTo>
                  <a:pt x="724627" y="3206207"/>
                  <a:pt x="728486" y="3195729"/>
                  <a:pt x="727934" y="3195451"/>
                </a:cubicBezTo>
                <a:cubicBezTo>
                  <a:pt x="659002" y="3164570"/>
                  <a:pt x="626741" y="3106666"/>
                  <a:pt x="615987" y="3036630"/>
                </a:cubicBezTo>
                <a:cubicBezTo>
                  <a:pt x="610473" y="3000510"/>
                  <a:pt x="585381" y="2989205"/>
                  <a:pt x="560564" y="2972660"/>
                </a:cubicBezTo>
                <a:cubicBezTo>
                  <a:pt x="473984" y="2913930"/>
                  <a:pt x="382441" y="2860713"/>
                  <a:pt x="311302" y="2779924"/>
                </a:cubicBezTo>
                <a:cubicBezTo>
                  <a:pt x="393471" y="2790677"/>
                  <a:pt x="459371" y="2843341"/>
                  <a:pt x="547882" y="2865952"/>
                </a:cubicBezTo>
                <a:cubicBezTo>
                  <a:pt x="477570" y="2777166"/>
                  <a:pt x="386577" y="2732222"/>
                  <a:pt x="303582" y="2678453"/>
                </a:cubicBezTo>
                <a:cubicBezTo>
                  <a:pt x="265806" y="2653913"/>
                  <a:pt x="230790" y="2622479"/>
                  <a:pt x="185016" y="2609244"/>
                </a:cubicBezTo>
                <a:cubicBezTo>
                  <a:pt x="168748" y="2604556"/>
                  <a:pt x="142002" y="2594630"/>
                  <a:pt x="154963" y="2568435"/>
                </a:cubicBezTo>
                <a:cubicBezTo>
                  <a:pt x="165990" y="2546654"/>
                  <a:pt x="187773" y="2553269"/>
                  <a:pt x="207627" y="2559612"/>
                </a:cubicBezTo>
                <a:cubicBezTo>
                  <a:pt x="255328" y="2575330"/>
                  <a:pt x="304685" y="2575604"/>
                  <a:pt x="369207" y="2575330"/>
                </a:cubicBezTo>
                <a:cubicBezTo>
                  <a:pt x="315163" y="2503363"/>
                  <a:pt x="216174" y="2524871"/>
                  <a:pt x="169852" y="2449319"/>
                </a:cubicBezTo>
                <a:cubicBezTo>
                  <a:pt x="227755" y="2436083"/>
                  <a:pt x="272424" y="2463381"/>
                  <a:pt x="319299" y="2468619"/>
                </a:cubicBezTo>
                <a:cubicBezTo>
                  <a:pt x="361761" y="2473307"/>
                  <a:pt x="372239" y="2460624"/>
                  <a:pt x="362313" y="2418988"/>
                </a:cubicBezTo>
                <a:cubicBezTo>
                  <a:pt x="346873" y="2354190"/>
                  <a:pt x="370034" y="2321102"/>
                  <a:pt x="431798" y="2338750"/>
                </a:cubicBezTo>
                <a:cubicBezTo>
                  <a:pt x="489149" y="2355293"/>
                  <a:pt x="495215" y="2331030"/>
                  <a:pt x="479775" y="2294082"/>
                </a:cubicBezTo>
                <a:cubicBezTo>
                  <a:pt x="457716" y="2240315"/>
                  <a:pt x="482807" y="2198678"/>
                  <a:pt x="499903" y="2153458"/>
                </a:cubicBezTo>
                <a:cubicBezTo>
                  <a:pt x="526099" y="2084525"/>
                  <a:pt x="515069" y="2050885"/>
                  <a:pt x="458544" y="1999599"/>
                </a:cubicBezTo>
                <a:cubicBezTo>
                  <a:pt x="426835" y="1970921"/>
                  <a:pt x="392645" y="1946658"/>
                  <a:pt x="346596" y="1921843"/>
                </a:cubicBezTo>
                <a:cubicBezTo>
                  <a:pt x="452753" y="1908331"/>
                  <a:pt x="341358" y="1862836"/>
                  <a:pt x="378857" y="1834435"/>
                </a:cubicBezTo>
                <a:cubicBezTo>
                  <a:pt x="453856" y="1822854"/>
                  <a:pt x="515069" y="1913294"/>
                  <a:pt x="617091" y="1887376"/>
                </a:cubicBezTo>
                <a:cubicBezTo>
                  <a:pt x="491080" y="1809066"/>
                  <a:pt x="351835" y="1783423"/>
                  <a:pt x="260568" y="1679198"/>
                </a:cubicBezTo>
                <a:cubicBezTo>
                  <a:pt x="281523" y="1655484"/>
                  <a:pt x="302479" y="1677543"/>
                  <a:pt x="320402" y="1668720"/>
                </a:cubicBezTo>
                <a:cubicBezTo>
                  <a:pt x="319850" y="1663205"/>
                  <a:pt x="321230" y="1654932"/>
                  <a:pt x="317920" y="1652452"/>
                </a:cubicBezTo>
                <a:cubicBezTo>
                  <a:pt x="249815" y="1595650"/>
                  <a:pt x="248711" y="1594273"/>
                  <a:pt x="321779" y="1552359"/>
                </a:cubicBezTo>
                <a:cubicBezTo>
                  <a:pt x="347424" y="1537746"/>
                  <a:pt x="345218" y="1524786"/>
                  <a:pt x="331707" y="1506313"/>
                </a:cubicBezTo>
                <a:cubicBezTo>
                  <a:pt x="322055" y="1493353"/>
                  <a:pt x="310475" y="1481772"/>
                  <a:pt x="315990" y="1453371"/>
                </a:cubicBezTo>
                <a:cubicBezTo>
                  <a:pt x="355971" y="1489769"/>
                  <a:pt x="549259" y="1477912"/>
                  <a:pt x="583450" y="1474052"/>
                </a:cubicBezTo>
                <a:cubicBezTo>
                  <a:pt x="621777" y="1469917"/>
                  <a:pt x="659553" y="1452269"/>
                  <a:pt x="699809" y="1461919"/>
                </a:cubicBezTo>
                <a:cubicBezTo>
                  <a:pt x="732070" y="1469641"/>
                  <a:pt x="881516" y="1544364"/>
                  <a:pt x="902750" y="1458612"/>
                </a:cubicBezTo>
                <a:cubicBezTo>
                  <a:pt x="903853" y="1454475"/>
                  <a:pt x="964237" y="1464127"/>
                  <a:pt x="996774" y="1468814"/>
                </a:cubicBezTo>
                <a:cubicBezTo>
                  <a:pt x="1025451" y="1472674"/>
                  <a:pt x="1057712" y="1489769"/>
                  <a:pt x="1077012" y="1455578"/>
                </a:cubicBezTo>
                <a:cubicBezTo>
                  <a:pt x="1088317" y="1435450"/>
                  <a:pt x="1041719" y="1396571"/>
                  <a:pt x="1000083" y="1393262"/>
                </a:cubicBezTo>
                <a:cubicBezTo>
                  <a:pt x="963961" y="1390229"/>
                  <a:pt x="926186" y="1385817"/>
                  <a:pt x="891720" y="1394089"/>
                </a:cubicBezTo>
                <a:cubicBezTo>
                  <a:pt x="849258" y="1404017"/>
                  <a:pt x="826372" y="1388024"/>
                  <a:pt x="814515" y="1353557"/>
                </a:cubicBezTo>
                <a:cubicBezTo>
                  <a:pt x="801280" y="1315506"/>
                  <a:pt x="775911" y="1297858"/>
                  <a:pt x="740895" y="1280211"/>
                </a:cubicBezTo>
                <a:cubicBezTo>
                  <a:pt x="655967" y="1237474"/>
                  <a:pt x="574352" y="1188118"/>
                  <a:pt x="481154" y="1163301"/>
                </a:cubicBezTo>
                <a:cubicBezTo>
                  <a:pt x="462679" y="1158337"/>
                  <a:pt x="442276" y="1151719"/>
                  <a:pt x="433728" y="1118909"/>
                </a:cubicBezTo>
                <a:cubicBezTo>
                  <a:pt x="686023" y="1167987"/>
                  <a:pt x="915984" y="1295929"/>
                  <a:pt x="1176276" y="1288484"/>
                </a:cubicBezTo>
                <a:cubicBezTo>
                  <a:pt x="1105137" y="1247950"/>
                  <a:pt x="1022694" y="1245745"/>
                  <a:pt x="946867" y="1217344"/>
                </a:cubicBezTo>
                <a:cubicBezTo>
                  <a:pt x="1000635" y="1196113"/>
                  <a:pt x="1051094" y="1218172"/>
                  <a:pt x="1102104" y="1230304"/>
                </a:cubicBezTo>
                <a:cubicBezTo>
                  <a:pt x="1144843" y="1240230"/>
                  <a:pt x="1183446" y="1241885"/>
                  <a:pt x="1188133" y="1182603"/>
                </a:cubicBezTo>
                <a:cubicBezTo>
                  <a:pt x="1186478" y="1178742"/>
                  <a:pt x="1186754" y="1173780"/>
                  <a:pt x="1187030" y="1169092"/>
                </a:cubicBezTo>
                <a:cubicBezTo>
                  <a:pt x="1172690" y="1144552"/>
                  <a:pt x="1150358" y="1131868"/>
                  <a:pt x="1123887" y="1124698"/>
                </a:cubicBezTo>
                <a:cubicBezTo>
                  <a:pt x="1107894" y="1120286"/>
                  <a:pt x="1086663" y="1113668"/>
                  <a:pt x="1086938" y="1096023"/>
                </a:cubicBezTo>
                <a:cubicBezTo>
                  <a:pt x="1087765" y="1030674"/>
                  <a:pt x="1036756" y="1011647"/>
                  <a:pt x="985744" y="992622"/>
                </a:cubicBezTo>
                <a:cubicBezTo>
                  <a:pt x="1014145" y="960086"/>
                  <a:pt x="1036479" y="984074"/>
                  <a:pt x="1057987" y="981594"/>
                </a:cubicBezTo>
                <a:cubicBezTo>
                  <a:pt x="1072049" y="979939"/>
                  <a:pt x="1084733" y="976906"/>
                  <a:pt x="1084733" y="960086"/>
                </a:cubicBezTo>
                <a:cubicBezTo>
                  <a:pt x="1085008" y="946023"/>
                  <a:pt x="1078390" y="930030"/>
                  <a:pt x="1064605" y="929756"/>
                </a:cubicBezTo>
                <a:cubicBezTo>
                  <a:pt x="978300" y="927273"/>
                  <a:pt x="930599" y="836833"/>
                  <a:pt x="840985" y="836558"/>
                </a:cubicBezTo>
                <a:cubicBezTo>
                  <a:pt x="787493" y="836558"/>
                  <a:pt x="868834" y="785547"/>
                  <a:pt x="823615" y="764315"/>
                </a:cubicBezTo>
                <a:cubicBezTo>
                  <a:pt x="813687" y="759628"/>
                  <a:pt x="849533" y="752460"/>
                  <a:pt x="865526" y="753562"/>
                </a:cubicBezTo>
                <a:cubicBezTo>
                  <a:pt x="881242" y="754665"/>
                  <a:pt x="895304" y="768175"/>
                  <a:pt x="914331" y="758525"/>
                </a:cubicBezTo>
                <a:cubicBezTo>
                  <a:pt x="924808" y="724059"/>
                  <a:pt x="897787" y="711375"/>
                  <a:pt x="875452" y="701724"/>
                </a:cubicBezTo>
                <a:cubicBezTo>
                  <a:pt x="823889" y="679390"/>
                  <a:pt x="773706" y="652369"/>
                  <a:pt x="717181" y="644371"/>
                </a:cubicBezTo>
                <a:cubicBezTo>
                  <a:pt x="697053" y="641614"/>
                  <a:pt x="746133" y="604666"/>
                  <a:pt x="755783" y="591707"/>
                </a:cubicBezTo>
                <a:cubicBezTo>
                  <a:pt x="528304" y="455496"/>
                  <a:pt x="254778" y="462388"/>
                  <a:pt x="0" y="352370"/>
                </a:cubicBezTo>
                <a:cubicBezTo>
                  <a:pt x="56250" y="330864"/>
                  <a:pt x="97610" y="346580"/>
                  <a:pt x="135937" y="349889"/>
                </a:cubicBezTo>
                <a:cubicBezTo>
                  <a:pt x="231615" y="358160"/>
                  <a:pt x="326193" y="375256"/>
                  <a:pt x="421595" y="385458"/>
                </a:cubicBezTo>
                <a:cubicBezTo>
                  <a:pt x="468469" y="390421"/>
                  <a:pt x="512035" y="409172"/>
                  <a:pt x="564424" y="379393"/>
                </a:cubicBezTo>
                <a:cubicBezTo>
                  <a:pt x="599443" y="359540"/>
                  <a:pt x="655418" y="381046"/>
                  <a:pt x="698432" y="398694"/>
                </a:cubicBezTo>
                <a:cubicBezTo>
                  <a:pt x="734000" y="413307"/>
                  <a:pt x="767916" y="417167"/>
                  <a:pt x="815067" y="398694"/>
                </a:cubicBezTo>
                <a:cubicBezTo>
                  <a:pt x="772328" y="387389"/>
                  <a:pt x="739515" y="377463"/>
                  <a:pt x="705876" y="370568"/>
                </a:cubicBezTo>
                <a:cubicBezTo>
                  <a:pt x="679130" y="365055"/>
                  <a:pt x="742825" y="342719"/>
                  <a:pt x="775360" y="345477"/>
                </a:cubicBezTo>
                <a:cubicBezTo>
                  <a:pt x="820857" y="349337"/>
                  <a:pt x="795214" y="335000"/>
                  <a:pt x="787493" y="315146"/>
                </a:cubicBezTo>
                <a:cubicBezTo>
                  <a:pt x="779221" y="293915"/>
                  <a:pt x="803761" y="287298"/>
                  <a:pt x="819202" y="291709"/>
                </a:cubicBezTo>
                <a:cubicBezTo>
                  <a:pt x="878484" y="309081"/>
                  <a:pt x="937491" y="278474"/>
                  <a:pt x="998705" y="303291"/>
                </a:cubicBezTo>
                <a:cubicBezTo>
                  <a:pt x="983263" y="242077"/>
                  <a:pt x="949899" y="215331"/>
                  <a:pt x="880139" y="206783"/>
                </a:cubicBezTo>
                <a:cubicBezTo>
                  <a:pt x="853944" y="203475"/>
                  <a:pt x="826647" y="208438"/>
                  <a:pt x="804037" y="190790"/>
                </a:cubicBezTo>
                <a:cubicBezTo>
                  <a:pt x="791076" y="180590"/>
                  <a:pt x="776463" y="168457"/>
                  <a:pt x="786666" y="149707"/>
                </a:cubicBezTo>
                <a:cubicBezTo>
                  <a:pt x="793834" y="136471"/>
                  <a:pt x="809276" y="136471"/>
                  <a:pt x="821960" y="140884"/>
                </a:cubicBezTo>
                <a:cubicBezTo>
                  <a:pt x="878761" y="160461"/>
                  <a:pt x="938043" y="167630"/>
                  <a:pt x="997325" y="174800"/>
                </a:cubicBezTo>
                <a:cubicBezTo>
                  <a:pt x="1006426" y="175902"/>
                  <a:pt x="1016626" y="179487"/>
                  <a:pt x="1026829" y="161287"/>
                </a:cubicBezTo>
                <a:cubicBezTo>
                  <a:pt x="915984" y="131783"/>
                  <a:pt x="810655" y="89872"/>
                  <a:pt x="696777" y="73604"/>
                </a:cubicBezTo>
                <a:cubicBezTo>
                  <a:pt x="698432" y="65884"/>
                  <a:pt x="700086" y="58164"/>
                  <a:pt x="701741" y="50444"/>
                </a:cubicBezTo>
                <a:cubicBezTo>
                  <a:pt x="790801" y="61471"/>
                  <a:pt x="879864" y="72501"/>
                  <a:pt x="992362" y="86289"/>
                </a:cubicBezTo>
                <a:cubicBezTo>
                  <a:pt x="923153" y="42446"/>
                  <a:pt x="857805" y="57060"/>
                  <a:pt x="806519" y="18183"/>
                </a:cubicBezTo>
                <a:cubicBezTo>
                  <a:pt x="816170" y="3431"/>
                  <a:pt x="827820" y="-292"/>
                  <a:pt x="839883" y="18"/>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1" name="Graphic 70" descr="Skeleton">
            <a:extLst>
              <a:ext uri="{FF2B5EF4-FFF2-40B4-BE49-F238E27FC236}">
                <a16:creationId xmlns:a16="http://schemas.microsoft.com/office/drawing/2014/main" id="{F04E959D-EBEA-426F-B9C6-60EB2253C79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455346" y="2766817"/>
            <a:ext cx="2751667" cy="2751667"/>
          </a:xfrm>
          <a:prstGeom prst="rect">
            <a:avLst/>
          </a:prstGeom>
        </p:spPr>
      </p:pic>
    </p:spTree>
    <p:extLst>
      <p:ext uri="{BB962C8B-B14F-4D97-AF65-F5344CB8AC3E}">
        <p14:creationId xmlns:p14="http://schemas.microsoft.com/office/powerpoint/2010/main" val="29562501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24B04273-AE2A-4676-98D5-85D0D238C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98A68847-134F-4AF1-B1C6-332344C9C9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rgbClr val="7FA1BA">
              <a:alpha val="20000"/>
            </a:srgbClr>
          </a:solidFill>
          <a:ln w="32707" cap="flat">
            <a:noFill/>
            <a:prstDash val="solid"/>
            <a:miter/>
          </a:ln>
        </p:spPr>
        <p:txBody>
          <a:bodyPr wrap="square" rtlCol="0" anchor="ctr">
            <a:noAutofit/>
          </a:bodyPr>
          <a:lstStyle/>
          <a:p>
            <a:endParaRPr lang="en-US"/>
          </a:p>
        </p:txBody>
      </p:sp>
      <p:sp>
        <p:nvSpPr>
          <p:cNvPr id="7170" name="Rectangle 2">
            <a:extLst>
              <a:ext uri="{FF2B5EF4-FFF2-40B4-BE49-F238E27FC236}">
                <a16:creationId xmlns:a16="http://schemas.microsoft.com/office/drawing/2014/main" id="{ADCC60EF-CE81-0C4F-81FF-E4E1882A1212}"/>
              </a:ext>
            </a:extLst>
          </p:cNvPr>
          <p:cNvSpPr>
            <a:spLocks noGrp="1" noChangeArrowheads="1"/>
          </p:cNvSpPr>
          <p:nvPr>
            <p:ph type="title"/>
          </p:nvPr>
        </p:nvSpPr>
        <p:spPr>
          <a:xfrm>
            <a:off x="838200" y="365125"/>
            <a:ext cx="10515600" cy="1325563"/>
          </a:xfrm>
        </p:spPr>
        <p:txBody>
          <a:bodyPr>
            <a:normAutofit/>
          </a:bodyPr>
          <a:lstStyle/>
          <a:p>
            <a:pPr eaLnBrk="1" hangingPunct="1"/>
            <a:r>
              <a:rPr lang="en-US" altLang="en-US" b="1"/>
              <a:t>FOR EXAMPLE:</a:t>
            </a:r>
          </a:p>
        </p:txBody>
      </p:sp>
      <p:sp>
        <p:nvSpPr>
          <p:cNvPr id="7171" name="Rectangle 3">
            <a:extLst>
              <a:ext uri="{FF2B5EF4-FFF2-40B4-BE49-F238E27FC236}">
                <a16:creationId xmlns:a16="http://schemas.microsoft.com/office/drawing/2014/main" id="{1F339B54-F76B-4143-BCF5-D0705907BD10}"/>
              </a:ext>
            </a:extLst>
          </p:cNvPr>
          <p:cNvSpPr>
            <a:spLocks noGrp="1" noChangeArrowheads="1"/>
          </p:cNvSpPr>
          <p:nvPr>
            <p:ph type="body" idx="1"/>
          </p:nvPr>
        </p:nvSpPr>
        <p:spPr>
          <a:xfrm>
            <a:off x="838200" y="2013625"/>
            <a:ext cx="10515600" cy="4163338"/>
          </a:xfrm>
        </p:spPr>
        <p:txBody>
          <a:bodyPr>
            <a:normAutofit/>
          </a:bodyPr>
          <a:lstStyle/>
          <a:p>
            <a:pPr lvl="1" eaLnBrk="1" hangingPunct="1">
              <a:buFont typeface="Arial" panose="020B0604020202020204" pitchFamily="34" charset="0"/>
              <a:buChar char="•"/>
            </a:pPr>
            <a:r>
              <a:rPr lang="en-US" altLang="en-US" sz="2000"/>
              <a:t>Psychological harm—researching the use of nudity in advertising may show participants images that offend them.</a:t>
            </a:r>
          </a:p>
          <a:p>
            <a:pPr lvl="1" eaLnBrk="1" hangingPunct="1">
              <a:buFont typeface="Arial" panose="020B0604020202020204" pitchFamily="34" charset="0"/>
              <a:buChar char="•"/>
            </a:pPr>
            <a:endParaRPr lang="en-US" altLang="en-US" sz="2000"/>
          </a:p>
          <a:p>
            <a:pPr lvl="1" eaLnBrk="1" hangingPunct="1">
              <a:buFont typeface="Arial" panose="020B0604020202020204" pitchFamily="34" charset="0"/>
              <a:buChar char="•"/>
            </a:pPr>
            <a:r>
              <a:rPr lang="en-US" altLang="en-US" sz="2000"/>
              <a:t>Financial harm—researching unethical behavior within a given firm may provide management with information on individual employees that results in an individual getting fired, or undertaking industry-based research inadvertently shares sensitive information with a firm’s competitors, resulting in financial harm to the organization.</a:t>
            </a:r>
          </a:p>
          <a:p>
            <a:pPr lvl="1" eaLnBrk="1" hangingPunct="1">
              <a:buFont typeface="Arial" panose="020B0604020202020204" pitchFamily="34" charset="0"/>
              <a:buChar char="•"/>
            </a:pPr>
            <a:endParaRPr lang="en-US" altLang="en-US" sz="2000"/>
          </a:p>
          <a:p>
            <a:pPr lvl="1" eaLnBrk="1" hangingPunct="1">
              <a:buFont typeface="Arial" panose="020B0604020202020204" pitchFamily="34" charset="0"/>
              <a:buChar char="•"/>
            </a:pPr>
            <a:r>
              <a:rPr lang="en-US" altLang="en-US" sz="2000"/>
              <a:t>Social harm—researching how lifestyle affects consumption may unintentionally disclose a person’s sexual orientation when that person wanted to keep this confidential.</a:t>
            </a:r>
            <a:endParaRPr lang="en-AU" altLang="en-US" sz="2000"/>
          </a:p>
          <a:p>
            <a:pPr eaLnBrk="1" hangingPunct="1"/>
            <a:endParaRPr lang="en-US" altLang="en-US" sz="2000"/>
          </a:p>
        </p:txBody>
      </p:sp>
    </p:spTree>
    <p:extLst>
      <p:ext uri="{BB962C8B-B14F-4D97-AF65-F5344CB8AC3E}">
        <p14:creationId xmlns:p14="http://schemas.microsoft.com/office/powerpoint/2010/main" val="29589465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24B04273-AE2A-4676-98D5-85D0D238C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Freeform: Shape 136">
            <a:extLst>
              <a:ext uri="{FF2B5EF4-FFF2-40B4-BE49-F238E27FC236}">
                <a16:creationId xmlns:a16="http://schemas.microsoft.com/office/drawing/2014/main" id="{98A68847-134F-4AF1-B1C6-332344C9C9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rgbClr val="7FA1BA">
              <a:alpha val="20000"/>
            </a:srgbClr>
          </a:solidFill>
          <a:ln w="32707" cap="flat">
            <a:noFill/>
            <a:prstDash val="solid"/>
            <a:miter/>
          </a:ln>
        </p:spPr>
        <p:txBody>
          <a:bodyPr wrap="square" rtlCol="0" anchor="ctr">
            <a:noAutofit/>
          </a:bodyPr>
          <a:lstStyle/>
          <a:p>
            <a:endParaRPr lang="en-US"/>
          </a:p>
        </p:txBody>
      </p:sp>
      <p:sp>
        <p:nvSpPr>
          <p:cNvPr id="9218" name="Rectangle 2">
            <a:extLst>
              <a:ext uri="{FF2B5EF4-FFF2-40B4-BE49-F238E27FC236}">
                <a16:creationId xmlns:a16="http://schemas.microsoft.com/office/drawing/2014/main" id="{2A377D73-4C6A-C546-BE7C-1ECFB6B8BDE3}"/>
              </a:ext>
            </a:extLst>
          </p:cNvPr>
          <p:cNvSpPr>
            <a:spLocks noGrp="1" noChangeArrowheads="1"/>
          </p:cNvSpPr>
          <p:nvPr>
            <p:ph type="title"/>
          </p:nvPr>
        </p:nvSpPr>
        <p:spPr>
          <a:xfrm>
            <a:off x="838200" y="365125"/>
            <a:ext cx="10515600" cy="1325563"/>
          </a:xfrm>
        </p:spPr>
        <p:txBody>
          <a:bodyPr>
            <a:normAutofit/>
          </a:bodyPr>
          <a:lstStyle/>
          <a:p>
            <a:pPr eaLnBrk="1" hangingPunct="1"/>
            <a:r>
              <a:rPr lang="en-US" altLang="en-US" b="1"/>
              <a:t>Research Approval </a:t>
            </a:r>
          </a:p>
        </p:txBody>
      </p:sp>
      <p:sp>
        <p:nvSpPr>
          <p:cNvPr id="4099" name="Rectangle 3">
            <a:extLst>
              <a:ext uri="{FF2B5EF4-FFF2-40B4-BE49-F238E27FC236}">
                <a16:creationId xmlns:a16="http://schemas.microsoft.com/office/drawing/2014/main" id="{4C2C3DD1-C36C-C743-97E5-542AD21CA982}"/>
              </a:ext>
            </a:extLst>
          </p:cNvPr>
          <p:cNvSpPr>
            <a:spLocks noGrp="1" noChangeArrowheads="1"/>
          </p:cNvSpPr>
          <p:nvPr>
            <p:ph type="body" idx="1"/>
          </p:nvPr>
        </p:nvSpPr>
        <p:spPr>
          <a:xfrm>
            <a:off x="838200" y="2013625"/>
            <a:ext cx="10515600" cy="4163338"/>
          </a:xfrm>
        </p:spPr>
        <p:txBody>
          <a:bodyPr>
            <a:normAutofit/>
          </a:bodyPr>
          <a:lstStyle/>
          <a:p>
            <a:pPr marL="0" indent="0">
              <a:buNone/>
              <a:defRPr/>
            </a:pPr>
            <a:r>
              <a:rPr lang="en-US" altLang="en-US" sz="2000"/>
              <a:t>Most universities will have a review process to ensure that student (and staff) research is undertaken in an appropriate fashion. </a:t>
            </a:r>
          </a:p>
          <a:p>
            <a:pPr marL="0" indent="0">
              <a:buNone/>
              <a:defRPr/>
            </a:pPr>
            <a:endParaRPr lang="en-US" altLang="en-US" sz="2000"/>
          </a:p>
          <a:p>
            <a:pPr marL="0" indent="0">
              <a:buNone/>
              <a:defRPr/>
            </a:pPr>
            <a:r>
              <a:rPr lang="en-US" altLang="en-US" sz="2000"/>
              <a:t>This is designed to:</a:t>
            </a:r>
          </a:p>
          <a:p>
            <a:pPr marL="0" indent="0">
              <a:buNone/>
              <a:defRPr/>
            </a:pPr>
            <a:endParaRPr lang="en-US" altLang="en-US" sz="2000"/>
          </a:p>
          <a:p>
            <a:pPr marL="457200" indent="-457200">
              <a:buFontTx/>
              <a:buAutoNum type="arabicParenR"/>
              <a:defRPr/>
            </a:pPr>
            <a:r>
              <a:rPr lang="en-US" altLang="en-US" sz="2000"/>
              <a:t>Protect research participants from harm.</a:t>
            </a:r>
          </a:p>
          <a:p>
            <a:pPr marL="457200" indent="-457200">
              <a:buFontTx/>
              <a:buAutoNum type="arabicParenR"/>
              <a:defRPr/>
            </a:pPr>
            <a:r>
              <a:rPr lang="en-US" altLang="en-US" sz="2000"/>
              <a:t>Protect researchers from undertaking risking activities.</a:t>
            </a:r>
          </a:p>
          <a:p>
            <a:pPr marL="457200" indent="-457200">
              <a:buFontTx/>
              <a:buAutoNum type="arabicParenR"/>
              <a:defRPr/>
            </a:pPr>
            <a:r>
              <a:rPr lang="en-US" altLang="en-US" sz="2000"/>
              <a:t>Provide oversite that usually results in legal protections to researchers.</a:t>
            </a:r>
          </a:p>
        </p:txBody>
      </p:sp>
    </p:spTree>
    <p:extLst>
      <p:ext uri="{BB962C8B-B14F-4D97-AF65-F5344CB8AC3E}">
        <p14:creationId xmlns:p14="http://schemas.microsoft.com/office/powerpoint/2010/main" val="18441205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24B04273-AE2A-4676-98D5-85D0D238C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98A68847-134F-4AF1-B1C6-332344C9C9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rgbClr val="7FA1BA">
              <a:alpha val="20000"/>
            </a:srgbClr>
          </a:solidFill>
          <a:ln w="32707" cap="flat">
            <a:noFill/>
            <a:prstDash val="solid"/>
            <a:miter/>
          </a:ln>
        </p:spPr>
        <p:txBody>
          <a:bodyPr wrap="square" rtlCol="0" anchor="ctr">
            <a:noAutofit/>
          </a:bodyPr>
          <a:lstStyle/>
          <a:p>
            <a:endParaRPr lang="en-US"/>
          </a:p>
        </p:txBody>
      </p:sp>
      <p:sp>
        <p:nvSpPr>
          <p:cNvPr id="11266" name="Rectangle 2">
            <a:extLst>
              <a:ext uri="{FF2B5EF4-FFF2-40B4-BE49-F238E27FC236}">
                <a16:creationId xmlns:a16="http://schemas.microsoft.com/office/drawing/2014/main" id="{66E78438-5C17-664A-8A80-0A94C39FEC84}"/>
              </a:ext>
            </a:extLst>
          </p:cNvPr>
          <p:cNvSpPr>
            <a:spLocks noGrp="1" noChangeArrowheads="1"/>
          </p:cNvSpPr>
          <p:nvPr>
            <p:ph type="title"/>
          </p:nvPr>
        </p:nvSpPr>
        <p:spPr>
          <a:xfrm>
            <a:off x="838200" y="365125"/>
            <a:ext cx="10515600" cy="1325563"/>
          </a:xfrm>
        </p:spPr>
        <p:txBody>
          <a:bodyPr>
            <a:normAutofit/>
          </a:bodyPr>
          <a:lstStyle/>
          <a:p>
            <a:pPr eaLnBrk="1" hangingPunct="1"/>
            <a:r>
              <a:rPr lang="en-US" altLang="en-US" b="1" dirty="0"/>
              <a:t>Who Approves the Research</a:t>
            </a:r>
          </a:p>
        </p:txBody>
      </p:sp>
      <p:sp>
        <p:nvSpPr>
          <p:cNvPr id="4099" name="Rectangle 3">
            <a:extLst>
              <a:ext uri="{FF2B5EF4-FFF2-40B4-BE49-F238E27FC236}">
                <a16:creationId xmlns:a16="http://schemas.microsoft.com/office/drawing/2014/main" id="{61528087-DEB1-1C48-8F20-110A50DAB3EC}"/>
              </a:ext>
            </a:extLst>
          </p:cNvPr>
          <p:cNvSpPr>
            <a:spLocks noGrp="1" noChangeArrowheads="1"/>
          </p:cNvSpPr>
          <p:nvPr>
            <p:ph type="body" idx="1"/>
          </p:nvPr>
        </p:nvSpPr>
        <p:spPr>
          <a:xfrm>
            <a:off x="838200" y="2013625"/>
            <a:ext cx="10515600" cy="4163338"/>
          </a:xfrm>
        </p:spPr>
        <p:txBody>
          <a:bodyPr>
            <a:normAutofit/>
          </a:bodyPr>
          <a:lstStyle/>
          <a:p>
            <a:pPr marL="0" indent="0">
              <a:buNone/>
              <a:defRPr/>
            </a:pPr>
            <a:r>
              <a:rPr lang="en-US" altLang="en-US" sz="2000"/>
              <a:t>There are a range of alternative names for review bodies:</a:t>
            </a:r>
          </a:p>
          <a:p>
            <a:pPr marL="0" indent="0">
              <a:buNone/>
              <a:defRPr/>
            </a:pPr>
            <a:endParaRPr lang="en-US" altLang="en-US" sz="2000"/>
          </a:p>
          <a:p>
            <a:pPr eaLnBrk="1" hangingPunct="1">
              <a:defRPr/>
            </a:pPr>
            <a:r>
              <a:rPr lang="en-US" altLang="en-US" sz="2000"/>
              <a:t>Instructional Review Boards (IRBs)</a:t>
            </a:r>
          </a:p>
          <a:p>
            <a:pPr eaLnBrk="1" hangingPunct="1">
              <a:defRPr/>
            </a:pPr>
            <a:endParaRPr lang="en-US" altLang="en-US" sz="2000"/>
          </a:p>
          <a:p>
            <a:pPr eaLnBrk="1" hangingPunct="1">
              <a:defRPr/>
            </a:pPr>
            <a:r>
              <a:rPr lang="en-US" altLang="en-US" sz="2000"/>
              <a:t>Human Research Ethics Committees (HRECs)</a:t>
            </a:r>
          </a:p>
          <a:p>
            <a:pPr eaLnBrk="1" hangingPunct="1">
              <a:defRPr/>
            </a:pPr>
            <a:endParaRPr lang="en-US" altLang="en-US" sz="2000"/>
          </a:p>
          <a:p>
            <a:pPr eaLnBrk="1" hangingPunct="1">
              <a:defRPr/>
            </a:pPr>
            <a:r>
              <a:rPr lang="en-US" altLang="en-US" sz="2000"/>
              <a:t>Ethics Committees (ECs)</a:t>
            </a:r>
          </a:p>
          <a:p>
            <a:pPr marL="0" indent="0">
              <a:buNone/>
              <a:defRPr/>
            </a:pPr>
            <a:endParaRPr lang="en-US" altLang="en-US" sz="2000"/>
          </a:p>
          <a:p>
            <a:pPr marL="0" indent="0">
              <a:buNone/>
              <a:defRPr/>
            </a:pPr>
            <a:r>
              <a:rPr lang="en-US" altLang="en-US" sz="2000"/>
              <a:t>The composition of the board and requirements will vary across instutions.</a:t>
            </a:r>
          </a:p>
        </p:txBody>
      </p:sp>
    </p:spTree>
    <p:extLst>
      <p:ext uri="{BB962C8B-B14F-4D97-AF65-F5344CB8AC3E}">
        <p14:creationId xmlns:p14="http://schemas.microsoft.com/office/powerpoint/2010/main" val="3527738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318" name="Rectangle 73">
            <a:extLst>
              <a:ext uri="{FF2B5EF4-FFF2-40B4-BE49-F238E27FC236}">
                <a16:creationId xmlns:a16="http://schemas.microsoft.com/office/drawing/2014/main" id="{DA8886A6-5426-494B-96D8-D962D2BA08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Freeform: Shape 75">
            <a:extLst>
              <a:ext uri="{FF2B5EF4-FFF2-40B4-BE49-F238E27FC236}">
                <a16:creationId xmlns:a16="http://schemas.microsoft.com/office/drawing/2014/main" id="{AA3ED336-C09E-46E8-9774-B977D15FC5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52347"/>
            <a:ext cx="12191999" cy="6105653"/>
          </a:xfrm>
          <a:custGeom>
            <a:avLst/>
            <a:gdLst>
              <a:gd name="connsiteX0" fmla="*/ 7538181 w 12191999"/>
              <a:gd name="connsiteY0" fmla="*/ 484 h 6105653"/>
              <a:gd name="connsiteX1" fmla="*/ 7569993 w 12191999"/>
              <a:gd name="connsiteY1" fmla="*/ 5527 h 6105653"/>
              <a:gd name="connsiteX2" fmla="*/ 7587853 w 12191999"/>
              <a:gd name="connsiteY2" fmla="*/ 84028 h 6105653"/>
              <a:gd name="connsiteX3" fmla="*/ 7559278 w 12191999"/>
              <a:gd name="connsiteY3" fmla="*/ 325347 h 6105653"/>
              <a:gd name="connsiteX4" fmla="*/ 7795021 w 12191999"/>
              <a:gd name="connsiteY4" fmla="*/ 25878 h 6105653"/>
              <a:gd name="connsiteX5" fmla="*/ 7759302 w 12191999"/>
              <a:gd name="connsiteY5" fmla="*/ 249752 h 6105653"/>
              <a:gd name="connsiteX6" fmla="*/ 7852171 w 12191999"/>
              <a:gd name="connsiteY6" fmla="*/ 313717 h 6105653"/>
              <a:gd name="connsiteX7" fmla="*/ 8002190 w 12191999"/>
              <a:gd name="connsiteY7" fmla="*/ 418385 h 6105653"/>
              <a:gd name="connsiteX8" fmla="*/ 8084343 w 12191999"/>
              <a:gd name="connsiteY8" fmla="*/ 491072 h 6105653"/>
              <a:gd name="connsiteX9" fmla="*/ 8348662 w 12191999"/>
              <a:gd name="connsiteY9" fmla="*/ 520146 h 6105653"/>
              <a:gd name="connsiteX10" fmla="*/ 8637984 w 12191999"/>
              <a:gd name="connsiteY10" fmla="*/ 459090 h 6105653"/>
              <a:gd name="connsiteX11" fmla="*/ 8784431 w 12191999"/>
              <a:gd name="connsiteY11" fmla="*/ 290457 h 6105653"/>
              <a:gd name="connsiteX12" fmla="*/ 8948737 w 12191999"/>
              <a:gd name="connsiteY12" fmla="*/ 339884 h 6105653"/>
              <a:gd name="connsiteX13" fmla="*/ 8848725 w 12191999"/>
              <a:gd name="connsiteY13" fmla="*/ 697501 h 6105653"/>
              <a:gd name="connsiteX14" fmla="*/ 9238059 w 12191999"/>
              <a:gd name="connsiteY14" fmla="*/ 165437 h 6105653"/>
              <a:gd name="connsiteX15" fmla="*/ 9255919 w 12191999"/>
              <a:gd name="connsiteY15" fmla="*/ 255567 h 6105653"/>
              <a:gd name="connsiteX16" fmla="*/ 9477374 w 12191999"/>
              <a:gd name="connsiteY16" fmla="*/ 578295 h 6105653"/>
              <a:gd name="connsiteX17" fmla="*/ 9488091 w 12191999"/>
              <a:gd name="connsiteY17" fmla="*/ 595740 h 6105653"/>
              <a:gd name="connsiteX18" fmla="*/ 9627393 w 12191999"/>
              <a:gd name="connsiteY18" fmla="*/ 650981 h 6105653"/>
              <a:gd name="connsiteX19" fmla="*/ 9648824 w 12191999"/>
              <a:gd name="connsiteY19" fmla="*/ 825429 h 6105653"/>
              <a:gd name="connsiteX20" fmla="*/ 9616678 w 12191999"/>
              <a:gd name="connsiteY20" fmla="*/ 970802 h 6105653"/>
              <a:gd name="connsiteX21" fmla="*/ 9655968 w 12191999"/>
              <a:gd name="connsiteY21" fmla="*/ 1127805 h 6105653"/>
              <a:gd name="connsiteX22" fmla="*/ 9638109 w 12191999"/>
              <a:gd name="connsiteY22" fmla="*/ 1267362 h 6105653"/>
              <a:gd name="connsiteX23" fmla="*/ 9663111 w 12191999"/>
              <a:gd name="connsiteY23" fmla="*/ 1386568 h 6105653"/>
              <a:gd name="connsiteX24" fmla="*/ 9780984 w 12191999"/>
              <a:gd name="connsiteY24" fmla="*/ 1270269 h 6105653"/>
              <a:gd name="connsiteX25" fmla="*/ 9780984 w 12191999"/>
              <a:gd name="connsiteY25" fmla="*/ 1107452 h 6105653"/>
              <a:gd name="connsiteX26" fmla="*/ 9855993 w 12191999"/>
              <a:gd name="connsiteY26" fmla="*/ 991154 h 6105653"/>
              <a:gd name="connsiteX27" fmla="*/ 9991724 w 12191999"/>
              <a:gd name="connsiteY27" fmla="*/ 880670 h 6105653"/>
              <a:gd name="connsiteX28" fmla="*/ 10209609 w 12191999"/>
              <a:gd name="connsiteY28" fmla="*/ 491071 h 6105653"/>
              <a:gd name="connsiteX29" fmla="*/ 10291762 w 12191999"/>
              <a:gd name="connsiteY29" fmla="*/ 421292 h 6105653"/>
              <a:gd name="connsiteX30" fmla="*/ 9973865 w 12191999"/>
              <a:gd name="connsiteY30" fmla="*/ 1531941 h 6105653"/>
              <a:gd name="connsiteX31" fmla="*/ 10106024 w 12191999"/>
              <a:gd name="connsiteY31" fmla="*/ 1188861 h 6105653"/>
              <a:gd name="connsiteX32" fmla="*/ 10081022 w 12191999"/>
              <a:gd name="connsiteY32" fmla="*/ 1421458 h 6105653"/>
              <a:gd name="connsiteX33" fmla="*/ 10170318 w 12191999"/>
              <a:gd name="connsiteY33" fmla="*/ 1549385 h 6105653"/>
              <a:gd name="connsiteX34" fmla="*/ 10198893 w 12191999"/>
              <a:gd name="connsiteY34" fmla="*/ 1549385 h 6105653"/>
              <a:gd name="connsiteX35" fmla="*/ 10281046 w 12191999"/>
              <a:gd name="connsiteY35" fmla="*/ 1453439 h 6105653"/>
              <a:gd name="connsiteX36" fmla="*/ 10334625 w 12191999"/>
              <a:gd name="connsiteY36" fmla="*/ 1398198 h 6105653"/>
              <a:gd name="connsiteX37" fmla="*/ 10527506 w 12191999"/>
              <a:gd name="connsiteY37" fmla="*/ 1247010 h 6105653"/>
              <a:gd name="connsiteX38" fmla="*/ 10548937 w 12191999"/>
              <a:gd name="connsiteY38" fmla="*/ 1354586 h 6105653"/>
              <a:gd name="connsiteX39" fmla="*/ 10588228 w 12191999"/>
              <a:gd name="connsiteY39" fmla="*/ 1395290 h 6105653"/>
              <a:gd name="connsiteX40" fmla="*/ 10645378 w 12191999"/>
              <a:gd name="connsiteY40" fmla="*/ 1366216 h 6105653"/>
              <a:gd name="connsiteX41" fmla="*/ 10820400 w 12191999"/>
              <a:gd name="connsiteY41" fmla="*/ 1031858 h 6105653"/>
              <a:gd name="connsiteX42" fmla="*/ 10956131 w 12191999"/>
              <a:gd name="connsiteY42" fmla="*/ 1005691 h 6105653"/>
              <a:gd name="connsiteX43" fmla="*/ 10977562 w 12191999"/>
              <a:gd name="connsiteY43" fmla="*/ 1069655 h 6105653"/>
              <a:gd name="connsiteX44" fmla="*/ 10966847 w 12191999"/>
              <a:gd name="connsiteY44" fmla="*/ 1142341 h 6105653"/>
              <a:gd name="connsiteX45" fmla="*/ 11074003 w 12191999"/>
              <a:gd name="connsiteY45" fmla="*/ 1084192 h 6105653"/>
              <a:gd name="connsiteX46" fmla="*/ 11181159 w 12191999"/>
              <a:gd name="connsiteY46" fmla="*/ 848688 h 6105653"/>
              <a:gd name="connsiteX47" fmla="*/ 11238309 w 12191999"/>
              <a:gd name="connsiteY47" fmla="*/ 805077 h 6105653"/>
              <a:gd name="connsiteX48" fmla="*/ 11266884 w 12191999"/>
              <a:gd name="connsiteY48" fmla="*/ 863226 h 6105653"/>
              <a:gd name="connsiteX49" fmla="*/ 11277600 w 12191999"/>
              <a:gd name="connsiteY49" fmla="*/ 906838 h 6105653"/>
              <a:gd name="connsiteX50" fmla="*/ 11724084 w 12191999"/>
              <a:gd name="connsiteY50" fmla="*/ 5527 h 6105653"/>
              <a:gd name="connsiteX51" fmla="*/ 11727656 w 12191999"/>
              <a:gd name="connsiteY51" fmla="*/ 209048 h 6105653"/>
              <a:gd name="connsiteX52" fmla="*/ 11656218 w 12191999"/>
              <a:gd name="connsiteY52" fmla="*/ 409663 h 6105653"/>
              <a:gd name="connsiteX53" fmla="*/ 11666934 w 12191999"/>
              <a:gd name="connsiteY53" fmla="*/ 621907 h 6105653"/>
              <a:gd name="connsiteX54" fmla="*/ 11631215 w 12191999"/>
              <a:gd name="connsiteY54" fmla="*/ 822521 h 6105653"/>
              <a:gd name="connsiteX55" fmla="*/ 11631215 w 12191999"/>
              <a:gd name="connsiteY55" fmla="*/ 996969 h 6105653"/>
              <a:gd name="connsiteX56" fmla="*/ 11684793 w 12191999"/>
              <a:gd name="connsiteY56" fmla="*/ 834151 h 6105653"/>
              <a:gd name="connsiteX57" fmla="*/ 11774090 w 12191999"/>
              <a:gd name="connsiteY57" fmla="*/ 773095 h 6105653"/>
              <a:gd name="connsiteX58" fmla="*/ 11856243 w 12191999"/>
              <a:gd name="connsiteY58" fmla="*/ 793447 h 6105653"/>
              <a:gd name="connsiteX59" fmla="*/ 11831240 w 12191999"/>
              <a:gd name="connsiteY59" fmla="*/ 860319 h 6105653"/>
              <a:gd name="connsiteX60" fmla="*/ 11738371 w 12191999"/>
              <a:gd name="connsiteY60" fmla="*/ 938820 h 6105653"/>
              <a:gd name="connsiteX61" fmla="*/ 11795521 w 12191999"/>
              <a:gd name="connsiteY61" fmla="*/ 956264 h 6105653"/>
              <a:gd name="connsiteX62" fmla="*/ 11838384 w 12191999"/>
              <a:gd name="connsiteY62" fmla="*/ 1002784 h 6105653"/>
              <a:gd name="connsiteX63" fmla="*/ 11816952 w 12191999"/>
              <a:gd name="connsiteY63" fmla="*/ 1270269 h 6105653"/>
              <a:gd name="connsiteX64" fmla="*/ 11999118 w 12191999"/>
              <a:gd name="connsiteY64" fmla="*/ 1092915 h 6105653"/>
              <a:gd name="connsiteX65" fmla="*/ 12027693 w 12191999"/>
              <a:gd name="connsiteY65" fmla="*/ 979524 h 6105653"/>
              <a:gd name="connsiteX66" fmla="*/ 12102703 w 12191999"/>
              <a:gd name="connsiteY66" fmla="*/ 953357 h 6105653"/>
              <a:gd name="connsiteX67" fmla="*/ 12120562 w 12191999"/>
              <a:gd name="connsiteY67" fmla="*/ 1005691 h 6105653"/>
              <a:gd name="connsiteX68" fmla="*/ 12056268 w 12191999"/>
              <a:gd name="connsiteY68" fmla="*/ 1267362 h 6105653"/>
              <a:gd name="connsiteX69" fmla="*/ 12081272 w 12191999"/>
              <a:gd name="connsiteY69" fmla="*/ 1310974 h 6105653"/>
              <a:gd name="connsiteX70" fmla="*/ 12191999 w 12191999"/>
              <a:gd name="connsiteY70" fmla="*/ 1008598 h 6105653"/>
              <a:gd name="connsiteX71" fmla="*/ 12191999 w 12191999"/>
              <a:gd name="connsiteY71" fmla="*/ 6105653 h 6105653"/>
              <a:gd name="connsiteX72" fmla="*/ 0 w 12191999"/>
              <a:gd name="connsiteY72" fmla="*/ 6105653 h 6105653"/>
              <a:gd name="connsiteX73" fmla="*/ 0 w 12191999"/>
              <a:gd name="connsiteY73" fmla="*/ 927116 h 6105653"/>
              <a:gd name="connsiteX74" fmla="*/ 61930 w 12191999"/>
              <a:gd name="connsiteY74" fmla="*/ 902578 h 6105653"/>
              <a:gd name="connsiteX75" fmla="*/ 155971 w 12191999"/>
              <a:gd name="connsiteY75" fmla="*/ 883588 h 6105653"/>
              <a:gd name="connsiteX76" fmla="*/ 277414 w 12191999"/>
              <a:gd name="connsiteY76" fmla="*/ 802179 h 6105653"/>
              <a:gd name="connsiteX77" fmla="*/ 638174 w 12191999"/>
              <a:gd name="connsiteY77" fmla="*/ 430025 h 6105653"/>
              <a:gd name="connsiteX78" fmla="*/ 477440 w 12191999"/>
              <a:gd name="connsiteY78" fmla="*/ 784735 h 6105653"/>
              <a:gd name="connsiteX79" fmla="*/ 827483 w 12191999"/>
              <a:gd name="connsiteY79" fmla="*/ 418395 h 6105653"/>
              <a:gd name="connsiteX80" fmla="*/ 956071 w 12191999"/>
              <a:gd name="connsiteY80" fmla="*/ 241040 h 6105653"/>
              <a:gd name="connsiteX81" fmla="*/ 999268 w 12191999"/>
              <a:gd name="connsiteY81" fmla="*/ 192386 h 6105653"/>
              <a:gd name="connsiteX82" fmla="*/ 1031080 w 12191999"/>
              <a:gd name="connsiteY82" fmla="*/ 197429 h 6105653"/>
              <a:gd name="connsiteX83" fmla="*/ 1048940 w 12191999"/>
              <a:gd name="connsiteY83" fmla="*/ 275930 h 6105653"/>
              <a:gd name="connsiteX84" fmla="*/ 1020365 w 12191999"/>
              <a:gd name="connsiteY84" fmla="*/ 517249 h 6105653"/>
              <a:gd name="connsiteX85" fmla="*/ 1256108 w 12191999"/>
              <a:gd name="connsiteY85" fmla="*/ 217780 h 6105653"/>
              <a:gd name="connsiteX86" fmla="*/ 1220389 w 12191999"/>
              <a:gd name="connsiteY86" fmla="*/ 441654 h 6105653"/>
              <a:gd name="connsiteX87" fmla="*/ 1313258 w 12191999"/>
              <a:gd name="connsiteY87" fmla="*/ 505619 h 6105653"/>
              <a:gd name="connsiteX88" fmla="*/ 1463277 w 12191999"/>
              <a:gd name="connsiteY88" fmla="*/ 610287 h 6105653"/>
              <a:gd name="connsiteX89" fmla="*/ 1545430 w 12191999"/>
              <a:gd name="connsiteY89" fmla="*/ 682974 h 6105653"/>
              <a:gd name="connsiteX90" fmla="*/ 1809749 w 12191999"/>
              <a:gd name="connsiteY90" fmla="*/ 712048 h 6105653"/>
              <a:gd name="connsiteX91" fmla="*/ 2099071 w 12191999"/>
              <a:gd name="connsiteY91" fmla="*/ 650992 h 6105653"/>
              <a:gd name="connsiteX92" fmla="*/ 2245518 w 12191999"/>
              <a:gd name="connsiteY92" fmla="*/ 482359 h 6105653"/>
              <a:gd name="connsiteX93" fmla="*/ 2409824 w 12191999"/>
              <a:gd name="connsiteY93" fmla="*/ 531786 h 6105653"/>
              <a:gd name="connsiteX94" fmla="*/ 2309812 w 12191999"/>
              <a:gd name="connsiteY94" fmla="*/ 889403 h 6105653"/>
              <a:gd name="connsiteX95" fmla="*/ 2699146 w 12191999"/>
              <a:gd name="connsiteY95" fmla="*/ 357339 h 6105653"/>
              <a:gd name="connsiteX96" fmla="*/ 2717006 w 12191999"/>
              <a:gd name="connsiteY96" fmla="*/ 447469 h 6105653"/>
              <a:gd name="connsiteX97" fmla="*/ 2938461 w 12191999"/>
              <a:gd name="connsiteY97" fmla="*/ 770197 h 6105653"/>
              <a:gd name="connsiteX98" fmla="*/ 2949178 w 12191999"/>
              <a:gd name="connsiteY98" fmla="*/ 787642 h 6105653"/>
              <a:gd name="connsiteX99" fmla="*/ 3088480 w 12191999"/>
              <a:gd name="connsiteY99" fmla="*/ 842883 h 6105653"/>
              <a:gd name="connsiteX100" fmla="*/ 3109911 w 12191999"/>
              <a:gd name="connsiteY100" fmla="*/ 1017331 h 6105653"/>
              <a:gd name="connsiteX101" fmla="*/ 3077765 w 12191999"/>
              <a:gd name="connsiteY101" fmla="*/ 1162704 h 6105653"/>
              <a:gd name="connsiteX102" fmla="*/ 3117055 w 12191999"/>
              <a:gd name="connsiteY102" fmla="*/ 1319707 h 6105653"/>
              <a:gd name="connsiteX103" fmla="*/ 3099196 w 12191999"/>
              <a:gd name="connsiteY103" fmla="*/ 1459264 h 6105653"/>
              <a:gd name="connsiteX104" fmla="*/ 3124198 w 12191999"/>
              <a:gd name="connsiteY104" fmla="*/ 1578470 h 6105653"/>
              <a:gd name="connsiteX105" fmla="*/ 3242071 w 12191999"/>
              <a:gd name="connsiteY105" fmla="*/ 1462171 h 6105653"/>
              <a:gd name="connsiteX106" fmla="*/ 3242071 w 12191999"/>
              <a:gd name="connsiteY106" fmla="*/ 1299354 h 6105653"/>
              <a:gd name="connsiteX107" fmla="*/ 3317080 w 12191999"/>
              <a:gd name="connsiteY107" fmla="*/ 1183056 h 6105653"/>
              <a:gd name="connsiteX108" fmla="*/ 3452811 w 12191999"/>
              <a:gd name="connsiteY108" fmla="*/ 1072572 h 6105653"/>
              <a:gd name="connsiteX109" fmla="*/ 3670696 w 12191999"/>
              <a:gd name="connsiteY109" fmla="*/ 682973 h 6105653"/>
              <a:gd name="connsiteX110" fmla="*/ 3752849 w 12191999"/>
              <a:gd name="connsiteY110" fmla="*/ 613194 h 6105653"/>
              <a:gd name="connsiteX111" fmla="*/ 3434952 w 12191999"/>
              <a:gd name="connsiteY111" fmla="*/ 1723843 h 6105653"/>
              <a:gd name="connsiteX112" fmla="*/ 3567111 w 12191999"/>
              <a:gd name="connsiteY112" fmla="*/ 1380763 h 6105653"/>
              <a:gd name="connsiteX113" fmla="*/ 3542109 w 12191999"/>
              <a:gd name="connsiteY113" fmla="*/ 1613360 h 6105653"/>
              <a:gd name="connsiteX114" fmla="*/ 3631405 w 12191999"/>
              <a:gd name="connsiteY114" fmla="*/ 1741287 h 6105653"/>
              <a:gd name="connsiteX115" fmla="*/ 3659980 w 12191999"/>
              <a:gd name="connsiteY115" fmla="*/ 1741287 h 6105653"/>
              <a:gd name="connsiteX116" fmla="*/ 3742133 w 12191999"/>
              <a:gd name="connsiteY116" fmla="*/ 1645341 h 6105653"/>
              <a:gd name="connsiteX117" fmla="*/ 3795712 w 12191999"/>
              <a:gd name="connsiteY117" fmla="*/ 1590100 h 6105653"/>
              <a:gd name="connsiteX118" fmla="*/ 3988593 w 12191999"/>
              <a:gd name="connsiteY118" fmla="*/ 1438912 h 6105653"/>
              <a:gd name="connsiteX119" fmla="*/ 4010024 w 12191999"/>
              <a:gd name="connsiteY119" fmla="*/ 1546488 h 6105653"/>
              <a:gd name="connsiteX120" fmla="*/ 4049315 w 12191999"/>
              <a:gd name="connsiteY120" fmla="*/ 1587192 h 6105653"/>
              <a:gd name="connsiteX121" fmla="*/ 4106465 w 12191999"/>
              <a:gd name="connsiteY121" fmla="*/ 1558118 h 6105653"/>
              <a:gd name="connsiteX122" fmla="*/ 4281487 w 12191999"/>
              <a:gd name="connsiteY122" fmla="*/ 1223760 h 6105653"/>
              <a:gd name="connsiteX123" fmla="*/ 4417219 w 12191999"/>
              <a:gd name="connsiteY123" fmla="*/ 1197593 h 6105653"/>
              <a:gd name="connsiteX124" fmla="*/ 4438649 w 12191999"/>
              <a:gd name="connsiteY124" fmla="*/ 1261557 h 6105653"/>
              <a:gd name="connsiteX125" fmla="*/ 4427935 w 12191999"/>
              <a:gd name="connsiteY125" fmla="*/ 1334243 h 6105653"/>
              <a:gd name="connsiteX126" fmla="*/ 4535090 w 12191999"/>
              <a:gd name="connsiteY126" fmla="*/ 1276094 h 6105653"/>
              <a:gd name="connsiteX127" fmla="*/ 4642246 w 12191999"/>
              <a:gd name="connsiteY127" fmla="*/ 1040590 h 6105653"/>
              <a:gd name="connsiteX128" fmla="*/ 4699396 w 12191999"/>
              <a:gd name="connsiteY128" fmla="*/ 996979 h 6105653"/>
              <a:gd name="connsiteX129" fmla="*/ 4727971 w 12191999"/>
              <a:gd name="connsiteY129" fmla="*/ 1055128 h 6105653"/>
              <a:gd name="connsiteX130" fmla="*/ 4738688 w 12191999"/>
              <a:gd name="connsiteY130" fmla="*/ 1098740 h 6105653"/>
              <a:gd name="connsiteX131" fmla="*/ 5185172 w 12191999"/>
              <a:gd name="connsiteY131" fmla="*/ 197429 h 6105653"/>
              <a:gd name="connsiteX132" fmla="*/ 5188744 w 12191999"/>
              <a:gd name="connsiteY132" fmla="*/ 400950 h 6105653"/>
              <a:gd name="connsiteX133" fmla="*/ 5117306 w 12191999"/>
              <a:gd name="connsiteY133" fmla="*/ 601565 h 6105653"/>
              <a:gd name="connsiteX134" fmla="*/ 5128021 w 12191999"/>
              <a:gd name="connsiteY134" fmla="*/ 813809 h 6105653"/>
              <a:gd name="connsiteX135" fmla="*/ 5092302 w 12191999"/>
              <a:gd name="connsiteY135" fmla="*/ 1014423 h 6105653"/>
              <a:gd name="connsiteX136" fmla="*/ 5092302 w 12191999"/>
              <a:gd name="connsiteY136" fmla="*/ 1188871 h 6105653"/>
              <a:gd name="connsiteX137" fmla="*/ 5145880 w 12191999"/>
              <a:gd name="connsiteY137" fmla="*/ 1026053 h 6105653"/>
              <a:gd name="connsiteX138" fmla="*/ 5235177 w 12191999"/>
              <a:gd name="connsiteY138" fmla="*/ 964997 h 6105653"/>
              <a:gd name="connsiteX139" fmla="*/ 5317331 w 12191999"/>
              <a:gd name="connsiteY139" fmla="*/ 985349 h 6105653"/>
              <a:gd name="connsiteX140" fmla="*/ 5292327 w 12191999"/>
              <a:gd name="connsiteY140" fmla="*/ 1052221 h 6105653"/>
              <a:gd name="connsiteX141" fmla="*/ 5199458 w 12191999"/>
              <a:gd name="connsiteY141" fmla="*/ 1130722 h 6105653"/>
              <a:gd name="connsiteX142" fmla="*/ 5256608 w 12191999"/>
              <a:gd name="connsiteY142" fmla="*/ 1148166 h 6105653"/>
              <a:gd name="connsiteX143" fmla="*/ 5299471 w 12191999"/>
              <a:gd name="connsiteY143" fmla="*/ 1194686 h 6105653"/>
              <a:gd name="connsiteX144" fmla="*/ 5278039 w 12191999"/>
              <a:gd name="connsiteY144" fmla="*/ 1462171 h 6105653"/>
              <a:gd name="connsiteX145" fmla="*/ 5460205 w 12191999"/>
              <a:gd name="connsiteY145" fmla="*/ 1284817 h 6105653"/>
              <a:gd name="connsiteX146" fmla="*/ 5488780 w 12191999"/>
              <a:gd name="connsiteY146" fmla="*/ 1171426 h 6105653"/>
              <a:gd name="connsiteX147" fmla="*/ 5539513 w 12191999"/>
              <a:gd name="connsiteY147" fmla="*/ 1140353 h 6105653"/>
              <a:gd name="connsiteX148" fmla="*/ 5552720 w 12191999"/>
              <a:gd name="connsiteY148" fmla="*/ 1143022 h 6105653"/>
              <a:gd name="connsiteX149" fmla="*/ 5574208 w 12191999"/>
              <a:gd name="connsiteY149" fmla="*/ 1115811 h 6105653"/>
              <a:gd name="connsiteX150" fmla="*/ 5734050 w 12191999"/>
              <a:gd name="connsiteY150" fmla="*/ 1075470 h 6105653"/>
              <a:gd name="connsiteX151" fmla="*/ 5798343 w 12191999"/>
              <a:gd name="connsiteY151" fmla="*/ 1020228 h 6105653"/>
              <a:gd name="connsiteX152" fmla="*/ 5884068 w 12191999"/>
              <a:gd name="connsiteY152" fmla="*/ 883578 h 6105653"/>
              <a:gd name="connsiteX153" fmla="*/ 6066234 w 12191999"/>
              <a:gd name="connsiteY153" fmla="*/ 645166 h 6105653"/>
              <a:gd name="connsiteX154" fmla="*/ 6109096 w 12191999"/>
              <a:gd name="connsiteY154" fmla="*/ 732391 h 6105653"/>
              <a:gd name="connsiteX155" fmla="*/ 5998368 w 12191999"/>
              <a:gd name="connsiteY155" fmla="*/ 985338 h 6105653"/>
              <a:gd name="connsiteX156" fmla="*/ 5969793 w 12191999"/>
              <a:gd name="connsiteY156" fmla="*/ 1168509 h 6105653"/>
              <a:gd name="connsiteX157" fmla="*/ 6162674 w 12191999"/>
              <a:gd name="connsiteY157" fmla="*/ 909745 h 6105653"/>
              <a:gd name="connsiteX158" fmla="*/ 6412705 w 12191999"/>
              <a:gd name="connsiteY158" fmla="*/ 659704 h 6105653"/>
              <a:gd name="connsiteX159" fmla="*/ 6366271 w 12191999"/>
              <a:gd name="connsiteY159" fmla="*/ 851596 h 6105653"/>
              <a:gd name="connsiteX160" fmla="*/ 6398418 w 12191999"/>
              <a:gd name="connsiteY160" fmla="*/ 860319 h 6105653"/>
              <a:gd name="connsiteX161" fmla="*/ 6694884 w 12191999"/>
              <a:gd name="connsiteY161" fmla="*/ 691686 h 6105653"/>
              <a:gd name="connsiteX162" fmla="*/ 6816327 w 12191999"/>
              <a:gd name="connsiteY162" fmla="*/ 610277 h 6105653"/>
              <a:gd name="connsiteX163" fmla="*/ 7177087 w 12191999"/>
              <a:gd name="connsiteY163" fmla="*/ 238123 h 6105653"/>
              <a:gd name="connsiteX164" fmla="*/ 7016353 w 12191999"/>
              <a:gd name="connsiteY164" fmla="*/ 592833 h 6105653"/>
              <a:gd name="connsiteX165" fmla="*/ 7366396 w 12191999"/>
              <a:gd name="connsiteY165" fmla="*/ 226493 h 6105653"/>
              <a:gd name="connsiteX166" fmla="*/ 7494984 w 12191999"/>
              <a:gd name="connsiteY166" fmla="*/ 49138 h 6105653"/>
              <a:gd name="connsiteX167" fmla="*/ 7538181 w 12191999"/>
              <a:gd name="connsiteY167" fmla="*/ 484 h 6105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Lst>
            <a:rect l="l" t="t" r="r" b="b"/>
            <a:pathLst>
              <a:path w="12191999" h="6105653">
                <a:moveTo>
                  <a:pt x="7538181" y="484"/>
                </a:moveTo>
                <a:cubicBezTo>
                  <a:pt x="7546999" y="-833"/>
                  <a:pt x="7557492" y="439"/>
                  <a:pt x="7569993" y="5527"/>
                </a:cubicBezTo>
                <a:cubicBezTo>
                  <a:pt x="7612855" y="22971"/>
                  <a:pt x="7598567" y="54953"/>
                  <a:pt x="7587853" y="84028"/>
                </a:cubicBezTo>
                <a:cubicBezTo>
                  <a:pt x="7559278" y="153806"/>
                  <a:pt x="7559278" y="229401"/>
                  <a:pt x="7559278" y="325347"/>
                </a:cubicBezTo>
                <a:cubicBezTo>
                  <a:pt x="7695009" y="243938"/>
                  <a:pt x="7652146" y="95658"/>
                  <a:pt x="7795021" y="25878"/>
                </a:cubicBezTo>
                <a:cubicBezTo>
                  <a:pt x="7820024" y="113102"/>
                  <a:pt x="7770018" y="179974"/>
                  <a:pt x="7759302" y="249752"/>
                </a:cubicBezTo>
                <a:cubicBezTo>
                  <a:pt x="7748587" y="313717"/>
                  <a:pt x="7773590" y="328254"/>
                  <a:pt x="7852171" y="313717"/>
                </a:cubicBezTo>
                <a:cubicBezTo>
                  <a:pt x="7973615" y="290457"/>
                  <a:pt x="8034337" y="325347"/>
                  <a:pt x="8002190" y="418385"/>
                </a:cubicBezTo>
                <a:cubicBezTo>
                  <a:pt x="7970043" y="505609"/>
                  <a:pt x="8016478" y="514331"/>
                  <a:pt x="8084343" y="491072"/>
                </a:cubicBezTo>
                <a:cubicBezTo>
                  <a:pt x="8184355" y="456182"/>
                  <a:pt x="8262937" y="493979"/>
                  <a:pt x="8348662" y="520146"/>
                </a:cubicBezTo>
                <a:cubicBezTo>
                  <a:pt x="8477249" y="560851"/>
                  <a:pt x="8541543" y="543406"/>
                  <a:pt x="8637984" y="459090"/>
                </a:cubicBezTo>
                <a:cubicBezTo>
                  <a:pt x="8691561" y="409663"/>
                  <a:pt x="8737996" y="360236"/>
                  <a:pt x="8784431" y="290457"/>
                </a:cubicBezTo>
                <a:cubicBezTo>
                  <a:pt x="8809434" y="450367"/>
                  <a:pt x="8895158" y="284642"/>
                  <a:pt x="8948737" y="339884"/>
                </a:cubicBezTo>
                <a:cubicBezTo>
                  <a:pt x="8970168" y="453274"/>
                  <a:pt x="8798717" y="543406"/>
                  <a:pt x="8848725" y="697501"/>
                </a:cubicBezTo>
                <a:cubicBezTo>
                  <a:pt x="8995171" y="511424"/>
                  <a:pt x="9041606" y="302087"/>
                  <a:pt x="9238059" y="165437"/>
                </a:cubicBezTo>
                <a:cubicBezTo>
                  <a:pt x="9280921" y="197419"/>
                  <a:pt x="9238059" y="229401"/>
                  <a:pt x="9255919" y="255567"/>
                </a:cubicBezTo>
                <a:cubicBezTo>
                  <a:pt x="9266634" y="255567"/>
                  <a:pt x="9198767" y="560851"/>
                  <a:pt x="9477374" y="578295"/>
                </a:cubicBezTo>
                <a:cubicBezTo>
                  <a:pt x="9477374" y="584110"/>
                  <a:pt x="9477374" y="589925"/>
                  <a:pt x="9488091" y="595740"/>
                </a:cubicBezTo>
                <a:cubicBezTo>
                  <a:pt x="9527380" y="627722"/>
                  <a:pt x="9620249" y="598648"/>
                  <a:pt x="9627393" y="650981"/>
                </a:cubicBezTo>
                <a:cubicBezTo>
                  <a:pt x="9634537" y="709131"/>
                  <a:pt x="9666684" y="764373"/>
                  <a:pt x="9648824" y="825429"/>
                </a:cubicBezTo>
                <a:cubicBezTo>
                  <a:pt x="9634537" y="871948"/>
                  <a:pt x="9616678" y="921374"/>
                  <a:pt x="9616678" y="970802"/>
                </a:cubicBezTo>
                <a:cubicBezTo>
                  <a:pt x="9616678" y="1023136"/>
                  <a:pt x="9495233" y="1095822"/>
                  <a:pt x="9655968" y="1127805"/>
                </a:cubicBezTo>
                <a:cubicBezTo>
                  <a:pt x="9663111" y="1127805"/>
                  <a:pt x="9645252" y="1217935"/>
                  <a:pt x="9638109" y="1267362"/>
                </a:cubicBezTo>
                <a:cubicBezTo>
                  <a:pt x="9630965" y="1308066"/>
                  <a:pt x="9598818" y="1357494"/>
                  <a:pt x="9663111" y="1386568"/>
                </a:cubicBezTo>
                <a:cubicBezTo>
                  <a:pt x="9702403" y="1401105"/>
                  <a:pt x="9773840" y="1331326"/>
                  <a:pt x="9780984" y="1270269"/>
                </a:cubicBezTo>
                <a:cubicBezTo>
                  <a:pt x="9788127" y="1215028"/>
                  <a:pt x="9795271" y="1159787"/>
                  <a:pt x="9780984" y="1107452"/>
                </a:cubicBezTo>
                <a:cubicBezTo>
                  <a:pt x="9763125" y="1043488"/>
                  <a:pt x="9791699" y="1008598"/>
                  <a:pt x="9855993" y="991154"/>
                </a:cubicBezTo>
                <a:cubicBezTo>
                  <a:pt x="9923858" y="970802"/>
                  <a:pt x="9959577" y="933005"/>
                  <a:pt x="9991724" y="880670"/>
                </a:cubicBezTo>
                <a:cubicBezTo>
                  <a:pt x="10070305" y="752742"/>
                  <a:pt x="10163174" y="630630"/>
                  <a:pt x="10209609" y="491071"/>
                </a:cubicBezTo>
                <a:cubicBezTo>
                  <a:pt x="10216753" y="464905"/>
                  <a:pt x="10231040" y="432923"/>
                  <a:pt x="10291762" y="421292"/>
                </a:cubicBezTo>
                <a:cubicBezTo>
                  <a:pt x="10198893" y="799262"/>
                  <a:pt x="9959577" y="1142341"/>
                  <a:pt x="9973865" y="1531941"/>
                </a:cubicBezTo>
                <a:cubicBezTo>
                  <a:pt x="10048874" y="1427272"/>
                  <a:pt x="10052446" y="1302252"/>
                  <a:pt x="10106024" y="1188861"/>
                </a:cubicBezTo>
                <a:cubicBezTo>
                  <a:pt x="10145315" y="1270269"/>
                  <a:pt x="10102453" y="1345863"/>
                  <a:pt x="10081022" y="1421458"/>
                </a:cubicBezTo>
                <a:cubicBezTo>
                  <a:pt x="10063162" y="1485421"/>
                  <a:pt x="10059590" y="1543570"/>
                  <a:pt x="10170318" y="1549385"/>
                </a:cubicBezTo>
                <a:cubicBezTo>
                  <a:pt x="10181034" y="1549385"/>
                  <a:pt x="10188178" y="1549385"/>
                  <a:pt x="10198893" y="1549385"/>
                </a:cubicBezTo>
                <a:cubicBezTo>
                  <a:pt x="10245327" y="1526126"/>
                  <a:pt x="10266759" y="1494144"/>
                  <a:pt x="10281046" y="1453439"/>
                </a:cubicBezTo>
                <a:cubicBezTo>
                  <a:pt x="10288190" y="1430180"/>
                  <a:pt x="10302477" y="1398198"/>
                  <a:pt x="10334625" y="1398198"/>
                </a:cubicBezTo>
                <a:cubicBezTo>
                  <a:pt x="10456068" y="1401105"/>
                  <a:pt x="10491787" y="1322604"/>
                  <a:pt x="10527506" y="1247010"/>
                </a:cubicBezTo>
                <a:cubicBezTo>
                  <a:pt x="10588228" y="1287714"/>
                  <a:pt x="10545365" y="1322604"/>
                  <a:pt x="10548937" y="1354586"/>
                </a:cubicBezTo>
                <a:cubicBezTo>
                  <a:pt x="10552509" y="1374938"/>
                  <a:pt x="10556080" y="1395290"/>
                  <a:pt x="10588228" y="1395290"/>
                </a:cubicBezTo>
                <a:cubicBezTo>
                  <a:pt x="10613230" y="1395290"/>
                  <a:pt x="10645378" y="1386568"/>
                  <a:pt x="10645378" y="1366216"/>
                </a:cubicBezTo>
                <a:cubicBezTo>
                  <a:pt x="10648949" y="1238288"/>
                  <a:pt x="10820400" y="1165601"/>
                  <a:pt x="10820400" y="1031858"/>
                </a:cubicBezTo>
                <a:cubicBezTo>
                  <a:pt x="10820400" y="950449"/>
                  <a:pt x="10916840" y="1072563"/>
                  <a:pt x="10956131" y="1005691"/>
                </a:cubicBezTo>
                <a:cubicBezTo>
                  <a:pt x="10966847" y="991154"/>
                  <a:pt x="10981133" y="1046395"/>
                  <a:pt x="10977562" y="1069655"/>
                </a:cubicBezTo>
                <a:cubicBezTo>
                  <a:pt x="10973991" y="1092915"/>
                  <a:pt x="10948987" y="1113267"/>
                  <a:pt x="10966847" y="1142341"/>
                </a:cubicBezTo>
                <a:cubicBezTo>
                  <a:pt x="11031140" y="1156879"/>
                  <a:pt x="11056143" y="1119081"/>
                  <a:pt x="11074003" y="1084192"/>
                </a:cubicBezTo>
                <a:cubicBezTo>
                  <a:pt x="11116865" y="1008598"/>
                  <a:pt x="11166871" y="933005"/>
                  <a:pt x="11181159" y="848688"/>
                </a:cubicBezTo>
                <a:cubicBezTo>
                  <a:pt x="11184730" y="819614"/>
                  <a:pt x="11202590" y="802169"/>
                  <a:pt x="11238309" y="805077"/>
                </a:cubicBezTo>
                <a:cubicBezTo>
                  <a:pt x="11284744" y="810891"/>
                  <a:pt x="11270456" y="839966"/>
                  <a:pt x="11266884" y="863226"/>
                </a:cubicBezTo>
                <a:cubicBezTo>
                  <a:pt x="11263312" y="877763"/>
                  <a:pt x="11252596" y="892300"/>
                  <a:pt x="11277600" y="906838"/>
                </a:cubicBezTo>
                <a:cubicBezTo>
                  <a:pt x="11531203" y="566666"/>
                  <a:pt x="11516915" y="386403"/>
                  <a:pt x="11724084" y="5527"/>
                </a:cubicBezTo>
                <a:cubicBezTo>
                  <a:pt x="11763375" y="89842"/>
                  <a:pt x="11734800" y="150899"/>
                  <a:pt x="11727656" y="209048"/>
                </a:cubicBezTo>
                <a:cubicBezTo>
                  <a:pt x="11709796" y="354421"/>
                  <a:pt x="11677649" y="264290"/>
                  <a:pt x="11656218" y="409663"/>
                </a:cubicBezTo>
                <a:cubicBezTo>
                  <a:pt x="11645503" y="479442"/>
                  <a:pt x="11609784" y="543406"/>
                  <a:pt x="11666934" y="621907"/>
                </a:cubicBezTo>
                <a:cubicBezTo>
                  <a:pt x="11706225" y="674241"/>
                  <a:pt x="11663362" y="758557"/>
                  <a:pt x="11631215" y="822521"/>
                </a:cubicBezTo>
                <a:cubicBezTo>
                  <a:pt x="11602640" y="874856"/>
                  <a:pt x="11595497" y="927190"/>
                  <a:pt x="11631215" y="996969"/>
                </a:cubicBezTo>
                <a:cubicBezTo>
                  <a:pt x="11652646" y="933005"/>
                  <a:pt x="11670505" y="883578"/>
                  <a:pt x="11684793" y="834151"/>
                </a:cubicBezTo>
                <a:cubicBezTo>
                  <a:pt x="11695509" y="793447"/>
                  <a:pt x="11720512" y="770187"/>
                  <a:pt x="11774090" y="773095"/>
                </a:cubicBezTo>
                <a:cubicBezTo>
                  <a:pt x="11802665" y="773095"/>
                  <a:pt x="11841956" y="764373"/>
                  <a:pt x="11856243" y="793447"/>
                </a:cubicBezTo>
                <a:cubicBezTo>
                  <a:pt x="11870531" y="816706"/>
                  <a:pt x="11856243" y="848688"/>
                  <a:pt x="11831240" y="860319"/>
                </a:cubicBezTo>
                <a:cubicBezTo>
                  <a:pt x="11784806" y="874856"/>
                  <a:pt x="11741944" y="889393"/>
                  <a:pt x="11738371" y="938820"/>
                </a:cubicBezTo>
                <a:cubicBezTo>
                  <a:pt x="11731228" y="1005691"/>
                  <a:pt x="11759802" y="967894"/>
                  <a:pt x="11795521" y="956264"/>
                </a:cubicBezTo>
                <a:cubicBezTo>
                  <a:pt x="11834812" y="944634"/>
                  <a:pt x="11845527" y="979524"/>
                  <a:pt x="11838384" y="1002784"/>
                </a:cubicBezTo>
                <a:cubicBezTo>
                  <a:pt x="11806237" y="1090007"/>
                  <a:pt x="11863387" y="1180138"/>
                  <a:pt x="11816952" y="1270269"/>
                </a:cubicBezTo>
                <a:cubicBezTo>
                  <a:pt x="11931252" y="1247010"/>
                  <a:pt x="11981259" y="1197583"/>
                  <a:pt x="11999118" y="1092915"/>
                </a:cubicBezTo>
                <a:cubicBezTo>
                  <a:pt x="12002690" y="1055118"/>
                  <a:pt x="11995547" y="1014413"/>
                  <a:pt x="12027693" y="979524"/>
                </a:cubicBezTo>
                <a:cubicBezTo>
                  <a:pt x="12045553" y="959172"/>
                  <a:pt x="12066984" y="938820"/>
                  <a:pt x="12102703" y="953357"/>
                </a:cubicBezTo>
                <a:cubicBezTo>
                  <a:pt x="12127705" y="962080"/>
                  <a:pt x="12127705" y="985338"/>
                  <a:pt x="12120562" y="1005691"/>
                </a:cubicBezTo>
                <a:cubicBezTo>
                  <a:pt x="12081272" y="1090007"/>
                  <a:pt x="12070555" y="1180138"/>
                  <a:pt x="12056268" y="1267362"/>
                </a:cubicBezTo>
                <a:cubicBezTo>
                  <a:pt x="12052697" y="1281899"/>
                  <a:pt x="12045553" y="1296437"/>
                  <a:pt x="12081272" y="1310974"/>
                </a:cubicBezTo>
                <a:cubicBezTo>
                  <a:pt x="12113418" y="1209213"/>
                  <a:pt x="12156280" y="1110359"/>
                  <a:pt x="12191999" y="1008598"/>
                </a:cubicBezTo>
                <a:lnTo>
                  <a:pt x="12191999" y="6105653"/>
                </a:lnTo>
                <a:lnTo>
                  <a:pt x="0" y="6105653"/>
                </a:lnTo>
                <a:lnTo>
                  <a:pt x="0" y="927116"/>
                </a:lnTo>
                <a:lnTo>
                  <a:pt x="61930" y="902578"/>
                </a:lnTo>
                <a:cubicBezTo>
                  <a:pt x="91454" y="894128"/>
                  <a:pt x="122931" y="887949"/>
                  <a:pt x="155971" y="883588"/>
                </a:cubicBezTo>
                <a:cubicBezTo>
                  <a:pt x="223837" y="877773"/>
                  <a:pt x="245268" y="839976"/>
                  <a:pt x="277414" y="802179"/>
                </a:cubicBezTo>
                <a:cubicBezTo>
                  <a:pt x="388143" y="674251"/>
                  <a:pt x="488155" y="537601"/>
                  <a:pt x="638174" y="430025"/>
                </a:cubicBezTo>
                <a:cubicBezTo>
                  <a:pt x="620315" y="555046"/>
                  <a:pt x="520302" y="653899"/>
                  <a:pt x="477440" y="784735"/>
                </a:cubicBezTo>
                <a:cubicBezTo>
                  <a:pt x="641746" y="680066"/>
                  <a:pt x="727471" y="543415"/>
                  <a:pt x="827483" y="418395"/>
                </a:cubicBezTo>
                <a:cubicBezTo>
                  <a:pt x="873917" y="360246"/>
                  <a:pt x="931068" y="307912"/>
                  <a:pt x="956071" y="241040"/>
                </a:cubicBezTo>
                <a:cubicBezTo>
                  <a:pt x="961429" y="223595"/>
                  <a:pt x="972814" y="196338"/>
                  <a:pt x="999268" y="192386"/>
                </a:cubicBezTo>
                <a:cubicBezTo>
                  <a:pt x="1008086" y="191069"/>
                  <a:pt x="1018579" y="192341"/>
                  <a:pt x="1031080" y="197429"/>
                </a:cubicBezTo>
                <a:cubicBezTo>
                  <a:pt x="1073942" y="214873"/>
                  <a:pt x="1059654" y="246855"/>
                  <a:pt x="1048940" y="275930"/>
                </a:cubicBezTo>
                <a:cubicBezTo>
                  <a:pt x="1020365" y="345708"/>
                  <a:pt x="1020365" y="421303"/>
                  <a:pt x="1020365" y="517249"/>
                </a:cubicBezTo>
                <a:cubicBezTo>
                  <a:pt x="1156096" y="435840"/>
                  <a:pt x="1113233" y="287560"/>
                  <a:pt x="1256108" y="217780"/>
                </a:cubicBezTo>
                <a:cubicBezTo>
                  <a:pt x="1281111" y="305004"/>
                  <a:pt x="1231105" y="371876"/>
                  <a:pt x="1220389" y="441654"/>
                </a:cubicBezTo>
                <a:cubicBezTo>
                  <a:pt x="1209674" y="505619"/>
                  <a:pt x="1234677" y="520156"/>
                  <a:pt x="1313258" y="505619"/>
                </a:cubicBezTo>
                <a:cubicBezTo>
                  <a:pt x="1434702" y="482359"/>
                  <a:pt x="1495424" y="517249"/>
                  <a:pt x="1463277" y="610287"/>
                </a:cubicBezTo>
                <a:cubicBezTo>
                  <a:pt x="1431130" y="697511"/>
                  <a:pt x="1477565" y="706233"/>
                  <a:pt x="1545430" y="682974"/>
                </a:cubicBezTo>
                <a:cubicBezTo>
                  <a:pt x="1645442" y="648084"/>
                  <a:pt x="1724024" y="685881"/>
                  <a:pt x="1809749" y="712048"/>
                </a:cubicBezTo>
                <a:cubicBezTo>
                  <a:pt x="1938336" y="752753"/>
                  <a:pt x="2002630" y="735308"/>
                  <a:pt x="2099071" y="650992"/>
                </a:cubicBezTo>
                <a:cubicBezTo>
                  <a:pt x="2152648" y="601565"/>
                  <a:pt x="2199083" y="552138"/>
                  <a:pt x="2245518" y="482359"/>
                </a:cubicBezTo>
                <a:cubicBezTo>
                  <a:pt x="2270521" y="642269"/>
                  <a:pt x="2356245" y="476544"/>
                  <a:pt x="2409824" y="531786"/>
                </a:cubicBezTo>
                <a:cubicBezTo>
                  <a:pt x="2431255" y="645176"/>
                  <a:pt x="2259804" y="735308"/>
                  <a:pt x="2309812" y="889403"/>
                </a:cubicBezTo>
                <a:cubicBezTo>
                  <a:pt x="2456258" y="703326"/>
                  <a:pt x="2502693" y="493989"/>
                  <a:pt x="2699146" y="357339"/>
                </a:cubicBezTo>
                <a:cubicBezTo>
                  <a:pt x="2742008" y="389321"/>
                  <a:pt x="2699146" y="421303"/>
                  <a:pt x="2717006" y="447469"/>
                </a:cubicBezTo>
                <a:cubicBezTo>
                  <a:pt x="2727721" y="447469"/>
                  <a:pt x="2659854" y="752753"/>
                  <a:pt x="2938461" y="770197"/>
                </a:cubicBezTo>
                <a:cubicBezTo>
                  <a:pt x="2938461" y="776012"/>
                  <a:pt x="2938461" y="781827"/>
                  <a:pt x="2949178" y="787642"/>
                </a:cubicBezTo>
                <a:cubicBezTo>
                  <a:pt x="2988467" y="819624"/>
                  <a:pt x="3081336" y="790550"/>
                  <a:pt x="3088480" y="842883"/>
                </a:cubicBezTo>
                <a:cubicBezTo>
                  <a:pt x="3095624" y="901033"/>
                  <a:pt x="3127771" y="956275"/>
                  <a:pt x="3109911" y="1017331"/>
                </a:cubicBezTo>
                <a:cubicBezTo>
                  <a:pt x="3095624" y="1063850"/>
                  <a:pt x="3077765" y="1113276"/>
                  <a:pt x="3077765" y="1162704"/>
                </a:cubicBezTo>
                <a:cubicBezTo>
                  <a:pt x="3077765" y="1215038"/>
                  <a:pt x="2956320" y="1287724"/>
                  <a:pt x="3117055" y="1319707"/>
                </a:cubicBezTo>
                <a:cubicBezTo>
                  <a:pt x="3124198" y="1319707"/>
                  <a:pt x="3106339" y="1409837"/>
                  <a:pt x="3099196" y="1459264"/>
                </a:cubicBezTo>
                <a:cubicBezTo>
                  <a:pt x="3092052" y="1499968"/>
                  <a:pt x="3059905" y="1549396"/>
                  <a:pt x="3124198" y="1578470"/>
                </a:cubicBezTo>
                <a:cubicBezTo>
                  <a:pt x="3163490" y="1593007"/>
                  <a:pt x="3234927" y="1523228"/>
                  <a:pt x="3242071" y="1462171"/>
                </a:cubicBezTo>
                <a:cubicBezTo>
                  <a:pt x="3249214" y="1406930"/>
                  <a:pt x="3256358" y="1351689"/>
                  <a:pt x="3242071" y="1299354"/>
                </a:cubicBezTo>
                <a:cubicBezTo>
                  <a:pt x="3224212" y="1235390"/>
                  <a:pt x="3252786" y="1200500"/>
                  <a:pt x="3317080" y="1183056"/>
                </a:cubicBezTo>
                <a:cubicBezTo>
                  <a:pt x="3384945" y="1162704"/>
                  <a:pt x="3420664" y="1124907"/>
                  <a:pt x="3452811" y="1072572"/>
                </a:cubicBezTo>
                <a:cubicBezTo>
                  <a:pt x="3531392" y="944644"/>
                  <a:pt x="3624261" y="822532"/>
                  <a:pt x="3670696" y="682973"/>
                </a:cubicBezTo>
                <a:cubicBezTo>
                  <a:pt x="3677840" y="656807"/>
                  <a:pt x="3692127" y="624825"/>
                  <a:pt x="3752849" y="613194"/>
                </a:cubicBezTo>
                <a:cubicBezTo>
                  <a:pt x="3659980" y="991164"/>
                  <a:pt x="3420664" y="1334243"/>
                  <a:pt x="3434952" y="1723843"/>
                </a:cubicBezTo>
                <a:cubicBezTo>
                  <a:pt x="3509961" y="1619174"/>
                  <a:pt x="3513533" y="1494154"/>
                  <a:pt x="3567111" y="1380763"/>
                </a:cubicBezTo>
                <a:cubicBezTo>
                  <a:pt x="3606402" y="1462171"/>
                  <a:pt x="3563540" y="1537765"/>
                  <a:pt x="3542109" y="1613360"/>
                </a:cubicBezTo>
                <a:cubicBezTo>
                  <a:pt x="3524249" y="1677323"/>
                  <a:pt x="3520677" y="1735472"/>
                  <a:pt x="3631405" y="1741287"/>
                </a:cubicBezTo>
                <a:cubicBezTo>
                  <a:pt x="3642121" y="1741287"/>
                  <a:pt x="3649265" y="1741287"/>
                  <a:pt x="3659980" y="1741287"/>
                </a:cubicBezTo>
                <a:cubicBezTo>
                  <a:pt x="3706414" y="1718028"/>
                  <a:pt x="3727846" y="1686046"/>
                  <a:pt x="3742133" y="1645341"/>
                </a:cubicBezTo>
                <a:cubicBezTo>
                  <a:pt x="3749277" y="1622082"/>
                  <a:pt x="3763564" y="1590100"/>
                  <a:pt x="3795712" y="1590100"/>
                </a:cubicBezTo>
                <a:cubicBezTo>
                  <a:pt x="3917155" y="1593007"/>
                  <a:pt x="3952874" y="1514506"/>
                  <a:pt x="3988593" y="1438912"/>
                </a:cubicBezTo>
                <a:cubicBezTo>
                  <a:pt x="4049315" y="1479616"/>
                  <a:pt x="4006452" y="1514506"/>
                  <a:pt x="4010024" y="1546488"/>
                </a:cubicBezTo>
                <a:cubicBezTo>
                  <a:pt x="4013596" y="1566840"/>
                  <a:pt x="4017167" y="1587192"/>
                  <a:pt x="4049315" y="1587192"/>
                </a:cubicBezTo>
                <a:cubicBezTo>
                  <a:pt x="4074317" y="1587192"/>
                  <a:pt x="4106465" y="1578470"/>
                  <a:pt x="4106465" y="1558118"/>
                </a:cubicBezTo>
                <a:cubicBezTo>
                  <a:pt x="4110036" y="1430190"/>
                  <a:pt x="4281487" y="1357503"/>
                  <a:pt x="4281487" y="1223760"/>
                </a:cubicBezTo>
                <a:cubicBezTo>
                  <a:pt x="4281487" y="1142351"/>
                  <a:pt x="4377927" y="1264465"/>
                  <a:pt x="4417219" y="1197593"/>
                </a:cubicBezTo>
                <a:cubicBezTo>
                  <a:pt x="4427935" y="1183056"/>
                  <a:pt x="4442220" y="1238297"/>
                  <a:pt x="4438649" y="1261557"/>
                </a:cubicBezTo>
                <a:cubicBezTo>
                  <a:pt x="4435078" y="1284817"/>
                  <a:pt x="4410074" y="1305169"/>
                  <a:pt x="4427935" y="1334243"/>
                </a:cubicBezTo>
                <a:cubicBezTo>
                  <a:pt x="4492228" y="1348781"/>
                  <a:pt x="4517230" y="1310983"/>
                  <a:pt x="4535090" y="1276094"/>
                </a:cubicBezTo>
                <a:cubicBezTo>
                  <a:pt x="4577952" y="1200500"/>
                  <a:pt x="4627958" y="1124907"/>
                  <a:pt x="4642246" y="1040590"/>
                </a:cubicBezTo>
                <a:cubicBezTo>
                  <a:pt x="4645817" y="1011516"/>
                  <a:pt x="4663677" y="994071"/>
                  <a:pt x="4699396" y="996979"/>
                </a:cubicBezTo>
                <a:cubicBezTo>
                  <a:pt x="4745832" y="1002793"/>
                  <a:pt x="4731544" y="1031868"/>
                  <a:pt x="4727971" y="1055128"/>
                </a:cubicBezTo>
                <a:cubicBezTo>
                  <a:pt x="4724399" y="1069665"/>
                  <a:pt x="4713683" y="1084202"/>
                  <a:pt x="4738688" y="1098740"/>
                </a:cubicBezTo>
                <a:cubicBezTo>
                  <a:pt x="4992291" y="758568"/>
                  <a:pt x="4978002" y="578305"/>
                  <a:pt x="5185172" y="197429"/>
                </a:cubicBezTo>
                <a:cubicBezTo>
                  <a:pt x="5224462" y="281744"/>
                  <a:pt x="5195887" y="342801"/>
                  <a:pt x="5188744" y="400950"/>
                </a:cubicBezTo>
                <a:cubicBezTo>
                  <a:pt x="5170883" y="546323"/>
                  <a:pt x="5138736" y="456192"/>
                  <a:pt x="5117306" y="601565"/>
                </a:cubicBezTo>
                <a:cubicBezTo>
                  <a:pt x="5106590" y="671344"/>
                  <a:pt x="5070871" y="735308"/>
                  <a:pt x="5128021" y="813809"/>
                </a:cubicBezTo>
                <a:cubicBezTo>
                  <a:pt x="5167312" y="866143"/>
                  <a:pt x="5124450" y="950459"/>
                  <a:pt x="5092302" y="1014423"/>
                </a:cubicBezTo>
                <a:cubicBezTo>
                  <a:pt x="5063727" y="1066758"/>
                  <a:pt x="5056585" y="1119092"/>
                  <a:pt x="5092302" y="1188871"/>
                </a:cubicBezTo>
                <a:cubicBezTo>
                  <a:pt x="5113734" y="1124907"/>
                  <a:pt x="5131592" y="1075480"/>
                  <a:pt x="5145880" y="1026053"/>
                </a:cubicBezTo>
                <a:cubicBezTo>
                  <a:pt x="5156596" y="985349"/>
                  <a:pt x="5181600" y="962089"/>
                  <a:pt x="5235177" y="964997"/>
                </a:cubicBezTo>
                <a:cubicBezTo>
                  <a:pt x="5263752" y="964997"/>
                  <a:pt x="5303044" y="956275"/>
                  <a:pt x="5317331" y="985349"/>
                </a:cubicBezTo>
                <a:cubicBezTo>
                  <a:pt x="5331618" y="1008608"/>
                  <a:pt x="5317331" y="1040590"/>
                  <a:pt x="5292327" y="1052221"/>
                </a:cubicBezTo>
                <a:cubicBezTo>
                  <a:pt x="5245894" y="1066758"/>
                  <a:pt x="5203031" y="1081295"/>
                  <a:pt x="5199458" y="1130722"/>
                </a:cubicBezTo>
                <a:cubicBezTo>
                  <a:pt x="5192315" y="1197593"/>
                  <a:pt x="5220889" y="1159796"/>
                  <a:pt x="5256608" y="1148166"/>
                </a:cubicBezTo>
                <a:cubicBezTo>
                  <a:pt x="5295899" y="1136536"/>
                  <a:pt x="5306616" y="1171426"/>
                  <a:pt x="5299471" y="1194686"/>
                </a:cubicBezTo>
                <a:cubicBezTo>
                  <a:pt x="5267324" y="1281909"/>
                  <a:pt x="5324474" y="1372040"/>
                  <a:pt x="5278039" y="1462171"/>
                </a:cubicBezTo>
                <a:cubicBezTo>
                  <a:pt x="5392339" y="1438912"/>
                  <a:pt x="5442347" y="1389485"/>
                  <a:pt x="5460205" y="1284817"/>
                </a:cubicBezTo>
                <a:cubicBezTo>
                  <a:pt x="5463777" y="1247020"/>
                  <a:pt x="5456634" y="1206315"/>
                  <a:pt x="5488780" y="1171426"/>
                </a:cubicBezTo>
                <a:cubicBezTo>
                  <a:pt x="5502175" y="1156162"/>
                  <a:pt x="5517579" y="1140898"/>
                  <a:pt x="5539513" y="1140353"/>
                </a:cubicBezTo>
                <a:lnTo>
                  <a:pt x="5552720" y="1143022"/>
                </a:lnTo>
                <a:lnTo>
                  <a:pt x="5574208" y="1115811"/>
                </a:lnTo>
                <a:cubicBezTo>
                  <a:pt x="5609034" y="1085646"/>
                  <a:pt x="5659040" y="1068202"/>
                  <a:pt x="5734050" y="1075470"/>
                </a:cubicBezTo>
                <a:cubicBezTo>
                  <a:pt x="5776912" y="1078377"/>
                  <a:pt x="5809058" y="1055118"/>
                  <a:pt x="5798343" y="1020228"/>
                </a:cubicBezTo>
                <a:cubicBezTo>
                  <a:pt x="5776912" y="953357"/>
                  <a:pt x="5837634" y="921375"/>
                  <a:pt x="5884068" y="883578"/>
                </a:cubicBezTo>
                <a:cubicBezTo>
                  <a:pt x="5966221" y="816706"/>
                  <a:pt x="6051947" y="752742"/>
                  <a:pt x="6066234" y="645166"/>
                </a:cubicBezTo>
                <a:cubicBezTo>
                  <a:pt x="6130528" y="665519"/>
                  <a:pt x="6123384" y="700408"/>
                  <a:pt x="6109096" y="732391"/>
                </a:cubicBezTo>
                <a:cubicBezTo>
                  <a:pt x="6073377" y="816706"/>
                  <a:pt x="6034087" y="901023"/>
                  <a:pt x="5998368" y="985338"/>
                </a:cubicBezTo>
                <a:cubicBezTo>
                  <a:pt x="5976937" y="1040581"/>
                  <a:pt x="5944790" y="1095822"/>
                  <a:pt x="5969793" y="1168509"/>
                </a:cubicBezTo>
                <a:cubicBezTo>
                  <a:pt x="6098380" y="1104545"/>
                  <a:pt x="6123384" y="996969"/>
                  <a:pt x="6162674" y="909745"/>
                </a:cubicBezTo>
                <a:cubicBezTo>
                  <a:pt x="6212681" y="802169"/>
                  <a:pt x="6305549" y="738205"/>
                  <a:pt x="6412705" y="659704"/>
                </a:cubicBezTo>
                <a:cubicBezTo>
                  <a:pt x="6441280" y="738205"/>
                  <a:pt x="6362699" y="787632"/>
                  <a:pt x="6366271" y="851596"/>
                </a:cubicBezTo>
                <a:cubicBezTo>
                  <a:pt x="6376987" y="854503"/>
                  <a:pt x="6398418" y="860319"/>
                  <a:pt x="6398418" y="860319"/>
                </a:cubicBezTo>
                <a:cubicBezTo>
                  <a:pt x="6455568" y="755650"/>
                  <a:pt x="6562724" y="709131"/>
                  <a:pt x="6694884" y="691686"/>
                </a:cubicBezTo>
                <a:cubicBezTo>
                  <a:pt x="6762750" y="685871"/>
                  <a:pt x="6784181" y="648074"/>
                  <a:pt x="6816327" y="610277"/>
                </a:cubicBezTo>
                <a:cubicBezTo>
                  <a:pt x="6927056" y="482349"/>
                  <a:pt x="7027068" y="345699"/>
                  <a:pt x="7177087" y="238123"/>
                </a:cubicBezTo>
                <a:cubicBezTo>
                  <a:pt x="7159228" y="363144"/>
                  <a:pt x="7059215" y="461997"/>
                  <a:pt x="7016353" y="592833"/>
                </a:cubicBezTo>
                <a:cubicBezTo>
                  <a:pt x="7180659" y="488164"/>
                  <a:pt x="7266384" y="351513"/>
                  <a:pt x="7366396" y="226493"/>
                </a:cubicBezTo>
                <a:cubicBezTo>
                  <a:pt x="7412830" y="168344"/>
                  <a:pt x="7469981" y="116010"/>
                  <a:pt x="7494984" y="49138"/>
                </a:cubicBezTo>
                <a:cubicBezTo>
                  <a:pt x="7500342" y="31693"/>
                  <a:pt x="7511727" y="4436"/>
                  <a:pt x="7538181" y="484"/>
                </a:cubicBezTo>
                <a:close/>
              </a:path>
            </a:pathLst>
          </a:custGeom>
          <a:solidFill>
            <a:srgbClr val="7FA1BA">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314" name="Rectangle 2">
            <a:extLst>
              <a:ext uri="{FF2B5EF4-FFF2-40B4-BE49-F238E27FC236}">
                <a16:creationId xmlns:a16="http://schemas.microsoft.com/office/drawing/2014/main" id="{1DF31F54-0C99-E54E-8DC9-C3BCF839FE7D}"/>
              </a:ext>
            </a:extLst>
          </p:cNvPr>
          <p:cNvSpPr>
            <a:spLocks noChangeArrowheads="1"/>
          </p:cNvSpPr>
          <p:nvPr/>
        </p:nvSpPr>
        <p:spPr bwMode="auto">
          <a:xfrm>
            <a:off x="838200" y="365125"/>
            <a:ext cx="10515600" cy="1325563"/>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90000"/>
              </a:lnSpc>
              <a:spcBef>
                <a:spcPct val="0"/>
              </a:spcBef>
              <a:spcAft>
                <a:spcPts val="600"/>
              </a:spcAft>
              <a:buNone/>
            </a:pPr>
            <a:r>
              <a:rPr lang="en-US" altLang="en-US" sz="4000" b="1" i="1">
                <a:latin typeface="+mj-lt"/>
                <a:ea typeface="+mj-ea"/>
                <a:cs typeface="+mj-cs"/>
              </a:rPr>
              <a:t>What Is Human Intervention?</a:t>
            </a:r>
            <a:br>
              <a:rPr lang="en-US" altLang="en-US" sz="4000" b="1" i="1">
                <a:latin typeface="+mj-lt"/>
                <a:ea typeface="+mj-ea"/>
                <a:cs typeface="+mj-cs"/>
              </a:rPr>
            </a:br>
            <a:endParaRPr lang="en-US" altLang="en-US" sz="4000" b="1" i="1">
              <a:latin typeface="+mj-lt"/>
              <a:ea typeface="+mj-ea"/>
              <a:cs typeface="+mj-cs"/>
            </a:endParaRPr>
          </a:p>
        </p:txBody>
      </p:sp>
      <p:graphicFrame>
        <p:nvGraphicFramePr>
          <p:cNvPr id="13317" name="Text Box 4">
            <a:extLst>
              <a:ext uri="{FF2B5EF4-FFF2-40B4-BE49-F238E27FC236}">
                <a16:creationId xmlns:a16="http://schemas.microsoft.com/office/drawing/2014/main" id="{9FDEBB3B-F494-430D-A6D0-DCE0186D3364}"/>
              </a:ext>
            </a:extLst>
          </p:cNvPr>
          <p:cNvGraphicFramePr/>
          <p:nvPr>
            <p:extLst>
              <p:ext uri="{D42A27DB-BD31-4B8C-83A1-F6EECF244321}">
                <p14:modId xmlns:p14="http://schemas.microsoft.com/office/powerpoint/2010/main" val="3257948055"/>
              </p:ext>
            </p:extLst>
          </p:nvPr>
        </p:nvGraphicFramePr>
        <p:xfrm>
          <a:off x="838200" y="2011363"/>
          <a:ext cx="10515600" cy="41608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764510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D1D7EF1B-7265-4A47-AB85-5639DB833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AA770EBD-5B77-46EC-BF58-EF27ACD6B4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3615" y="0"/>
            <a:ext cx="7299977" cy="6858000"/>
          </a:xfrm>
          <a:custGeom>
            <a:avLst/>
            <a:gdLst>
              <a:gd name="connsiteX0" fmla="*/ 1008599 w 7299977"/>
              <a:gd name="connsiteY0" fmla="*/ 0 h 6858000"/>
              <a:gd name="connsiteX1" fmla="*/ 4420653 w 7299977"/>
              <a:gd name="connsiteY1" fmla="*/ 0 h 6858000"/>
              <a:gd name="connsiteX2" fmla="*/ 5511704 w 7299977"/>
              <a:gd name="connsiteY2" fmla="*/ 0 h 6858000"/>
              <a:gd name="connsiteX3" fmla="*/ 7299977 w 7299977"/>
              <a:gd name="connsiteY3" fmla="*/ 0 h 6858000"/>
              <a:gd name="connsiteX4" fmla="*/ 7299977 w 7299977"/>
              <a:gd name="connsiteY4" fmla="*/ 6858000 h 6858000"/>
              <a:gd name="connsiteX5" fmla="*/ 5511704 w 7299977"/>
              <a:gd name="connsiteY5" fmla="*/ 6858000 h 6858000"/>
              <a:gd name="connsiteX6" fmla="*/ 4420653 w 7299977"/>
              <a:gd name="connsiteY6" fmla="*/ 6858000 h 6858000"/>
              <a:gd name="connsiteX7" fmla="*/ 1592997 w 7299977"/>
              <a:gd name="connsiteY7" fmla="*/ 6858000 h 6858000"/>
              <a:gd name="connsiteX8" fmla="*/ 1232473 w 7299977"/>
              <a:gd name="connsiteY8" fmla="*/ 6658805 h 6858000"/>
              <a:gd name="connsiteX9" fmla="*/ 1075471 w 7299977"/>
              <a:gd name="connsiteY9" fmla="*/ 6431153 h 6858000"/>
              <a:gd name="connsiteX10" fmla="*/ 1020229 w 7299977"/>
              <a:gd name="connsiteY10" fmla="*/ 6367127 h 6858000"/>
              <a:gd name="connsiteX11" fmla="*/ 883579 w 7299977"/>
              <a:gd name="connsiteY11" fmla="*/ 6281757 h 6858000"/>
              <a:gd name="connsiteX12" fmla="*/ 645167 w 7299977"/>
              <a:gd name="connsiteY12" fmla="*/ 6100347 h 6858000"/>
              <a:gd name="connsiteX13" fmla="*/ 732391 w 7299977"/>
              <a:gd name="connsiteY13" fmla="*/ 6057663 h 6858000"/>
              <a:gd name="connsiteX14" fmla="*/ 985339 w 7299977"/>
              <a:gd name="connsiteY14" fmla="*/ 6167932 h 6858000"/>
              <a:gd name="connsiteX15" fmla="*/ 1168509 w 7299977"/>
              <a:gd name="connsiteY15" fmla="*/ 6196388 h 6858000"/>
              <a:gd name="connsiteX16" fmla="*/ 909746 w 7299977"/>
              <a:gd name="connsiteY16" fmla="*/ 6004307 h 6858000"/>
              <a:gd name="connsiteX17" fmla="*/ 659704 w 7299977"/>
              <a:gd name="connsiteY17" fmla="*/ 5755314 h 6858000"/>
              <a:gd name="connsiteX18" fmla="*/ 851597 w 7299977"/>
              <a:gd name="connsiteY18" fmla="*/ 5801555 h 6858000"/>
              <a:gd name="connsiteX19" fmla="*/ 860319 w 7299977"/>
              <a:gd name="connsiteY19" fmla="*/ 5769542 h 6858000"/>
              <a:gd name="connsiteX20" fmla="*/ 691686 w 7299977"/>
              <a:gd name="connsiteY20" fmla="*/ 5474306 h 6858000"/>
              <a:gd name="connsiteX21" fmla="*/ 610278 w 7299977"/>
              <a:gd name="connsiteY21" fmla="*/ 5353367 h 6858000"/>
              <a:gd name="connsiteX22" fmla="*/ 238123 w 7299977"/>
              <a:gd name="connsiteY22" fmla="*/ 4994104 h 6858000"/>
              <a:gd name="connsiteX23" fmla="*/ 592833 w 7299977"/>
              <a:gd name="connsiteY23" fmla="*/ 5154171 h 6858000"/>
              <a:gd name="connsiteX24" fmla="*/ 226494 w 7299977"/>
              <a:gd name="connsiteY24" fmla="*/ 4805580 h 6858000"/>
              <a:gd name="connsiteX25" fmla="*/ 49139 w 7299977"/>
              <a:gd name="connsiteY25" fmla="*/ 4677526 h 6858000"/>
              <a:gd name="connsiteX26" fmla="*/ 5527 w 7299977"/>
              <a:gd name="connsiteY26" fmla="*/ 4602828 h 6858000"/>
              <a:gd name="connsiteX27" fmla="*/ 84029 w 7299977"/>
              <a:gd name="connsiteY27" fmla="*/ 4585042 h 6858000"/>
              <a:gd name="connsiteX28" fmla="*/ 325347 w 7299977"/>
              <a:gd name="connsiteY28" fmla="*/ 4613499 h 6858000"/>
              <a:gd name="connsiteX29" fmla="*/ 25879 w 7299977"/>
              <a:gd name="connsiteY29" fmla="*/ 4378734 h 6858000"/>
              <a:gd name="connsiteX30" fmla="*/ 249753 w 7299977"/>
              <a:gd name="connsiteY30" fmla="*/ 4414305 h 6858000"/>
              <a:gd name="connsiteX31" fmla="*/ 313718 w 7299977"/>
              <a:gd name="connsiteY31" fmla="*/ 4321821 h 6858000"/>
              <a:gd name="connsiteX32" fmla="*/ 418386 w 7299977"/>
              <a:gd name="connsiteY32" fmla="*/ 4172424 h 6858000"/>
              <a:gd name="connsiteX33" fmla="*/ 491072 w 7299977"/>
              <a:gd name="connsiteY33" fmla="*/ 4090612 h 6858000"/>
              <a:gd name="connsiteX34" fmla="*/ 520147 w 7299977"/>
              <a:gd name="connsiteY34" fmla="*/ 3827390 h 6858000"/>
              <a:gd name="connsiteX35" fmla="*/ 459090 w 7299977"/>
              <a:gd name="connsiteY35" fmla="*/ 3539269 h 6858000"/>
              <a:gd name="connsiteX36" fmla="*/ 290458 w 7299977"/>
              <a:gd name="connsiteY36" fmla="*/ 3393429 h 6858000"/>
              <a:gd name="connsiteX37" fmla="*/ 339884 w 7299977"/>
              <a:gd name="connsiteY37" fmla="*/ 3229805 h 6858000"/>
              <a:gd name="connsiteX38" fmla="*/ 697501 w 7299977"/>
              <a:gd name="connsiteY38" fmla="*/ 3329402 h 6858000"/>
              <a:gd name="connsiteX39" fmla="*/ 165437 w 7299977"/>
              <a:gd name="connsiteY39" fmla="*/ 2941684 h 6858000"/>
              <a:gd name="connsiteX40" fmla="*/ 255568 w 7299977"/>
              <a:gd name="connsiteY40" fmla="*/ 2923898 h 6858000"/>
              <a:gd name="connsiteX41" fmla="*/ 578296 w 7299977"/>
              <a:gd name="connsiteY41" fmla="*/ 2703362 h 6858000"/>
              <a:gd name="connsiteX42" fmla="*/ 595740 w 7299977"/>
              <a:gd name="connsiteY42" fmla="*/ 2692689 h 6858000"/>
              <a:gd name="connsiteX43" fmla="*/ 650982 w 7299977"/>
              <a:gd name="connsiteY43" fmla="*/ 2553965 h 6858000"/>
              <a:gd name="connsiteX44" fmla="*/ 825429 w 7299977"/>
              <a:gd name="connsiteY44" fmla="*/ 2532623 h 6858000"/>
              <a:gd name="connsiteX45" fmla="*/ 970802 w 7299977"/>
              <a:gd name="connsiteY45" fmla="*/ 2564636 h 6858000"/>
              <a:gd name="connsiteX46" fmla="*/ 1127805 w 7299977"/>
              <a:gd name="connsiteY46" fmla="*/ 2525509 h 6858000"/>
              <a:gd name="connsiteX47" fmla="*/ 1267362 w 7299977"/>
              <a:gd name="connsiteY47" fmla="*/ 2543294 h 6858000"/>
              <a:gd name="connsiteX48" fmla="*/ 1386568 w 7299977"/>
              <a:gd name="connsiteY48" fmla="*/ 2518395 h 6858000"/>
              <a:gd name="connsiteX49" fmla="*/ 1270270 w 7299977"/>
              <a:gd name="connsiteY49" fmla="*/ 2401012 h 6858000"/>
              <a:gd name="connsiteX50" fmla="*/ 1107453 w 7299977"/>
              <a:gd name="connsiteY50" fmla="*/ 2401012 h 6858000"/>
              <a:gd name="connsiteX51" fmla="*/ 991154 w 7299977"/>
              <a:gd name="connsiteY51" fmla="*/ 2326314 h 6858000"/>
              <a:gd name="connsiteX52" fmla="*/ 880671 w 7299977"/>
              <a:gd name="connsiteY52" fmla="*/ 2191146 h 6858000"/>
              <a:gd name="connsiteX53" fmla="*/ 491072 w 7299977"/>
              <a:gd name="connsiteY53" fmla="*/ 1974165 h 6858000"/>
              <a:gd name="connsiteX54" fmla="*/ 421293 w 7299977"/>
              <a:gd name="connsiteY54" fmla="*/ 1892353 h 6858000"/>
              <a:gd name="connsiteX55" fmla="*/ 1531941 w 7299977"/>
              <a:gd name="connsiteY55" fmla="*/ 2208931 h 6858000"/>
              <a:gd name="connsiteX56" fmla="*/ 1188861 w 7299977"/>
              <a:gd name="connsiteY56" fmla="*/ 2077320 h 6858000"/>
              <a:gd name="connsiteX57" fmla="*/ 1421458 w 7299977"/>
              <a:gd name="connsiteY57" fmla="*/ 2102219 h 6858000"/>
              <a:gd name="connsiteX58" fmla="*/ 1549386 w 7299977"/>
              <a:gd name="connsiteY58" fmla="*/ 2013292 h 6858000"/>
              <a:gd name="connsiteX59" fmla="*/ 1549386 w 7299977"/>
              <a:gd name="connsiteY59" fmla="*/ 1984836 h 6858000"/>
              <a:gd name="connsiteX60" fmla="*/ 1453440 w 7299977"/>
              <a:gd name="connsiteY60" fmla="*/ 1903025 h 6858000"/>
              <a:gd name="connsiteX61" fmla="*/ 1398198 w 7299977"/>
              <a:gd name="connsiteY61" fmla="*/ 1849668 h 6858000"/>
              <a:gd name="connsiteX62" fmla="*/ 1247011 w 7299977"/>
              <a:gd name="connsiteY62" fmla="*/ 1657587 h 6858000"/>
              <a:gd name="connsiteX63" fmla="*/ 1354586 w 7299977"/>
              <a:gd name="connsiteY63" fmla="*/ 1636245 h 6858000"/>
              <a:gd name="connsiteX64" fmla="*/ 1395290 w 7299977"/>
              <a:gd name="connsiteY64" fmla="*/ 1597117 h 6858000"/>
              <a:gd name="connsiteX65" fmla="*/ 1366216 w 7299977"/>
              <a:gd name="connsiteY65" fmla="*/ 1540204 h 6858000"/>
              <a:gd name="connsiteX66" fmla="*/ 1031858 w 7299977"/>
              <a:gd name="connsiteY66" fmla="*/ 1365909 h 6858000"/>
              <a:gd name="connsiteX67" fmla="*/ 1005692 w 7299977"/>
              <a:gd name="connsiteY67" fmla="*/ 1230741 h 6858000"/>
              <a:gd name="connsiteX68" fmla="*/ 1069655 w 7299977"/>
              <a:gd name="connsiteY68" fmla="*/ 1209399 h 6858000"/>
              <a:gd name="connsiteX69" fmla="*/ 1142342 w 7299977"/>
              <a:gd name="connsiteY69" fmla="*/ 1220069 h 6858000"/>
              <a:gd name="connsiteX70" fmla="*/ 1084193 w 7299977"/>
              <a:gd name="connsiteY70" fmla="*/ 1113358 h 6858000"/>
              <a:gd name="connsiteX71" fmla="*/ 848689 w 7299977"/>
              <a:gd name="connsiteY71" fmla="*/ 1006647 h 6858000"/>
              <a:gd name="connsiteX72" fmla="*/ 805077 w 7299977"/>
              <a:gd name="connsiteY72" fmla="*/ 949734 h 6858000"/>
              <a:gd name="connsiteX73" fmla="*/ 863226 w 7299977"/>
              <a:gd name="connsiteY73" fmla="*/ 921277 h 6858000"/>
              <a:gd name="connsiteX74" fmla="*/ 906838 w 7299977"/>
              <a:gd name="connsiteY74" fmla="*/ 910606 h 6858000"/>
              <a:gd name="connsiteX75" fmla="*/ 5527 w 7299977"/>
              <a:gd name="connsiteY75" fmla="*/ 465975 h 6858000"/>
              <a:gd name="connsiteX76" fmla="*/ 209049 w 7299977"/>
              <a:gd name="connsiteY76" fmla="*/ 462417 h 6858000"/>
              <a:gd name="connsiteX77" fmla="*/ 409664 w 7299977"/>
              <a:gd name="connsiteY77" fmla="*/ 533558 h 6858000"/>
              <a:gd name="connsiteX78" fmla="*/ 621908 w 7299977"/>
              <a:gd name="connsiteY78" fmla="*/ 522887 h 6858000"/>
              <a:gd name="connsiteX79" fmla="*/ 822522 w 7299977"/>
              <a:gd name="connsiteY79" fmla="*/ 558458 h 6858000"/>
              <a:gd name="connsiteX80" fmla="*/ 996969 w 7299977"/>
              <a:gd name="connsiteY80" fmla="*/ 558458 h 6858000"/>
              <a:gd name="connsiteX81" fmla="*/ 834151 w 7299977"/>
              <a:gd name="connsiteY81" fmla="*/ 505101 h 6858000"/>
              <a:gd name="connsiteX82" fmla="*/ 773095 w 7299977"/>
              <a:gd name="connsiteY82" fmla="*/ 416176 h 6858000"/>
              <a:gd name="connsiteX83" fmla="*/ 793447 w 7299977"/>
              <a:gd name="connsiteY83" fmla="*/ 334364 h 6858000"/>
              <a:gd name="connsiteX84" fmla="*/ 860319 w 7299977"/>
              <a:gd name="connsiteY84" fmla="*/ 359262 h 6858000"/>
              <a:gd name="connsiteX85" fmla="*/ 938820 w 7299977"/>
              <a:gd name="connsiteY85" fmla="*/ 451747 h 6858000"/>
              <a:gd name="connsiteX86" fmla="*/ 956265 w 7299977"/>
              <a:gd name="connsiteY86" fmla="*/ 394834 h 6858000"/>
              <a:gd name="connsiteX87" fmla="*/ 1002784 w 7299977"/>
              <a:gd name="connsiteY87" fmla="*/ 352148 h 6858000"/>
              <a:gd name="connsiteX88" fmla="*/ 1270270 w 7299977"/>
              <a:gd name="connsiteY88" fmla="*/ 373491 h 6858000"/>
              <a:gd name="connsiteX89" fmla="*/ 1092915 w 7299977"/>
              <a:gd name="connsiteY89" fmla="*/ 192082 h 6858000"/>
              <a:gd name="connsiteX90" fmla="*/ 979525 w 7299977"/>
              <a:gd name="connsiteY90" fmla="*/ 163625 h 6858000"/>
              <a:gd name="connsiteX91" fmla="*/ 953358 w 7299977"/>
              <a:gd name="connsiteY91" fmla="*/ 88927 h 6858000"/>
              <a:gd name="connsiteX92" fmla="*/ 1005692 w 7299977"/>
              <a:gd name="connsiteY92" fmla="*/ 71141 h 6858000"/>
              <a:gd name="connsiteX93" fmla="*/ 1267362 w 7299977"/>
              <a:gd name="connsiteY93" fmla="*/ 135168 h 6858000"/>
              <a:gd name="connsiteX94" fmla="*/ 1310975 w 7299977"/>
              <a:gd name="connsiteY94" fmla="*/ 110269 h 6858000"/>
              <a:gd name="connsiteX95" fmla="*/ 1008599 w 7299977"/>
              <a:gd name="connsiteY9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7299977" h="6858000">
                <a:moveTo>
                  <a:pt x="1008599" y="0"/>
                </a:moveTo>
                <a:lnTo>
                  <a:pt x="4420653" y="0"/>
                </a:lnTo>
                <a:lnTo>
                  <a:pt x="5511704" y="0"/>
                </a:lnTo>
                <a:lnTo>
                  <a:pt x="7299977" y="0"/>
                </a:lnTo>
                <a:lnTo>
                  <a:pt x="7299977" y="6858000"/>
                </a:lnTo>
                <a:lnTo>
                  <a:pt x="5511704" y="6858000"/>
                </a:lnTo>
                <a:lnTo>
                  <a:pt x="4420653" y="6858000"/>
                </a:lnTo>
                <a:lnTo>
                  <a:pt x="1592997" y="6858000"/>
                </a:lnTo>
                <a:cubicBezTo>
                  <a:pt x="1473792" y="6786859"/>
                  <a:pt x="1360401" y="6701489"/>
                  <a:pt x="1232473" y="6658805"/>
                </a:cubicBezTo>
                <a:cubicBezTo>
                  <a:pt x="1145250" y="6630349"/>
                  <a:pt x="1060933" y="6580550"/>
                  <a:pt x="1075471" y="6431153"/>
                </a:cubicBezTo>
                <a:cubicBezTo>
                  <a:pt x="1078378" y="6388469"/>
                  <a:pt x="1055118" y="6356456"/>
                  <a:pt x="1020229" y="6367127"/>
                </a:cubicBezTo>
                <a:cubicBezTo>
                  <a:pt x="953358" y="6388469"/>
                  <a:pt x="921375" y="6327999"/>
                  <a:pt x="883579" y="6281757"/>
                </a:cubicBezTo>
                <a:cubicBezTo>
                  <a:pt x="816707" y="6199945"/>
                  <a:pt x="752743" y="6114575"/>
                  <a:pt x="645167" y="6100347"/>
                </a:cubicBezTo>
                <a:cubicBezTo>
                  <a:pt x="665519" y="6036320"/>
                  <a:pt x="700408" y="6043434"/>
                  <a:pt x="732391" y="6057663"/>
                </a:cubicBezTo>
                <a:cubicBezTo>
                  <a:pt x="816707" y="6093234"/>
                  <a:pt x="901023" y="6132361"/>
                  <a:pt x="985339" y="6167932"/>
                </a:cubicBezTo>
                <a:cubicBezTo>
                  <a:pt x="1040581" y="6189274"/>
                  <a:pt x="1095822" y="6221287"/>
                  <a:pt x="1168509" y="6196388"/>
                </a:cubicBezTo>
                <a:cubicBezTo>
                  <a:pt x="1104545" y="6068335"/>
                  <a:pt x="996969" y="6043434"/>
                  <a:pt x="909746" y="6004307"/>
                </a:cubicBezTo>
                <a:cubicBezTo>
                  <a:pt x="802169" y="5954508"/>
                  <a:pt x="738206" y="5862025"/>
                  <a:pt x="659704" y="5755314"/>
                </a:cubicBezTo>
                <a:cubicBezTo>
                  <a:pt x="738206" y="5726858"/>
                  <a:pt x="787632" y="5805112"/>
                  <a:pt x="851597" y="5801555"/>
                </a:cubicBezTo>
                <a:cubicBezTo>
                  <a:pt x="854504" y="5790884"/>
                  <a:pt x="860319" y="5769542"/>
                  <a:pt x="860319" y="5769542"/>
                </a:cubicBezTo>
                <a:cubicBezTo>
                  <a:pt x="755650" y="5712629"/>
                  <a:pt x="709132" y="5605917"/>
                  <a:pt x="691686" y="5474306"/>
                </a:cubicBezTo>
                <a:cubicBezTo>
                  <a:pt x="685872" y="5406721"/>
                  <a:pt x="648075" y="5385379"/>
                  <a:pt x="610278" y="5353367"/>
                </a:cubicBezTo>
                <a:cubicBezTo>
                  <a:pt x="482350" y="5243097"/>
                  <a:pt x="345700" y="5143500"/>
                  <a:pt x="238123" y="4994104"/>
                </a:cubicBezTo>
                <a:cubicBezTo>
                  <a:pt x="363144" y="5011889"/>
                  <a:pt x="461997" y="5111487"/>
                  <a:pt x="592833" y="5154171"/>
                </a:cubicBezTo>
                <a:cubicBezTo>
                  <a:pt x="488165" y="4990547"/>
                  <a:pt x="351514" y="4905177"/>
                  <a:pt x="226494" y="4805580"/>
                </a:cubicBezTo>
                <a:cubicBezTo>
                  <a:pt x="168344" y="4759339"/>
                  <a:pt x="116011" y="4702425"/>
                  <a:pt x="49139" y="4677526"/>
                </a:cubicBezTo>
                <a:cubicBezTo>
                  <a:pt x="25879" y="4670412"/>
                  <a:pt x="-14826" y="4652628"/>
                  <a:pt x="5527" y="4602828"/>
                </a:cubicBezTo>
                <a:cubicBezTo>
                  <a:pt x="22972" y="4560144"/>
                  <a:pt x="54954" y="4574373"/>
                  <a:pt x="84029" y="4585042"/>
                </a:cubicBezTo>
                <a:cubicBezTo>
                  <a:pt x="153807" y="4613499"/>
                  <a:pt x="229401" y="4613499"/>
                  <a:pt x="325347" y="4613499"/>
                </a:cubicBezTo>
                <a:cubicBezTo>
                  <a:pt x="243939" y="4478331"/>
                  <a:pt x="95658" y="4521016"/>
                  <a:pt x="25879" y="4378734"/>
                </a:cubicBezTo>
                <a:cubicBezTo>
                  <a:pt x="113103" y="4353835"/>
                  <a:pt x="179975" y="4403633"/>
                  <a:pt x="249753" y="4414305"/>
                </a:cubicBezTo>
                <a:cubicBezTo>
                  <a:pt x="313718" y="4424975"/>
                  <a:pt x="328254" y="4400076"/>
                  <a:pt x="313718" y="4321821"/>
                </a:cubicBezTo>
                <a:cubicBezTo>
                  <a:pt x="290458" y="4200882"/>
                  <a:pt x="325347" y="4140411"/>
                  <a:pt x="418386" y="4172424"/>
                </a:cubicBezTo>
                <a:cubicBezTo>
                  <a:pt x="505609" y="4204438"/>
                  <a:pt x="514332" y="4158196"/>
                  <a:pt x="491072" y="4090612"/>
                </a:cubicBezTo>
                <a:cubicBezTo>
                  <a:pt x="456183" y="3991015"/>
                  <a:pt x="493979" y="3912759"/>
                  <a:pt x="520147" y="3827390"/>
                </a:cubicBezTo>
                <a:cubicBezTo>
                  <a:pt x="560851" y="3699337"/>
                  <a:pt x="543407" y="3635309"/>
                  <a:pt x="459090" y="3539269"/>
                </a:cubicBezTo>
                <a:cubicBezTo>
                  <a:pt x="409664" y="3485914"/>
                  <a:pt x="360236" y="3439672"/>
                  <a:pt x="290458" y="3393429"/>
                </a:cubicBezTo>
                <a:cubicBezTo>
                  <a:pt x="450368" y="3368530"/>
                  <a:pt x="284643" y="3283162"/>
                  <a:pt x="339884" y="3229805"/>
                </a:cubicBezTo>
                <a:cubicBezTo>
                  <a:pt x="453275" y="3208463"/>
                  <a:pt x="543407" y="3379202"/>
                  <a:pt x="697501" y="3329402"/>
                </a:cubicBezTo>
                <a:cubicBezTo>
                  <a:pt x="511425" y="3183563"/>
                  <a:pt x="302087" y="3137322"/>
                  <a:pt x="165437" y="2941684"/>
                </a:cubicBezTo>
                <a:cubicBezTo>
                  <a:pt x="197419" y="2899000"/>
                  <a:pt x="229401" y="2941684"/>
                  <a:pt x="255568" y="2923898"/>
                </a:cubicBezTo>
                <a:cubicBezTo>
                  <a:pt x="255568" y="2913227"/>
                  <a:pt x="560851" y="2980812"/>
                  <a:pt x="578296" y="2703362"/>
                </a:cubicBezTo>
                <a:cubicBezTo>
                  <a:pt x="584111" y="2703362"/>
                  <a:pt x="589926" y="2703362"/>
                  <a:pt x="595740" y="2692689"/>
                </a:cubicBezTo>
                <a:cubicBezTo>
                  <a:pt x="627722" y="2653563"/>
                  <a:pt x="598648" y="2561080"/>
                  <a:pt x="650982" y="2553965"/>
                </a:cubicBezTo>
                <a:cubicBezTo>
                  <a:pt x="709132" y="2546851"/>
                  <a:pt x="764373" y="2514837"/>
                  <a:pt x="825429" y="2532623"/>
                </a:cubicBezTo>
                <a:cubicBezTo>
                  <a:pt x="871949" y="2546851"/>
                  <a:pt x="921375" y="2564636"/>
                  <a:pt x="970802" y="2564636"/>
                </a:cubicBezTo>
                <a:cubicBezTo>
                  <a:pt x="1023136" y="2564636"/>
                  <a:pt x="1095822" y="2685576"/>
                  <a:pt x="1127805" y="2525509"/>
                </a:cubicBezTo>
                <a:cubicBezTo>
                  <a:pt x="1127805" y="2518395"/>
                  <a:pt x="1217936" y="2536181"/>
                  <a:pt x="1267362" y="2543294"/>
                </a:cubicBezTo>
                <a:cubicBezTo>
                  <a:pt x="1308067" y="2550408"/>
                  <a:pt x="1357494" y="2582422"/>
                  <a:pt x="1386568" y="2518395"/>
                </a:cubicBezTo>
                <a:cubicBezTo>
                  <a:pt x="1401105" y="2479267"/>
                  <a:pt x="1331326" y="2408126"/>
                  <a:pt x="1270270" y="2401012"/>
                </a:cubicBezTo>
                <a:cubicBezTo>
                  <a:pt x="1215029" y="2393898"/>
                  <a:pt x="1159787" y="2386784"/>
                  <a:pt x="1107453" y="2401012"/>
                </a:cubicBezTo>
                <a:cubicBezTo>
                  <a:pt x="1043489" y="2418796"/>
                  <a:pt x="1008599" y="2390340"/>
                  <a:pt x="991154" y="2326314"/>
                </a:cubicBezTo>
                <a:cubicBezTo>
                  <a:pt x="970802" y="2258731"/>
                  <a:pt x="933005" y="2223159"/>
                  <a:pt x="880671" y="2191146"/>
                </a:cubicBezTo>
                <a:cubicBezTo>
                  <a:pt x="752743" y="2112891"/>
                  <a:pt x="630630" y="2020407"/>
                  <a:pt x="491072" y="1974165"/>
                </a:cubicBezTo>
                <a:cubicBezTo>
                  <a:pt x="464905" y="1967051"/>
                  <a:pt x="432923" y="1952823"/>
                  <a:pt x="421293" y="1892353"/>
                </a:cubicBezTo>
                <a:cubicBezTo>
                  <a:pt x="799262" y="1984836"/>
                  <a:pt x="1142342" y="2223159"/>
                  <a:pt x="1531941" y="2208931"/>
                </a:cubicBezTo>
                <a:cubicBezTo>
                  <a:pt x="1427272" y="2134233"/>
                  <a:pt x="1302252" y="2130676"/>
                  <a:pt x="1188861" y="2077320"/>
                </a:cubicBezTo>
                <a:cubicBezTo>
                  <a:pt x="1270270" y="2038192"/>
                  <a:pt x="1345864" y="2080877"/>
                  <a:pt x="1421458" y="2102219"/>
                </a:cubicBezTo>
                <a:cubicBezTo>
                  <a:pt x="1485422" y="2120004"/>
                  <a:pt x="1543571" y="2123562"/>
                  <a:pt x="1549386" y="2013292"/>
                </a:cubicBezTo>
                <a:cubicBezTo>
                  <a:pt x="1549386" y="2002622"/>
                  <a:pt x="1549386" y="1995507"/>
                  <a:pt x="1549386" y="1984836"/>
                </a:cubicBezTo>
                <a:cubicBezTo>
                  <a:pt x="1526126" y="1938595"/>
                  <a:pt x="1494144" y="1917252"/>
                  <a:pt x="1453440" y="1903025"/>
                </a:cubicBezTo>
                <a:cubicBezTo>
                  <a:pt x="1430180" y="1895910"/>
                  <a:pt x="1398198" y="1881683"/>
                  <a:pt x="1398198" y="1849668"/>
                </a:cubicBezTo>
                <a:cubicBezTo>
                  <a:pt x="1401105" y="1728729"/>
                  <a:pt x="1322604" y="1693158"/>
                  <a:pt x="1247011" y="1657587"/>
                </a:cubicBezTo>
                <a:cubicBezTo>
                  <a:pt x="1287715" y="1597117"/>
                  <a:pt x="1322604" y="1639802"/>
                  <a:pt x="1354586" y="1636245"/>
                </a:cubicBezTo>
                <a:cubicBezTo>
                  <a:pt x="1374939" y="1632688"/>
                  <a:pt x="1395290" y="1629132"/>
                  <a:pt x="1395290" y="1597117"/>
                </a:cubicBezTo>
                <a:cubicBezTo>
                  <a:pt x="1395290" y="1572219"/>
                  <a:pt x="1386568" y="1540204"/>
                  <a:pt x="1366216" y="1540204"/>
                </a:cubicBezTo>
                <a:cubicBezTo>
                  <a:pt x="1238288" y="1536647"/>
                  <a:pt x="1165601" y="1365909"/>
                  <a:pt x="1031858" y="1365909"/>
                </a:cubicBezTo>
                <a:cubicBezTo>
                  <a:pt x="950450" y="1365909"/>
                  <a:pt x="1072563" y="1269868"/>
                  <a:pt x="1005692" y="1230741"/>
                </a:cubicBezTo>
                <a:cubicBezTo>
                  <a:pt x="991154" y="1220069"/>
                  <a:pt x="1046396" y="1205842"/>
                  <a:pt x="1069655" y="1209399"/>
                </a:cubicBezTo>
                <a:cubicBezTo>
                  <a:pt x="1092915" y="1212955"/>
                  <a:pt x="1113268" y="1237855"/>
                  <a:pt x="1142342" y="1220069"/>
                </a:cubicBezTo>
                <a:cubicBezTo>
                  <a:pt x="1156879" y="1156043"/>
                  <a:pt x="1119082" y="1131144"/>
                  <a:pt x="1084193" y="1113358"/>
                </a:cubicBezTo>
                <a:cubicBezTo>
                  <a:pt x="1008599" y="1070674"/>
                  <a:pt x="933005" y="1020875"/>
                  <a:pt x="848689" y="1006647"/>
                </a:cubicBezTo>
                <a:cubicBezTo>
                  <a:pt x="819615" y="1003089"/>
                  <a:pt x="802169" y="985305"/>
                  <a:pt x="805077" y="949734"/>
                </a:cubicBezTo>
                <a:cubicBezTo>
                  <a:pt x="810892" y="903491"/>
                  <a:pt x="839967" y="917720"/>
                  <a:pt x="863226" y="921277"/>
                </a:cubicBezTo>
                <a:cubicBezTo>
                  <a:pt x="877764" y="924835"/>
                  <a:pt x="892301" y="935506"/>
                  <a:pt x="906838" y="910606"/>
                </a:cubicBezTo>
                <a:cubicBezTo>
                  <a:pt x="566666" y="658055"/>
                  <a:pt x="386404" y="672284"/>
                  <a:pt x="5527" y="465975"/>
                </a:cubicBezTo>
                <a:cubicBezTo>
                  <a:pt x="89843" y="426847"/>
                  <a:pt x="150900" y="455303"/>
                  <a:pt x="209049" y="462417"/>
                </a:cubicBezTo>
                <a:cubicBezTo>
                  <a:pt x="354422" y="480203"/>
                  <a:pt x="264290" y="512216"/>
                  <a:pt x="409664" y="533558"/>
                </a:cubicBezTo>
                <a:cubicBezTo>
                  <a:pt x="479443" y="544229"/>
                  <a:pt x="543407" y="579800"/>
                  <a:pt x="621908" y="522887"/>
                </a:cubicBezTo>
                <a:cubicBezTo>
                  <a:pt x="674242" y="483759"/>
                  <a:pt x="758558" y="526444"/>
                  <a:pt x="822522" y="558458"/>
                </a:cubicBezTo>
                <a:cubicBezTo>
                  <a:pt x="874856" y="586915"/>
                  <a:pt x="927190" y="594028"/>
                  <a:pt x="996969" y="558458"/>
                </a:cubicBezTo>
                <a:cubicBezTo>
                  <a:pt x="933005" y="537116"/>
                  <a:pt x="883579" y="519330"/>
                  <a:pt x="834151" y="505101"/>
                </a:cubicBezTo>
                <a:cubicBezTo>
                  <a:pt x="793447" y="494431"/>
                  <a:pt x="770187" y="469532"/>
                  <a:pt x="773095" y="416176"/>
                </a:cubicBezTo>
                <a:cubicBezTo>
                  <a:pt x="773095" y="387720"/>
                  <a:pt x="764373" y="348592"/>
                  <a:pt x="793447" y="334364"/>
                </a:cubicBezTo>
                <a:cubicBezTo>
                  <a:pt x="816707" y="320135"/>
                  <a:pt x="848689" y="334364"/>
                  <a:pt x="860319" y="359262"/>
                </a:cubicBezTo>
                <a:cubicBezTo>
                  <a:pt x="874856" y="405504"/>
                  <a:pt x="889393" y="448189"/>
                  <a:pt x="938820" y="451747"/>
                </a:cubicBezTo>
                <a:cubicBezTo>
                  <a:pt x="1005692" y="458860"/>
                  <a:pt x="967894" y="430405"/>
                  <a:pt x="956265" y="394834"/>
                </a:cubicBezTo>
                <a:cubicBezTo>
                  <a:pt x="944635" y="355706"/>
                  <a:pt x="979525" y="345034"/>
                  <a:pt x="1002784" y="352148"/>
                </a:cubicBezTo>
                <a:cubicBezTo>
                  <a:pt x="1090008" y="384162"/>
                  <a:pt x="1180139" y="327250"/>
                  <a:pt x="1270270" y="373491"/>
                </a:cubicBezTo>
                <a:cubicBezTo>
                  <a:pt x="1247011" y="259665"/>
                  <a:pt x="1197583" y="209867"/>
                  <a:pt x="1092915" y="192082"/>
                </a:cubicBezTo>
                <a:cubicBezTo>
                  <a:pt x="1055118" y="188525"/>
                  <a:pt x="1014414" y="195638"/>
                  <a:pt x="979525" y="163625"/>
                </a:cubicBezTo>
                <a:cubicBezTo>
                  <a:pt x="959172" y="145839"/>
                  <a:pt x="938820" y="124497"/>
                  <a:pt x="953358" y="88927"/>
                </a:cubicBezTo>
                <a:cubicBezTo>
                  <a:pt x="962080" y="64027"/>
                  <a:pt x="985339" y="64027"/>
                  <a:pt x="1005692" y="71141"/>
                </a:cubicBezTo>
                <a:cubicBezTo>
                  <a:pt x="1090008" y="110269"/>
                  <a:pt x="1180139" y="120941"/>
                  <a:pt x="1267362" y="135168"/>
                </a:cubicBezTo>
                <a:cubicBezTo>
                  <a:pt x="1281900" y="138725"/>
                  <a:pt x="1296437" y="145839"/>
                  <a:pt x="1310975" y="110269"/>
                </a:cubicBezTo>
                <a:cubicBezTo>
                  <a:pt x="1209214" y="78255"/>
                  <a:pt x="1110360" y="35571"/>
                  <a:pt x="1008599" y="0"/>
                </a:cubicBezTo>
                <a:close/>
              </a:path>
            </a:pathLst>
          </a:custGeom>
          <a:solidFill>
            <a:srgbClr val="7FA1B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85A3BE0-4FD5-43CC-9F09-7EC2AA82859B}"/>
              </a:ext>
            </a:extLst>
          </p:cNvPr>
          <p:cNvSpPr>
            <a:spLocks noGrp="1"/>
          </p:cNvSpPr>
          <p:nvPr>
            <p:ph type="title"/>
          </p:nvPr>
        </p:nvSpPr>
        <p:spPr>
          <a:xfrm>
            <a:off x="6848542" y="1065749"/>
            <a:ext cx="4505258" cy="4726502"/>
          </a:xfrm>
        </p:spPr>
        <p:txBody>
          <a:bodyPr>
            <a:normAutofit/>
          </a:bodyPr>
          <a:lstStyle/>
          <a:p>
            <a:pPr defTabSz="914377">
              <a:defRPr/>
            </a:pPr>
            <a:r>
              <a:rPr lang="en-GB">
                <a:solidFill>
                  <a:srgbClr val="FFFFFF"/>
                </a:solidFill>
              </a:rPr>
              <a:t>Importance of human participant protection</a:t>
            </a:r>
          </a:p>
        </p:txBody>
      </p:sp>
      <p:sp>
        <p:nvSpPr>
          <p:cNvPr id="19459" name="Content Placeholder 2">
            <a:extLst>
              <a:ext uri="{FF2B5EF4-FFF2-40B4-BE49-F238E27FC236}">
                <a16:creationId xmlns:a16="http://schemas.microsoft.com/office/drawing/2014/main" id="{411E0457-C6AB-490E-8416-9AF096B54335}"/>
              </a:ext>
            </a:extLst>
          </p:cNvPr>
          <p:cNvSpPr>
            <a:spLocks noGrp="1"/>
          </p:cNvSpPr>
          <p:nvPr>
            <p:ph idx="1"/>
          </p:nvPr>
        </p:nvSpPr>
        <p:spPr>
          <a:xfrm>
            <a:off x="838200" y="713313"/>
            <a:ext cx="3815778" cy="5431376"/>
          </a:xfrm>
        </p:spPr>
        <p:txBody>
          <a:bodyPr anchor="ctr">
            <a:normAutofit/>
          </a:bodyPr>
          <a:lstStyle/>
          <a:p>
            <a:pPr defTabSz="912813">
              <a:lnSpc>
                <a:spcPct val="90000"/>
              </a:lnSpc>
              <a:spcAft>
                <a:spcPct val="0"/>
              </a:spcAft>
            </a:pPr>
            <a:r>
              <a:rPr lang="en-GB" altLang="en-US" sz="1700"/>
              <a:t>Nuremberg Trial (US v Karl Brandt et al).</a:t>
            </a:r>
          </a:p>
          <a:p>
            <a:pPr defTabSz="912813">
              <a:lnSpc>
                <a:spcPct val="90000"/>
              </a:lnSpc>
              <a:spcAft>
                <a:spcPct val="0"/>
              </a:spcAft>
            </a:pPr>
            <a:r>
              <a:rPr lang="en-GB" altLang="en-US" sz="1700"/>
              <a:t>Resulted in the Nuremberg Code (1947).</a:t>
            </a:r>
          </a:p>
          <a:p>
            <a:pPr defTabSz="912813">
              <a:lnSpc>
                <a:spcPct val="90000"/>
              </a:lnSpc>
              <a:spcAft>
                <a:spcPct val="0"/>
              </a:spcAft>
            </a:pPr>
            <a:r>
              <a:rPr lang="en-GB" altLang="en-US" sz="1700"/>
              <a:t>Informed consent of volunteers must be obtained without coercion.</a:t>
            </a:r>
          </a:p>
          <a:p>
            <a:pPr defTabSz="912813">
              <a:lnSpc>
                <a:spcPct val="90000"/>
              </a:lnSpc>
              <a:spcAft>
                <a:spcPct val="0"/>
              </a:spcAft>
            </a:pPr>
            <a:r>
              <a:rPr lang="en-GB" altLang="en-US" sz="1700"/>
              <a:t>Human experiments should be based on prior animal studies.</a:t>
            </a:r>
          </a:p>
          <a:p>
            <a:pPr defTabSz="912813">
              <a:lnSpc>
                <a:spcPct val="90000"/>
              </a:lnSpc>
              <a:spcAft>
                <a:spcPct val="0"/>
              </a:spcAft>
            </a:pPr>
            <a:r>
              <a:rPr lang="en-GB" altLang="en-US" sz="1700"/>
              <a:t>Anticipated scientific results should justify the experiment.</a:t>
            </a:r>
          </a:p>
          <a:p>
            <a:pPr defTabSz="912813">
              <a:lnSpc>
                <a:spcPct val="90000"/>
              </a:lnSpc>
              <a:spcAft>
                <a:spcPct val="0"/>
              </a:spcAft>
            </a:pPr>
            <a:r>
              <a:rPr lang="en-GB" altLang="en-US" sz="1700"/>
              <a:t>Only qualified scientists should conduct medical research.</a:t>
            </a:r>
          </a:p>
          <a:p>
            <a:pPr defTabSz="912813">
              <a:lnSpc>
                <a:spcPct val="90000"/>
              </a:lnSpc>
              <a:spcAft>
                <a:spcPct val="0"/>
              </a:spcAft>
            </a:pPr>
            <a:r>
              <a:rPr lang="en-GB" altLang="en-US" sz="1700"/>
              <a:t>Physical and </a:t>
            </a:r>
            <a:r>
              <a:rPr lang="en-GB" altLang="en-US" sz="1700" b="1"/>
              <a:t>mental suffering </a:t>
            </a:r>
            <a:r>
              <a:rPr lang="en-GB" altLang="en-US" sz="1700"/>
              <a:t>and injury </a:t>
            </a:r>
            <a:r>
              <a:rPr lang="en-GB" altLang="en-US" sz="1700" b="1"/>
              <a:t>should be avoided.</a:t>
            </a:r>
          </a:p>
          <a:p>
            <a:pPr defTabSz="912813">
              <a:lnSpc>
                <a:spcPct val="90000"/>
              </a:lnSpc>
              <a:spcAft>
                <a:spcPct val="0"/>
              </a:spcAft>
            </a:pPr>
            <a:r>
              <a:rPr lang="en-GB" altLang="en-US" sz="1700"/>
              <a:t>There should be no expectation of death or disabling injury from the experiment.</a:t>
            </a:r>
          </a:p>
        </p:txBody>
      </p:sp>
    </p:spTree>
    <p:extLst>
      <p:ext uri="{BB962C8B-B14F-4D97-AF65-F5344CB8AC3E}">
        <p14:creationId xmlns:p14="http://schemas.microsoft.com/office/powerpoint/2010/main" val="29075779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D1D7EF1B-7265-4A47-AB85-5639DB833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AA770EBD-5B77-46EC-BF58-EF27ACD6B4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3615" y="0"/>
            <a:ext cx="7299977" cy="6858000"/>
          </a:xfrm>
          <a:custGeom>
            <a:avLst/>
            <a:gdLst>
              <a:gd name="connsiteX0" fmla="*/ 1008599 w 7299977"/>
              <a:gd name="connsiteY0" fmla="*/ 0 h 6858000"/>
              <a:gd name="connsiteX1" fmla="*/ 4420653 w 7299977"/>
              <a:gd name="connsiteY1" fmla="*/ 0 h 6858000"/>
              <a:gd name="connsiteX2" fmla="*/ 5511704 w 7299977"/>
              <a:gd name="connsiteY2" fmla="*/ 0 h 6858000"/>
              <a:gd name="connsiteX3" fmla="*/ 7299977 w 7299977"/>
              <a:gd name="connsiteY3" fmla="*/ 0 h 6858000"/>
              <a:gd name="connsiteX4" fmla="*/ 7299977 w 7299977"/>
              <a:gd name="connsiteY4" fmla="*/ 6858000 h 6858000"/>
              <a:gd name="connsiteX5" fmla="*/ 5511704 w 7299977"/>
              <a:gd name="connsiteY5" fmla="*/ 6858000 h 6858000"/>
              <a:gd name="connsiteX6" fmla="*/ 4420653 w 7299977"/>
              <a:gd name="connsiteY6" fmla="*/ 6858000 h 6858000"/>
              <a:gd name="connsiteX7" fmla="*/ 1592997 w 7299977"/>
              <a:gd name="connsiteY7" fmla="*/ 6858000 h 6858000"/>
              <a:gd name="connsiteX8" fmla="*/ 1232473 w 7299977"/>
              <a:gd name="connsiteY8" fmla="*/ 6658805 h 6858000"/>
              <a:gd name="connsiteX9" fmla="*/ 1075471 w 7299977"/>
              <a:gd name="connsiteY9" fmla="*/ 6431153 h 6858000"/>
              <a:gd name="connsiteX10" fmla="*/ 1020229 w 7299977"/>
              <a:gd name="connsiteY10" fmla="*/ 6367127 h 6858000"/>
              <a:gd name="connsiteX11" fmla="*/ 883579 w 7299977"/>
              <a:gd name="connsiteY11" fmla="*/ 6281757 h 6858000"/>
              <a:gd name="connsiteX12" fmla="*/ 645167 w 7299977"/>
              <a:gd name="connsiteY12" fmla="*/ 6100347 h 6858000"/>
              <a:gd name="connsiteX13" fmla="*/ 732391 w 7299977"/>
              <a:gd name="connsiteY13" fmla="*/ 6057663 h 6858000"/>
              <a:gd name="connsiteX14" fmla="*/ 985339 w 7299977"/>
              <a:gd name="connsiteY14" fmla="*/ 6167932 h 6858000"/>
              <a:gd name="connsiteX15" fmla="*/ 1168509 w 7299977"/>
              <a:gd name="connsiteY15" fmla="*/ 6196388 h 6858000"/>
              <a:gd name="connsiteX16" fmla="*/ 909746 w 7299977"/>
              <a:gd name="connsiteY16" fmla="*/ 6004307 h 6858000"/>
              <a:gd name="connsiteX17" fmla="*/ 659704 w 7299977"/>
              <a:gd name="connsiteY17" fmla="*/ 5755314 h 6858000"/>
              <a:gd name="connsiteX18" fmla="*/ 851597 w 7299977"/>
              <a:gd name="connsiteY18" fmla="*/ 5801555 h 6858000"/>
              <a:gd name="connsiteX19" fmla="*/ 860319 w 7299977"/>
              <a:gd name="connsiteY19" fmla="*/ 5769542 h 6858000"/>
              <a:gd name="connsiteX20" fmla="*/ 691686 w 7299977"/>
              <a:gd name="connsiteY20" fmla="*/ 5474306 h 6858000"/>
              <a:gd name="connsiteX21" fmla="*/ 610278 w 7299977"/>
              <a:gd name="connsiteY21" fmla="*/ 5353367 h 6858000"/>
              <a:gd name="connsiteX22" fmla="*/ 238123 w 7299977"/>
              <a:gd name="connsiteY22" fmla="*/ 4994104 h 6858000"/>
              <a:gd name="connsiteX23" fmla="*/ 592833 w 7299977"/>
              <a:gd name="connsiteY23" fmla="*/ 5154171 h 6858000"/>
              <a:gd name="connsiteX24" fmla="*/ 226494 w 7299977"/>
              <a:gd name="connsiteY24" fmla="*/ 4805580 h 6858000"/>
              <a:gd name="connsiteX25" fmla="*/ 49139 w 7299977"/>
              <a:gd name="connsiteY25" fmla="*/ 4677526 h 6858000"/>
              <a:gd name="connsiteX26" fmla="*/ 5527 w 7299977"/>
              <a:gd name="connsiteY26" fmla="*/ 4602828 h 6858000"/>
              <a:gd name="connsiteX27" fmla="*/ 84029 w 7299977"/>
              <a:gd name="connsiteY27" fmla="*/ 4585042 h 6858000"/>
              <a:gd name="connsiteX28" fmla="*/ 325347 w 7299977"/>
              <a:gd name="connsiteY28" fmla="*/ 4613499 h 6858000"/>
              <a:gd name="connsiteX29" fmla="*/ 25879 w 7299977"/>
              <a:gd name="connsiteY29" fmla="*/ 4378734 h 6858000"/>
              <a:gd name="connsiteX30" fmla="*/ 249753 w 7299977"/>
              <a:gd name="connsiteY30" fmla="*/ 4414305 h 6858000"/>
              <a:gd name="connsiteX31" fmla="*/ 313718 w 7299977"/>
              <a:gd name="connsiteY31" fmla="*/ 4321821 h 6858000"/>
              <a:gd name="connsiteX32" fmla="*/ 418386 w 7299977"/>
              <a:gd name="connsiteY32" fmla="*/ 4172424 h 6858000"/>
              <a:gd name="connsiteX33" fmla="*/ 491072 w 7299977"/>
              <a:gd name="connsiteY33" fmla="*/ 4090612 h 6858000"/>
              <a:gd name="connsiteX34" fmla="*/ 520147 w 7299977"/>
              <a:gd name="connsiteY34" fmla="*/ 3827390 h 6858000"/>
              <a:gd name="connsiteX35" fmla="*/ 459090 w 7299977"/>
              <a:gd name="connsiteY35" fmla="*/ 3539269 h 6858000"/>
              <a:gd name="connsiteX36" fmla="*/ 290458 w 7299977"/>
              <a:gd name="connsiteY36" fmla="*/ 3393429 h 6858000"/>
              <a:gd name="connsiteX37" fmla="*/ 339884 w 7299977"/>
              <a:gd name="connsiteY37" fmla="*/ 3229805 h 6858000"/>
              <a:gd name="connsiteX38" fmla="*/ 697501 w 7299977"/>
              <a:gd name="connsiteY38" fmla="*/ 3329402 h 6858000"/>
              <a:gd name="connsiteX39" fmla="*/ 165437 w 7299977"/>
              <a:gd name="connsiteY39" fmla="*/ 2941684 h 6858000"/>
              <a:gd name="connsiteX40" fmla="*/ 255568 w 7299977"/>
              <a:gd name="connsiteY40" fmla="*/ 2923898 h 6858000"/>
              <a:gd name="connsiteX41" fmla="*/ 578296 w 7299977"/>
              <a:gd name="connsiteY41" fmla="*/ 2703362 h 6858000"/>
              <a:gd name="connsiteX42" fmla="*/ 595740 w 7299977"/>
              <a:gd name="connsiteY42" fmla="*/ 2692689 h 6858000"/>
              <a:gd name="connsiteX43" fmla="*/ 650982 w 7299977"/>
              <a:gd name="connsiteY43" fmla="*/ 2553965 h 6858000"/>
              <a:gd name="connsiteX44" fmla="*/ 825429 w 7299977"/>
              <a:gd name="connsiteY44" fmla="*/ 2532623 h 6858000"/>
              <a:gd name="connsiteX45" fmla="*/ 970802 w 7299977"/>
              <a:gd name="connsiteY45" fmla="*/ 2564636 h 6858000"/>
              <a:gd name="connsiteX46" fmla="*/ 1127805 w 7299977"/>
              <a:gd name="connsiteY46" fmla="*/ 2525509 h 6858000"/>
              <a:gd name="connsiteX47" fmla="*/ 1267362 w 7299977"/>
              <a:gd name="connsiteY47" fmla="*/ 2543294 h 6858000"/>
              <a:gd name="connsiteX48" fmla="*/ 1386568 w 7299977"/>
              <a:gd name="connsiteY48" fmla="*/ 2518395 h 6858000"/>
              <a:gd name="connsiteX49" fmla="*/ 1270270 w 7299977"/>
              <a:gd name="connsiteY49" fmla="*/ 2401012 h 6858000"/>
              <a:gd name="connsiteX50" fmla="*/ 1107453 w 7299977"/>
              <a:gd name="connsiteY50" fmla="*/ 2401012 h 6858000"/>
              <a:gd name="connsiteX51" fmla="*/ 991154 w 7299977"/>
              <a:gd name="connsiteY51" fmla="*/ 2326314 h 6858000"/>
              <a:gd name="connsiteX52" fmla="*/ 880671 w 7299977"/>
              <a:gd name="connsiteY52" fmla="*/ 2191146 h 6858000"/>
              <a:gd name="connsiteX53" fmla="*/ 491072 w 7299977"/>
              <a:gd name="connsiteY53" fmla="*/ 1974165 h 6858000"/>
              <a:gd name="connsiteX54" fmla="*/ 421293 w 7299977"/>
              <a:gd name="connsiteY54" fmla="*/ 1892353 h 6858000"/>
              <a:gd name="connsiteX55" fmla="*/ 1531941 w 7299977"/>
              <a:gd name="connsiteY55" fmla="*/ 2208931 h 6858000"/>
              <a:gd name="connsiteX56" fmla="*/ 1188861 w 7299977"/>
              <a:gd name="connsiteY56" fmla="*/ 2077320 h 6858000"/>
              <a:gd name="connsiteX57" fmla="*/ 1421458 w 7299977"/>
              <a:gd name="connsiteY57" fmla="*/ 2102219 h 6858000"/>
              <a:gd name="connsiteX58" fmla="*/ 1549386 w 7299977"/>
              <a:gd name="connsiteY58" fmla="*/ 2013292 h 6858000"/>
              <a:gd name="connsiteX59" fmla="*/ 1549386 w 7299977"/>
              <a:gd name="connsiteY59" fmla="*/ 1984836 h 6858000"/>
              <a:gd name="connsiteX60" fmla="*/ 1453440 w 7299977"/>
              <a:gd name="connsiteY60" fmla="*/ 1903025 h 6858000"/>
              <a:gd name="connsiteX61" fmla="*/ 1398198 w 7299977"/>
              <a:gd name="connsiteY61" fmla="*/ 1849668 h 6858000"/>
              <a:gd name="connsiteX62" fmla="*/ 1247011 w 7299977"/>
              <a:gd name="connsiteY62" fmla="*/ 1657587 h 6858000"/>
              <a:gd name="connsiteX63" fmla="*/ 1354586 w 7299977"/>
              <a:gd name="connsiteY63" fmla="*/ 1636245 h 6858000"/>
              <a:gd name="connsiteX64" fmla="*/ 1395290 w 7299977"/>
              <a:gd name="connsiteY64" fmla="*/ 1597117 h 6858000"/>
              <a:gd name="connsiteX65" fmla="*/ 1366216 w 7299977"/>
              <a:gd name="connsiteY65" fmla="*/ 1540204 h 6858000"/>
              <a:gd name="connsiteX66" fmla="*/ 1031858 w 7299977"/>
              <a:gd name="connsiteY66" fmla="*/ 1365909 h 6858000"/>
              <a:gd name="connsiteX67" fmla="*/ 1005692 w 7299977"/>
              <a:gd name="connsiteY67" fmla="*/ 1230741 h 6858000"/>
              <a:gd name="connsiteX68" fmla="*/ 1069655 w 7299977"/>
              <a:gd name="connsiteY68" fmla="*/ 1209399 h 6858000"/>
              <a:gd name="connsiteX69" fmla="*/ 1142342 w 7299977"/>
              <a:gd name="connsiteY69" fmla="*/ 1220069 h 6858000"/>
              <a:gd name="connsiteX70" fmla="*/ 1084193 w 7299977"/>
              <a:gd name="connsiteY70" fmla="*/ 1113358 h 6858000"/>
              <a:gd name="connsiteX71" fmla="*/ 848689 w 7299977"/>
              <a:gd name="connsiteY71" fmla="*/ 1006647 h 6858000"/>
              <a:gd name="connsiteX72" fmla="*/ 805077 w 7299977"/>
              <a:gd name="connsiteY72" fmla="*/ 949734 h 6858000"/>
              <a:gd name="connsiteX73" fmla="*/ 863226 w 7299977"/>
              <a:gd name="connsiteY73" fmla="*/ 921277 h 6858000"/>
              <a:gd name="connsiteX74" fmla="*/ 906838 w 7299977"/>
              <a:gd name="connsiteY74" fmla="*/ 910606 h 6858000"/>
              <a:gd name="connsiteX75" fmla="*/ 5527 w 7299977"/>
              <a:gd name="connsiteY75" fmla="*/ 465975 h 6858000"/>
              <a:gd name="connsiteX76" fmla="*/ 209049 w 7299977"/>
              <a:gd name="connsiteY76" fmla="*/ 462417 h 6858000"/>
              <a:gd name="connsiteX77" fmla="*/ 409664 w 7299977"/>
              <a:gd name="connsiteY77" fmla="*/ 533558 h 6858000"/>
              <a:gd name="connsiteX78" fmla="*/ 621908 w 7299977"/>
              <a:gd name="connsiteY78" fmla="*/ 522887 h 6858000"/>
              <a:gd name="connsiteX79" fmla="*/ 822522 w 7299977"/>
              <a:gd name="connsiteY79" fmla="*/ 558458 h 6858000"/>
              <a:gd name="connsiteX80" fmla="*/ 996969 w 7299977"/>
              <a:gd name="connsiteY80" fmla="*/ 558458 h 6858000"/>
              <a:gd name="connsiteX81" fmla="*/ 834151 w 7299977"/>
              <a:gd name="connsiteY81" fmla="*/ 505101 h 6858000"/>
              <a:gd name="connsiteX82" fmla="*/ 773095 w 7299977"/>
              <a:gd name="connsiteY82" fmla="*/ 416176 h 6858000"/>
              <a:gd name="connsiteX83" fmla="*/ 793447 w 7299977"/>
              <a:gd name="connsiteY83" fmla="*/ 334364 h 6858000"/>
              <a:gd name="connsiteX84" fmla="*/ 860319 w 7299977"/>
              <a:gd name="connsiteY84" fmla="*/ 359262 h 6858000"/>
              <a:gd name="connsiteX85" fmla="*/ 938820 w 7299977"/>
              <a:gd name="connsiteY85" fmla="*/ 451747 h 6858000"/>
              <a:gd name="connsiteX86" fmla="*/ 956265 w 7299977"/>
              <a:gd name="connsiteY86" fmla="*/ 394834 h 6858000"/>
              <a:gd name="connsiteX87" fmla="*/ 1002784 w 7299977"/>
              <a:gd name="connsiteY87" fmla="*/ 352148 h 6858000"/>
              <a:gd name="connsiteX88" fmla="*/ 1270270 w 7299977"/>
              <a:gd name="connsiteY88" fmla="*/ 373491 h 6858000"/>
              <a:gd name="connsiteX89" fmla="*/ 1092915 w 7299977"/>
              <a:gd name="connsiteY89" fmla="*/ 192082 h 6858000"/>
              <a:gd name="connsiteX90" fmla="*/ 979525 w 7299977"/>
              <a:gd name="connsiteY90" fmla="*/ 163625 h 6858000"/>
              <a:gd name="connsiteX91" fmla="*/ 953358 w 7299977"/>
              <a:gd name="connsiteY91" fmla="*/ 88927 h 6858000"/>
              <a:gd name="connsiteX92" fmla="*/ 1005692 w 7299977"/>
              <a:gd name="connsiteY92" fmla="*/ 71141 h 6858000"/>
              <a:gd name="connsiteX93" fmla="*/ 1267362 w 7299977"/>
              <a:gd name="connsiteY93" fmla="*/ 135168 h 6858000"/>
              <a:gd name="connsiteX94" fmla="*/ 1310975 w 7299977"/>
              <a:gd name="connsiteY94" fmla="*/ 110269 h 6858000"/>
              <a:gd name="connsiteX95" fmla="*/ 1008599 w 7299977"/>
              <a:gd name="connsiteY9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7299977" h="6858000">
                <a:moveTo>
                  <a:pt x="1008599" y="0"/>
                </a:moveTo>
                <a:lnTo>
                  <a:pt x="4420653" y="0"/>
                </a:lnTo>
                <a:lnTo>
                  <a:pt x="5511704" y="0"/>
                </a:lnTo>
                <a:lnTo>
                  <a:pt x="7299977" y="0"/>
                </a:lnTo>
                <a:lnTo>
                  <a:pt x="7299977" y="6858000"/>
                </a:lnTo>
                <a:lnTo>
                  <a:pt x="5511704" y="6858000"/>
                </a:lnTo>
                <a:lnTo>
                  <a:pt x="4420653" y="6858000"/>
                </a:lnTo>
                <a:lnTo>
                  <a:pt x="1592997" y="6858000"/>
                </a:lnTo>
                <a:cubicBezTo>
                  <a:pt x="1473792" y="6786859"/>
                  <a:pt x="1360401" y="6701489"/>
                  <a:pt x="1232473" y="6658805"/>
                </a:cubicBezTo>
                <a:cubicBezTo>
                  <a:pt x="1145250" y="6630349"/>
                  <a:pt x="1060933" y="6580550"/>
                  <a:pt x="1075471" y="6431153"/>
                </a:cubicBezTo>
                <a:cubicBezTo>
                  <a:pt x="1078378" y="6388469"/>
                  <a:pt x="1055118" y="6356456"/>
                  <a:pt x="1020229" y="6367127"/>
                </a:cubicBezTo>
                <a:cubicBezTo>
                  <a:pt x="953358" y="6388469"/>
                  <a:pt x="921375" y="6327999"/>
                  <a:pt x="883579" y="6281757"/>
                </a:cubicBezTo>
                <a:cubicBezTo>
                  <a:pt x="816707" y="6199945"/>
                  <a:pt x="752743" y="6114575"/>
                  <a:pt x="645167" y="6100347"/>
                </a:cubicBezTo>
                <a:cubicBezTo>
                  <a:pt x="665519" y="6036320"/>
                  <a:pt x="700408" y="6043434"/>
                  <a:pt x="732391" y="6057663"/>
                </a:cubicBezTo>
                <a:cubicBezTo>
                  <a:pt x="816707" y="6093234"/>
                  <a:pt x="901023" y="6132361"/>
                  <a:pt x="985339" y="6167932"/>
                </a:cubicBezTo>
                <a:cubicBezTo>
                  <a:pt x="1040581" y="6189274"/>
                  <a:pt x="1095822" y="6221287"/>
                  <a:pt x="1168509" y="6196388"/>
                </a:cubicBezTo>
                <a:cubicBezTo>
                  <a:pt x="1104545" y="6068335"/>
                  <a:pt x="996969" y="6043434"/>
                  <a:pt x="909746" y="6004307"/>
                </a:cubicBezTo>
                <a:cubicBezTo>
                  <a:pt x="802169" y="5954508"/>
                  <a:pt x="738206" y="5862025"/>
                  <a:pt x="659704" y="5755314"/>
                </a:cubicBezTo>
                <a:cubicBezTo>
                  <a:pt x="738206" y="5726858"/>
                  <a:pt x="787632" y="5805112"/>
                  <a:pt x="851597" y="5801555"/>
                </a:cubicBezTo>
                <a:cubicBezTo>
                  <a:pt x="854504" y="5790884"/>
                  <a:pt x="860319" y="5769542"/>
                  <a:pt x="860319" y="5769542"/>
                </a:cubicBezTo>
                <a:cubicBezTo>
                  <a:pt x="755650" y="5712629"/>
                  <a:pt x="709132" y="5605917"/>
                  <a:pt x="691686" y="5474306"/>
                </a:cubicBezTo>
                <a:cubicBezTo>
                  <a:pt x="685872" y="5406721"/>
                  <a:pt x="648075" y="5385379"/>
                  <a:pt x="610278" y="5353367"/>
                </a:cubicBezTo>
                <a:cubicBezTo>
                  <a:pt x="482350" y="5243097"/>
                  <a:pt x="345700" y="5143500"/>
                  <a:pt x="238123" y="4994104"/>
                </a:cubicBezTo>
                <a:cubicBezTo>
                  <a:pt x="363144" y="5011889"/>
                  <a:pt x="461997" y="5111487"/>
                  <a:pt x="592833" y="5154171"/>
                </a:cubicBezTo>
                <a:cubicBezTo>
                  <a:pt x="488165" y="4990547"/>
                  <a:pt x="351514" y="4905177"/>
                  <a:pt x="226494" y="4805580"/>
                </a:cubicBezTo>
                <a:cubicBezTo>
                  <a:pt x="168344" y="4759339"/>
                  <a:pt x="116011" y="4702425"/>
                  <a:pt x="49139" y="4677526"/>
                </a:cubicBezTo>
                <a:cubicBezTo>
                  <a:pt x="25879" y="4670412"/>
                  <a:pt x="-14826" y="4652628"/>
                  <a:pt x="5527" y="4602828"/>
                </a:cubicBezTo>
                <a:cubicBezTo>
                  <a:pt x="22972" y="4560144"/>
                  <a:pt x="54954" y="4574373"/>
                  <a:pt x="84029" y="4585042"/>
                </a:cubicBezTo>
                <a:cubicBezTo>
                  <a:pt x="153807" y="4613499"/>
                  <a:pt x="229401" y="4613499"/>
                  <a:pt x="325347" y="4613499"/>
                </a:cubicBezTo>
                <a:cubicBezTo>
                  <a:pt x="243939" y="4478331"/>
                  <a:pt x="95658" y="4521016"/>
                  <a:pt x="25879" y="4378734"/>
                </a:cubicBezTo>
                <a:cubicBezTo>
                  <a:pt x="113103" y="4353835"/>
                  <a:pt x="179975" y="4403633"/>
                  <a:pt x="249753" y="4414305"/>
                </a:cubicBezTo>
                <a:cubicBezTo>
                  <a:pt x="313718" y="4424975"/>
                  <a:pt x="328254" y="4400076"/>
                  <a:pt x="313718" y="4321821"/>
                </a:cubicBezTo>
                <a:cubicBezTo>
                  <a:pt x="290458" y="4200882"/>
                  <a:pt x="325347" y="4140411"/>
                  <a:pt x="418386" y="4172424"/>
                </a:cubicBezTo>
                <a:cubicBezTo>
                  <a:pt x="505609" y="4204438"/>
                  <a:pt x="514332" y="4158196"/>
                  <a:pt x="491072" y="4090612"/>
                </a:cubicBezTo>
                <a:cubicBezTo>
                  <a:pt x="456183" y="3991015"/>
                  <a:pt x="493979" y="3912759"/>
                  <a:pt x="520147" y="3827390"/>
                </a:cubicBezTo>
                <a:cubicBezTo>
                  <a:pt x="560851" y="3699337"/>
                  <a:pt x="543407" y="3635309"/>
                  <a:pt x="459090" y="3539269"/>
                </a:cubicBezTo>
                <a:cubicBezTo>
                  <a:pt x="409664" y="3485914"/>
                  <a:pt x="360236" y="3439672"/>
                  <a:pt x="290458" y="3393429"/>
                </a:cubicBezTo>
                <a:cubicBezTo>
                  <a:pt x="450368" y="3368530"/>
                  <a:pt x="284643" y="3283162"/>
                  <a:pt x="339884" y="3229805"/>
                </a:cubicBezTo>
                <a:cubicBezTo>
                  <a:pt x="453275" y="3208463"/>
                  <a:pt x="543407" y="3379202"/>
                  <a:pt x="697501" y="3329402"/>
                </a:cubicBezTo>
                <a:cubicBezTo>
                  <a:pt x="511425" y="3183563"/>
                  <a:pt x="302087" y="3137322"/>
                  <a:pt x="165437" y="2941684"/>
                </a:cubicBezTo>
                <a:cubicBezTo>
                  <a:pt x="197419" y="2899000"/>
                  <a:pt x="229401" y="2941684"/>
                  <a:pt x="255568" y="2923898"/>
                </a:cubicBezTo>
                <a:cubicBezTo>
                  <a:pt x="255568" y="2913227"/>
                  <a:pt x="560851" y="2980812"/>
                  <a:pt x="578296" y="2703362"/>
                </a:cubicBezTo>
                <a:cubicBezTo>
                  <a:pt x="584111" y="2703362"/>
                  <a:pt x="589926" y="2703362"/>
                  <a:pt x="595740" y="2692689"/>
                </a:cubicBezTo>
                <a:cubicBezTo>
                  <a:pt x="627722" y="2653563"/>
                  <a:pt x="598648" y="2561080"/>
                  <a:pt x="650982" y="2553965"/>
                </a:cubicBezTo>
                <a:cubicBezTo>
                  <a:pt x="709132" y="2546851"/>
                  <a:pt x="764373" y="2514837"/>
                  <a:pt x="825429" y="2532623"/>
                </a:cubicBezTo>
                <a:cubicBezTo>
                  <a:pt x="871949" y="2546851"/>
                  <a:pt x="921375" y="2564636"/>
                  <a:pt x="970802" y="2564636"/>
                </a:cubicBezTo>
                <a:cubicBezTo>
                  <a:pt x="1023136" y="2564636"/>
                  <a:pt x="1095822" y="2685576"/>
                  <a:pt x="1127805" y="2525509"/>
                </a:cubicBezTo>
                <a:cubicBezTo>
                  <a:pt x="1127805" y="2518395"/>
                  <a:pt x="1217936" y="2536181"/>
                  <a:pt x="1267362" y="2543294"/>
                </a:cubicBezTo>
                <a:cubicBezTo>
                  <a:pt x="1308067" y="2550408"/>
                  <a:pt x="1357494" y="2582422"/>
                  <a:pt x="1386568" y="2518395"/>
                </a:cubicBezTo>
                <a:cubicBezTo>
                  <a:pt x="1401105" y="2479267"/>
                  <a:pt x="1331326" y="2408126"/>
                  <a:pt x="1270270" y="2401012"/>
                </a:cubicBezTo>
                <a:cubicBezTo>
                  <a:pt x="1215029" y="2393898"/>
                  <a:pt x="1159787" y="2386784"/>
                  <a:pt x="1107453" y="2401012"/>
                </a:cubicBezTo>
                <a:cubicBezTo>
                  <a:pt x="1043489" y="2418796"/>
                  <a:pt x="1008599" y="2390340"/>
                  <a:pt x="991154" y="2326314"/>
                </a:cubicBezTo>
                <a:cubicBezTo>
                  <a:pt x="970802" y="2258731"/>
                  <a:pt x="933005" y="2223159"/>
                  <a:pt x="880671" y="2191146"/>
                </a:cubicBezTo>
                <a:cubicBezTo>
                  <a:pt x="752743" y="2112891"/>
                  <a:pt x="630630" y="2020407"/>
                  <a:pt x="491072" y="1974165"/>
                </a:cubicBezTo>
                <a:cubicBezTo>
                  <a:pt x="464905" y="1967051"/>
                  <a:pt x="432923" y="1952823"/>
                  <a:pt x="421293" y="1892353"/>
                </a:cubicBezTo>
                <a:cubicBezTo>
                  <a:pt x="799262" y="1984836"/>
                  <a:pt x="1142342" y="2223159"/>
                  <a:pt x="1531941" y="2208931"/>
                </a:cubicBezTo>
                <a:cubicBezTo>
                  <a:pt x="1427272" y="2134233"/>
                  <a:pt x="1302252" y="2130676"/>
                  <a:pt x="1188861" y="2077320"/>
                </a:cubicBezTo>
                <a:cubicBezTo>
                  <a:pt x="1270270" y="2038192"/>
                  <a:pt x="1345864" y="2080877"/>
                  <a:pt x="1421458" y="2102219"/>
                </a:cubicBezTo>
                <a:cubicBezTo>
                  <a:pt x="1485422" y="2120004"/>
                  <a:pt x="1543571" y="2123562"/>
                  <a:pt x="1549386" y="2013292"/>
                </a:cubicBezTo>
                <a:cubicBezTo>
                  <a:pt x="1549386" y="2002622"/>
                  <a:pt x="1549386" y="1995507"/>
                  <a:pt x="1549386" y="1984836"/>
                </a:cubicBezTo>
                <a:cubicBezTo>
                  <a:pt x="1526126" y="1938595"/>
                  <a:pt x="1494144" y="1917252"/>
                  <a:pt x="1453440" y="1903025"/>
                </a:cubicBezTo>
                <a:cubicBezTo>
                  <a:pt x="1430180" y="1895910"/>
                  <a:pt x="1398198" y="1881683"/>
                  <a:pt x="1398198" y="1849668"/>
                </a:cubicBezTo>
                <a:cubicBezTo>
                  <a:pt x="1401105" y="1728729"/>
                  <a:pt x="1322604" y="1693158"/>
                  <a:pt x="1247011" y="1657587"/>
                </a:cubicBezTo>
                <a:cubicBezTo>
                  <a:pt x="1287715" y="1597117"/>
                  <a:pt x="1322604" y="1639802"/>
                  <a:pt x="1354586" y="1636245"/>
                </a:cubicBezTo>
                <a:cubicBezTo>
                  <a:pt x="1374939" y="1632688"/>
                  <a:pt x="1395290" y="1629132"/>
                  <a:pt x="1395290" y="1597117"/>
                </a:cubicBezTo>
                <a:cubicBezTo>
                  <a:pt x="1395290" y="1572219"/>
                  <a:pt x="1386568" y="1540204"/>
                  <a:pt x="1366216" y="1540204"/>
                </a:cubicBezTo>
                <a:cubicBezTo>
                  <a:pt x="1238288" y="1536647"/>
                  <a:pt x="1165601" y="1365909"/>
                  <a:pt x="1031858" y="1365909"/>
                </a:cubicBezTo>
                <a:cubicBezTo>
                  <a:pt x="950450" y="1365909"/>
                  <a:pt x="1072563" y="1269868"/>
                  <a:pt x="1005692" y="1230741"/>
                </a:cubicBezTo>
                <a:cubicBezTo>
                  <a:pt x="991154" y="1220069"/>
                  <a:pt x="1046396" y="1205842"/>
                  <a:pt x="1069655" y="1209399"/>
                </a:cubicBezTo>
                <a:cubicBezTo>
                  <a:pt x="1092915" y="1212955"/>
                  <a:pt x="1113268" y="1237855"/>
                  <a:pt x="1142342" y="1220069"/>
                </a:cubicBezTo>
                <a:cubicBezTo>
                  <a:pt x="1156879" y="1156043"/>
                  <a:pt x="1119082" y="1131144"/>
                  <a:pt x="1084193" y="1113358"/>
                </a:cubicBezTo>
                <a:cubicBezTo>
                  <a:pt x="1008599" y="1070674"/>
                  <a:pt x="933005" y="1020875"/>
                  <a:pt x="848689" y="1006647"/>
                </a:cubicBezTo>
                <a:cubicBezTo>
                  <a:pt x="819615" y="1003089"/>
                  <a:pt x="802169" y="985305"/>
                  <a:pt x="805077" y="949734"/>
                </a:cubicBezTo>
                <a:cubicBezTo>
                  <a:pt x="810892" y="903491"/>
                  <a:pt x="839967" y="917720"/>
                  <a:pt x="863226" y="921277"/>
                </a:cubicBezTo>
                <a:cubicBezTo>
                  <a:pt x="877764" y="924835"/>
                  <a:pt x="892301" y="935506"/>
                  <a:pt x="906838" y="910606"/>
                </a:cubicBezTo>
                <a:cubicBezTo>
                  <a:pt x="566666" y="658055"/>
                  <a:pt x="386404" y="672284"/>
                  <a:pt x="5527" y="465975"/>
                </a:cubicBezTo>
                <a:cubicBezTo>
                  <a:pt x="89843" y="426847"/>
                  <a:pt x="150900" y="455303"/>
                  <a:pt x="209049" y="462417"/>
                </a:cubicBezTo>
                <a:cubicBezTo>
                  <a:pt x="354422" y="480203"/>
                  <a:pt x="264290" y="512216"/>
                  <a:pt x="409664" y="533558"/>
                </a:cubicBezTo>
                <a:cubicBezTo>
                  <a:pt x="479443" y="544229"/>
                  <a:pt x="543407" y="579800"/>
                  <a:pt x="621908" y="522887"/>
                </a:cubicBezTo>
                <a:cubicBezTo>
                  <a:pt x="674242" y="483759"/>
                  <a:pt x="758558" y="526444"/>
                  <a:pt x="822522" y="558458"/>
                </a:cubicBezTo>
                <a:cubicBezTo>
                  <a:pt x="874856" y="586915"/>
                  <a:pt x="927190" y="594028"/>
                  <a:pt x="996969" y="558458"/>
                </a:cubicBezTo>
                <a:cubicBezTo>
                  <a:pt x="933005" y="537116"/>
                  <a:pt x="883579" y="519330"/>
                  <a:pt x="834151" y="505101"/>
                </a:cubicBezTo>
                <a:cubicBezTo>
                  <a:pt x="793447" y="494431"/>
                  <a:pt x="770187" y="469532"/>
                  <a:pt x="773095" y="416176"/>
                </a:cubicBezTo>
                <a:cubicBezTo>
                  <a:pt x="773095" y="387720"/>
                  <a:pt x="764373" y="348592"/>
                  <a:pt x="793447" y="334364"/>
                </a:cubicBezTo>
                <a:cubicBezTo>
                  <a:pt x="816707" y="320135"/>
                  <a:pt x="848689" y="334364"/>
                  <a:pt x="860319" y="359262"/>
                </a:cubicBezTo>
                <a:cubicBezTo>
                  <a:pt x="874856" y="405504"/>
                  <a:pt x="889393" y="448189"/>
                  <a:pt x="938820" y="451747"/>
                </a:cubicBezTo>
                <a:cubicBezTo>
                  <a:pt x="1005692" y="458860"/>
                  <a:pt x="967894" y="430405"/>
                  <a:pt x="956265" y="394834"/>
                </a:cubicBezTo>
                <a:cubicBezTo>
                  <a:pt x="944635" y="355706"/>
                  <a:pt x="979525" y="345034"/>
                  <a:pt x="1002784" y="352148"/>
                </a:cubicBezTo>
                <a:cubicBezTo>
                  <a:pt x="1090008" y="384162"/>
                  <a:pt x="1180139" y="327250"/>
                  <a:pt x="1270270" y="373491"/>
                </a:cubicBezTo>
                <a:cubicBezTo>
                  <a:pt x="1247011" y="259665"/>
                  <a:pt x="1197583" y="209867"/>
                  <a:pt x="1092915" y="192082"/>
                </a:cubicBezTo>
                <a:cubicBezTo>
                  <a:pt x="1055118" y="188525"/>
                  <a:pt x="1014414" y="195638"/>
                  <a:pt x="979525" y="163625"/>
                </a:cubicBezTo>
                <a:cubicBezTo>
                  <a:pt x="959172" y="145839"/>
                  <a:pt x="938820" y="124497"/>
                  <a:pt x="953358" y="88927"/>
                </a:cubicBezTo>
                <a:cubicBezTo>
                  <a:pt x="962080" y="64027"/>
                  <a:pt x="985339" y="64027"/>
                  <a:pt x="1005692" y="71141"/>
                </a:cubicBezTo>
                <a:cubicBezTo>
                  <a:pt x="1090008" y="110269"/>
                  <a:pt x="1180139" y="120941"/>
                  <a:pt x="1267362" y="135168"/>
                </a:cubicBezTo>
                <a:cubicBezTo>
                  <a:pt x="1281900" y="138725"/>
                  <a:pt x="1296437" y="145839"/>
                  <a:pt x="1310975" y="110269"/>
                </a:cubicBezTo>
                <a:cubicBezTo>
                  <a:pt x="1209214" y="78255"/>
                  <a:pt x="1110360" y="35571"/>
                  <a:pt x="1008599" y="0"/>
                </a:cubicBezTo>
                <a:close/>
              </a:path>
            </a:pathLst>
          </a:custGeom>
          <a:solidFill>
            <a:srgbClr val="7FA1B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D7C9130-2C5E-4784-8810-72BF2208BAFA}"/>
              </a:ext>
            </a:extLst>
          </p:cNvPr>
          <p:cNvSpPr>
            <a:spLocks noGrp="1"/>
          </p:cNvSpPr>
          <p:nvPr>
            <p:ph type="title"/>
          </p:nvPr>
        </p:nvSpPr>
        <p:spPr>
          <a:xfrm>
            <a:off x="6848542" y="1065749"/>
            <a:ext cx="4505258" cy="4726502"/>
          </a:xfrm>
        </p:spPr>
        <p:txBody>
          <a:bodyPr>
            <a:normAutofit/>
          </a:bodyPr>
          <a:lstStyle/>
          <a:p>
            <a:pPr defTabSz="914377">
              <a:defRPr/>
            </a:pPr>
            <a:r>
              <a:rPr lang="en-GB">
                <a:solidFill>
                  <a:srgbClr val="FFFFFF"/>
                </a:solidFill>
              </a:rPr>
              <a:t>Declaration of Helsinki</a:t>
            </a:r>
          </a:p>
        </p:txBody>
      </p:sp>
      <p:sp>
        <p:nvSpPr>
          <p:cNvPr id="20483" name="Content Placeholder 2">
            <a:extLst>
              <a:ext uri="{FF2B5EF4-FFF2-40B4-BE49-F238E27FC236}">
                <a16:creationId xmlns:a16="http://schemas.microsoft.com/office/drawing/2014/main" id="{1A3D3AB0-C8CC-4DC1-84FA-CB742725E8AA}"/>
              </a:ext>
            </a:extLst>
          </p:cNvPr>
          <p:cNvSpPr>
            <a:spLocks noGrp="1"/>
          </p:cNvSpPr>
          <p:nvPr>
            <p:ph idx="1"/>
          </p:nvPr>
        </p:nvSpPr>
        <p:spPr>
          <a:xfrm>
            <a:off x="838200" y="713313"/>
            <a:ext cx="3815778" cy="5431376"/>
          </a:xfrm>
        </p:spPr>
        <p:txBody>
          <a:bodyPr anchor="ctr">
            <a:normAutofit/>
          </a:bodyPr>
          <a:lstStyle/>
          <a:p>
            <a:pPr>
              <a:spcAft>
                <a:spcPct val="0"/>
              </a:spcAft>
              <a:buFont typeface="Arial" panose="020B0604020202020204" pitchFamily="34" charset="0"/>
              <a:buChar char="•"/>
            </a:pPr>
            <a:r>
              <a:rPr lang="en-GB" altLang="en-US" sz="2000" b="1"/>
              <a:t>Participation voluntary and can be withdrawn at any time.</a:t>
            </a:r>
          </a:p>
          <a:p>
            <a:pPr>
              <a:spcAft>
                <a:spcPct val="0"/>
              </a:spcAft>
              <a:buFont typeface="Arial" panose="020B0604020202020204" pitchFamily="34" charset="0"/>
              <a:buChar char="•"/>
            </a:pPr>
            <a:r>
              <a:rPr lang="en-GB" altLang="en-US" sz="2000"/>
              <a:t>Established concepts of minimising risk, risk/benefit ratio, special groups.</a:t>
            </a:r>
          </a:p>
          <a:p>
            <a:pPr>
              <a:spcAft>
                <a:spcPct val="0"/>
              </a:spcAft>
            </a:pPr>
            <a:endParaRPr lang="en-GB" altLang="en-US" sz="2000"/>
          </a:p>
        </p:txBody>
      </p:sp>
    </p:spTree>
    <p:extLst>
      <p:ext uri="{BB962C8B-B14F-4D97-AF65-F5344CB8AC3E}">
        <p14:creationId xmlns:p14="http://schemas.microsoft.com/office/powerpoint/2010/main" val="23411732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D1D7EF1B-7265-4A47-AB85-5639DB833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AA770EBD-5B77-46EC-BF58-EF27ACD6B4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3615" y="0"/>
            <a:ext cx="7299977" cy="6858000"/>
          </a:xfrm>
          <a:custGeom>
            <a:avLst/>
            <a:gdLst>
              <a:gd name="connsiteX0" fmla="*/ 1008599 w 7299977"/>
              <a:gd name="connsiteY0" fmla="*/ 0 h 6858000"/>
              <a:gd name="connsiteX1" fmla="*/ 4420653 w 7299977"/>
              <a:gd name="connsiteY1" fmla="*/ 0 h 6858000"/>
              <a:gd name="connsiteX2" fmla="*/ 5511704 w 7299977"/>
              <a:gd name="connsiteY2" fmla="*/ 0 h 6858000"/>
              <a:gd name="connsiteX3" fmla="*/ 7299977 w 7299977"/>
              <a:gd name="connsiteY3" fmla="*/ 0 h 6858000"/>
              <a:gd name="connsiteX4" fmla="*/ 7299977 w 7299977"/>
              <a:gd name="connsiteY4" fmla="*/ 6858000 h 6858000"/>
              <a:gd name="connsiteX5" fmla="*/ 5511704 w 7299977"/>
              <a:gd name="connsiteY5" fmla="*/ 6858000 h 6858000"/>
              <a:gd name="connsiteX6" fmla="*/ 4420653 w 7299977"/>
              <a:gd name="connsiteY6" fmla="*/ 6858000 h 6858000"/>
              <a:gd name="connsiteX7" fmla="*/ 1592997 w 7299977"/>
              <a:gd name="connsiteY7" fmla="*/ 6858000 h 6858000"/>
              <a:gd name="connsiteX8" fmla="*/ 1232473 w 7299977"/>
              <a:gd name="connsiteY8" fmla="*/ 6658805 h 6858000"/>
              <a:gd name="connsiteX9" fmla="*/ 1075471 w 7299977"/>
              <a:gd name="connsiteY9" fmla="*/ 6431153 h 6858000"/>
              <a:gd name="connsiteX10" fmla="*/ 1020229 w 7299977"/>
              <a:gd name="connsiteY10" fmla="*/ 6367127 h 6858000"/>
              <a:gd name="connsiteX11" fmla="*/ 883579 w 7299977"/>
              <a:gd name="connsiteY11" fmla="*/ 6281757 h 6858000"/>
              <a:gd name="connsiteX12" fmla="*/ 645167 w 7299977"/>
              <a:gd name="connsiteY12" fmla="*/ 6100347 h 6858000"/>
              <a:gd name="connsiteX13" fmla="*/ 732391 w 7299977"/>
              <a:gd name="connsiteY13" fmla="*/ 6057663 h 6858000"/>
              <a:gd name="connsiteX14" fmla="*/ 985339 w 7299977"/>
              <a:gd name="connsiteY14" fmla="*/ 6167932 h 6858000"/>
              <a:gd name="connsiteX15" fmla="*/ 1168509 w 7299977"/>
              <a:gd name="connsiteY15" fmla="*/ 6196388 h 6858000"/>
              <a:gd name="connsiteX16" fmla="*/ 909746 w 7299977"/>
              <a:gd name="connsiteY16" fmla="*/ 6004307 h 6858000"/>
              <a:gd name="connsiteX17" fmla="*/ 659704 w 7299977"/>
              <a:gd name="connsiteY17" fmla="*/ 5755314 h 6858000"/>
              <a:gd name="connsiteX18" fmla="*/ 851597 w 7299977"/>
              <a:gd name="connsiteY18" fmla="*/ 5801555 h 6858000"/>
              <a:gd name="connsiteX19" fmla="*/ 860319 w 7299977"/>
              <a:gd name="connsiteY19" fmla="*/ 5769542 h 6858000"/>
              <a:gd name="connsiteX20" fmla="*/ 691686 w 7299977"/>
              <a:gd name="connsiteY20" fmla="*/ 5474306 h 6858000"/>
              <a:gd name="connsiteX21" fmla="*/ 610278 w 7299977"/>
              <a:gd name="connsiteY21" fmla="*/ 5353367 h 6858000"/>
              <a:gd name="connsiteX22" fmla="*/ 238123 w 7299977"/>
              <a:gd name="connsiteY22" fmla="*/ 4994104 h 6858000"/>
              <a:gd name="connsiteX23" fmla="*/ 592833 w 7299977"/>
              <a:gd name="connsiteY23" fmla="*/ 5154171 h 6858000"/>
              <a:gd name="connsiteX24" fmla="*/ 226494 w 7299977"/>
              <a:gd name="connsiteY24" fmla="*/ 4805580 h 6858000"/>
              <a:gd name="connsiteX25" fmla="*/ 49139 w 7299977"/>
              <a:gd name="connsiteY25" fmla="*/ 4677526 h 6858000"/>
              <a:gd name="connsiteX26" fmla="*/ 5527 w 7299977"/>
              <a:gd name="connsiteY26" fmla="*/ 4602828 h 6858000"/>
              <a:gd name="connsiteX27" fmla="*/ 84029 w 7299977"/>
              <a:gd name="connsiteY27" fmla="*/ 4585042 h 6858000"/>
              <a:gd name="connsiteX28" fmla="*/ 325347 w 7299977"/>
              <a:gd name="connsiteY28" fmla="*/ 4613499 h 6858000"/>
              <a:gd name="connsiteX29" fmla="*/ 25879 w 7299977"/>
              <a:gd name="connsiteY29" fmla="*/ 4378734 h 6858000"/>
              <a:gd name="connsiteX30" fmla="*/ 249753 w 7299977"/>
              <a:gd name="connsiteY30" fmla="*/ 4414305 h 6858000"/>
              <a:gd name="connsiteX31" fmla="*/ 313718 w 7299977"/>
              <a:gd name="connsiteY31" fmla="*/ 4321821 h 6858000"/>
              <a:gd name="connsiteX32" fmla="*/ 418386 w 7299977"/>
              <a:gd name="connsiteY32" fmla="*/ 4172424 h 6858000"/>
              <a:gd name="connsiteX33" fmla="*/ 491072 w 7299977"/>
              <a:gd name="connsiteY33" fmla="*/ 4090612 h 6858000"/>
              <a:gd name="connsiteX34" fmla="*/ 520147 w 7299977"/>
              <a:gd name="connsiteY34" fmla="*/ 3827390 h 6858000"/>
              <a:gd name="connsiteX35" fmla="*/ 459090 w 7299977"/>
              <a:gd name="connsiteY35" fmla="*/ 3539269 h 6858000"/>
              <a:gd name="connsiteX36" fmla="*/ 290458 w 7299977"/>
              <a:gd name="connsiteY36" fmla="*/ 3393429 h 6858000"/>
              <a:gd name="connsiteX37" fmla="*/ 339884 w 7299977"/>
              <a:gd name="connsiteY37" fmla="*/ 3229805 h 6858000"/>
              <a:gd name="connsiteX38" fmla="*/ 697501 w 7299977"/>
              <a:gd name="connsiteY38" fmla="*/ 3329402 h 6858000"/>
              <a:gd name="connsiteX39" fmla="*/ 165437 w 7299977"/>
              <a:gd name="connsiteY39" fmla="*/ 2941684 h 6858000"/>
              <a:gd name="connsiteX40" fmla="*/ 255568 w 7299977"/>
              <a:gd name="connsiteY40" fmla="*/ 2923898 h 6858000"/>
              <a:gd name="connsiteX41" fmla="*/ 578296 w 7299977"/>
              <a:gd name="connsiteY41" fmla="*/ 2703362 h 6858000"/>
              <a:gd name="connsiteX42" fmla="*/ 595740 w 7299977"/>
              <a:gd name="connsiteY42" fmla="*/ 2692689 h 6858000"/>
              <a:gd name="connsiteX43" fmla="*/ 650982 w 7299977"/>
              <a:gd name="connsiteY43" fmla="*/ 2553965 h 6858000"/>
              <a:gd name="connsiteX44" fmla="*/ 825429 w 7299977"/>
              <a:gd name="connsiteY44" fmla="*/ 2532623 h 6858000"/>
              <a:gd name="connsiteX45" fmla="*/ 970802 w 7299977"/>
              <a:gd name="connsiteY45" fmla="*/ 2564636 h 6858000"/>
              <a:gd name="connsiteX46" fmla="*/ 1127805 w 7299977"/>
              <a:gd name="connsiteY46" fmla="*/ 2525509 h 6858000"/>
              <a:gd name="connsiteX47" fmla="*/ 1267362 w 7299977"/>
              <a:gd name="connsiteY47" fmla="*/ 2543294 h 6858000"/>
              <a:gd name="connsiteX48" fmla="*/ 1386568 w 7299977"/>
              <a:gd name="connsiteY48" fmla="*/ 2518395 h 6858000"/>
              <a:gd name="connsiteX49" fmla="*/ 1270270 w 7299977"/>
              <a:gd name="connsiteY49" fmla="*/ 2401012 h 6858000"/>
              <a:gd name="connsiteX50" fmla="*/ 1107453 w 7299977"/>
              <a:gd name="connsiteY50" fmla="*/ 2401012 h 6858000"/>
              <a:gd name="connsiteX51" fmla="*/ 991154 w 7299977"/>
              <a:gd name="connsiteY51" fmla="*/ 2326314 h 6858000"/>
              <a:gd name="connsiteX52" fmla="*/ 880671 w 7299977"/>
              <a:gd name="connsiteY52" fmla="*/ 2191146 h 6858000"/>
              <a:gd name="connsiteX53" fmla="*/ 491072 w 7299977"/>
              <a:gd name="connsiteY53" fmla="*/ 1974165 h 6858000"/>
              <a:gd name="connsiteX54" fmla="*/ 421293 w 7299977"/>
              <a:gd name="connsiteY54" fmla="*/ 1892353 h 6858000"/>
              <a:gd name="connsiteX55" fmla="*/ 1531941 w 7299977"/>
              <a:gd name="connsiteY55" fmla="*/ 2208931 h 6858000"/>
              <a:gd name="connsiteX56" fmla="*/ 1188861 w 7299977"/>
              <a:gd name="connsiteY56" fmla="*/ 2077320 h 6858000"/>
              <a:gd name="connsiteX57" fmla="*/ 1421458 w 7299977"/>
              <a:gd name="connsiteY57" fmla="*/ 2102219 h 6858000"/>
              <a:gd name="connsiteX58" fmla="*/ 1549386 w 7299977"/>
              <a:gd name="connsiteY58" fmla="*/ 2013292 h 6858000"/>
              <a:gd name="connsiteX59" fmla="*/ 1549386 w 7299977"/>
              <a:gd name="connsiteY59" fmla="*/ 1984836 h 6858000"/>
              <a:gd name="connsiteX60" fmla="*/ 1453440 w 7299977"/>
              <a:gd name="connsiteY60" fmla="*/ 1903025 h 6858000"/>
              <a:gd name="connsiteX61" fmla="*/ 1398198 w 7299977"/>
              <a:gd name="connsiteY61" fmla="*/ 1849668 h 6858000"/>
              <a:gd name="connsiteX62" fmla="*/ 1247011 w 7299977"/>
              <a:gd name="connsiteY62" fmla="*/ 1657587 h 6858000"/>
              <a:gd name="connsiteX63" fmla="*/ 1354586 w 7299977"/>
              <a:gd name="connsiteY63" fmla="*/ 1636245 h 6858000"/>
              <a:gd name="connsiteX64" fmla="*/ 1395290 w 7299977"/>
              <a:gd name="connsiteY64" fmla="*/ 1597117 h 6858000"/>
              <a:gd name="connsiteX65" fmla="*/ 1366216 w 7299977"/>
              <a:gd name="connsiteY65" fmla="*/ 1540204 h 6858000"/>
              <a:gd name="connsiteX66" fmla="*/ 1031858 w 7299977"/>
              <a:gd name="connsiteY66" fmla="*/ 1365909 h 6858000"/>
              <a:gd name="connsiteX67" fmla="*/ 1005692 w 7299977"/>
              <a:gd name="connsiteY67" fmla="*/ 1230741 h 6858000"/>
              <a:gd name="connsiteX68" fmla="*/ 1069655 w 7299977"/>
              <a:gd name="connsiteY68" fmla="*/ 1209399 h 6858000"/>
              <a:gd name="connsiteX69" fmla="*/ 1142342 w 7299977"/>
              <a:gd name="connsiteY69" fmla="*/ 1220069 h 6858000"/>
              <a:gd name="connsiteX70" fmla="*/ 1084193 w 7299977"/>
              <a:gd name="connsiteY70" fmla="*/ 1113358 h 6858000"/>
              <a:gd name="connsiteX71" fmla="*/ 848689 w 7299977"/>
              <a:gd name="connsiteY71" fmla="*/ 1006647 h 6858000"/>
              <a:gd name="connsiteX72" fmla="*/ 805077 w 7299977"/>
              <a:gd name="connsiteY72" fmla="*/ 949734 h 6858000"/>
              <a:gd name="connsiteX73" fmla="*/ 863226 w 7299977"/>
              <a:gd name="connsiteY73" fmla="*/ 921277 h 6858000"/>
              <a:gd name="connsiteX74" fmla="*/ 906838 w 7299977"/>
              <a:gd name="connsiteY74" fmla="*/ 910606 h 6858000"/>
              <a:gd name="connsiteX75" fmla="*/ 5527 w 7299977"/>
              <a:gd name="connsiteY75" fmla="*/ 465975 h 6858000"/>
              <a:gd name="connsiteX76" fmla="*/ 209049 w 7299977"/>
              <a:gd name="connsiteY76" fmla="*/ 462417 h 6858000"/>
              <a:gd name="connsiteX77" fmla="*/ 409664 w 7299977"/>
              <a:gd name="connsiteY77" fmla="*/ 533558 h 6858000"/>
              <a:gd name="connsiteX78" fmla="*/ 621908 w 7299977"/>
              <a:gd name="connsiteY78" fmla="*/ 522887 h 6858000"/>
              <a:gd name="connsiteX79" fmla="*/ 822522 w 7299977"/>
              <a:gd name="connsiteY79" fmla="*/ 558458 h 6858000"/>
              <a:gd name="connsiteX80" fmla="*/ 996969 w 7299977"/>
              <a:gd name="connsiteY80" fmla="*/ 558458 h 6858000"/>
              <a:gd name="connsiteX81" fmla="*/ 834151 w 7299977"/>
              <a:gd name="connsiteY81" fmla="*/ 505101 h 6858000"/>
              <a:gd name="connsiteX82" fmla="*/ 773095 w 7299977"/>
              <a:gd name="connsiteY82" fmla="*/ 416176 h 6858000"/>
              <a:gd name="connsiteX83" fmla="*/ 793447 w 7299977"/>
              <a:gd name="connsiteY83" fmla="*/ 334364 h 6858000"/>
              <a:gd name="connsiteX84" fmla="*/ 860319 w 7299977"/>
              <a:gd name="connsiteY84" fmla="*/ 359262 h 6858000"/>
              <a:gd name="connsiteX85" fmla="*/ 938820 w 7299977"/>
              <a:gd name="connsiteY85" fmla="*/ 451747 h 6858000"/>
              <a:gd name="connsiteX86" fmla="*/ 956265 w 7299977"/>
              <a:gd name="connsiteY86" fmla="*/ 394834 h 6858000"/>
              <a:gd name="connsiteX87" fmla="*/ 1002784 w 7299977"/>
              <a:gd name="connsiteY87" fmla="*/ 352148 h 6858000"/>
              <a:gd name="connsiteX88" fmla="*/ 1270270 w 7299977"/>
              <a:gd name="connsiteY88" fmla="*/ 373491 h 6858000"/>
              <a:gd name="connsiteX89" fmla="*/ 1092915 w 7299977"/>
              <a:gd name="connsiteY89" fmla="*/ 192082 h 6858000"/>
              <a:gd name="connsiteX90" fmla="*/ 979525 w 7299977"/>
              <a:gd name="connsiteY90" fmla="*/ 163625 h 6858000"/>
              <a:gd name="connsiteX91" fmla="*/ 953358 w 7299977"/>
              <a:gd name="connsiteY91" fmla="*/ 88927 h 6858000"/>
              <a:gd name="connsiteX92" fmla="*/ 1005692 w 7299977"/>
              <a:gd name="connsiteY92" fmla="*/ 71141 h 6858000"/>
              <a:gd name="connsiteX93" fmla="*/ 1267362 w 7299977"/>
              <a:gd name="connsiteY93" fmla="*/ 135168 h 6858000"/>
              <a:gd name="connsiteX94" fmla="*/ 1310975 w 7299977"/>
              <a:gd name="connsiteY94" fmla="*/ 110269 h 6858000"/>
              <a:gd name="connsiteX95" fmla="*/ 1008599 w 7299977"/>
              <a:gd name="connsiteY9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7299977" h="6858000">
                <a:moveTo>
                  <a:pt x="1008599" y="0"/>
                </a:moveTo>
                <a:lnTo>
                  <a:pt x="4420653" y="0"/>
                </a:lnTo>
                <a:lnTo>
                  <a:pt x="5511704" y="0"/>
                </a:lnTo>
                <a:lnTo>
                  <a:pt x="7299977" y="0"/>
                </a:lnTo>
                <a:lnTo>
                  <a:pt x="7299977" y="6858000"/>
                </a:lnTo>
                <a:lnTo>
                  <a:pt x="5511704" y="6858000"/>
                </a:lnTo>
                <a:lnTo>
                  <a:pt x="4420653" y="6858000"/>
                </a:lnTo>
                <a:lnTo>
                  <a:pt x="1592997" y="6858000"/>
                </a:lnTo>
                <a:cubicBezTo>
                  <a:pt x="1473792" y="6786859"/>
                  <a:pt x="1360401" y="6701489"/>
                  <a:pt x="1232473" y="6658805"/>
                </a:cubicBezTo>
                <a:cubicBezTo>
                  <a:pt x="1145250" y="6630349"/>
                  <a:pt x="1060933" y="6580550"/>
                  <a:pt x="1075471" y="6431153"/>
                </a:cubicBezTo>
                <a:cubicBezTo>
                  <a:pt x="1078378" y="6388469"/>
                  <a:pt x="1055118" y="6356456"/>
                  <a:pt x="1020229" y="6367127"/>
                </a:cubicBezTo>
                <a:cubicBezTo>
                  <a:pt x="953358" y="6388469"/>
                  <a:pt x="921375" y="6327999"/>
                  <a:pt x="883579" y="6281757"/>
                </a:cubicBezTo>
                <a:cubicBezTo>
                  <a:pt x="816707" y="6199945"/>
                  <a:pt x="752743" y="6114575"/>
                  <a:pt x="645167" y="6100347"/>
                </a:cubicBezTo>
                <a:cubicBezTo>
                  <a:pt x="665519" y="6036320"/>
                  <a:pt x="700408" y="6043434"/>
                  <a:pt x="732391" y="6057663"/>
                </a:cubicBezTo>
                <a:cubicBezTo>
                  <a:pt x="816707" y="6093234"/>
                  <a:pt x="901023" y="6132361"/>
                  <a:pt x="985339" y="6167932"/>
                </a:cubicBezTo>
                <a:cubicBezTo>
                  <a:pt x="1040581" y="6189274"/>
                  <a:pt x="1095822" y="6221287"/>
                  <a:pt x="1168509" y="6196388"/>
                </a:cubicBezTo>
                <a:cubicBezTo>
                  <a:pt x="1104545" y="6068335"/>
                  <a:pt x="996969" y="6043434"/>
                  <a:pt x="909746" y="6004307"/>
                </a:cubicBezTo>
                <a:cubicBezTo>
                  <a:pt x="802169" y="5954508"/>
                  <a:pt x="738206" y="5862025"/>
                  <a:pt x="659704" y="5755314"/>
                </a:cubicBezTo>
                <a:cubicBezTo>
                  <a:pt x="738206" y="5726858"/>
                  <a:pt x="787632" y="5805112"/>
                  <a:pt x="851597" y="5801555"/>
                </a:cubicBezTo>
                <a:cubicBezTo>
                  <a:pt x="854504" y="5790884"/>
                  <a:pt x="860319" y="5769542"/>
                  <a:pt x="860319" y="5769542"/>
                </a:cubicBezTo>
                <a:cubicBezTo>
                  <a:pt x="755650" y="5712629"/>
                  <a:pt x="709132" y="5605917"/>
                  <a:pt x="691686" y="5474306"/>
                </a:cubicBezTo>
                <a:cubicBezTo>
                  <a:pt x="685872" y="5406721"/>
                  <a:pt x="648075" y="5385379"/>
                  <a:pt x="610278" y="5353367"/>
                </a:cubicBezTo>
                <a:cubicBezTo>
                  <a:pt x="482350" y="5243097"/>
                  <a:pt x="345700" y="5143500"/>
                  <a:pt x="238123" y="4994104"/>
                </a:cubicBezTo>
                <a:cubicBezTo>
                  <a:pt x="363144" y="5011889"/>
                  <a:pt x="461997" y="5111487"/>
                  <a:pt x="592833" y="5154171"/>
                </a:cubicBezTo>
                <a:cubicBezTo>
                  <a:pt x="488165" y="4990547"/>
                  <a:pt x="351514" y="4905177"/>
                  <a:pt x="226494" y="4805580"/>
                </a:cubicBezTo>
                <a:cubicBezTo>
                  <a:pt x="168344" y="4759339"/>
                  <a:pt x="116011" y="4702425"/>
                  <a:pt x="49139" y="4677526"/>
                </a:cubicBezTo>
                <a:cubicBezTo>
                  <a:pt x="25879" y="4670412"/>
                  <a:pt x="-14826" y="4652628"/>
                  <a:pt x="5527" y="4602828"/>
                </a:cubicBezTo>
                <a:cubicBezTo>
                  <a:pt x="22972" y="4560144"/>
                  <a:pt x="54954" y="4574373"/>
                  <a:pt x="84029" y="4585042"/>
                </a:cubicBezTo>
                <a:cubicBezTo>
                  <a:pt x="153807" y="4613499"/>
                  <a:pt x="229401" y="4613499"/>
                  <a:pt x="325347" y="4613499"/>
                </a:cubicBezTo>
                <a:cubicBezTo>
                  <a:pt x="243939" y="4478331"/>
                  <a:pt x="95658" y="4521016"/>
                  <a:pt x="25879" y="4378734"/>
                </a:cubicBezTo>
                <a:cubicBezTo>
                  <a:pt x="113103" y="4353835"/>
                  <a:pt x="179975" y="4403633"/>
                  <a:pt x="249753" y="4414305"/>
                </a:cubicBezTo>
                <a:cubicBezTo>
                  <a:pt x="313718" y="4424975"/>
                  <a:pt x="328254" y="4400076"/>
                  <a:pt x="313718" y="4321821"/>
                </a:cubicBezTo>
                <a:cubicBezTo>
                  <a:pt x="290458" y="4200882"/>
                  <a:pt x="325347" y="4140411"/>
                  <a:pt x="418386" y="4172424"/>
                </a:cubicBezTo>
                <a:cubicBezTo>
                  <a:pt x="505609" y="4204438"/>
                  <a:pt x="514332" y="4158196"/>
                  <a:pt x="491072" y="4090612"/>
                </a:cubicBezTo>
                <a:cubicBezTo>
                  <a:pt x="456183" y="3991015"/>
                  <a:pt x="493979" y="3912759"/>
                  <a:pt x="520147" y="3827390"/>
                </a:cubicBezTo>
                <a:cubicBezTo>
                  <a:pt x="560851" y="3699337"/>
                  <a:pt x="543407" y="3635309"/>
                  <a:pt x="459090" y="3539269"/>
                </a:cubicBezTo>
                <a:cubicBezTo>
                  <a:pt x="409664" y="3485914"/>
                  <a:pt x="360236" y="3439672"/>
                  <a:pt x="290458" y="3393429"/>
                </a:cubicBezTo>
                <a:cubicBezTo>
                  <a:pt x="450368" y="3368530"/>
                  <a:pt x="284643" y="3283162"/>
                  <a:pt x="339884" y="3229805"/>
                </a:cubicBezTo>
                <a:cubicBezTo>
                  <a:pt x="453275" y="3208463"/>
                  <a:pt x="543407" y="3379202"/>
                  <a:pt x="697501" y="3329402"/>
                </a:cubicBezTo>
                <a:cubicBezTo>
                  <a:pt x="511425" y="3183563"/>
                  <a:pt x="302087" y="3137322"/>
                  <a:pt x="165437" y="2941684"/>
                </a:cubicBezTo>
                <a:cubicBezTo>
                  <a:pt x="197419" y="2899000"/>
                  <a:pt x="229401" y="2941684"/>
                  <a:pt x="255568" y="2923898"/>
                </a:cubicBezTo>
                <a:cubicBezTo>
                  <a:pt x="255568" y="2913227"/>
                  <a:pt x="560851" y="2980812"/>
                  <a:pt x="578296" y="2703362"/>
                </a:cubicBezTo>
                <a:cubicBezTo>
                  <a:pt x="584111" y="2703362"/>
                  <a:pt x="589926" y="2703362"/>
                  <a:pt x="595740" y="2692689"/>
                </a:cubicBezTo>
                <a:cubicBezTo>
                  <a:pt x="627722" y="2653563"/>
                  <a:pt x="598648" y="2561080"/>
                  <a:pt x="650982" y="2553965"/>
                </a:cubicBezTo>
                <a:cubicBezTo>
                  <a:pt x="709132" y="2546851"/>
                  <a:pt x="764373" y="2514837"/>
                  <a:pt x="825429" y="2532623"/>
                </a:cubicBezTo>
                <a:cubicBezTo>
                  <a:pt x="871949" y="2546851"/>
                  <a:pt x="921375" y="2564636"/>
                  <a:pt x="970802" y="2564636"/>
                </a:cubicBezTo>
                <a:cubicBezTo>
                  <a:pt x="1023136" y="2564636"/>
                  <a:pt x="1095822" y="2685576"/>
                  <a:pt x="1127805" y="2525509"/>
                </a:cubicBezTo>
                <a:cubicBezTo>
                  <a:pt x="1127805" y="2518395"/>
                  <a:pt x="1217936" y="2536181"/>
                  <a:pt x="1267362" y="2543294"/>
                </a:cubicBezTo>
                <a:cubicBezTo>
                  <a:pt x="1308067" y="2550408"/>
                  <a:pt x="1357494" y="2582422"/>
                  <a:pt x="1386568" y="2518395"/>
                </a:cubicBezTo>
                <a:cubicBezTo>
                  <a:pt x="1401105" y="2479267"/>
                  <a:pt x="1331326" y="2408126"/>
                  <a:pt x="1270270" y="2401012"/>
                </a:cubicBezTo>
                <a:cubicBezTo>
                  <a:pt x="1215029" y="2393898"/>
                  <a:pt x="1159787" y="2386784"/>
                  <a:pt x="1107453" y="2401012"/>
                </a:cubicBezTo>
                <a:cubicBezTo>
                  <a:pt x="1043489" y="2418796"/>
                  <a:pt x="1008599" y="2390340"/>
                  <a:pt x="991154" y="2326314"/>
                </a:cubicBezTo>
                <a:cubicBezTo>
                  <a:pt x="970802" y="2258731"/>
                  <a:pt x="933005" y="2223159"/>
                  <a:pt x="880671" y="2191146"/>
                </a:cubicBezTo>
                <a:cubicBezTo>
                  <a:pt x="752743" y="2112891"/>
                  <a:pt x="630630" y="2020407"/>
                  <a:pt x="491072" y="1974165"/>
                </a:cubicBezTo>
                <a:cubicBezTo>
                  <a:pt x="464905" y="1967051"/>
                  <a:pt x="432923" y="1952823"/>
                  <a:pt x="421293" y="1892353"/>
                </a:cubicBezTo>
                <a:cubicBezTo>
                  <a:pt x="799262" y="1984836"/>
                  <a:pt x="1142342" y="2223159"/>
                  <a:pt x="1531941" y="2208931"/>
                </a:cubicBezTo>
                <a:cubicBezTo>
                  <a:pt x="1427272" y="2134233"/>
                  <a:pt x="1302252" y="2130676"/>
                  <a:pt x="1188861" y="2077320"/>
                </a:cubicBezTo>
                <a:cubicBezTo>
                  <a:pt x="1270270" y="2038192"/>
                  <a:pt x="1345864" y="2080877"/>
                  <a:pt x="1421458" y="2102219"/>
                </a:cubicBezTo>
                <a:cubicBezTo>
                  <a:pt x="1485422" y="2120004"/>
                  <a:pt x="1543571" y="2123562"/>
                  <a:pt x="1549386" y="2013292"/>
                </a:cubicBezTo>
                <a:cubicBezTo>
                  <a:pt x="1549386" y="2002622"/>
                  <a:pt x="1549386" y="1995507"/>
                  <a:pt x="1549386" y="1984836"/>
                </a:cubicBezTo>
                <a:cubicBezTo>
                  <a:pt x="1526126" y="1938595"/>
                  <a:pt x="1494144" y="1917252"/>
                  <a:pt x="1453440" y="1903025"/>
                </a:cubicBezTo>
                <a:cubicBezTo>
                  <a:pt x="1430180" y="1895910"/>
                  <a:pt x="1398198" y="1881683"/>
                  <a:pt x="1398198" y="1849668"/>
                </a:cubicBezTo>
                <a:cubicBezTo>
                  <a:pt x="1401105" y="1728729"/>
                  <a:pt x="1322604" y="1693158"/>
                  <a:pt x="1247011" y="1657587"/>
                </a:cubicBezTo>
                <a:cubicBezTo>
                  <a:pt x="1287715" y="1597117"/>
                  <a:pt x="1322604" y="1639802"/>
                  <a:pt x="1354586" y="1636245"/>
                </a:cubicBezTo>
                <a:cubicBezTo>
                  <a:pt x="1374939" y="1632688"/>
                  <a:pt x="1395290" y="1629132"/>
                  <a:pt x="1395290" y="1597117"/>
                </a:cubicBezTo>
                <a:cubicBezTo>
                  <a:pt x="1395290" y="1572219"/>
                  <a:pt x="1386568" y="1540204"/>
                  <a:pt x="1366216" y="1540204"/>
                </a:cubicBezTo>
                <a:cubicBezTo>
                  <a:pt x="1238288" y="1536647"/>
                  <a:pt x="1165601" y="1365909"/>
                  <a:pt x="1031858" y="1365909"/>
                </a:cubicBezTo>
                <a:cubicBezTo>
                  <a:pt x="950450" y="1365909"/>
                  <a:pt x="1072563" y="1269868"/>
                  <a:pt x="1005692" y="1230741"/>
                </a:cubicBezTo>
                <a:cubicBezTo>
                  <a:pt x="991154" y="1220069"/>
                  <a:pt x="1046396" y="1205842"/>
                  <a:pt x="1069655" y="1209399"/>
                </a:cubicBezTo>
                <a:cubicBezTo>
                  <a:pt x="1092915" y="1212955"/>
                  <a:pt x="1113268" y="1237855"/>
                  <a:pt x="1142342" y="1220069"/>
                </a:cubicBezTo>
                <a:cubicBezTo>
                  <a:pt x="1156879" y="1156043"/>
                  <a:pt x="1119082" y="1131144"/>
                  <a:pt x="1084193" y="1113358"/>
                </a:cubicBezTo>
                <a:cubicBezTo>
                  <a:pt x="1008599" y="1070674"/>
                  <a:pt x="933005" y="1020875"/>
                  <a:pt x="848689" y="1006647"/>
                </a:cubicBezTo>
                <a:cubicBezTo>
                  <a:pt x="819615" y="1003089"/>
                  <a:pt x="802169" y="985305"/>
                  <a:pt x="805077" y="949734"/>
                </a:cubicBezTo>
                <a:cubicBezTo>
                  <a:pt x="810892" y="903491"/>
                  <a:pt x="839967" y="917720"/>
                  <a:pt x="863226" y="921277"/>
                </a:cubicBezTo>
                <a:cubicBezTo>
                  <a:pt x="877764" y="924835"/>
                  <a:pt x="892301" y="935506"/>
                  <a:pt x="906838" y="910606"/>
                </a:cubicBezTo>
                <a:cubicBezTo>
                  <a:pt x="566666" y="658055"/>
                  <a:pt x="386404" y="672284"/>
                  <a:pt x="5527" y="465975"/>
                </a:cubicBezTo>
                <a:cubicBezTo>
                  <a:pt x="89843" y="426847"/>
                  <a:pt x="150900" y="455303"/>
                  <a:pt x="209049" y="462417"/>
                </a:cubicBezTo>
                <a:cubicBezTo>
                  <a:pt x="354422" y="480203"/>
                  <a:pt x="264290" y="512216"/>
                  <a:pt x="409664" y="533558"/>
                </a:cubicBezTo>
                <a:cubicBezTo>
                  <a:pt x="479443" y="544229"/>
                  <a:pt x="543407" y="579800"/>
                  <a:pt x="621908" y="522887"/>
                </a:cubicBezTo>
                <a:cubicBezTo>
                  <a:pt x="674242" y="483759"/>
                  <a:pt x="758558" y="526444"/>
                  <a:pt x="822522" y="558458"/>
                </a:cubicBezTo>
                <a:cubicBezTo>
                  <a:pt x="874856" y="586915"/>
                  <a:pt x="927190" y="594028"/>
                  <a:pt x="996969" y="558458"/>
                </a:cubicBezTo>
                <a:cubicBezTo>
                  <a:pt x="933005" y="537116"/>
                  <a:pt x="883579" y="519330"/>
                  <a:pt x="834151" y="505101"/>
                </a:cubicBezTo>
                <a:cubicBezTo>
                  <a:pt x="793447" y="494431"/>
                  <a:pt x="770187" y="469532"/>
                  <a:pt x="773095" y="416176"/>
                </a:cubicBezTo>
                <a:cubicBezTo>
                  <a:pt x="773095" y="387720"/>
                  <a:pt x="764373" y="348592"/>
                  <a:pt x="793447" y="334364"/>
                </a:cubicBezTo>
                <a:cubicBezTo>
                  <a:pt x="816707" y="320135"/>
                  <a:pt x="848689" y="334364"/>
                  <a:pt x="860319" y="359262"/>
                </a:cubicBezTo>
                <a:cubicBezTo>
                  <a:pt x="874856" y="405504"/>
                  <a:pt x="889393" y="448189"/>
                  <a:pt x="938820" y="451747"/>
                </a:cubicBezTo>
                <a:cubicBezTo>
                  <a:pt x="1005692" y="458860"/>
                  <a:pt x="967894" y="430405"/>
                  <a:pt x="956265" y="394834"/>
                </a:cubicBezTo>
                <a:cubicBezTo>
                  <a:pt x="944635" y="355706"/>
                  <a:pt x="979525" y="345034"/>
                  <a:pt x="1002784" y="352148"/>
                </a:cubicBezTo>
                <a:cubicBezTo>
                  <a:pt x="1090008" y="384162"/>
                  <a:pt x="1180139" y="327250"/>
                  <a:pt x="1270270" y="373491"/>
                </a:cubicBezTo>
                <a:cubicBezTo>
                  <a:pt x="1247011" y="259665"/>
                  <a:pt x="1197583" y="209867"/>
                  <a:pt x="1092915" y="192082"/>
                </a:cubicBezTo>
                <a:cubicBezTo>
                  <a:pt x="1055118" y="188525"/>
                  <a:pt x="1014414" y="195638"/>
                  <a:pt x="979525" y="163625"/>
                </a:cubicBezTo>
                <a:cubicBezTo>
                  <a:pt x="959172" y="145839"/>
                  <a:pt x="938820" y="124497"/>
                  <a:pt x="953358" y="88927"/>
                </a:cubicBezTo>
                <a:cubicBezTo>
                  <a:pt x="962080" y="64027"/>
                  <a:pt x="985339" y="64027"/>
                  <a:pt x="1005692" y="71141"/>
                </a:cubicBezTo>
                <a:cubicBezTo>
                  <a:pt x="1090008" y="110269"/>
                  <a:pt x="1180139" y="120941"/>
                  <a:pt x="1267362" y="135168"/>
                </a:cubicBezTo>
                <a:cubicBezTo>
                  <a:pt x="1281900" y="138725"/>
                  <a:pt x="1296437" y="145839"/>
                  <a:pt x="1310975" y="110269"/>
                </a:cubicBezTo>
                <a:cubicBezTo>
                  <a:pt x="1209214" y="78255"/>
                  <a:pt x="1110360" y="35571"/>
                  <a:pt x="1008599" y="0"/>
                </a:cubicBezTo>
                <a:close/>
              </a:path>
            </a:pathLst>
          </a:custGeom>
          <a:solidFill>
            <a:srgbClr val="7FA1B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7446C9E-A108-472F-BD81-F46B2C8C2EFA}"/>
              </a:ext>
            </a:extLst>
          </p:cNvPr>
          <p:cNvSpPr>
            <a:spLocks noGrp="1"/>
          </p:cNvSpPr>
          <p:nvPr>
            <p:ph type="title"/>
          </p:nvPr>
        </p:nvSpPr>
        <p:spPr>
          <a:xfrm>
            <a:off x="6848542" y="1065749"/>
            <a:ext cx="4505258" cy="4726502"/>
          </a:xfrm>
        </p:spPr>
        <p:txBody>
          <a:bodyPr>
            <a:normAutofit/>
          </a:bodyPr>
          <a:lstStyle/>
          <a:p>
            <a:pPr defTabSz="914377">
              <a:defRPr/>
            </a:pPr>
            <a:r>
              <a:rPr lang="en-GB">
                <a:solidFill>
                  <a:srgbClr val="FFFFFF"/>
                </a:solidFill>
              </a:rPr>
              <a:t>Belmont report – Link below</a:t>
            </a:r>
            <a:br>
              <a:rPr lang="en-GB">
                <a:solidFill>
                  <a:srgbClr val="FFFFFF"/>
                </a:solidFill>
              </a:rPr>
            </a:br>
            <a:r>
              <a:rPr lang="en-GB">
                <a:solidFill>
                  <a:srgbClr val="FFFFFF"/>
                </a:solidFill>
              </a:rPr>
              <a:t>3 basic ethical principles</a:t>
            </a:r>
          </a:p>
        </p:txBody>
      </p:sp>
      <p:sp>
        <p:nvSpPr>
          <p:cNvPr id="21507" name="Content Placeholder 2">
            <a:extLst>
              <a:ext uri="{FF2B5EF4-FFF2-40B4-BE49-F238E27FC236}">
                <a16:creationId xmlns:a16="http://schemas.microsoft.com/office/drawing/2014/main" id="{7F92037A-A471-4B5F-BFB3-7FBC67FC9CC3}"/>
              </a:ext>
            </a:extLst>
          </p:cNvPr>
          <p:cNvSpPr>
            <a:spLocks noGrp="1"/>
          </p:cNvSpPr>
          <p:nvPr>
            <p:ph idx="1"/>
          </p:nvPr>
        </p:nvSpPr>
        <p:spPr>
          <a:xfrm>
            <a:off x="838200" y="713313"/>
            <a:ext cx="3815778" cy="5431376"/>
          </a:xfrm>
        </p:spPr>
        <p:txBody>
          <a:bodyPr anchor="ctr">
            <a:normAutofit/>
          </a:bodyPr>
          <a:lstStyle/>
          <a:p>
            <a:pPr>
              <a:spcAft>
                <a:spcPct val="0"/>
              </a:spcAft>
            </a:pPr>
            <a:r>
              <a:rPr lang="en-GB" altLang="en-US" sz="2000"/>
              <a:t>1. Beneficence - an obligation to first:</a:t>
            </a:r>
          </a:p>
          <a:p>
            <a:pPr lvl="1">
              <a:spcAft>
                <a:spcPct val="0"/>
              </a:spcAft>
            </a:pPr>
            <a:r>
              <a:rPr lang="en-GB" altLang="en-US" sz="2000" b="1"/>
              <a:t>To do no harm </a:t>
            </a:r>
            <a:r>
              <a:rPr lang="en-GB" altLang="en-US" sz="2000"/>
              <a:t>- Hippocrates</a:t>
            </a:r>
          </a:p>
          <a:p>
            <a:pPr lvl="1">
              <a:spcAft>
                <a:spcPct val="0"/>
              </a:spcAft>
            </a:pPr>
            <a:r>
              <a:rPr lang="en-GB" altLang="en-US" sz="2000" b="1"/>
              <a:t>Maximize possible benefits </a:t>
            </a:r>
            <a:r>
              <a:rPr lang="en-GB" altLang="en-US" sz="2000"/>
              <a:t>- Claude Bernard</a:t>
            </a:r>
          </a:p>
          <a:p>
            <a:pPr lvl="1">
              <a:spcAft>
                <a:spcPct val="0"/>
              </a:spcAft>
            </a:pPr>
            <a:r>
              <a:rPr lang="en-GB" altLang="en-US" sz="2000" b="1"/>
              <a:t>Minimize possible risks</a:t>
            </a:r>
            <a:r>
              <a:rPr lang="en-GB" altLang="en-US" sz="2000"/>
              <a:t>.</a:t>
            </a:r>
          </a:p>
          <a:p>
            <a:pPr>
              <a:spcAft>
                <a:spcPct val="0"/>
              </a:spcAft>
            </a:pPr>
            <a:r>
              <a:rPr lang="en-GB" altLang="en-US" sz="2000"/>
              <a:t>2. </a:t>
            </a:r>
            <a:r>
              <a:rPr lang="en-GB" altLang="en-US" sz="2000" b="1"/>
              <a:t>Respect for persons</a:t>
            </a:r>
            <a:r>
              <a:rPr lang="en-GB" altLang="en-US" sz="2000"/>
              <a:t>:</a:t>
            </a:r>
          </a:p>
          <a:p>
            <a:pPr lvl="1">
              <a:spcAft>
                <a:spcPct val="0"/>
              </a:spcAft>
            </a:pPr>
            <a:r>
              <a:rPr lang="en-GB" altLang="en-US" sz="2000"/>
              <a:t>Acknowledge and treat individuals as autonomous</a:t>
            </a:r>
          </a:p>
          <a:p>
            <a:pPr lvl="1">
              <a:spcAft>
                <a:spcPct val="0"/>
              </a:spcAft>
            </a:pPr>
            <a:r>
              <a:rPr lang="en-GB" altLang="en-US" sz="2000"/>
              <a:t>Protect individuals with diminished capacity.</a:t>
            </a:r>
          </a:p>
          <a:p>
            <a:pPr>
              <a:spcAft>
                <a:spcPct val="0"/>
              </a:spcAft>
            </a:pPr>
            <a:endParaRPr lang="en-GB" altLang="en-US" sz="2000"/>
          </a:p>
        </p:txBody>
      </p:sp>
    </p:spTree>
    <p:extLst>
      <p:ext uri="{BB962C8B-B14F-4D97-AF65-F5344CB8AC3E}">
        <p14:creationId xmlns:p14="http://schemas.microsoft.com/office/powerpoint/2010/main" val="32967988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D1D7EF1B-7265-4A47-AB85-5639DB833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AA770EBD-5B77-46EC-BF58-EF27ACD6B4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3615" y="0"/>
            <a:ext cx="7299977" cy="6858000"/>
          </a:xfrm>
          <a:custGeom>
            <a:avLst/>
            <a:gdLst>
              <a:gd name="connsiteX0" fmla="*/ 1008599 w 7299977"/>
              <a:gd name="connsiteY0" fmla="*/ 0 h 6858000"/>
              <a:gd name="connsiteX1" fmla="*/ 4420653 w 7299977"/>
              <a:gd name="connsiteY1" fmla="*/ 0 h 6858000"/>
              <a:gd name="connsiteX2" fmla="*/ 5511704 w 7299977"/>
              <a:gd name="connsiteY2" fmla="*/ 0 h 6858000"/>
              <a:gd name="connsiteX3" fmla="*/ 7299977 w 7299977"/>
              <a:gd name="connsiteY3" fmla="*/ 0 h 6858000"/>
              <a:gd name="connsiteX4" fmla="*/ 7299977 w 7299977"/>
              <a:gd name="connsiteY4" fmla="*/ 6858000 h 6858000"/>
              <a:gd name="connsiteX5" fmla="*/ 5511704 w 7299977"/>
              <a:gd name="connsiteY5" fmla="*/ 6858000 h 6858000"/>
              <a:gd name="connsiteX6" fmla="*/ 4420653 w 7299977"/>
              <a:gd name="connsiteY6" fmla="*/ 6858000 h 6858000"/>
              <a:gd name="connsiteX7" fmla="*/ 1592997 w 7299977"/>
              <a:gd name="connsiteY7" fmla="*/ 6858000 h 6858000"/>
              <a:gd name="connsiteX8" fmla="*/ 1232473 w 7299977"/>
              <a:gd name="connsiteY8" fmla="*/ 6658805 h 6858000"/>
              <a:gd name="connsiteX9" fmla="*/ 1075471 w 7299977"/>
              <a:gd name="connsiteY9" fmla="*/ 6431153 h 6858000"/>
              <a:gd name="connsiteX10" fmla="*/ 1020229 w 7299977"/>
              <a:gd name="connsiteY10" fmla="*/ 6367127 h 6858000"/>
              <a:gd name="connsiteX11" fmla="*/ 883579 w 7299977"/>
              <a:gd name="connsiteY11" fmla="*/ 6281757 h 6858000"/>
              <a:gd name="connsiteX12" fmla="*/ 645167 w 7299977"/>
              <a:gd name="connsiteY12" fmla="*/ 6100347 h 6858000"/>
              <a:gd name="connsiteX13" fmla="*/ 732391 w 7299977"/>
              <a:gd name="connsiteY13" fmla="*/ 6057663 h 6858000"/>
              <a:gd name="connsiteX14" fmla="*/ 985339 w 7299977"/>
              <a:gd name="connsiteY14" fmla="*/ 6167932 h 6858000"/>
              <a:gd name="connsiteX15" fmla="*/ 1168509 w 7299977"/>
              <a:gd name="connsiteY15" fmla="*/ 6196388 h 6858000"/>
              <a:gd name="connsiteX16" fmla="*/ 909746 w 7299977"/>
              <a:gd name="connsiteY16" fmla="*/ 6004307 h 6858000"/>
              <a:gd name="connsiteX17" fmla="*/ 659704 w 7299977"/>
              <a:gd name="connsiteY17" fmla="*/ 5755314 h 6858000"/>
              <a:gd name="connsiteX18" fmla="*/ 851597 w 7299977"/>
              <a:gd name="connsiteY18" fmla="*/ 5801555 h 6858000"/>
              <a:gd name="connsiteX19" fmla="*/ 860319 w 7299977"/>
              <a:gd name="connsiteY19" fmla="*/ 5769542 h 6858000"/>
              <a:gd name="connsiteX20" fmla="*/ 691686 w 7299977"/>
              <a:gd name="connsiteY20" fmla="*/ 5474306 h 6858000"/>
              <a:gd name="connsiteX21" fmla="*/ 610278 w 7299977"/>
              <a:gd name="connsiteY21" fmla="*/ 5353367 h 6858000"/>
              <a:gd name="connsiteX22" fmla="*/ 238123 w 7299977"/>
              <a:gd name="connsiteY22" fmla="*/ 4994104 h 6858000"/>
              <a:gd name="connsiteX23" fmla="*/ 592833 w 7299977"/>
              <a:gd name="connsiteY23" fmla="*/ 5154171 h 6858000"/>
              <a:gd name="connsiteX24" fmla="*/ 226494 w 7299977"/>
              <a:gd name="connsiteY24" fmla="*/ 4805580 h 6858000"/>
              <a:gd name="connsiteX25" fmla="*/ 49139 w 7299977"/>
              <a:gd name="connsiteY25" fmla="*/ 4677526 h 6858000"/>
              <a:gd name="connsiteX26" fmla="*/ 5527 w 7299977"/>
              <a:gd name="connsiteY26" fmla="*/ 4602828 h 6858000"/>
              <a:gd name="connsiteX27" fmla="*/ 84029 w 7299977"/>
              <a:gd name="connsiteY27" fmla="*/ 4585042 h 6858000"/>
              <a:gd name="connsiteX28" fmla="*/ 325347 w 7299977"/>
              <a:gd name="connsiteY28" fmla="*/ 4613499 h 6858000"/>
              <a:gd name="connsiteX29" fmla="*/ 25879 w 7299977"/>
              <a:gd name="connsiteY29" fmla="*/ 4378734 h 6858000"/>
              <a:gd name="connsiteX30" fmla="*/ 249753 w 7299977"/>
              <a:gd name="connsiteY30" fmla="*/ 4414305 h 6858000"/>
              <a:gd name="connsiteX31" fmla="*/ 313718 w 7299977"/>
              <a:gd name="connsiteY31" fmla="*/ 4321821 h 6858000"/>
              <a:gd name="connsiteX32" fmla="*/ 418386 w 7299977"/>
              <a:gd name="connsiteY32" fmla="*/ 4172424 h 6858000"/>
              <a:gd name="connsiteX33" fmla="*/ 491072 w 7299977"/>
              <a:gd name="connsiteY33" fmla="*/ 4090612 h 6858000"/>
              <a:gd name="connsiteX34" fmla="*/ 520147 w 7299977"/>
              <a:gd name="connsiteY34" fmla="*/ 3827390 h 6858000"/>
              <a:gd name="connsiteX35" fmla="*/ 459090 w 7299977"/>
              <a:gd name="connsiteY35" fmla="*/ 3539269 h 6858000"/>
              <a:gd name="connsiteX36" fmla="*/ 290458 w 7299977"/>
              <a:gd name="connsiteY36" fmla="*/ 3393429 h 6858000"/>
              <a:gd name="connsiteX37" fmla="*/ 339884 w 7299977"/>
              <a:gd name="connsiteY37" fmla="*/ 3229805 h 6858000"/>
              <a:gd name="connsiteX38" fmla="*/ 697501 w 7299977"/>
              <a:gd name="connsiteY38" fmla="*/ 3329402 h 6858000"/>
              <a:gd name="connsiteX39" fmla="*/ 165437 w 7299977"/>
              <a:gd name="connsiteY39" fmla="*/ 2941684 h 6858000"/>
              <a:gd name="connsiteX40" fmla="*/ 255568 w 7299977"/>
              <a:gd name="connsiteY40" fmla="*/ 2923898 h 6858000"/>
              <a:gd name="connsiteX41" fmla="*/ 578296 w 7299977"/>
              <a:gd name="connsiteY41" fmla="*/ 2703362 h 6858000"/>
              <a:gd name="connsiteX42" fmla="*/ 595740 w 7299977"/>
              <a:gd name="connsiteY42" fmla="*/ 2692689 h 6858000"/>
              <a:gd name="connsiteX43" fmla="*/ 650982 w 7299977"/>
              <a:gd name="connsiteY43" fmla="*/ 2553965 h 6858000"/>
              <a:gd name="connsiteX44" fmla="*/ 825429 w 7299977"/>
              <a:gd name="connsiteY44" fmla="*/ 2532623 h 6858000"/>
              <a:gd name="connsiteX45" fmla="*/ 970802 w 7299977"/>
              <a:gd name="connsiteY45" fmla="*/ 2564636 h 6858000"/>
              <a:gd name="connsiteX46" fmla="*/ 1127805 w 7299977"/>
              <a:gd name="connsiteY46" fmla="*/ 2525509 h 6858000"/>
              <a:gd name="connsiteX47" fmla="*/ 1267362 w 7299977"/>
              <a:gd name="connsiteY47" fmla="*/ 2543294 h 6858000"/>
              <a:gd name="connsiteX48" fmla="*/ 1386568 w 7299977"/>
              <a:gd name="connsiteY48" fmla="*/ 2518395 h 6858000"/>
              <a:gd name="connsiteX49" fmla="*/ 1270270 w 7299977"/>
              <a:gd name="connsiteY49" fmla="*/ 2401012 h 6858000"/>
              <a:gd name="connsiteX50" fmla="*/ 1107453 w 7299977"/>
              <a:gd name="connsiteY50" fmla="*/ 2401012 h 6858000"/>
              <a:gd name="connsiteX51" fmla="*/ 991154 w 7299977"/>
              <a:gd name="connsiteY51" fmla="*/ 2326314 h 6858000"/>
              <a:gd name="connsiteX52" fmla="*/ 880671 w 7299977"/>
              <a:gd name="connsiteY52" fmla="*/ 2191146 h 6858000"/>
              <a:gd name="connsiteX53" fmla="*/ 491072 w 7299977"/>
              <a:gd name="connsiteY53" fmla="*/ 1974165 h 6858000"/>
              <a:gd name="connsiteX54" fmla="*/ 421293 w 7299977"/>
              <a:gd name="connsiteY54" fmla="*/ 1892353 h 6858000"/>
              <a:gd name="connsiteX55" fmla="*/ 1531941 w 7299977"/>
              <a:gd name="connsiteY55" fmla="*/ 2208931 h 6858000"/>
              <a:gd name="connsiteX56" fmla="*/ 1188861 w 7299977"/>
              <a:gd name="connsiteY56" fmla="*/ 2077320 h 6858000"/>
              <a:gd name="connsiteX57" fmla="*/ 1421458 w 7299977"/>
              <a:gd name="connsiteY57" fmla="*/ 2102219 h 6858000"/>
              <a:gd name="connsiteX58" fmla="*/ 1549386 w 7299977"/>
              <a:gd name="connsiteY58" fmla="*/ 2013292 h 6858000"/>
              <a:gd name="connsiteX59" fmla="*/ 1549386 w 7299977"/>
              <a:gd name="connsiteY59" fmla="*/ 1984836 h 6858000"/>
              <a:gd name="connsiteX60" fmla="*/ 1453440 w 7299977"/>
              <a:gd name="connsiteY60" fmla="*/ 1903025 h 6858000"/>
              <a:gd name="connsiteX61" fmla="*/ 1398198 w 7299977"/>
              <a:gd name="connsiteY61" fmla="*/ 1849668 h 6858000"/>
              <a:gd name="connsiteX62" fmla="*/ 1247011 w 7299977"/>
              <a:gd name="connsiteY62" fmla="*/ 1657587 h 6858000"/>
              <a:gd name="connsiteX63" fmla="*/ 1354586 w 7299977"/>
              <a:gd name="connsiteY63" fmla="*/ 1636245 h 6858000"/>
              <a:gd name="connsiteX64" fmla="*/ 1395290 w 7299977"/>
              <a:gd name="connsiteY64" fmla="*/ 1597117 h 6858000"/>
              <a:gd name="connsiteX65" fmla="*/ 1366216 w 7299977"/>
              <a:gd name="connsiteY65" fmla="*/ 1540204 h 6858000"/>
              <a:gd name="connsiteX66" fmla="*/ 1031858 w 7299977"/>
              <a:gd name="connsiteY66" fmla="*/ 1365909 h 6858000"/>
              <a:gd name="connsiteX67" fmla="*/ 1005692 w 7299977"/>
              <a:gd name="connsiteY67" fmla="*/ 1230741 h 6858000"/>
              <a:gd name="connsiteX68" fmla="*/ 1069655 w 7299977"/>
              <a:gd name="connsiteY68" fmla="*/ 1209399 h 6858000"/>
              <a:gd name="connsiteX69" fmla="*/ 1142342 w 7299977"/>
              <a:gd name="connsiteY69" fmla="*/ 1220069 h 6858000"/>
              <a:gd name="connsiteX70" fmla="*/ 1084193 w 7299977"/>
              <a:gd name="connsiteY70" fmla="*/ 1113358 h 6858000"/>
              <a:gd name="connsiteX71" fmla="*/ 848689 w 7299977"/>
              <a:gd name="connsiteY71" fmla="*/ 1006647 h 6858000"/>
              <a:gd name="connsiteX72" fmla="*/ 805077 w 7299977"/>
              <a:gd name="connsiteY72" fmla="*/ 949734 h 6858000"/>
              <a:gd name="connsiteX73" fmla="*/ 863226 w 7299977"/>
              <a:gd name="connsiteY73" fmla="*/ 921277 h 6858000"/>
              <a:gd name="connsiteX74" fmla="*/ 906838 w 7299977"/>
              <a:gd name="connsiteY74" fmla="*/ 910606 h 6858000"/>
              <a:gd name="connsiteX75" fmla="*/ 5527 w 7299977"/>
              <a:gd name="connsiteY75" fmla="*/ 465975 h 6858000"/>
              <a:gd name="connsiteX76" fmla="*/ 209049 w 7299977"/>
              <a:gd name="connsiteY76" fmla="*/ 462417 h 6858000"/>
              <a:gd name="connsiteX77" fmla="*/ 409664 w 7299977"/>
              <a:gd name="connsiteY77" fmla="*/ 533558 h 6858000"/>
              <a:gd name="connsiteX78" fmla="*/ 621908 w 7299977"/>
              <a:gd name="connsiteY78" fmla="*/ 522887 h 6858000"/>
              <a:gd name="connsiteX79" fmla="*/ 822522 w 7299977"/>
              <a:gd name="connsiteY79" fmla="*/ 558458 h 6858000"/>
              <a:gd name="connsiteX80" fmla="*/ 996969 w 7299977"/>
              <a:gd name="connsiteY80" fmla="*/ 558458 h 6858000"/>
              <a:gd name="connsiteX81" fmla="*/ 834151 w 7299977"/>
              <a:gd name="connsiteY81" fmla="*/ 505101 h 6858000"/>
              <a:gd name="connsiteX82" fmla="*/ 773095 w 7299977"/>
              <a:gd name="connsiteY82" fmla="*/ 416176 h 6858000"/>
              <a:gd name="connsiteX83" fmla="*/ 793447 w 7299977"/>
              <a:gd name="connsiteY83" fmla="*/ 334364 h 6858000"/>
              <a:gd name="connsiteX84" fmla="*/ 860319 w 7299977"/>
              <a:gd name="connsiteY84" fmla="*/ 359262 h 6858000"/>
              <a:gd name="connsiteX85" fmla="*/ 938820 w 7299977"/>
              <a:gd name="connsiteY85" fmla="*/ 451747 h 6858000"/>
              <a:gd name="connsiteX86" fmla="*/ 956265 w 7299977"/>
              <a:gd name="connsiteY86" fmla="*/ 394834 h 6858000"/>
              <a:gd name="connsiteX87" fmla="*/ 1002784 w 7299977"/>
              <a:gd name="connsiteY87" fmla="*/ 352148 h 6858000"/>
              <a:gd name="connsiteX88" fmla="*/ 1270270 w 7299977"/>
              <a:gd name="connsiteY88" fmla="*/ 373491 h 6858000"/>
              <a:gd name="connsiteX89" fmla="*/ 1092915 w 7299977"/>
              <a:gd name="connsiteY89" fmla="*/ 192082 h 6858000"/>
              <a:gd name="connsiteX90" fmla="*/ 979525 w 7299977"/>
              <a:gd name="connsiteY90" fmla="*/ 163625 h 6858000"/>
              <a:gd name="connsiteX91" fmla="*/ 953358 w 7299977"/>
              <a:gd name="connsiteY91" fmla="*/ 88927 h 6858000"/>
              <a:gd name="connsiteX92" fmla="*/ 1005692 w 7299977"/>
              <a:gd name="connsiteY92" fmla="*/ 71141 h 6858000"/>
              <a:gd name="connsiteX93" fmla="*/ 1267362 w 7299977"/>
              <a:gd name="connsiteY93" fmla="*/ 135168 h 6858000"/>
              <a:gd name="connsiteX94" fmla="*/ 1310975 w 7299977"/>
              <a:gd name="connsiteY94" fmla="*/ 110269 h 6858000"/>
              <a:gd name="connsiteX95" fmla="*/ 1008599 w 7299977"/>
              <a:gd name="connsiteY9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7299977" h="6858000">
                <a:moveTo>
                  <a:pt x="1008599" y="0"/>
                </a:moveTo>
                <a:lnTo>
                  <a:pt x="4420653" y="0"/>
                </a:lnTo>
                <a:lnTo>
                  <a:pt x="5511704" y="0"/>
                </a:lnTo>
                <a:lnTo>
                  <a:pt x="7299977" y="0"/>
                </a:lnTo>
                <a:lnTo>
                  <a:pt x="7299977" y="6858000"/>
                </a:lnTo>
                <a:lnTo>
                  <a:pt x="5511704" y="6858000"/>
                </a:lnTo>
                <a:lnTo>
                  <a:pt x="4420653" y="6858000"/>
                </a:lnTo>
                <a:lnTo>
                  <a:pt x="1592997" y="6858000"/>
                </a:lnTo>
                <a:cubicBezTo>
                  <a:pt x="1473792" y="6786859"/>
                  <a:pt x="1360401" y="6701489"/>
                  <a:pt x="1232473" y="6658805"/>
                </a:cubicBezTo>
                <a:cubicBezTo>
                  <a:pt x="1145250" y="6630349"/>
                  <a:pt x="1060933" y="6580550"/>
                  <a:pt x="1075471" y="6431153"/>
                </a:cubicBezTo>
                <a:cubicBezTo>
                  <a:pt x="1078378" y="6388469"/>
                  <a:pt x="1055118" y="6356456"/>
                  <a:pt x="1020229" y="6367127"/>
                </a:cubicBezTo>
                <a:cubicBezTo>
                  <a:pt x="953358" y="6388469"/>
                  <a:pt x="921375" y="6327999"/>
                  <a:pt x="883579" y="6281757"/>
                </a:cubicBezTo>
                <a:cubicBezTo>
                  <a:pt x="816707" y="6199945"/>
                  <a:pt x="752743" y="6114575"/>
                  <a:pt x="645167" y="6100347"/>
                </a:cubicBezTo>
                <a:cubicBezTo>
                  <a:pt x="665519" y="6036320"/>
                  <a:pt x="700408" y="6043434"/>
                  <a:pt x="732391" y="6057663"/>
                </a:cubicBezTo>
                <a:cubicBezTo>
                  <a:pt x="816707" y="6093234"/>
                  <a:pt x="901023" y="6132361"/>
                  <a:pt x="985339" y="6167932"/>
                </a:cubicBezTo>
                <a:cubicBezTo>
                  <a:pt x="1040581" y="6189274"/>
                  <a:pt x="1095822" y="6221287"/>
                  <a:pt x="1168509" y="6196388"/>
                </a:cubicBezTo>
                <a:cubicBezTo>
                  <a:pt x="1104545" y="6068335"/>
                  <a:pt x="996969" y="6043434"/>
                  <a:pt x="909746" y="6004307"/>
                </a:cubicBezTo>
                <a:cubicBezTo>
                  <a:pt x="802169" y="5954508"/>
                  <a:pt x="738206" y="5862025"/>
                  <a:pt x="659704" y="5755314"/>
                </a:cubicBezTo>
                <a:cubicBezTo>
                  <a:pt x="738206" y="5726858"/>
                  <a:pt x="787632" y="5805112"/>
                  <a:pt x="851597" y="5801555"/>
                </a:cubicBezTo>
                <a:cubicBezTo>
                  <a:pt x="854504" y="5790884"/>
                  <a:pt x="860319" y="5769542"/>
                  <a:pt x="860319" y="5769542"/>
                </a:cubicBezTo>
                <a:cubicBezTo>
                  <a:pt x="755650" y="5712629"/>
                  <a:pt x="709132" y="5605917"/>
                  <a:pt x="691686" y="5474306"/>
                </a:cubicBezTo>
                <a:cubicBezTo>
                  <a:pt x="685872" y="5406721"/>
                  <a:pt x="648075" y="5385379"/>
                  <a:pt x="610278" y="5353367"/>
                </a:cubicBezTo>
                <a:cubicBezTo>
                  <a:pt x="482350" y="5243097"/>
                  <a:pt x="345700" y="5143500"/>
                  <a:pt x="238123" y="4994104"/>
                </a:cubicBezTo>
                <a:cubicBezTo>
                  <a:pt x="363144" y="5011889"/>
                  <a:pt x="461997" y="5111487"/>
                  <a:pt x="592833" y="5154171"/>
                </a:cubicBezTo>
                <a:cubicBezTo>
                  <a:pt x="488165" y="4990547"/>
                  <a:pt x="351514" y="4905177"/>
                  <a:pt x="226494" y="4805580"/>
                </a:cubicBezTo>
                <a:cubicBezTo>
                  <a:pt x="168344" y="4759339"/>
                  <a:pt x="116011" y="4702425"/>
                  <a:pt x="49139" y="4677526"/>
                </a:cubicBezTo>
                <a:cubicBezTo>
                  <a:pt x="25879" y="4670412"/>
                  <a:pt x="-14826" y="4652628"/>
                  <a:pt x="5527" y="4602828"/>
                </a:cubicBezTo>
                <a:cubicBezTo>
                  <a:pt x="22972" y="4560144"/>
                  <a:pt x="54954" y="4574373"/>
                  <a:pt x="84029" y="4585042"/>
                </a:cubicBezTo>
                <a:cubicBezTo>
                  <a:pt x="153807" y="4613499"/>
                  <a:pt x="229401" y="4613499"/>
                  <a:pt x="325347" y="4613499"/>
                </a:cubicBezTo>
                <a:cubicBezTo>
                  <a:pt x="243939" y="4478331"/>
                  <a:pt x="95658" y="4521016"/>
                  <a:pt x="25879" y="4378734"/>
                </a:cubicBezTo>
                <a:cubicBezTo>
                  <a:pt x="113103" y="4353835"/>
                  <a:pt x="179975" y="4403633"/>
                  <a:pt x="249753" y="4414305"/>
                </a:cubicBezTo>
                <a:cubicBezTo>
                  <a:pt x="313718" y="4424975"/>
                  <a:pt x="328254" y="4400076"/>
                  <a:pt x="313718" y="4321821"/>
                </a:cubicBezTo>
                <a:cubicBezTo>
                  <a:pt x="290458" y="4200882"/>
                  <a:pt x="325347" y="4140411"/>
                  <a:pt x="418386" y="4172424"/>
                </a:cubicBezTo>
                <a:cubicBezTo>
                  <a:pt x="505609" y="4204438"/>
                  <a:pt x="514332" y="4158196"/>
                  <a:pt x="491072" y="4090612"/>
                </a:cubicBezTo>
                <a:cubicBezTo>
                  <a:pt x="456183" y="3991015"/>
                  <a:pt x="493979" y="3912759"/>
                  <a:pt x="520147" y="3827390"/>
                </a:cubicBezTo>
                <a:cubicBezTo>
                  <a:pt x="560851" y="3699337"/>
                  <a:pt x="543407" y="3635309"/>
                  <a:pt x="459090" y="3539269"/>
                </a:cubicBezTo>
                <a:cubicBezTo>
                  <a:pt x="409664" y="3485914"/>
                  <a:pt x="360236" y="3439672"/>
                  <a:pt x="290458" y="3393429"/>
                </a:cubicBezTo>
                <a:cubicBezTo>
                  <a:pt x="450368" y="3368530"/>
                  <a:pt x="284643" y="3283162"/>
                  <a:pt x="339884" y="3229805"/>
                </a:cubicBezTo>
                <a:cubicBezTo>
                  <a:pt x="453275" y="3208463"/>
                  <a:pt x="543407" y="3379202"/>
                  <a:pt x="697501" y="3329402"/>
                </a:cubicBezTo>
                <a:cubicBezTo>
                  <a:pt x="511425" y="3183563"/>
                  <a:pt x="302087" y="3137322"/>
                  <a:pt x="165437" y="2941684"/>
                </a:cubicBezTo>
                <a:cubicBezTo>
                  <a:pt x="197419" y="2899000"/>
                  <a:pt x="229401" y="2941684"/>
                  <a:pt x="255568" y="2923898"/>
                </a:cubicBezTo>
                <a:cubicBezTo>
                  <a:pt x="255568" y="2913227"/>
                  <a:pt x="560851" y="2980812"/>
                  <a:pt x="578296" y="2703362"/>
                </a:cubicBezTo>
                <a:cubicBezTo>
                  <a:pt x="584111" y="2703362"/>
                  <a:pt x="589926" y="2703362"/>
                  <a:pt x="595740" y="2692689"/>
                </a:cubicBezTo>
                <a:cubicBezTo>
                  <a:pt x="627722" y="2653563"/>
                  <a:pt x="598648" y="2561080"/>
                  <a:pt x="650982" y="2553965"/>
                </a:cubicBezTo>
                <a:cubicBezTo>
                  <a:pt x="709132" y="2546851"/>
                  <a:pt x="764373" y="2514837"/>
                  <a:pt x="825429" y="2532623"/>
                </a:cubicBezTo>
                <a:cubicBezTo>
                  <a:pt x="871949" y="2546851"/>
                  <a:pt x="921375" y="2564636"/>
                  <a:pt x="970802" y="2564636"/>
                </a:cubicBezTo>
                <a:cubicBezTo>
                  <a:pt x="1023136" y="2564636"/>
                  <a:pt x="1095822" y="2685576"/>
                  <a:pt x="1127805" y="2525509"/>
                </a:cubicBezTo>
                <a:cubicBezTo>
                  <a:pt x="1127805" y="2518395"/>
                  <a:pt x="1217936" y="2536181"/>
                  <a:pt x="1267362" y="2543294"/>
                </a:cubicBezTo>
                <a:cubicBezTo>
                  <a:pt x="1308067" y="2550408"/>
                  <a:pt x="1357494" y="2582422"/>
                  <a:pt x="1386568" y="2518395"/>
                </a:cubicBezTo>
                <a:cubicBezTo>
                  <a:pt x="1401105" y="2479267"/>
                  <a:pt x="1331326" y="2408126"/>
                  <a:pt x="1270270" y="2401012"/>
                </a:cubicBezTo>
                <a:cubicBezTo>
                  <a:pt x="1215029" y="2393898"/>
                  <a:pt x="1159787" y="2386784"/>
                  <a:pt x="1107453" y="2401012"/>
                </a:cubicBezTo>
                <a:cubicBezTo>
                  <a:pt x="1043489" y="2418796"/>
                  <a:pt x="1008599" y="2390340"/>
                  <a:pt x="991154" y="2326314"/>
                </a:cubicBezTo>
                <a:cubicBezTo>
                  <a:pt x="970802" y="2258731"/>
                  <a:pt x="933005" y="2223159"/>
                  <a:pt x="880671" y="2191146"/>
                </a:cubicBezTo>
                <a:cubicBezTo>
                  <a:pt x="752743" y="2112891"/>
                  <a:pt x="630630" y="2020407"/>
                  <a:pt x="491072" y="1974165"/>
                </a:cubicBezTo>
                <a:cubicBezTo>
                  <a:pt x="464905" y="1967051"/>
                  <a:pt x="432923" y="1952823"/>
                  <a:pt x="421293" y="1892353"/>
                </a:cubicBezTo>
                <a:cubicBezTo>
                  <a:pt x="799262" y="1984836"/>
                  <a:pt x="1142342" y="2223159"/>
                  <a:pt x="1531941" y="2208931"/>
                </a:cubicBezTo>
                <a:cubicBezTo>
                  <a:pt x="1427272" y="2134233"/>
                  <a:pt x="1302252" y="2130676"/>
                  <a:pt x="1188861" y="2077320"/>
                </a:cubicBezTo>
                <a:cubicBezTo>
                  <a:pt x="1270270" y="2038192"/>
                  <a:pt x="1345864" y="2080877"/>
                  <a:pt x="1421458" y="2102219"/>
                </a:cubicBezTo>
                <a:cubicBezTo>
                  <a:pt x="1485422" y="2120004"/>
                  <a:pt x="1543571" y="2123562"/>
                  <a:pt x="1549386" y="2013292"/>
                </a:cubicBezTo>
                <a:cubicBezTo>
                  <a:pt x="1549386" y="2002622"/>
                  <a:pt x="1549386" y="1995507"/>
                  <a:pt x="1549386" y="1984836"/>
                </a:cubicBezTo>
                <a:cubicBezTo>
                  <a:pt x="1526126" y="1938595"/>
                  <a:pt x="1494144" y="1917252"/>
                  <a:pt x="1453440" y="1903025"/>
                </a:cubicBezTo>
                <a:cubicBezTo>
                  <a:pt x="1430180" y="1895910"/>
                  <a:pt x="1398198" y="1881683"/>
                  <a:pt x="1398198" y="1849668"/>
                </a:cubicBezTo>
                <a:cubicBezTo>
                  <a:pt x="1401105" y="1728729"/>
                  <a:pt x="1322604" y="1693158"/>
                  <a:pt x="1247011" y="1657587"/>
                </a:cubicBezTo>
                <a:cubicBezTo>
                  <a:pt x="1287715" y="1597117"/>
                  <a:pt x="1322604" y="1639802"/>
                  <a:pt x="1354586" y="1636245"/>
                </a:cubicBezTo>
                <a:cubicBezTo>
                  <a:pt x="1374939" y="1632688"/>
                  <a:pt x="1395290" y="1629132"/>
                  <a:pt x="1395290" y="1597117"/>
                </a:cubicBezTo>
                <a:cubicBezTo>
                  <a:pt x="1395290" y="1572219"/>
                  <a:pt x="1386568" y="1540204"/>
                  <a:pt x="1366216" y="1540204"/>
                </a:cubicBezTo>
                <a:cubicBezTo>
                  <a:pt x="1238288" y="1536647"/>
                  <a:pt x="1165601" y="1365909"/>
                  <a:pt x="1031858" y="1365909"/>
                </a:cubicBezTo>
                <a:cubicBezTo>
                  <a:pt x="950450" y="1365909"/>
                  <a:pt x="1072563" y="1269868"/>
                  <a:pt x="1005692" y="1230741"/>
                </a:cubicBezTo>
                <a:cubicBezTo>
                  <a:pt x="991154" y="1220069"/>
                  <a:pt x="1046396" y="1205842"/>
                  <a:pt x="1069655" y="1209399"/>
                </a:cubicBezTo>
                <a:cubicBezTo>
                  <a:pt x="1092915" y="1212955"/>
                  <a:pt x="1113268" y="1237855"/>
                  <a:pt x="1142342" y="1220069"/>
                </a:cubicBezTo>
                <a:cubicBezTo>
                  <a:pt x="1156879" y="1156043"/>
                  <a:pt x="1119082" y="1131144"/>
                  <a:pt x="1084193" y="1113358"/>
                </a:cubicBezTo>
                <a:cubicBezTo>
                  <a:pt x="1008599" y="1070674"/>
                  <a:pt x="933005" y="1020875"/>
                  <a:pt x="848689" y="1006647"/>
                </a:cubicBezTo>
                <a:cubicBezTo>
                  <a:pt x="819615" y="1003089"/>
                  <a:pt x="802169" y="985305"/>
                  <a:pt x="805077" y="949734"/>
                </a:cubicBezTo>
                <a:cubicBezTo>
                  <a:pt x="810892" y="903491"/>
                  <a:pt x="839967" y="917720"/>
                  <a:pt x="863226" y="921277"/>
                </a:cubicBezTo>
                <a:cubicBezTo>
                  <a:pt x="877764" y="924835"/>
                  <a:pt x="892301" y="935506"/>
                  <a:pt x="906838" y="910606"/>
                </a:cubicBezTo>
                <a:cubicBezTo>
                  <a:pt x="566666" y="658055"/>
                  <a:pt x="386404" y="672284"/>
                  <a:pt x="5527" y="465975"/>
                </a:cubicBezTo>
                <a:cubicBezTo>
                  <a:pt x="89843" y="426847"/>
                  <a:pt x="150900" y="455303"/>
                  <a:pt x="209049" y="462417"/>
                </a:cubicBezTo>
                <a:cubicBezTo>
                  <a:pt x="354422" y="480203"/>
                  <a:pt x="264290" y="512216"/>
                  <a:pt x="409664" y="533558"/>
                </a:cubicBezTo>
                <a:cubicBezTo>
                  <a:pt x="479443" y="544229"/>
                  <a:pt x="543407" y="579800"/>
                  <a:pt x="621908" y="522887"/>
                </a:cubicBezTo>
                <a:cubicBezTo>
                  <a:pt x="674242" y="483759"/>
                  <a:pt x="758558" y="526444"/>
                  <a:pt x="822522" y="558458"/>
                </a:cubicBezTo>
                <a:cubicBezTo>
                  <a:pt x="874856" y="586915"/>
                  <a:pt x="927190" y="594028"/>
                  <a:pt x="996969" y="558458"/>
                </a:cubicBezTo>
                <a:cubicBezTo>
                  <a:pt x="933005" y="537116"/>
                  <a:pt x="883579" y="519330"/>
                  <a:pt x="834151" y="505101"/>
                </a:cubicBezTo>
                <a:cubicBezTo>
                  <a:pt x="793447" y="494431"/>
                  <a:pt x="770187" y="469532"/>
                  <a:pt x="773095" y="416176"/>
                </a:cubicBezTo>
                <a:cubicBezTo>
                  <a:pt x="773095" y="387720"/>
                  <a:pt x="764373" y="348592"/>
                  <a:pt x="793447" y="334364"/>
                </a:cubicBezTo>
                <a:cubicBezTo>
                  <a:pt x="816707" y="320135"/>
                  <a:pt x="848689" y="334364"/>
                  <a:pt x="860319" y="359262"/>
                </a:cubicBezTo>
                <a:cubicBezTo>
                  <a:pt x="874856" y="405504"/>
                  <a:pt x="889393" y="448189"/>
                  <a:pt x="938820" y="451747"/>
                </a:cubicBezTo>
                <a:cubicBezTo>
                  <a:pt x="1005692" y="458860"/>
                  <a:pt x="967894" y="430405"/>
                  <a:pt x="956265" y="394834"/>
                </a:cubicBezTo>
                <a:cubicBezTo>
                  <a:pt x="944635" y="355706"/>
                  <a:pt x="979525" y="345034"/>
                  <a:pt x="1002784" y="352148"/>
                </a:cubicBezTo>
                <a:cubicBezTo>
                  <a:pt x="1090008" y="384162"/>
                  <a:pt x="1180139" y="327250"/>
                  <a:pt x="1270270" y="373491"/>
                </a:cubicBezTo>
                <a:cubicBezTo>
                  <a:pt x="1247011" y="259665"/>
                  <a:pt x="1197583" y="209867"/>
                  <a:pt x="1092915" y="192082"/>
                </a:cubicBezTo>
                <a:cubicBezTo>
                  <a:pt x="1055118" y="188525"/>
                  <a:pt x="1014414" y="195638"/>
                  <a:pt x="979525" y="163625"/>
                </a:cubicBezTo>
                <a:cubicBezTo>
                  <a:pt x="959172" y="145839"/>
                  <a:pt x="938820" y="124497"/>
                  <a:pt x="953358" y="88927"/>
                </a:cubicBezTo>
                <a:cubicBezTo>
                  <a:pt x="962080" y="64027"/>
                  <a:pt x="985339" y="64027"/>
                  <a:pt x="1005692" y="71141"/>
                </a:cubicBezTo>
                <a:cubicBezTo>
                  <a:pt x="1090008" y="110269"/>
                  <a:pt x="1180139" y="120941"/>
                  <a:pt x="1267362" y="135168"/>
                </a:cubicBezTo>
                <a:cubicBezTo>
                  <a:pt x="1281900" y="138725"/>
                  <a:pt x="1296437" y="145839"/>
                  <a:pt x="1310975" y="110269"/>
                </a:cubicBezTo>
                <a:cubicBezTo>
                  <a:pt x="1209214" y="78255"/>
                  <a:pt x="1110360" y="35571"/>
                  <a:pt x="1008599" y="0"/>
                </a:cubicBezTo>
                <a:close/>
              </a:path>
            </a:pathLst>
          </a:custGeom>
          <a:solidFill>
            <a:srgbClr val="7FA1B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603B2AA-7F4B-449D-AA38-AE0F664080B1}"/>
              </a:ext>
            </a:extLst>
          </p:cNvPr>
          <p:cNvSpPr>
            <a:spLocks noGrp="1"/>
          </p:cNvSpPr>
          <p:nvPr>
            <p:ph type="title"/>
          </p:nvPr>
        </p:nvSpPr>
        <p:spPr>
          <a:xfrm>
            <a:off x="6848542" y="1065749"/>
            <a:ext cx="4505258" cy="4726502"/>
          </a:xfrm>
        </p:spPr>
        <p:txBody>
          <a:bodyPr>
            <a:normAutofit/>
          </a:bodyPr>
          <a:lstStyle/>
          <a:p>
            <a:pPr defTabSz="914377">
              <a:defRPr/>
            </a:pPr>
            <a:r>
              <a:rPr lang="en-GB">
                <a:solidFill>
                  <a:srgbClr val="FFFFFF"/>
                </a:solidFill>
              </a:rPr>
              <a:t>Continued</a:t>
            </a:r>
          </a:p>
        </p:txBody>
      </p:sp>
      <p:sp>
        <p:nvSpPr>
          <p:cNvPr id="23555" name="Content Placeholder 2">
            <a:extLst>
              <a:ext uri="{FF2B5EF4-FFF2-40B4-BE49-F238E27FC236}">
                <a16:creationId xmlns:a16="http://schemas.microsoft.com/office/drawing/2014/main" id="{2E50A32A-3337-4848-BFD9-8593F7C19D58}"/>
              </a:ext>
            </a:extLst>
          </p:cNvPr>
          <p:cNvSpPr>
            <a:spLocks noGrp="1"/>
          </p:cNvSpPr>
          <p:nvPr>
            <p:ph idx="1"/>
          </p:nvPr>
        </p:nvSpPr>
        <p:spPr>
          <a:xfrm>
            <a:off x="838200" y="713313"/>
            <a:ext cx="3815778" cy="5431376"/>
          </a:xfrm>
        </p:spPr>
        <p:txBody>
          <a:bodyPr anchor="ctr">
            <a:normAutofit/>
          </a:bodyPr>
          <a:lstStyle/>
          <a:p>
            <a:pPr>
              <a:lnSpc>
                <a:spcPct val="90000"/>
              </a:lnSpc>
              <a:spcAft>
                <a:spcPct val="0"/>
              </a:spcAft>
            </a:pPr>
            <a:r>
              <a:rPr lang="en-GB" altLang="en-US" sz="1700"/>
              <a:t>3. Justice: </a:t>
            </a:r>
          </a:p>
          <a:p>
            <a:pPr>
              <a:lnSpc>
                <a:spcPct val="90000"/>
              </a:lnSpc>
              <a:spcAft>
                <a:spcPct val="0"/>
              </a:spcAft>
            </a:pPr>
            <a:r>
              <a:rPr lang="en-GB" altLang="en-US" sz="1700"/>
              <a:t>Fairness in the distribution and getting what is deserved</a:t>
            </a:r>
          </a:p>
          <a:p>
            <a:pPr lvl="1">
              <a:lnSpc>
                <a:spcPct val="90000"/>
              </a:lnSpc>
              <a:spcAft>
                <a:spcPct val="0"/>
              </a:spcAft>
            </a:pPr>
            <a:r>
              <a:rPr lang="en-GB" altLang="en-US" sz="1700"/>
              <a:t>Who ought to receive the benefits</a:t>
            </a:r>
          </a:p>
          <a:p>
            <a:pPr lvl="1">
              <a:lnSpc>
                <a:spcPct val="90000"/>
              </a:lnSpc>
              <a:spcAft>
                <a:spcPct val="0"/>
              </a:spcAft>
            </a:pPr>
            <a:r>
              <a:rPr lang="en-GB" altLang="en-US" sz="1700"/>
              <a:t>Who ought to bear the risks.</a:t>
            </a:r>
          </a:p>
          <a:p>
            <a:pPr>
              <a:lnSpc>
                <a:spcPct val="90000"/>
              </a:lnSpc>
              <a:spcAft>
                <a:spcPct val="0"/>
              </a:spcAft>
            </a:pPr>
            <a:r>
              <a:rPr lang="en-GB" altLang="en-US" sz="1700"/>
              <a:t>Formulations to consider:</a:t>
            </a:r>
          </a:p>
          <a:p>
            <a:pPr lvl="1">
              <a:lnSpc>
                <a:spcPct val="90000"/>
              </a:lnSpc>
              <a:spcAft>
                <a:spcPct val="0"/>
              </a:spcAft>
            </a:pPr>
            <a:r>
              <a:rPr lang="en-GB" altLang="en-US" sz="1700"/>
              <a:t>To each person an equal share</a:t>
            </a:r>
          </a:p>
          <a:p>
            <a:pPr lvl="1">
              <a:lnSpc>
                <a:spcPct val="90000"/>
              </a:lnSpc>
              <a:spcAft>
                <a:spcPct val="0"/>
              </a:spcAft>
            </a:pPr>
            <a:r>
              <a:rPr lang="en-GB" altLang="en-US" sz="1700"/>
              <a:t>To each person according to need</a:t>
            </a:r>
          </a:p>
          <a:p>
            <a:pPr lvl="1">
              <a:lnSpc>
                <a:spcPct val="90000"/>
              </a:lnSpc>
              <a:spcAft>
                <a:spcPct val="0"/>
              </a:spcAft>
            </a:pPr>
            <a:r>
              <a:rPr lang="en-GB" altLang="en-US" sz="1700"/>
              <a:t>To each person according to effort</a:t>
            </a:r>
          </a:p>
          <a:p>
            <a:pPr lvl="1">
              <a:lnSpc>
                <a:spcPct val="90000"/>
              </a:lnSpc>
              <a:spcAft>
                <a:spcPct val="0"/>
              </a:spcAft>
            </a:pPr>
            <a:r>
              <a:rPr lang="en-GB" altLang="en-US" sz="1700"/>
              <a:t>To each person according to societal contribution</a:t>
            </a:r>
          </a:p>
          <a:p>
            <a:pPr lvl="1">
              <a:lnSpc>
                <a:spcPct val="90000"/>
              </a:lnSpc>
              <a:spcAft>
                <a:spcPct val="0"/>
              </a:spcAft>
            </a:pPr>
            <a:r>
              <a:rPr lang="en-GB" altLang="en-US" sz="1700"/>
              <a:t>To each person according to merit.</a:t>
            </a:r>
          </a:p>
          <a:p>
            <a:pPr>
              <a:lnSpc>
                <a:spcPct val="90000"/>
              </a:lnSpc>
              <a:spcAft>
                <a:spcPct val="0"/>
              </a:spcAft>
            </a:pPr>
            <a:endParaRPr lang="en-GB" altLang="en-US" sz="1700"/>
          </a:p>
        </p:txBody>
      </p:sp>
    </p:spTree>
    <p:extLst>
      <p:ext uri="{BB962C8B-B14F-4D97-AF65-F5344CB8AC3E}">
        <p14:creationId xmlns:p14="http://schemas.microsoft.com/office/powerpoint/2010/main" val="5031462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D1D7EF1B-7265-4A47-AB85-5639DB833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AA770EBD-5B77-46EC-BF58-EF27ACD6B4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3615" y="0"/>
            <a:ext cx="7299977" cy="6858000"/>
          </a:xfrm>
          <a:custGeom>
            <a:avLst/>
            <a:gdLst>
              <a:gd name="connsiteX0" fmla="*/ 1008599 w 7299977"/>
              <a:gd name="connsiteY0" fmla="*/ 0 h 6858000"/>
              <a:gd name="connsiteX1" fmla="*/ 4420653 w 7299977"/>
              <a:gd name="connsiteY1" fmla="*/ 0 h 6858000"/>
              <a:gd name="connsiteX2" fmla="*/ 5511704 w 7299977"/>
              <a:gd name="connsiteY2" fmla="*/ 0 h 6858000"/>
              <a:gd name="connsiteX3" fmla="*/ 7299977 w 7299977"/>
              <a:gd name="connsiteY3" fmla="*/ 0 h 6858000"/>
              <a:gd name="connsiteX4" fmla="*/ 7299977 w 7299977"/>
              <a:gd name="connsiteY4" fmla="*/ 6858000 h 6858000"/>
              <a:gd name="connsiteX5" fmla="*/ 5511704 w 7299977"/>
              <a:gd name="connsiteY5" fmla="*/ 6858000 h 6858000"/>
              <a:gd name="connsiteX6" fmla="*/ 4420653 w 7299977"/>
              <a:gd name="connsiteY6" fmla="*/ 6858000 h 6858000"/>
              <a:gd name="connsiteX7" fmla="*/ 1592997 w 7299977"/>
              <a:gd name="connsiteY7" fmla="*/ 6858000 h 6858000"/>
              <a:gd name="connsiteX8" fmla="*/ 1232473 w 7299977"/>
              <a:gd name="connsiteY8" fmla="*/ 6658805 h 6858000"/>
              <a:gd name="connsiteX9" fmla="*/ 1075471 w 7299977"/>
              <a:gd name="connsiteY9" fmla="*/ 6431153 h 6858000"/>
              <a:gd name="connsiteX10" fmla="*/ 1020229 w 7299977"/>
              <a:gd name="connsiteY10" fmla="*/ 6367127 h 6858000"/>
              <a:gd name="connsiteX11" fmla="*/ 883579 w 7299977"/>
              <a:gd name="connsiteY11" fmla="*/ 6281757 h 6858000"/>
              <a:gd name="connsiteX12" fmla="*/ 645167 w 7299977"/>
              <a:gd name="connsiteY12" fmla="*/ 6100347 h 6858000"/>
              <a:gd name="connsiteX13" fmla="*/ 732391 w 7299977"/>
              <a:gd name="connsiteY13" fmla="*/ 6057663 h 6858000"/>
              <a:gd name="connsiteX14" fmla="*/ 985339 w 7299977"/>
              <a:gd name="connsiteY14" fmla="*/ 6167932 h 6858000"/>
              <a:gd name="connsiteX15" fmla="*/ 1168509 w 7299977"/>
              <a:gd name="connsiteY15" fmla="*/ 6196388 h 6858000"/>
              <a:gd name="connsiteX16" fmla="*/ 909746 w 7299977"/>
              <a:gd name="connsiteY16" fmla="*/ 6004307 h 6858000"/>
              <a:gd name="connsiteX17" fmla="*/ 659704 w 7299977"/>
              <a:gd name="connsiteY17" fmla="*/ 5755314 h 6858000"/>
              <a:gd name="connsiteX18" fmla="*/ 851597 w 7299977"/>
              <a:gd name="connsiteY18" fmla="*/ 5801555 h 6858000"/>
              <a:gd name="connsiteX19" fmla="*/ 860319 w 7299977"/>
              <a:gd name="connsiteY19" fmla="*/ 5769542 h 6858000"/>
              <a:gd name="connsiteX20" fmla="*/ 691686 w 7299977"/>
              <a:gd name="connsiteY20" fmla="*/ 5474306 h 6858000"/>
              <a:gd name="connsiteX21" fmla="*/ 610278 w 7299977"/>
              <a:gd name="connsiteY21" fmla="*/ 5353367 h 6858000"/>
              <a:gd name="connsiteX22" fmla="*/ 238123 w 7299977"/>
              <a:gd name="connsiteY22" fmla="*/ 4994104 h 6858000"/>
              <a:gd name="connsiteX23" fmla="*/ 592833 w 7299977"/>
              <a:gd name="connsiteY23" fmla="*/ 5154171 h 6858000"/>
              <a:gd name="connsiteX24" fmla="*/ 226494 w 7299977"/>
              <a:gd name="connsiteY24" fmla="*/ 4805580 h 6858000"/>
              <a:gd name="connsiteX25" fmla="*/ 49139 w 7299977"/>
              <a:gd name="connsiteY25" fmla="*/ 4677526 h 6858000"/>
              <a:gd name="connsiteX26" fmla="*/ 5527 w 7299977"/>
              <a:gd name="connsiteY26" fmla="*/ 4602828 h 6858000"/>
              <a:gd name="connsiteX27" fmla="*/ 84029 w 7299977"/>
              <a:gd name="connsiteY27" fmla="*/ 4585042 h 6858000"/>
              <a:gd name="connsiteX28" fmla="*/ 325347 w 7299977"/>
              <a:gd name="connsiteY28" fmla="*/ 4613499 h 6858000"/>
              <a:gd name="connsiteX29" fmla="*/ 25879 w 7299977"/>
              <a:gd name="connsiteY29" fmla="*/ 4378734 h 6858000"/>
              <a:gd name="connsiteX30" fmla="*/ 249753 w 7299977"/>
              <a:gd name="connsiteY30" fmla="*/ 4414305 h 6858000"/>
              <a:gd name="connsiteX31" fmla="*/ 313718 w 7299977"/>
              <a:gd name="connsiteY31" fmla="*/ 4321821 h 6858000"/>
              <a:gd name="connsiteX32" fmla="*/ 418386 w 7299977"/>
              <a:gd name="connsiteY32" fmla="*/ 4172424 h 6858000"/>
              <a:gd name="connsiteX33" fmla="*/ 491072 w 7299977"/>
              <a:gd name="connsiteY33" fmla="*/ 4090612 h 6858000"/>
              <a:gd name="connsiteX34" fmla="*/ 520147 w 7299977"/>
              <a:gd name="connsiteY34" fmla="*/ 3827390 h 6858000"/>
              <a:gd name="connsiteX35" fmla="*/ 459090 w 7299977"/>
              <a:gd name="connsiteY35" fmla="*/ 3539269 h 6858000"/>
              <a:gd name="connsiteX36" fmla="*/ 290458 w 7299977"/>
              <a:gd name="connsiteY36" fmla="*/ 3393429 h 6858000"/>
              <a:gd name="connsiteX37" fmla="*/ 339884 w 7299977"/>
              <a:gd name="connsiteY37" fmla="*/ 3229805 h 6858000"/>
              <a:gd name="connsiteX38" fmla="*/ 697501 w 7299977"/>
              <a:gd name="connsiteY38" fmla="*/ 3329402 h 6858000"/>
              <a:gd name="connsiteX39" fmla="*/ 165437 w 7299977"/>
              <a:gd name="connsiteY39" fmla="*/ 2941684 h 6858000"/>
              <a:gd name="connsiteX40" fmla="*/ 255568 w 7299977"/>
              <a:gd name="connsiteY40" fmla="*/ 2923898 h 6858000"/>
              <a:gd name="connsiteX41" fmla="*/ 578296 w 7299977"/>
              <a:gd name="connsiteY41" fmla="*/ 2703362 h 6858000"/>
              <a:gd name="connsiteX42" fmla="*/ 595740 w 7299977"/>
              <a:gd name="connsiteY42" fmla="*/ 2692689 h 6858000"/>
              <a:gd name="connsiteX43" fmla="*/ 650982 w 7299977"/>
              <a:gd name="connsiteY43" fmla="*/ 2553965 h 6858000"/>
              <a:gd name="connsiteX44" fmla="*/ 825429 w 7299977"/>
              <a:gd name="connsiteY44" fmla="*/ 2532623 h 6858000"/>
              <a:gd name="connsiteX45" fmla="*/ 970802 w 7299977"/>
              <a:gd name="connsiteY45" fmla="*/ 2564636 h 6858000"/>
              <a:gd name="connsiteX46" fmla="*/ 1127805 w 7299977"/>
              <a:gd name="connsiteY46" fmla="*/ 2525509 h 6858000"/>
              <a:gd name="connsiteX47" fmla="*/ 1267362 w 7299977"/>
              <a:gd name="connsiteY47" fmla="*/ 2543294 h 6858000"/>
              <a:gd name="connsiteX48" fmla="*/ 1386568 w 7299977"/>
              <a:gd name="connsiteY48" fmla="*/ 2518395 h 6858000"/>
              <a:gd name="connsiteX49" fmla="*/ 1270270 w 7299977"/>
              <a:gd name="connsiteY49" fmla="*/ 2401012 h 6858000"/>
              <a:gd name="connsiteX50" fmla="*/ 1107453 w 7299977"/>
              <a:gd name="connsiteY50" fmla="*/ 2401012 h 6858000"/>
              <a:gd name="connsiteX51" fmla="*/ 991154 w 7299977"/>
              <a:gd name="connsiteY51" fmla="*/ 2326314 h 6858000"/>
              <a:gd name="connsiteX52" fmla="*/ 880671 w 7299977"/>
              <a:gd name="connsiteY52" fmla="*/ 2191146 h 6858000"/>
              <a:gd name="connsiteX53" fmla="*/ 491072 w 7299977"/>
              <a:gd name="connsiteY53" fmla="*/ 1974165 h 6858000"/>
              <a:gd name="connsiteX54" fmla="*/ 421293 w 7299977"/>
              <a:gd name="connsiteY54" fmla="*/ 1892353 h 6858000"/>
              <a:gd name="connsiteX55" fmla="*/ 1531941 w 7299977"/>
              <a:gd name="connsiteY55" fmla="*/ 2208931 h 6858000"/>
              <a:gd name="connsiteX56" fmla="*/ 1188861 w 7299977"/>
              <a:gd name="connsiteY56" fmla="*/ 2077320 h 6858000"/>
              <a:gd name="connsiteX57" fmla="*/ 1421458 w 7299977"/>
              <a:gd name="connsiteY57" fmla="*/ 2102219 h 6858000"/>
              <a:gd name="connsiteX58" fmla="*/ 1549386 w 7299977"/>
              <a:gd name="connsiteY58" fmla="*/ 2013292 h 6858000"/>
              <a:gd name="connsiteX59" fmla="*/ 1549386 w 7299977"/>
              <a:gd name="connsiteY59" fmla="*/ 1984836 h 6858000"/>
              <a:gd name="connsiteX60" fmla="*/ 1453440 w 7299977"/>
              <a:gd name="connsiteY60" fmla="*/ 1903025 h 6858000"/>
              <a:gd name="connsiteX61" fmla="*/ 1398198 w 7299977"/>
              <a:gd name="connsiteY61" fmla="*/ 1849668 h 6858000"/>
              <a:gd name="connsiteX62" fmla="*/ 1247011 w 7299977"/>
              <a:gd name="connsiteY62" fmla="*/ 1657587 h 6858000"/>
              <a:gd name="connsiteX63" fmla="*/ 1354586 w 7299977"/>
              <a:gd name="connsiteY63" fmla="*/ 1636245 h 6858000"/>
              <a:gd name="connsiteX64" fmla="*/ 1395290 w 7299977"/>
              <a:gd name="connsiteY64" fmla="*/ 1597117 h 6858000"/>
              <a:gd name="connsiteX65" fmla="*/ 1366216 w 7299977"/>
              <a:gd name="connsiteY65" fmla="*/ 1540204 h 6858000"/>
              <a:gd name="connsiteX66" fmla="*/ 1031858 w 7299977"/>
              <a:gd name="connsiteY66" fmla="*/ 1365909 h 6858000"/>
              <a:gd name="connsiteX67" fmla="*/ 1005692 w 7299977"/>
              <a:gd name="connsiteY67" fmla="*/ 1230741 h 6858000"/>
              <a:gd name="connsiteX68" fmla="*/ 1069655 w 7299977"/>
              <a:gd name="connsiteY68" fmla="*/ 1209399 h 6858000"/>
              <a:gd name="connsiteX69" fmla="*/ 1142342 w 7299977"/>
              <a:gd name="connsiteY69" fmla="*/ 1220069 h 6858000"/>
              <a:gd name="connsiteX70" fmla="*/ 1084193 w 7299977"/>
              <a:gd name="connsiteY70" fmla="*/ 1113358 h 6858000"/>
              <a:gd name="connsiteX71" fmla="*/ 848689 w 7299977"/>
              <a:gd name="connsiteY71" fmla="*/ 1006647 h 6858000"/>
              <a:gd name="connsiteX72" fmla="*/ 805077 w 7299977"/>
              <a:gd name="connsiteY72" fmla="*/ 949734 h 6858000"/>
              <a:gd name="connsiteX73" fmla="*/ 863226 w 7299977"/>
              <a:gd name="connsiteY73" fmla="*/ 921277 h 6858000"/>
              <a:gd name="connsiteX74" fmla="*/ 906838 w 7299977"/>
              <a:gd name="connsiteY74" fmla="*/ 910606 h 6858000"/>
              <a:gd name="connsiteX75" fmla="*/ 5527 w 7299977"/>
              <a:gd name="connsiteY75" fmla="*/ 465975 h 6858000"/>
              <a:gd name="connsiteX76" fmla="*/ 209049 w 7299977"/>
              <a:gd name="connsiteY76" fmla="*/ 462417 h 6858000"/>
              <a:gd name="connsiteX77" fmla="*/ 409664 w 7299977"/>
              <a:gd name="connsiteY77" fmla="*/ 533558 h 6858000"/>
              <a:gd name="connsiteX78" fmla="*/ 621908 w 7299977"/>
              <a:gd name="connsiteY78" fmla="*/ 522887 h 6858000"/>
              <a:gd name="connsiteX79" fmla="*/ 822522 w 7299977"/>
              <a:gd name="connsiteY79" fmla="*/ 558458 h 6858000"/>
              <a:gd name="connsiteX80" fmla="*/ 996969 w 7299977"/>
              <a:gd name="connsiteY80" fmla="*/ 558458 h 6858000"/>
              <a:gd name="connsiteX81" fmla="*/ 834151 w 7299977"/>
              <a:gd name="connsiteY81" fmla="*/ 505101 h 6858000"/>
              <a:gd name="connsiteX82" fmla="*/ 773095 w 7299977"/>
              <a:gd name="connsiteY82" fmla="*/ 416176 h 6858000"/>
              <a:gd name="connsiteX83" fmla="*/ 793447 w 7299977"/>
              <a:gd name="connsiteY83" fmla="*/ 334364 h 6858000"/>
              <a:gd name="connsiteX84" fmla="*/ 860319 w 7299977"/>
              <a:gd name="connsiteY84" fmla="*/ 359262 h 6858000"/>
              <a:gd name="connsiteX85" fmla="*/ 938820 w 7299977"/>
              <a:gd name="connsiteY85" fmla="*/ 451747 h 6858000"/>
              <a:gd name="connsiteX86" fmla="*/ 956265 w 7299977"/>
              <a:gd name="connsiteY86" fmla="*/ 394834 h 6858000"/>
              <a:gd name="connsiteX87" fmla="*/ 1002784 w 7299977"/>
              <a:gd name="connsiteY87" fmla="*/ 352148 h 6858000"/>
              <a:gd name="connsiteX88" fmla="*/ 1270270 w 7299977"/>
              <a:gd name="connsiteY88" fmla="*/ 373491 h 6858000"/>
              <a:gd name="connsiteX89" fmla="*/ 1092915 w 7299977"/>
              <a:gd name="connsiteY89" fmla="*/ 192082 h 6858000"/>
              <a:gd name="connsiteX90" fmla="*/ 979525 w 7299977"/>
              <a:gd name="connsiteY90" fmla="*/ 163625 h 6858000"/>
              <a:gd name="connsiteX91" fmla="*/ 953358 w 7299977"/>
              <a:gd name="connsiteY91" fmla="*/ 88927 h 6858000"/>
              <a:gd name="connsiteX92" fmla="*/ 1005692 w 7299977"/>
              <a:gd name="connsiteY92" fmla="*/ 71141 h 6858000"/>
              <a:gd name="connsiteX93" fmla="*/ 1267362 w 7299977"/>
              <a:gd name="connsiteY93" fmla="*/ 135168 h 6858000"/>
              <a:gd name="connsiteX94" fmla="*/ 1310975 w 7299977"/>
              <a:gd name="connsiteY94" fmla="*/ 110269 h 6858000"/>
              <a:gd name="connsiteX95" fmla="*/ 1008599 w 7299977"/>
              <a:gd name="connsiteY9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7299977" h="6858000">
                <a:moveTo>
                  <a:pt x="1008599" y="0"/>
                </a:moveTo>
                <a:lnTo>
                  <a:pt x="4420653" y="0"/>
                </a:lnTo>
                <a:lnTo>
                  <a:pt x="5511704" y="0"/>
                </a:lnTo>
                <a:lnTo>
                  <a:pt x="7299977" y="0"/>
                </a:lnTo>
                <a:lnTo>
                  <a:pt x="7299977" y="6858000"/>
                </a:lnTo>
                <a:lnTo>
                  <a:pt x="5511704" y="6858000"/>
                </a:lnTo>
                <a:lnTo>
                  <a:pt x="4420653" y="6858000"/>
                </a:lnTo>
                <a:lnTo>
                  <a:pt x="1592997" y="6858000"/>
                </a:lnTo>
                <a:cubicBezTo>
                  <a:pt x="1473792" y="6786859"/>
                  <a:pt x="1360401" y="6701489"/>
                  <a:pt x="1232473" y="6658805"/>
                </a:cubicBezTo>
                <a:cubicBezTo>
                  <a:pt x="1145250" y="6630349"/>
                  <a:pt x="1060933" y="6580550"/>
                  <a:pt x="1075471" y="6431153"/>
                </a:cubicBezTo>
                <a:cubicBezTo>
                  <a:pt x="1078378" y="6388469"/>
                  <a:pt x="1055118" y="6356456"/>
                  <a:pt x="1020229" y="6367127"/>
                </a:cubicBezTo>
                <a:cubicBezTo>
                  <a:pt x="953358" y="6388469"/>
                  <a:pt x="921375" y="6327999"/>
                  <a:pt x="883579" y="6281757"/>
                </a:cubicBezTo>
                <a:cubicBezTo>
                  <a:pt x="816707" y="6199945"/>
                  <a:pt x="752743" y="6114575"/>
                  <a:pt x="645167" y="6100347"/>
                </a:cubicBezTo>
                <a:cubicBezTo>
                  <a:pt x="665519" y="6036320"/>
                  <a:pt x="700408" y="6043434"/>
                  <a:pt x="732391" y="6057663"/>
                </a:cubicBezTo>
                <a:cubicBezTo>
                  <a:pt x="816707" y="6093234"/>
                  <a:pt x="901023" y="6132361"/>
                  <a:pt x="985339" y="6167932"/>
                </a:cubicBezTo>
                <a:cubicBezTo>
                  <a:pt x="1040581" y="6189274"/>
                  <a:pt x="1095822" y="6221287"/>
                  <a:pt x="1168509" y="6196388"/>
                </a:cubicBezTo>
                <a:cubicBezTo>
                  <a:pt x="1104545" y="6068335"/>
                  <a:pt x="996969" y="6043434"/>
                  <a:pt x="909746" y="6004307"/>
                </a:cubicBezTo>
                <a:cubicBezTo>
                  <a:pt x="802169" y="5954508"/>
                  <a:pt x="738206" y="5862025"/>
                  <a:pt x="659704" y="5755314"/>
                </a:cubicBezTo>
                <a:cubicBezTo>
                  <a:pt x="738206" y="5726858"/>
                  <a:pt x="787632" y="5805112"/>
                  <a:pt x="851597" y="5801555"/>
                </a:cubicBezTo>
                <a:cubicBezTo>
                  <a:pt x="854504" y="5790884"/>
                  <a:pt x="860319" y="5769542"/>
                  <a:pt x="860319" y="5769542"/>
                </a:cubicBezTo>
                <a:cubicBezTo>
                  <a:pt x="755650" y="5712629"/>
                  <a:pt x="709132" y="5605917"/>
                  <a:pt x="691686" y="5474306"/>
                </a:cubicBezTo>
                <a:cubicBezTo>
                  <a:pt x="685872" y="5406721"/>
                  <a:pt x="648075" y="5385379"/>
                  <a:pt x="610278" y="5353367"/>
                </a:cubicBezTo>
                <a:cubicBezTo>
                  <a:pt x="482350" y="5243097"/>
                  <a:pt x="345700" y="5143500"/>
                  <a:pt x="238123" y="4994104"/>
                </a:cubicBezTo>
                <a:cubicBezTo>
                  <a:pt x="363144" y="5011889"/>
                  <a:pt x="461997" y="5111487"/>
                  <a:pt x="592833" y="5154171"/>
                </a:cubicBezTo>
                <a:cubicBezTo>
                  <a:pt x="488165" y="4990547"/>
                  <a:pt x="351514" y="4905177"/>
                  <a:pt x="226494" y="4805580"/>
                </a:cubicBezTo>
                <a:cubicBezTo>
                  <a:pt x="168344" y="4759339"/>
                  <a:pt x="116011" y="4702425"/>
                  <a:pt x="49139" y="4677526"/>
                </a:cubicBezTo>
                <a:cubicBezTo>
                  <a:pt x="25879" y="4670412"/>
                  <a:pt x="-14826" y="4652628"/>
                  <a:pt x="5527" y="4602828"/>
                </a:cubicBezTo>
                <a:cubicBezTo>
                  <a:pt x="22972" y="4560144"/>
                  <a:pt x="54954" y="4574373"/>
                  <a:pt x="84029" y="4585042"/>
                </a:cubicBezTo>
                <a:cubicBezTo>
                  <a:pt x="153807" y="4613499"/>
                  <a:pt x="229401" y="4613499"/>
                  <a:pt x="325347" y="4613499"/>
                </a:cubicBezTo>
                <a:cubicBezTo>
                  <a:pt x="243939" y="4478331"/>
                  <a:pt x="95658" y="4521016"/>
                  <a:pt x="25879" y="4378734"/>
                </a:cubicBezTo>
                <a:cubicBezTo>
                  <a:pt x="113103" y="4353835"/>
                  <a:pt x="179975" y="4403633"/>
                  <a:pt x="249753" y="4414305"/>
                </a:cubicBezTo>
                <a:cubicBezTo>
                  <a:pt x="313718" y="4424975"/>
                  <a:pt x="328254" y="4400076"/>
                  <a:pt x="313718" y="4321821"/>
                </a:cubicBezTo>
                <a:cubicBezTo>
                  <a:pt x="290458" y="4200882"/>
                  <a:pt x="325347" y="4140411"/>
                  <a:pt x="418386" y="4172424"/>
                </a:cubicBezTo>
                <a:cubicBezTo>
                  <a:pt x="505609" y="4204438"/>
                  <a:pt x="514332" y="4158196"/>
                  <a:pt x="491072" y="4090612"/>
                </a:cubicBezTo>
                <a:cubicBezTo>
                  <a:pt x="456183" y="3991015"/>
                  <a:pt x="493979" y="3912759"/>
                  <a:pt x="520147" y="3827390"/>
                </a:cubicBezTo>
                <a:cubicBezTo>
                  <a:pt x="560851" y="3699337"/>
                  <a:pt x="543407" y="3635309"/>
                  <a:pt x="459090" y="3539269"/>
                </a:cubicBezTo>
                <a:cubicBezTo>
                  <a:pt x="409664" y="3485914"/>
                  <a:pt x="360236" y="3439672"/>
                  <a:pt x="290458" y="3393429"/>
                </a:cubicBezTo>
                <a:cubicBezTo>
                  <a:pt x="450368" y="3368530"/>
                  <a:pt x="284643" y="3283162"/>
                  <a:pt x="339884" y="3229805"/>
                </a:cubicBezTo>
                <a:cubicBezTo>
                  <a:pt x="453275" y="3208463"/>
                  <a:pt x="543407" y="3379202"/>
                  <a:pt x="697501" y="3329402"/>
                </a:cubicBezTo>
                <a:cubicBezTo>
                  <a:pt x="511425" y="3183563"/>
                  <a:pt x="302087" y="3137322"/>
                  <a:pt x="165437" y="2941684"/>
                </a:cubicBezTo>
                <a:cubicBezTo>
                  <a:pt x="197419" y="2899000"/>
                  <a:pt x="229401" y="2941684"/>
                  <a:pt x="255568" y="2923898"/>
                </a:cubicBezTo>
                <a:cubicBezTo>
                  <a:pt x="255568" y="2913227"/>
                  <a:pt x="560851" y="2980812"/>
                  <a:pt x="578296" y="2703362"/>
                </a:cubicBezTo>
                <a:cubicBezTo>
                  <a:pt x="584111" y="2703362"/>
                  <a:pt x="589926" y="2703362"/>
                  <a:pt x="595740" y="2692689"/>
                </a:cubicBezTo>
                <a:cubicBezTo>
                  <a:pt x="627722" y="2653563"/>
                  <a:pt x="598648" y="2561080"/>
                  <a:pt x="650982" y="2553965"/>
                </a:cubicBezTo>
                <a:cubicBezTo>
                  <a:pt x="709132" y="2546851"/>
                  <a:pt x="764373" y="2514837"/>
                  <a:pt x="825429" y="2532623"/>
                </a:cubicBezTo>
                <a:cubicBezTo>
                  <a:pt x="871949" y="2546851"/>
                  <a:pt x="921375" y="2564636"/>
                  <a:pt x="970802" y="2564636"/>
                </a:cubicBezTo>
                <a:cubicBezTo>
                  <a:pt x="1023136" y="2564636"/>
                  <a:pt x="1095822" y="2685576"/>
                  <a:pt x="1127805" y="2525509"/>
                </a:cubicBezTo>
                <a:cubicBezTo>
                  <a:pt x="1127805" y="2518395"/>
                  <a:pt x="1217936" y="2536181"/>
                  <a:pt x="1267362" y="2543294"/>
                </a:cubicBezTo>
                <a:cubicBezTo>
                  <a:pt x="1308067" y="2550408"/>
                  <a:pt x="1357494" y="2582422"/>
                  <a:pt x="1386568" y="2518395"/>
                </a:cubicBezTo>
                <a:cubicBezTo>
                  <a:pt x="1401105" y="2479267"/>
                  <a:pt x="1331326" y="2408126"/>
                  <a:pt x="1270270" y="2401012"/>
                </a:cubicBezTo>
                <a:cubicBezTo>
                  <a:pt x="1215029" y="2393898"/>
                  <a:pt x="1159787" y="2386784"/>
                  <a:pt x="1107453" y="2401012"/>
                </a:cubicBezTo>
                <a:cubicBezTo>
                  <a:pt x="1043489" y="2418796"/>
                  <a:pt x="1008599" y="2390340"/>
                  <a:pt x="991154" y="2326314"/>
                </a:cubicBezTo>
                <a:cubicBezTo>
                  <a:pt x="970802" y="2258731"/>
                  <a:pt x="933005" y="2223159"/>
                  <a:pt x="880671" y="2191146"/>
                </a:cubicBezTo>
                <a:cubicBezTo>
                  <a:pt x="752743" y="2112891"/>
                  <a:pt x="630630" y="2020407"/>
                  <a:pt x="491072" y="1974165"/>
                </a:cubicBezTo>
                <a:cubicBezTo>
                  <a:pt x="464905" y="1967051"/>
                  <a:pt x="432923" y="1952823"/>
                  <a:pt x="421293" y="1892353"/>
                </a:cubicBezTo>
                <a:cubicBezTo>
                  <a:pt x="799262" y="1984836"/>
                  <a:pt x="1142342" y="2223159"/>
                  <a:pt x="1531941" y="2208931"/>
                </a:cubicBezTo>
                <a:cubicBezTo>
                  <a:pt x="1427272" y="2134233"/>
                  <a:pt x="1302252" y="2130676"/>
                  <a:pt x="1188861" y="2077320"/>
                </a:cubicBezTo>
                <a:cubicBezTo>
                  <a:pt x="1270270" y="2038192"/>
                  <a:pt x="1345864" y="2080877"/>
                  <a:pt x="1421458" y="2102219"/>
                </a:cubicBezTo>
                <a:cubicBezTo>
                  <a:pt x="1485422" y="2120004"/>
                  <a:pt x="1543571" y="2123562"/>
                  <a:pt x="1549386" y="2013292"/>
                </a:cubicBezTo>
                <a:cubicBezTo>
                  <a:pt x="1549386" y="2002622"/>
                  <a:pt x="1549386" y="1995507"/>
                  <a:pt x="1549386" y="1984836"/>
                </a:cubicBezTo>
                <a:cubicBezTo>
                  <a:pt x="1526126" y="1938595"/>
                  <a:pt x="1494144" y="1917252"/>
                  <a:pt x="1453440" y="1903025"/>
                </a:cubicBezTo>
                <a:cubicBezTo>
                  <a:pt x="1430180" y="1895910"/>
                  <a:pt x="1398198" y="1881683"/>
                  <a:pt x="1398198" y="1849668"/>
                </a:cubicBezTo>
                <a:cubicBezTo>
                  <a:pt x="1401105" y="1728729"/>
                  <a:pt x="1322604" y="1693158"/>
                  <a:pt x="1247011" y="1657587"/>
                </a:cubicBezTo>
                <a:cubicBezTo>
                  <a:pt x="1287715" y="1597117"/>
                  <a:pt x="1322604" y="1639802"/>
                  <a:pt x="1354586" y="1636245"/>
                </a:cubicBezTo>
                <a:cubicBezTo>
                  <a:pt x="1374939" y="1632688"/>
                  <a:pt x="1395290" y="1629132"/>
                  <a:pt x="1395290" y="1597117"/>
                </a:cubicBezTo>
                <a:cubicBezTo>
                  <a:pt x="1395290" y="1572219"/>
                  <a:pt x="1386568" y="1540204"/>
                  <a:pt x="1366216" y="1540204"/>
                </a:cubicBezTo>
                <a:cubicBezTo>
                  <a:pt x="1238288" y="1536647"/>
                  <a:pt x="1165601" y="1365909"/>
                  <a:pt x="1031858" y="1365909"/>
                </a:cubicBezTo>
                <a:cubicBezTo>
                  <a:pt x="950450" y="1365909"/>
                  <a:pt x="1072563" y="1269868"/>
                  <a:pt x="1005692" y="1230741"/>
                </a:cubicBezTo>
                <a:cubicBezTo>
                  <a:pt x="991154" y="1220069"/>
                  <a:pt x="1046396" y="1205842"/>
                  <a:pt x="1069655" y="1209399"/>
                </a:cubicBezTo>
                <a:cubicBezTo>
                  <a:pt x="1092915" y="1212955"/>
                  <a:pt x="1113268" y="1237855"/>
                  <a:pt x="1142342" y="1220069"/>
                </a:cubicBezTo>
                <a:cubicBezTo>
                  <a:pt x="1156879" y="1156043"/>
                  <a:pt x="1119082" y="1131144"/>
                  <a:pt x="1084193" y="1113358"/>
                </a:cubicBezTo>
                <a:cubicBezTo>
                  <a:pt x="1008599" y="1070674"/>
                  <a:pt x="933005" y="1020875"/>
                  <a:pt x="848689" y="1006647"/>
                </a:cubicBezTo>
                <a:cubicBezTo>
                  <a:pt x="819615" y="1003089"/>
                  <a:pt x="802169" y="985305"/>
                  <a:pt x="805077" y="949734"/>
                </a:cubicBezTo>
                <a:cubicBezTo>
                  <a:pt x="810892" y="903491"/>
                  <a:pt x="839967" y="917720"/>
                  <a:pt x="863226" y="921277"/>
                </a:cubicBezTo>
                <a:cubicBezTo>
                  <a:pt x="877764" y="924835"/>
                  <a:pt x="892301" y="935506"/>
                  <a:pt x="906838" y="910606"/>
                </a:cubicBezTo>
                <a:cubicBezTo>
                  <a:pt x="566666" y="658055"/>
                  <a:pt x="386404" y="672284"/>
                  <a:pt x="5527" y="465975"/>
                </a:cubicBezTo>
                <a:cubicBezTo>
                  <a:pt x="89843" y="426847"/>
                  <a:pt x="150900" y="455303"/>
                  <a:pt x="209049" y="462417"/>
                </a:cubicBezTo>
                <a:cubicBezTo>
                  <a:pt x="354422" y="480203"/>
                  <a:pt x="264290" y="512216"/>
                  <a:pt x="409664" y="533558"/>
                </a:cubicBezTo>
                <a:cubicBezTo>
                  <a:pt x="479443" y="544229"/>
                  <a:pt x="543407" y="579800"/>
                  <a:pt x="621908" y="522887"/>
                </a:cubicBezTo>
                <a:cubicBezTo>
                  <a:pt x="674242" y="483759"/>
                  <a:pt x="758558" y="526444"/>
                  <a:pt x="822522" y="558458"/>
                </a:cubicBezTo>
                <a:cubicBezTo>
                  <a:pt x="874856" y="586915"/>
                  <a:pt x="927190" y="594028"/>
                  <a:pt x="996969" y="558458"/>
                </a:cubicBezTo>
                <a:cubicBezTo>
                  <a:pt x="933005" y="537116"/>
                  <a:pt x="883579" y="519330"/>
                  <a:pt x="834151" y="505101"/>
                </a:cubicBezTo>
                <a:cubicBezTo>
                  <a:pt x="793447" y="494431"/>
                  <a:pt x="770187" y="469532"/>
                  <a:pt x="773095" y="416176"/>
                </a:cubicBezTo>
                <a:cubicBezTo>
                  <a:pt x="773095" y="387720"/>
                  <a:pt x="764373" y="348592"/>
                  <a:pt x="793447" y="334364"/>
                </a:cubicBezTo>
                <a:cubicBezTo>
                  <a:pt x="816707" y="320135"/>
                  <a:pt x="848689" y="334364"/>
                  <a:pt x="860319" y="359262"/>
                </a:cubicBezTo>
                <a:cubicBezTo>
                  <a:pt x="874856" y="405504"/>
                  <a:pt x="889393" y="448189"/>
                  <a:pt x="938820" y="451747"/>
                </a:cubicBezTo>
                <a:cubicBezTo>
                  <a:pt x="1005692" y="458860"/>
                  <a:pt x="967894" y="430405"/>
                  <a:pt x="956265" y="394834"/>
                </a:cubicBezTo>
                <a:cubicBezTo>
                  <a:pt x="944635" y="355706"/>
                  <a:pt x="979525" y="345034"/>
                  <a:pt x="1002784" y="352148"/>
                </a:cubicBezTo>
                <a:cubicBezTo>
                  <a:pt x="1090008" y="384162"/>
                  <a:pt x="1180139" y="327250"/>
                  <a:pt x="1270270" y="373491"/>
                </a:cubicBezTo>
                <a:cubicBezTo>
                  <a:pt x="1247011" y="259665"/>
                  <a:pt x="1197583" y="209867"/>
                  <a:pt x="1092915" y="192082"/>
                </a:cubicBezTo>
                <a:cubicBezTo>
                  <a:pt x="1055118" y="188525"/>
                  <a:pt x="1014414" y="195638"/>
                  <a:pt x="979525" y="163625"/>
                </a:cubicBezTo>
                <a:cubicBezTo>
                  <a:pt x="959172" y="145839"/>
                  <a:pt x="938820" y="124497"/>
                  <a:pt x="953358" y="88927"/>
                </a:cubicBezTo>
                <a:cubicBezTo>
                  <a:pt x="962080" y="64027"/>
                  <a:pt x="985339" y="64027"/>
                  <a:pt x="1005692" y="71141"/>
                </a:cubicBezTo>
                <a:cubicBezTo>
                  <a:pt x="1090008" y="110269"/>
                  <a:pt x="1180139" y="120941"/>
                  <a:pt x="1267362" y="135168"/>
                </a:cubicBezTo>
                <a:cubicBezTo>
                  <a:pt x="1281900" y="138725"/>
                  <a:pt x="1296437" y="145839"/>
                  <a:pt x="1310975" y="110269"/>
                </a:cubicBezTo>
                <a:cubicBezTo>
                  <a:pt x="1209214" y="78255"/>
                  <a:pt x="1110360" y="35571"/>
                  <a:pt x="1008599" y="0"/>
                </a:cubicBezTo>
                <a:close/>
              </a:path>
            </a:pathLst>
          </a:custGeom>
          <a:solidFill>
            <a:srgbClr val="7FA1B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E6133E6-0F1F-4C79-A8CC-BAA234E3E035}"/>
              </a:ext>
            </a:extLst>
          </p:cNvPr>
          <p:cNvSpPr>
            <a:spLocks noGrp="1"/>
          </p:cNvSpPr>
          <p:nvPr>
            <p:ph type="title"/>
          </p:nvPr>
        </p:nvSpPr>
        <p:spPr>
          <a:xfrm>
            <a:off x="6848542" y="1065749"/>
            <a:ext cx="4505258" cy="4726502"/>
          </a:xfrm>
        </p:spPr>
        <p:txBody>
          <a:bodyPr>
            <a:normAutofit/>
          </a:bodyPr>
          <a:lstStyle/>
          <a:p>
            <a:pPr defTabSz="914377">
              <a:defRPr/>
            </a:pPr>
            <a:r>
              <a:rPr lang="en-GB">
                <a:solidFill>
                  <a:srgbClr val="FFFFFF"/>
                </a:solidFill>
              </a:rPr>
              <a:t>Continued</a:t>
            </a:r>
          </a:p>
        </p:txBody>
      </p:sp>
      <p:sp>
        <p:nvSpPr>
          <p:cNvPr id="24579" name="Content Placeholder 2">
            <a:extLst>
              <a:ext uri="{FF2B5EF4-FFF2-40B4-BE49-F238E27FC236}">
                <a16:creationId xmlns:a16="http://schemas.microsoft.com/office/drawing/2014/main" id="{9CB6CCC5-830C-4A32-AF8A-4732FD99FC64}"/>
              </a:ext>
            </a:extLst>
          </p:cNvPr>
          <p:cNvSpPr>
            <a:spLocks noGrp="1" noChangeArrowheads="1"/>
          </p:cNvSpPr>
          <p:nvPr>
            <p:ph idx="1"/>
          </p:nvPr>
        </p:nvSpPr>
        <p:spPr>
          <a:xfrm>
            <a:off x="838200" y="713313"/>
            <a:ext cx="3815778" cy="5431376"/>
          </a:xfrm>
        </p:spPr>
        <p:txBody>
          <a:bodyPr anchor="ctr">
            <a:normAutofit/>
          </a:bodyPr>
          <a:lstStyle/>
          <a:p>
            <a:r>
              <a:rPr lang="en-GB" altLang="en-US" sz="2000"/>
              <a:t>It is the responsibility of the researcher to provide the participants with information regarding the purpose, benefits, and risks of participating in both the interview and surveys.</a:t>
            </a:r>
          </a:p>
          <a:p>
            <a:r>
              <a:rPr lang="en-GB" altLang="en-US" sz="2000"/>
              <a:t>It is also the responsibility of the researcher to obtain the participants consent and explain concerns that the participants may have regarding their consent and participation. </a:t>
            </a:r>
          </a:p>
        </p:txBody>
      </p:sp>
    </p:spTree>
    <p:extLst>
      <p:ext uri="{BB962C8B-B14F-4D97-AF65-F5344CB8AC3E}">
        <p14:creationId xmlns:p14="http://schemas.microsoft.com/office/powerpoint/2010/main" val="3774210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5D940-365F-49E5-9616-5E8C510093E7}"/>
              </a:ext>
            </a:extLst>
          </p:cNvPr>
          <p:cNvSpPr>
            <a:spLocks noGrp="1"/>
          </p:cNvSpPr>
          <p:nvPr>
            <p:ph type="title"/>
          </p:nvPr>
        </p:nvSpPr>
        <p:spPr/>
        <p:txBody>
          <a:bodyPr/>
          <a:lstStyle/>
          <a:p>
            <a:pPr defTabSz="914377">
              <a:defRPr/>
            </a:pPr>
            <a:r>
              <a:rPr lang="en-GB">
                <a:solidFill>
                  <a:schemeClr val="tx1">
                    <a:lumMod val="90000"/>
                    <a:lumOff val="10000"/>
                  </a:schemeClr>
                </a:solidFill>
              </a:rPr>
              <a:t>continued</a:t>
            </a:r>
          </a:p>
        </p:txBody>
      </p:sp>
      <p:sp>
        <p:nvSpPr>
          <p:cNvPr id="25603" name="Content Placeholder 2">
            <a:extLst>
              <a:ext uri="{FF2B5EF4-FFF2-40B4-BE49-F238E27FC236}">
                <a16:creationId xmlns:a16="http://schemas.microsoft.com/office/drawing/2014/main" id="{0E3A736D-1909-4E67-A521-BD83DAA5DB20}"/>
              </a:ext>
            </a:extLst>
          </p:cNvPr>
          <p:cNvSpPr>
            <a:spLocks noGrp="1" noChangeArrowheads="1"/>
          </p:cNvSpPr>
          <p:nvPr>
            <p:ph idx="1"/>
          </p:nvPr>
        </p:nvSpPr>
        <p:spPr/>
        <p:txBody>
          <a:bodyPr/>
          <a:lstStyle/>
          <a:p>
            <a:r>
              <a:rPr lang="en-GB" altLang="en-US" sz="2400">
                <a:solidFill>
                  <a:srgbClr val="000000"/>
                </a:solidFill>
              </a:rPr>
              <a:t>The researcher is also responsible for ensuring the confidential nature of the information collected and making sure that the information collected is stored safely to maintain anonymity of the participant. Any potential conflict of interest should be identified and explained accordingly. </a:t>
            </a:r>
          </a:p>
          <a:p>
            <a:r>
              <a:rPr lang="en-GB" altLang="en-US" sz="2400">
                <a:solidFill>
                  <a:srgbClr val="000000"/>
                </a:solidFill>
              </a:rPr>
              <a:t>In addition, the researcher should make sure that the participants are aware of the fact that they are free to terminate their participation and any given point. </a:t>
            </a:r>
          </a:p>
        </p:txBody>
      </p:sp>
    </p:spTree>
    <p:extLst>
      <p:ext uri="{BB962C8B-B14F-4D97-AF65-F5344CB8AC3E}">
        <p14:creationId xmlns:p14="http://schemas.microsoft.com/office/powerpoint/2010/main" val="9550736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54504-A092-4FFF-9F41-1562C732FE2B}"/>
              </a:ext>
            </a:extLst>
          </p:cNvPr>
          <p:cNvSpPr>
            <a:spLocks noGrp="1"/>
          </p:cNvSpPr>
          <p:nvPr>
            <p:ph type="title"/>
          </p:nvPr>
        </p:nvSpPr>
        <p:spPr>
          <a:xfrm>
            <a:off x="2279650" y="188914"/>
            <a:ext cx="6870700" cy="466725"/>
          </a:xfrm>
        </p:spPr>
        <p:txBody>
          <a:bodyPr>
            <a:normAutofit fontScale="90000"/>
          </a:bodyPr>
          <a:lstStyle/>
          <a:p>
            <a:pPr>
              <a:defRPr/>
            </a:pPr>
            <a:r>
              <a:rPr lang="en-GB">
                <a:solidFill>
                  <a:schemeClr val="tx1">
                    <a:lumMod val="95000"/>
                    <a:lumOff val="5000"/>
                  </a:schemeClr>
                </a:solidFill>
              </a:rPr>
              <a:t>About the survey</a:t>
            </a:r>
          </a:p>
        </p:txBody>
      </p:sp>
      <p:sp>
        <p:nvSpPr>
          <p:cNvPr id="3" name="Content Placeholder 2">
            <a:extLst>
              <a:ext uri="{FF2B5EF4-FFF2-40B4-BE49-F238E27FC236}">
                <a16:creationId xmlns:a16="http://schemas.microsoft.com/office/drawing/2014/main" id="{7CF8A65F-FFBF-4EEA-8784-B5CC42D91A38}"/>
              </a:ext>
            </a:extLst>
          </p:cNvPr>
          <p:cNvSpPr>
            <a:spLocks noGrp="1"/>
          </p:cNvSpPr>
          <p:nvPr>
            <p:ph idx="1"/>
          </p:nvPr>
        </p:nvSpPr>
        <p:spPr>
          <a:xfrm>
            <a:off x="2135189" y="871538"/>
            <a:ext cx="8281987" cy="5986462"/>
          </a:xfrm>
        </p:spPr>
        <p:txBody>
          <a:bodyPr rtlCol="0">
            <a:normAutofit fontScale="62500" lnSpcReduction="20000"/>
          </a:bodyPr>
          <a:lstStyle/>
          <a:p>
            <a:pPr marL="91440" indent="-91440">
              <a:buClr>
                <a:schemeClr val="accent3"/>
              </a:buClr>
              <a:defRPr/>
            </a:pPr>
            <a:r>
              <a:rPr lang="en-GB"/>
              <a:t>This research aims to investigate the effectiveness of responsible gambling features in which your participation is requested. It is hoped that the results of this research will contribute to understanding the issues involved and that the results will assist the design and provision of appropriate interventions for individuals who develop problems. </a:t>
            </a:r>
            <a:br>
              <a:rPr lang="en-GB"/>
            </a:br>
            <a:br>
              <a:rPr lang="en-GB"/>
            </a:br>
            <a:r>
              <a:rPr lang="en-GB"/>
              <a:t>This survey should take about 10-15 minutes of your time. Most questions ask you to place a tick in the box provided and/or may ask you to provide some additional information as well. Any comments you may wish to make will provide the researcher with a greater understanding of any issues involved.</a:t>
            </a:r>
            <a:br>
              <a:rPr lang="en-GB"/>
            </a:br>
            <a:br>
              <a:rPr lang="en-GB"/>
            </a:br>
            <a:r>
              <a:rPr lang="en-GB"/>
              <a:t>The information recorded on this questionnaire will be kept completely confidential and all information you provide will be recorded on a completely anonymous basis. It will be passed on to the researcher from UWTSD, who will ensure that the information you provide is kept securely stored. You are not asked to provide your name at any point during the survey. If you find the research interesting you can find a copy of the results at http://gamblingandconsumers.blogspot.com/.</a:t>
            </a:r>
            <a:br>
              <a:rPr lang="en-GB"/>
            </a:br>
            <a:br>
              <a:rPr lang="en-GB"/>
            </a:br>
            <a:r>
              <a:rPr lang="en-GB"/>
              <a:t>If you have any problems completing the survey or would like to speak to the researcher, then please contact caroline.jawad@uwtsd.ac.uk</a:t>
            </a:r>
            <a:br>
              <a:rPr lang="en-GB"/>
            </a:br>
            <a:endParaRPr lang="en-GB"/>
          </a:p>
        </p:txBody>
      </p:sp>
    </p:spTree>
    <p:extLst>
      <p:ext uri="{BB962C8B-B14F-4D97-AF65-F5344CB8AC3E}">
        <p14:creationId xmlns:p14="http://schemas.microsoft.com/office/powerpoint/2010/main" val="11325884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6">
            <a:extLst>
              <a:ext uri="{FF2B5EF4-FFF2-40B4-BE49-F238E27FC236}">
                <a16:creationId xmlns:a16="http://schemas.microsoft.com/office/drawing/2014/main" id="{27B01402-3F21-4BAF-B08C-86BDBD7798B6}"/>
              </a:ext>
            </a:extLst>
          </p:cNvPr>
          <p:cNvPicPr>
            <a:picLocks noChangeAspect="1"/>
          </p:cNvPicPr>
          <p:nvPr/>
        </p:nvPicPr>
        <p:blipFill>
          <a:blip r:embed="rId3">
            <a:extLst>
              <a:ext uri="{28A0092B-C50C-407E-A947-70E740481C1C}">
                <a14:useLocalDpi xmlns:a14="http://schemas.microsoft.com/office/drawing/2010/main" val="0"/>
              </a:ext>
            </a:extLst>
          </a:blip>
          <a:srcRect l="68919" t="40437" r="2061" b="11600"/>
          <a:stretch>
            <a:fillRect/>
          </a:stretch>
        </p:blipFill>
        <p:spPr bwMode="auto">
          <a:xfrm>
            <a:off x="1524000" y="622300"/>
            <a:ext cx="9144000" cy="496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241974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E20694C-8496-42D4-A656-917F02ACB220}"/>
              </a:ext>
            </a:extLst>
          </p:cNvPr>
          <p:cNvSpPr>
            <a:spLocks noGrp="1"/>
          </p:cNvSpPr>
          <p:nvPr>
            <p:ph type="title"/>
          </p:nvPr>
        </p:nvSpPr>
        <p:spPr>
          <a:xfrm>
            <a:off x="2292096" y="585216"/>
            <a:ext cx="7290054" cy="1499616"/>
          </a:xfrm>
        </p:spPr>
        <p:txBody>
          <a:bodyPr>
            <a:noAutofit/>
            <a:sp3d prstMaterial="softEdge">
              <a:bevelT w="25400" h="25400"/>
            </a:sp3d>
          </a:bodyPr>
          <a:lstStyle/>
          <a:p>
            <a:pPr defTabSz="914377">
              <a:defRPr/>
            </a:pPr>
            <a:r>
              <a:rPr lang="en-GB">
                <a:solidFill>
                  <a:schemeClr val="tx1">
                    <a:lumMod val="90000"/>
                    <a:lumOff val="10000"/>
                  </a:schemeClr>
                </a:solidFill>
              </a:rPr>
              <a:t>The Module</a:t>
            </a:r>
          </a:p>
        </p:txBody>
      </p:sp>
      <p:sp>
        <p:nvSpPr>
          <p:cNvPr id="29699" name="Content Placeholder 1">
            <a:extLst>
              <a:ext uri="{FF2B5EF4-FFF2-40B4-BE49-F238E27FC236}">
                <a16:creationId xmlns:a16="http://schemas.microsoft.com/office/drawing/2014/main" id="{F0F73BEE-C0D9-4370-8110-6BFF9D16E205}"/>
              </a:ext>
            </a:extLst>
          </p:cNvPr>
          <p:cNvSpPr>
            <a:spLocks noGrp="1"/>
          </p:cNvSpPr>
          <p:nvPr>
            <p:ph idx="1"/>
          </p:nvPr>
        </p:nvSpPr>
        <p:spPr/>
        <p:txBody>
          <a:bodyPr/>
          <a:lstStyle/>
          <a:p>
            <a:pPr>
              <a:spcAft>
                <a:spcPct val="0"/>
              </a:spcAft>
            </a:pPr>
            <a:r>
              <a:rPr lang="en-GB" altLang="en-US">
                <a:solidFill>
                  <a:srgbClr val="000000"/>
                </a:solidFill>
                <a:ea typeface="MS PGothic" panose="020B0600070205080204" pitchFamily="34" charset="-128"/>
              </a:rPr>
              <a:t>To write a Research Proposal 0%</a:t>
            </a:r>
          </a:p>
          <a:p>
            <a:pPr>
              <a:spcAft>
                <a:spcPct val="0"/>
              </a:spcAft>
            </a:pPr>
            <a:r>
              <a:rPr lang="en-GB" altLang="en-US">
                <a:solidFill>
                  <a:srgbClr val="000000"/>
                </a:solidFill>
                <a:ea typeface="MS PGothic" panose="020B0600070205080204" pitchFamily="34" charset="-128"/>
              </a:rPr>
              <a:t>To write a Dissertation 100%</a:t>
            </a:r>
          </a:p>
          <a:p>
            <a:pPr>
              <a:spcAft>
                <a:spcPct val="0"/>
              </a:spcAft>
              <a:buFont typeface="Wingdings 3" panose="05040102010807070707" pitchFamily="18" charset="2"/>
              <a:buNone/>
            </a:pPr>
            <a:endParaRPr lang="en-GB" altLang="en-US">
              <a:ea typeface="MS PGothic" panose="020B0600070205080204" pitchFamily="34" charset="-128"/>
            </a:endParaRPr>
          </a:p>
        </p:txBody>
      </p:sp>
    </p:spTree>
    <p:extLst>
      <p:ext uri="{BB962C8B-B14F-4D97-AF65-F5344CB8AC3E}">
        <p14:creationId xmlns:p14="http://schemas.microsoft.com/office/powerpoint/2010/main" val="28937769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DA8886A6-5426-494B-96D8-D962D2BA08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Freeform: Shape 75">
            <a:extLst>
              <a:ext uri="{FF2B5EF4-FFF2-40B4-BE49-F238E27FC236}">
                <a16:creationId xmlns:a16="http://schemas.microsoft.com/office/drawing/2014/main" id="{AA3ED336-C09E-46E8-9774-B977D15FC5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52347"/>
            <a:ext cx="12191999" cy="6105653"/>
          </a:xfrm>
          <a:custGeom>
            <a:avLst/>
            <a:gdLst>
              <a:gd name="connsiteX0" fmla="*/ 7538181 w 12191999"/>
              <a:gd name="connsiteY0" fmla="*/ 484 h 6105653"/>
              <a:gd name="connsiteX1" fmla="*/ 7569993 w 12191999"/>
              <a:gd name="connsiteY1" fmla="*/ 5527 h 6105653"/>
              <a:gd name="connsiteX2" fmla="*/ 7587853 w 12191999"/>
              <a:gd name="connsiteY2" fmla="*/ 84028 h 6105653"/>
              <a:gd name="connsiteX3" fmla="*/ 7559278 w 12191999"/>
              <a:gd name="connsiteY3" fmla="*/ 325347 h 6105653"/>
              <a:gd name="connsiteX4" fmla="*/ 7795021 w 12191999"/>
              <a:gd name="connsiteY4" fmla="*/ 25878 h 6105653"/>
              <a:gd name="connsiteX5" fmla="*/ 7759302 w 12191999"/>
              <a:gd name="connsiteY5" fmla="*/ 249752 h 6105653"/>
              <a:gd name="connsiteX6" fmla="*/ 7852171 w 12191999"/>
              <a:gd name="connsiteY6" fmla="*/ 313717 h 6105653"/>
              <a:gd name="connsiteX7" fmla="*/ 8002190 w 12191999"/>
              <a:gd name="connsiteY7" fmla="*/ 418385 h 6105653"/>
              <a:gd name="connsiteX8" fmla="*/ 8084343 w 12191999"/>
              <a:gd name="connsiteY8" fmla="*/ 491072 h 6105653"/>
              <a:gd name="connsiteX9" fmla="*/ 8348662 w 12191999"/>
              <a:gd name="connsiteY9" fmla="*/ 520146 h 6105653"/>
              <a:gd name="connsiteX10" fmla="*/ 8637984 w 12191999"/>
              <a:gd name="connsiteY10" fmla="*/ 459090 h 6105653"/>
              <a:gd name="connsiteX11" fmla="*/ 8784431 w 12191999"/>
              <a:gd name="connsiteY11" fmla="*/ 290457 h 6105653"/>
              <a:gd name="connsiteX12" fmla="*/ 8948737 w 12191999"/>
              <a:gd name="connsiteY12" fmla="*/ 339884 h 6105653"/>
              <a:gd name="connsiteX13" fmla="*/ 8848725 w 12191999"/>
              <a:gd name="connsiteY13" fmla="*/ 697501 h 6105653"/>
              <a:gd name="connsiteX14" fmla="*/ 9238059 w 12191999"/>
              <a:gd name="connsiteY14" fmla="*/ 165437 h 6105653"/>
              <a:gd name="connsiteX15" fmla="*/ 9255919 w 12191999"/>
              <a:gd name="connsiteY15" fmla="*/ 255567 h 6105653"/>
              <a:gd name="connsiteX16" fmla="*/ 9477374 w 12191999"/>
              <a:gd name="connsiteY16" fmla="*/ 578295 h 6105653"/>
              <a:gd name="connsiteX17" fmla="*/ 9488091 w 12191999"/>
              <a:gd name="connsiteY17" fmla="*/ 595740 h 6105653"/>
              <a:gd name="connsiteX18" fmla="*/ 9627393 w 12191999"/>
              <a:gd name="connsiteY18" fmla="*/ 650981 h 6105653"/>
              <a:gd name="connsiteX19" fmla="*/ 9648824 w 12191999"/>
              <a:gd name="connsiteY19" fmla="*/ 825429 h 6105653"/>
              <a:gd name="connsiteX20" fmla="*/ 9616678 w 12191999"/>
              <a:gd name="connsiteY20" fmla="*/ 970802 h 6105653"/>
              <a:gd name="connsiteX21" fmla="*/ 9655968 w 12191999"/>
              <a:gd name="connsiteY21" fmla="*/ 1127805 h 6105653"/>
              <a:gd name="connsiteX22" fmla="*/ 9638109 w 12191999"/>
              <a:gd name="connsiteY22" fmla="*/ 1267362 h 6105653"/>
              <a:gd name="connsiteX23" fmla="*/ 9663111 w 12191999"/>
              <a:gd name="connsiteY23" fmla="*/ 1386568 h 6105653"/>
              <a:gd name="connsiteX24" fmla="*/ 9780984 w 12191999"/>
              <a:gd name="connsiteY24" fmla="*/ 1270269 h 6105653"/>
              <a:gd name="connsiteX25" fmla="*/ 9780984 w 12191999"/>
              <a:gd name="connsiteY25" fmla="*/ 1107452 h 6105653"/>
              <a:gd name="connsiteX26" fmla="*/ 9855993 w 12191999"/>
              <a:gd name="connsiteY26" fmla="*/ 991154 h 6105653"/>
              <a:gd name="connsiteX27" fmla="*/ 9991724 w 12191999"/>
              <a:gd name="connsiteY27" fmla="*/ 880670 h 6105653"/>
              <a:gd name="connsiteX28" fmla="*/ 10209609 w 12191999"/>
              <a:gd name="connsiteY28" fmla="*/ 491071 h 6105653"/>
              <a:gd name="connsiteX29" fmla="*/ 10291762 w 12191999"/>
              <a:gd name="connsiteY29" fmla="*/ 421292 h 6105653"/>
              <a:gd name="connsiteX30" fmla="*/ 9973865 w 12191999"/>
              <a:gd name="connsiteY30" fmla="*/ 1531941 h 6105653"/>
              <a:gd name="connsiteX31" fmla="*/ 10106024 w 12191999"/>
              <a:gd name="connsiteY31" fmla="*/ 1188861 h 6105653"/>
              <a:gd name="connsiteX32" fmla="*/ 10081022 w 12191999"/>
              <a:gd name="connsiteY32" fmla="*/ 1421458 h 6105653"/>
              <a:gd name="connsiteX33" fmla="*/ 10170318 w 12191999"/>
              <a:gd name="connsiteY33" fmla="*/ 1549385 h 6105653"/>
              <a:gd name="connsiteX34" fmla="*/ 10198893 w 12191999"/>
              <a:gd name="connsiteY34" fmla="*/ 1549385 h 6105653"/>
              <a:gd name="connsiteX35" fmla="*/ 10281046 w 12191999"/>
              <a:gd name="connsiteY35" fmla="*/ 1453439 h 6105653"/>
              <a:gd name="connsiteX36" fmla="*/ 10334625 w 12191999"/>
              <a:gd name="connsiteY36" fmla="*/ 1398198 h 6105653"/>
              <a:gd name="connsiteX37" fmla="*/ 10527506 w 12191999"/>
              <a:gd name="connsiteY37" fmla="*/ 1247010 h 6105653"/>
              <a:gd name="connsiteX38" fmla="*/ 10548937 w 12191999"/>
              <a:gd name="connsiteY38" fmla="*/ 1354586 h 6105653"/>
              <a:gd name="connsiteX39" fmla="*/ 10588228 w 12191999"/>
              <a:gd name="connsiteY39" fmla="*/ 1395290 h 6105653"/>
              <a:gd name="connsiteX40" fmla="*/ 10645378 w 12191999"/>
              <a:gd name="connsiteY40" fmla="*/ 1366216 h 6105653"/>
              <a:gd name="connsiteX41" fmla="*/ 10820400 w 12191999"/>
              <a:gd name="connsiteY41" fmla="*/ 1031858 h 6105653"/>
              <a:gd name="connsiteX42" fmla="*/ 10956131 w 12191999"/>
              <a:gd name="connsiteY42" fmla="*/ 1005691 h 6105653"/>
              <a:gd name="connsiteX43" fmla="*/ 10977562 w 12191999"/>
              <a:gd name="connsiteY43" fmla="*/ 1069655 h 6105653"/>
              <a:gd name="connsiteX44" fmla="*/ 10966847 w 12191999"/>
              <a:gd name="connsiteY44" fmla="*/ 1142341 h 6105653"/>
              <a:gd name="connsiteX45" fmla="*/ 11074003 w 12191999"/>
              <a:gd name="connsiteY45" fmla="*/ 1084192 h 6105653"/>
              <a:gd name="connsiteX46" fmla="*/ 11181159 w 12191999"/>
              <a:gd name="connsiteY46" fmla="*/ 848688 h 6105653"/>
              <a:gd name="connsiteX47" fmla="*/ 11238309 w 12191999"/>
              <a:gd name="connsiteY47" fmla="*/ 805077 h 6105653"/>
              <a:gd name="connsiteX48" fmla="*/ 11266884 w 12191999"/>
              <a:gd name="connsiteY48" fmla="*/ 863226 h 6105653"/>
              <a:gd name="connsiteX49" fmla="*/ 11277600 w 12191999"/>
              <a:gd name="connsiteY49" fmla="*/ 906838 h 6105653"/>
              <a:gd name="connsiteX50" fmla="*/ 11724084 w 12191999"/>
              <a:gd name="connsiteY50" fmla="*/ 5527 h 6105653"/>
              <a:gd name="connsiteX51" fmla="*/ 11727656 w 12191999"/>
              <a:gd name="connsiteY51" fmla="*/ 209048 h 6105653"/>
              <a:gd name="connsiteX52" fmla="*/ 11656218 w 12191999"/>
              <a:gd name="connsiteY52" fmla="*/ 409663 h 6105653"/>
              <a:gd name="connsiteX53" fmla="*/ 11666934 w 12191999"/>
              <a:gd name="connsiteY53" fmla="*/ 621907 h 6105653"/>
              <a:gd name="connsiteX54" fmla="*/ 11631215 w 12191999"/>
              <a:gd name="connsiteY54" fmla="*/ 822521 h 6105653"/>
              <a:gd name="connsiteX55" fmla="*/ 11631215 w 12191999"/>
              <a:gd name="connsiteY55" fmla="*/ 996969 h 6105653"/>
              <a:gd name="connsiteX56" fmla="*/ 11684793 w 12191999"/>
              <a:gd name="connsiteY56" fmla="*/ 834151 h 6105653"/>
              <a:gd name="connsiteX57" fmla="*/ 11774090 w 12191999"/>
              <a:gd name="connsiteY57" fmla="*/ 773095 h 6105653"/>
              <a:gd name="connsiteX58" fmla="*/ 11856243 w 12191999"/>
              <a:gd name="connsiteY58" fmla="*/ 793447 h 6105653"/>
              <a:gd name="connsiteX59" fmla="*/ 11831240 w 12191999"/>
              <a:gd name="connsiteY59" fmla="*/ 860319 h 6105653"/>
              <a:gd name="connsiteX60" fmla="*/ 11738371 w 12191999"/>
              <a:gd name="connsiteY60" fmla="*/ 938820 h 6105653"/>
              <a:gd name="connsiteX61" fmla="*/ 11795521 w 12191999"/>
              <a:gd name="connsiteY61" fmla="*/ 956264 h 6105653"/>
              <a:gd name="connsiteX62" fmla="*/ 11838384 w 12191999"/>
              <a:gd name="connsiteY62" fmla="*/ 1002784 h 6105653"/>
              <a:gd name="connsiteX63" fmla="*/ 11816952 w 12191999"/>
              <a:gd name="connsiteY63" fmla="*/ 1270269 h 6105653"/>
              <a:gd name="connsiteX64" fmla="*/ 11999118 w 12191999"/>
              <a:gd name="connsiteY64" fmla="*/ 1092915 h 6105653"/>
              <a:gd name="connsiteX65" fmla="*/ 12027693 w 12191999"/>
              <a:gd name="connsiteY65" fmla="*/ 979524 h 6105653"/>
              <a:gd name="connsiteX66" fmla="*/ 12102703 w 12191999"/>
              <a:gd name="connsiteY66" fmla="*/ 953357 h 6105653"/>
              <a:gd name="connsiteX67" fmla="*/ 12120562 w 12191999"/>
              <a:gd name="connsiteY67" fmla="*/ 1005691 h 6105653"/>
              <a:gd name="connsiteX68" fmla="*/ 12056268 w 12191999"/>
              <a:gd name="connsiteY68" fmla="*/ 1267362 h 6105653"/>
              <a:gd name="connsiteX69" fmla="*/ 12081272 w 12191999"/>
              <a:gd name="connsiteY69" fmla="*/ 1310974 h 6105653"/>
              <a:gd name="connsiteX70" fmla="*/ 12191999 w 12191999"/>
              <a:gd name="connsiteY70" fmla="*/ 1008598 h 6105653"/>
              <a:gd name="connsiteX71" fmla="*/ 12191999 w 12191999"/>
              <a:gd name="connsiteY71" fmla="*/ 6105653 h 6105653"/>
              <a:gd name="connsiteX72" fmla="*/ 0 w 12191999"/>
              <a:gd name="connsiteY72" fmla="*/ 6105653 h 6105653"/>
              <a:gd name="connsiteX73" fmla="*/ 0 w 12191999"/>
              <a:gd name="connsiteY73" fmla="*/ 927116 h 6105653"/>
              <a:gd name="connsiteX74" fmla="*/ 61930 w 12191999"/>
              <a:gd name="connsiteY74" fmla="*/ 902578 h 6105653"/>
              <a:gd name="connsiteX75" fmla="*/ 155971 w 12191999"/>
              <a:gd name="connsiteY75" fmla="*/ 883588 h 6105653"/>
              <a:gd name="connsiteX76" fmla="*/ 277414 w 12191999"/>
              <a:gd name="connsiteY76" fmla="*/ 802179 h 6105653"/>
              <a:gd name="connsiteX77" fmla="*/ 638174 w 12191999"/>
              <a:gd name="connsiteY77" fmla="*/ 430025 h 6105653"/>
              <a:gd name="connsiteX78" fmla="*/ 477440 w 12191999"/>
              <a:gd name="connsiteY78" fmla="*/ 784735 h 6105653"/>
              <a:gd name="connsiteX79" fmla="*/ 827483 w 12191999"/>
              <a:gd name="connsiteY79" fmla="*/ 418395 h 6105653"/>
              <a:gd name="connsiteX80" fmla="*/ 956071 w 12191999"/>
              <a:gd name="connsiteY80" fmla="*/ 241040 h 6105653"/>
              <a:gd name="connsiteX81" fmla="*/ 999268 w 12191999"/>
              <a:gd name="connsiteY81" fmla="*/ 192386 h 6105653"/>
              <a:gd name="connsiteX82" fmla="*/ 1031080 w 12191999"/>
              <a:gd name="connsiteY82" fmla="*/ 197429 h 6105653"/>
              <a:gd name="connsiteX83" fmla="*/ 1048940 w 12191999"/>
              <a:gd name="connsiteY83" fmla="*/ 275930 h 6105653"/>
              <a:gd name="connsiteX84" fmla="*/ 1020365 w 12191999"/>
              <a:gd name="connsiteY84" fmla="*/ 517249 h 6105653"/>
              <a:gd name="connsiteX85" fmla="*/ 1256108 w 12191999"/>
              <a:gd name="connsiteY85" fmla="*/ 217780 h 6105653"/>
              <a:gd name="connsiteX86" fmla="*/ 1220389 w 12191999"/>
              <a:gd name="connsiteY86" fmla="*/ 441654 h 6105653"/>
              <a:gd name="connsiteX87" fmla="*/ 1313258 w 12191999"/>
              <a:gd name="connsiteY87" fmla="*/ 505619 h 6105653"/>
              <a:gd name="connsiteX88" fmla="*/ 1463277 w 12191999"/>
              <a:gd name="connsiteY88" fmla="*/ 610287 h 6105653"/>
              <a:gd name="connsiteX89" fmla="*/ 1545430 w 12191999"/>
              <a:gd name="connsiteY89" fmla="*/ 682974 h 6105653"/>
              <a:gd name="connsiteX90" fmla="*/ 1809749 w 12191999"/>
              <a:gd name="connsiteY90" fmla="*/ 712048 h 6105653"/>
              <a:gd name="connsiteX91" fmla="*/ 2099071 w 12191999"/>
              <a:gd name="connsiteY91" fmla="*/ 650992 h 6105653"/>
              <a:gd name="connsiteX92" fmla="*/ 2245518 w 12191999"/>
              <a:gd name="connsiteY92" fmla="*/ 482359 h 6105653"/>
              <a:gd name="connsiteX93" fmla="*/ 2409824 w 12191999"/>
              <a:gd name="connsiteY93" fmla="*/ 531786 h 6105653"/>
              <a:gd name="connsiteX94" fmla="*/ 2309812 w 12191999"/>
              <a:gd name="connsiteY94" fmla="*/ 889403 h 6105653"/>
              <a:gd name="connsiteX95" fmla="*/ 2699146 w 12191999"/>
              <a:gd name="connsiteY95" fmla="*/ 357339 h 6105653"/>
              <a:gd name="connsiteX96" fmla="*/ 2717006 w 12191999"/>
              <a:gd name="connsiteY96" fmla="*/ 447469 h 6105653"/>
              <a:gd name="connsiteX97" fmla="*/ 2938461 w 12191999"/>
              <a:gd name="connsiteY97" fmla="*/ 770197 h 6105653"/>
              <a:gd name="connsiteX98" fmla="*/ 2949178 w 12191999"/>
              <a:gd name="connsiteY98" fmla="*/ 787642 h 6105653"/>
              <a:gd name="connsiteX99" fmla="*/ 3088480 w 12191999"/>
              <a:gd name="connsiteY99" fmla="*/ 842883 h 6105653"/>
              <a:gd name="connsiteX100" fmla="*/ 3109911 w 12191999"/>
              <a:gd name="connsiteY100" fmla="*/ 1017331 h 6105653"/>
              <a:gd name="connsiteX101" fmla="*/ 3077765 w 12191999"/>
              <a:gd name="connsiteY101" fmla="*/ 1162704 h 6105653"/>
              <a:gd name="connsiteX102" fmla="*/ 3117055 w 12191999"/>
              <a:gd name="connsiteY102" fmla="*/ 1319707 h 6105653"/>
              <a:gd name="connsiteX103" fmla="*/ 3099196 w 12191999"/>
              <a:gd name="connsiteY103" fmla="*/ 1459264 h 6105653"/>
              <a:gd name="connsiteX104" fmla="*/ 3124198 w 12191999"/>
              <a:gd name="connsiteY104" fmla="*/ 1578470 h 6105653"/>
              <a:gd name="connsiteX105" fmla="*/ 3242071 w 12191999"/>
              <a:gd name="connsiteY105" fmla="*/ 1462171 h 6105653"/>
              <a:gd name="connsiteX106" fmla="*/ 3242071 w 12191999"/>
              <a:gd name="connsiteY106" fmla="*/ 1299354 h 6105653"/>
              <a:gd name="connsiteX107" fmla="*/ 3317080 w 12191999"/>
              <a:gd name="connsiteY107" fmla="*/ 1183056 h 6105653"/>
              <a:gd name="connsiteX108" fmla="*/ 3452811 w 12191999"/>
              <a:gd name="connsiteY108" fmla="*/ 1072572 h 6105653"/>
              <a:gd name="connsiteX109" fmla="*/ 3670696 w 12191999"/>
              <a:gd name="connsiteY109" fmla="*/ 682973 h 6105653"/>
              <a:gd name="connsiteX110" fmla="*/ 3752849 w 12191999"/>
              <a:gd name="connsiteY110" fmla="*/ 613194 h 6105653"/>
              <a:gd name="connsiteX111" fmla="*/ 3434952 w 12191999"/>
              <a:gd name="connsiteY111" fmla="*/ 1723843 h 6105653"/>
              <a:gd name="connsiteX112" fmla="*/ 3567111 w 12191999"/>
              <a:gd name="connsiteY112" fmla="*/ 1380763 h 6105653"/>
              <a:gd name="connsiteX113" fmla="*/ 3542109 w 12191999"/>
              <a:gd name="connsiteY113" fmla="*/ 1613360 h 6105653"/>
              <a:gd name="connsiteX114" fmla="*/ 3631405 w 12191999"/>
              <a:gd name="connsiteY114" fmla="*/ 1741287 h 6105653"/>
              <a:gd name="connsiteX115" fmla="*/ 3659980 w 12191999"/>
              <a:gd name="connsiteY115" fmla="*/ 1741287 h 6105653"/>
              <a:gd name="connsiteX116" fmla="*/ 3742133 w 12191999"/>
              <a:gd name="connsiteY116" fmla="*/ 1645341 h 6105653"/>
              <a:gd name="connsiteX117" fmla="*/ 3795712 w 12191999"/>
              <a:gd name="connsiteY117" fmla="*/ 1590100 h 6105653"/>
              <a:gd name="connsiteX118" fmla="*/ 3988593 w 12191999"/>
              <a:gd name="connsiteY118" fmla="*/ 1438912 h 6105653"/>
              <a:gd name="connsiteX119" fmla="*/ 4010024 w 12191999"/>
              <a:gd name="connsiteY119" fmla="*/ 1546488 h 6105653"/>
              <a:gd name="connsiteX120" fmla="*/ 4049315 w 12191999"/>
              <a:gd name="connsiteY120" fmla="*/ 1587192 h 6105653"/>
              <a:gd name="connsiteX121" fmla="*/ 4106465 w 12191999"/>
              <a:gd name="connsiteY121" fmla="*/ 1558118 h 6105653"/>
              <a:gd name="connsiteX122" fmla="*/ 4281487 w 12191999"/>
              <a:gd name="connsiteY122" fmla="*/ 1223760 h 6105653"/>
              <a:gd name="connsiteX123" fmla="*/ 4417219 w 12191999"/>
              <a:gd name="connsiteY123" fmla="*/ 1197593 h 6105653"/>
              <a:gd name="connsiteX124" fmla="*/ 4438649 w 12191999"/>
              <a:gd name="connsiteY124" fmla="*/ 1261557 h 6105653"/>
              <a:gd name="connsiteX125" fmla="*/ 4427935 w 12191999"/>
              <a:gd name="connsiteY125" fmla="*/ 1334243 h 6105653"/>
              <a:gd name="connsiteX126" fmla="*/ 4535090 w 12191999"/>
              <a:gd name="connsiteY126" fmla="*/ 1276094 h 6105653"/>
              <a:gd name="connsiteX127" fmla="*/ 4642246 w 12191999"/>
              <a:gd name="connsiteY127" fmla="*/ 1040590 h 6105653"/>
              <a:gd name="connsiteX128" fmla="*/ 4699396 w 12191999"/>
              <a:gd name="connsiteY128" fmla="*/ 996979 h 6105653"/>
              <a:gd name="connsiteX129" fmla="*/ 4727971 w 12191999"/>
              <a:gd name="connsiteY129" fmla="*/ 1055128 h 6105653"/>
              <a:gd name="connsiteX130" fmla="*/ 4738688 w 12191999"/>
              <a:gd name="connsiteY130" fmla="*/ 1098740 h 6105653"/>
              <a:gd name="connsiteX131" fmla="*/ 5185172 w 12191999"/>
              <a:gd name="connsiteY131" fmla="*/ 197429 h 6105653"/>
              <a:gd name="connsiteX132" fmla="*/ 5188744 w 12191999"/>
              <a:gd name="connsiteY132" fmla="*/ 400950 h 6105653"/>
              <a:gd name="connsiteX133" fmla="*/ 5117306 w 12191999"/>
              <a:gd name="connsiteY133" fmla="*/ 601565 h 6105653"/>
              <a:gd name="connsiteX134" fmla="*/ 5128021 w 12191999"/>
              <a:gd name="connsiteY134" fmla="*/ 813809 h 6105653"/>
              <a:gd name="connsiteX135" fmla="*/ 5092302 w 12191999"/>
              <a:gd name="connsiteY135" fmla="*/ 1014423 h 6105653"/>
              <a:gd name="connsiteX136" fmla="*/ 5092302 w 12191999"/>
              <a:gd name="connsiteY136" fmla="*/ 1188871 h 6105653"/>
              <a:gd name="connsiteX137" fmla="*/ 5145880 w 12191999"/>
              <a:gd name="connsiteY137" fmla="*/ 1026053 h 6105653"/>
              <a:gd name="connsiteX138" fmla="*/ 5235177 w 12191999"/>
              <a:gd name="connsiteY138" fmla="*/ 964997 h 6105653"/>
              <a:gd name="connsiteX139" fmla="*/ 5317331 w 12191999"/>
              <a:gd name="connsiteY139" fmla="*/ 985349 h 6105653"/>
              <a:gd name="connsiteX140" fmla="*/ 5292327 w 12191999"/>
              <a:gd name="connsiteY140" fmla="*/ 1052221 h 6105653"/>
              <a:gd name="connsiteX141" fmla="*/ 5199458 w 12191999"/>
              <a:gd name="connsiteY141" fmla="*/ 1130722 h 6105653"/>
              <a:gd name="connsiteX142" fmla="*/ 5256608 w 12191999"/>
              <a:gd name="connsiteY142" fmla="*/ 1148166 h 6105653"/>
              <a:gd name="connsiteX143" fmla="*/ 5299471 w 12191999"/>
              <a:gd name="connsiteY143" fmla="*/ 1194686 h 6105653"/>
              <a:gd name="connsiteX144" fmla="*/ 5278039 w 12191999"/>
              <a:gd name="connsiteY144" fmla="*/ 1462171 h 6105653"/>
              <a:gd name="connsiteX145" fmla="*/ 5460205 w 12191999"/>
              <a:gd name="connsiteY145" fmla="*/ 1284817 h 6105653"/>
              <a:gd name="connsiteX146" fmla="*/ 5488780 w 12191999"/>
              <a:gd name="connsiteY146" fmla="*/ 1171426 h 6105653"/>
              <a:gd name="connsiteX147" fmla="*/ 5539513 w 12191999"/>
              <a:gd name="connsiteY147" fmla="*/ 1140353 h 6105653"/>
              <a:gd name="connsiteX148" fmla="*/ 5552720 w 12191999"/>
              <a:gd name="connsiteY148" fmla="*/ 1143022 h 6105653"/>
              <a:gd name="connsiteX149" fmla="*/ 5574208 w 12191999"/>
              <a:gd name="connsiteY149" fmla="*/ 1115811 h 6105653"/>
              <a:gd name="connsiteX150" fmla="*/ 5734050 w 12191999"/>
              <a:gd name="connsiteY150" fmla="*/ 1075470 h 6105653"/>
              <a:gd name="connsiteX151" fmla="*/ 5798343 w 12191999"/>
              <a:gd name="connsiteY151" fmla="*/ 1020228 h 6105653"/>
              <a:gd name="connsiteX152" fmla="*/ 5884068 w 12191999"/>
              <a:gd name="connsiteY152" fmla="*/ 883578 h 6105653"/>
              <a:gd name="connsiteX153" fmla="*/ 6066234 w 12191999"/>
              <a:gd name="connsiteY153" fmla="*/ 645166 h 6105653"/>
              <a:gd name="connsiteX154" fmla="*/ 6109096 w 12191999"/>
              <a:gd name="connsiteY154" fmla="*/ 732391 h 6105653"/>
              <a:gd name="connsiteX155" fmla="*/ 5998368 w 12191999"/>
              <a:gd name="connsiteY155" fmla="*/ 985338 h 6105653"/>
              <a:gd name="connsiteX156" fmla="*/ 5969793 w 12191999"/>
              <a:gd name="connsiteY156" fmla="*/ 1168509 h 6105653"/>
              <a:gd name="connsiteX157" fmla="*/ 6162674 w 12191999"/>
              <a:gd name="connsiteY157" fmla="*/ 909745 h 6105653"/>
              <a:gd name="connsiteX158" fmla="*/ 6412705 w 12191999"/>
              <a:gd name="connsiteY158" fmla="*/ 659704 h 6105653"/>
              <a:gd name="connsiteX159" fmla="*/ 6366271 w 12191999"/>
              <a:gd name="connsiteY159" fmla="*/ 851596 h 6105653"/>
              <a:gd name="connsiteX160" fmla="*/ 6398418 w 12191999"/>
              <a:gd name="connsiteY160" fmla="*/ 860319 h 6105653"/>
              <a:gd name="connsiteX161" fmla="*/ 6694884 w 12191999"/>
              <a:gd name="connsiteY161" fmla="*/ 691686 h 6105653"/>
              <a:gd name="connsiteX162" fmla="*/ 6816327 w 12191999"/>
              <a:gd name="connsiteY162" fmla="*/ 610277 h 6105653"/>
              <a:gd name="connsiteX163" fmla="*/ 7177087 w 12191999"/>
              <a:gd name="connsiteY163" fmla="*/ 238123 h 6105653"/>
              <a:gd name="connsiteX164" fmla="*/ 7016353 w 12191999"/>
              <a:gd name="connsiteY164" fmla="*/ 592833 h 6105653"/>
              <a:gd name="connsiteX165" fmla="*/ 7366396 w 12191999"/>
              <a:gd name="connsiteY165" fmla="*/ 226493 h 6105653"/>
              <a:gd name="connsiteX166" fmla="*/ 7494984 w 12191999"/>
              <a:gd name="connsiteY166" fmla="*/ 49138 h 6105653"/>
              <a:gd name="connsiteX167" fmla="*/ 7538181 w 12191999"/>
              <a:gd name="connsiteY167" fmla="*/ 484 h 6105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Lst>
            <a:rect l="l" t="t" r="r" b="b"/>
            <a:pathLst>
              <a:path w="12191999" h="6105653">
                <a:moveTo>
                  <a:pt x="7538181" y="484"/>
                </a:moveTo>
                <a:cubicBezTo>
                  <a:pt x="7546999" y="-833"/>
                  <a:pt x="7557492" y="439"/>
                  <a:pt x="7569993" y="5527"/>
                </a:cubicBezTo>
                <a:cubicBezTo>
                  <a:pt x="7612855" y="22971"/>
                  <a:pt x="7598567" y="54953"/>
                  <a:pt x="7587853" y="84028"/>
                </a:cubicBezTo>
                <a:cubicBezTo>
                  <a:pt x="7559278" y="153806"/>
                  <a:pt x="7559278" y="229401"/>
                  <a:pt x="7559278" y="325347"/>
                </a:cubicBezTo>
                <a:cubicBezTo>
                  <a:pt x="7695009" y="243938"/>
                  <a:pt x="7652146" y="95658"/>
                  <a:pt x="7795021" y="25878"/>
                </a:cubicBezTo>
                <a:cubicBezTo>
                  <a:pt x="7820024" y="113102"/>
                  <a:pt x="7770018" y="179974"/>
                  <a:pt x="7759302" y="249752"/>
                </a:cubicBezTo>
                <a:cubicBezTo>
                  <a:pt x="7748587" y="313717"/>
                  <a:pt x="7773590" y="328254"/>
                  <a:pt x="7852171" y="313717"/>
                </a:cubicBezTo>
                <a:cubicBezTo>
                  <a:pt x="7973615" y="290457"/>
                  <a:pt x="8034337" y="325347"/>
                  <a:pt x="8002190" y="418385"/>
                </a:cubicBezTo>
                <a:cubicBezTo>
                  <a:pt x="7970043" y="505609"/>
                  <a:pt x="8016478" y="514331"/>
                  <a:pt x="8084343" y="491072"/>
                </a:cubicBezTo>
                <a:cubicBezTo>
                  <a:pt x="8184355" y="456182"/>
                  <a:pt x="8262937" y="493979"/>
                  <a:pt x="8348662" y="520146"/>
                </a:cubicBezTo>
                <a:cubicBezTo>
                  <a:pt x="8477249" y="560851"/>
                  <a:pt x="8541543" y="543406"/>
                  <a:pt x="8637984" y="459090"/>
                </a:cubicBezTo>
                <a:cubicBezTo>
                  <a:pt x="8691561" y="409663"/>
                  <a:pt x="8737996" y="360236"/>
                  <a:pt x="8784431" y="290457"/>
                </a:cubicBezTo>
                <a:cubicBezTo>
                  <a:pt x="8809434" y="450367"/>
                  <a:pt x="8895158" y="284642"/>
                  <a:pt x="8948737" y="339884"/>
                </a:cubicBezTo>
                <a:cubicBezTo>
                  <a:pt x="8970168" y="453274"/>
                  <a:pt x="8798717" y="543406"/>
                  <a:pt x="8848725" y="697501"/>
                </a:cubicBezTo>
                <a:cubicBezTo>
                  <a:pt x="8995171" y="511424"/>
                  <a:pt x="9041606" y="302087"/>
                  <a:pt x="9238059" y="165437"/>
                </a:cubicBezTo>
                <a:cubicBezTo>
                  <a:pt x="9280921" y="197419"/>
                  <a:pt x="9238059" y="229401"/>
                  <a:pt x="9255919" y="255567"/>
                </a:cubicBezTo>
                <a:cubicBezTo>
                  <a:pt x="9266634" y="255567"/>
                  <a:pt x="9198767" y="560851"/>
                  <a:pt x="9477374" y="578295"/>
                </a:cubicBezTo>
                <a:cubicBezTo>
                  <a:pt x="9477374" y="584110"/>
                  <a:pt x="9477374" y="589925"/>
                  <a:pt x="9488091" y="595740"/>
                </a:cubicBezTo>
                <a:cubicBezTo>
                  <a:pt x="9527380" y="627722"/>
                  <a:pt x="9620249" y="598648"/>
                  <a:pt x="9627393" y="650981"/>
                </a:cubicBezTo>
                <a:cubicBezTo>
                  <a:pt x="9634537" y="709131"/>
                  <a:pt x="9666684" y="764373"/>
                  <a:pt x="9648824" y="825429"/>
                </a:cubicBezTo>
                <a:cubicBezTo>
                  <a:pt x="9634537" y="871948"/>
                  <a:pt x="9616678" y="921374"/>
                  <a:pt x="9616678" y="970802"/>
                </a:cubicBezTo>
                <a:cubicBezTo>
                  <a:pt x="9616678" y="1023136"/>
                  <a:pt x="9495233" y="1095822"/>
                  <a:pt x="9655968" y="1127805"/>
                </a:cubicBezTo>
                <a:cubicBezTo>
                  <a:pt x="9663111" y="1127805"/>
                  <a:pt x="9645252" y="1217935"/>
                  <a:pt x="9638109" y="1267362"/>
                </a:cubicBezTo>
                <a:cubicBezTo>
                  <a:pt x="9630965" y="1308066"/>
                  <a:pt x="9598818" y="1357494"/>
                  <a:pt x="9663111" y="1386568"/>
                </a:cubicBezTo>
                <a:cubicBezTo>
                  <a:pt x="9702403" y="1401105"/>
                  <a:pt x="9773840" y="1331326"/>
                  <a:pt x="9780984" y="1270269"/>
                </a:cubicBezTo>
                <a:cubicBezTo>
                  <a:pt x="9788127" y="1215028"/>
                  <a:pt x="9795271" y="1159787"/>
                  <a:pt x="9780984" y="1107452"/>
                </a:cubicBezTo>
                <a:cubicBezTo>
                  <a:pt x="9763125" y="1043488"/>
                  <a:pt x="9791699" y="1008598"/>
                  <a:pt x="9855993" y="991154"/>
                </a:cubicBezTo>
                <a:cubicBezTo>
                  <a:pt x="9923858" y="970802"/>
                  <a:pt x="9959577" y="933005"/>
                  <a:pt x="9991724" y="880670"/>
                </a:cubicBezTo>
                <a:cubicBezTo>
                  <a:pt x="10070305" y="752742"/>
                  <a:pt x="10163174" y="630630"/>
                  <a:pt x="10209609" y="491071"/>
                </a:cubicBezTo>
                <a:cubicBezTo>
                  <a:pt x="10216753" y="464905"/>
                  <a:pt x="10231040" y="432923"/>
                  <a:pt x="10291762" y="421292"/>
                </a:cubicBezTo>
                <a:cubicBezTo>
                  <a:pt x="10198893" y="799262"/>
                  <a:pt x="9959577" y="1142341"/>
                  <a:pt x="9973865" y="1531941"/>
                </a:cubicBezTo>
                <a:cubicBezTo>
                  <a:pt x="10048874" y="1427272"/>
                  <a:pt x="10052446" y="1302252"/>
                  <a:pt x="10106024" y="1188861"/>
                </a:cubicBezTo>
                <a:cubicBezTo>
                  <a:pt x="10145315" y="1270269"/>
                  <a:pt x="10102453" y="1345863"/>
                  <a:pt x="10081022" y="1421458"/>
                </a:cubicBezTo>
                <a:cubicBezTo>
                  <a:pt x="10063162" y="1485421"/>
                  <a:pt x="10059590" y="1543570"/>
                  <a:pt x="10170318" y="1549385"/>
                </a:cubicBezTo>
                <a:cubicBezTo>
                  <a:pt x="10181034" y="1549385"/>
                  <a:pt x="10188178" y="1549385"/>
                  <a:pt x="10198893" y="1549385"/>
                </a:cubicBezTo>
                <a:cubicBezTo>
                  <a:pt x="10245327" y="1526126"/>
                  <a:pt x="10266759" y="1494144"/>
                  <a:pt x="10281046" y="1453439"/>
                </a:cubicBezTo>
                <a:cubicBezTo>
                  <a:pt x="10288190" y="1430180"/>
                  <a:pt x="10302477" y="1398198"/>
                  <a:pt x="10334625" y="1398198"/>
                </a:cubicBezTo>
                <a:cubicBezTo>
                  <a:pt x="10456068" y="1401105"/>
                  <a:pt x="10491787" y="1322604"/>
                  <a:pt x="10527506" y="1247010"/>
                </a:cubicBezTo>
                <a:cubicBezTo>
                  <a:pt x="10588228" y="1287714"/>
                  <a:pt x="10545365" y="1322604"/>
                  <a:pt x="10548937" y="1354586"/>
                </a:cubicBezTo>
                <a:cubicBezTo>
                  <a:pt x="10552509" y="1374938"/>
                  <a:pt x="10556080" y="1395290"/>
                  <a:pt x="10588228" y="1395290"/>
                </a:cubicBezTo>
                <a:cubicBezTo>
                  <a:pt x="10613230" y="1395290"/>
                  <a:pt x="10645378" y="1386568"/>
                  <a:pt x="10645378" y="1366216"/>
                </a:cubicBezTo>
                <a:cubicBezTo>
                  <a:pt x="10648949" y="1238288"/>
                  <a:pt x="10820400" y="1165601"/>
                  <a:pt x="10820400" y="1031858"/>
                </a:cubicBezTo>
                <a:cubicBezTo>
                  <a:pt x="10820400" y="950449"/>
                  <a:pt x="10916840" y="1072563"/>
                  <a:pt x="10956131" y="1005691"/>
                </a:cubicBezTo>
                <a:cubicBezTo>
                  <a:pt x="10966847" y="991154"/>
                  <a:pt x="10981133" y="1046395"/>
                  <a:pt x="10977562" y="1069655"/>
                </a:cubicBezTo>
                <a:cubicBezTo>
                  <a:pt x="10973991" y="1092915"/>
                  <a:pt x="10948987" y="1113267"/>
                  <a:pt x="10966847" y="1142341"/>
                </a:cubicBezTo>
                <a:cubicBezTo>
                  <a:pt x="11031140" y="1156879"/>
                  <a:pt x="11056143" y="1119081"/>
                  <a:pt x="11074003" y="1084192"/>
                </a:cubicBezTo>
                <a:cubicBezTo>
                  <a:pt x="11116865" y="1008598"/>
                  <a:pt x="11166871" y="933005"/>
                  <a:pt x="11181159" y="848688"/>
                </a:cubicBezTo>
                <a:cubicBezTo>
                  <a:pt x="11184730" y="819614"/>
                  <a:pt x="11202590" y="802169"/>
                  <a:pt x="11238309" y="805077"/>
                </a:cubicBezTo>
                <a:cubicBezTo>
                  <a:pt x="11284744" y="810891"/>
                  <a:pt x="11270456" y="839966"/>
                  <a:pt x="11266884" y="863226"/>
                </a:cubicBezTo>
                <a:cubicBezTo>
                  <a:pt x="11263312" y="877763"/>
                  <a:pt x="11252596" y="892300"/>
                  <a:pt x="11277600" y="906838"/>
                </a:cubicBezTo>
                <a:cubicBezTo>
                  <a:pt x="11531203" y="566666"/>
                  <a:pt x="11516915" y="386403"/>
                  <a:pt x="11724084" y="5527"/>
                </a:cubicBezTo>
                <a:cubicBezTo>
                  <a:pt x="11763375" y="89842"/>
                  <a:pt x="11734800" y="150899"/>
                  <a:pt x="11727656" y="209048"/>
                </a:cubicBezTo>
                <a:cubicBezTo>
                  <a:pt x="11709796" y="354421"/>
                  <a:pt x="11677649" y="264290"/>
                  <a:pt x="11656218" y="409663"/>
                </a:cubicBezTo>
                <a:cubicBezTo>
                  <a:pt x="11645503" y="479442"/>
                  <a:pt x="11609784" y="543406"/>
                  <a:pt x="11666934" y="621907"/>
                </a:cubicBezTo>
                <a:cubicBezTo>
                  <a:pt x="11706225" y="674241"/>
                  <a:pt x="11663362" y="758557"/>
                  <a:pt x="11631215" y="822521"/>
                </a:cubicBezTo>
                <a:cubicBezTo>
                  <a:pt x="11602640" y="874856"/>
                  <a:pt x="11595497" y="927190"/>
                  <a:pt x="11631215" y="996969"/>
                </a:cubicBezTo>
                <a:cubicBezTo>
                  <a:pt x="11652646" y="933005"/>
                  <a:pt x="11670505" y="883578"/>
                  <a:pt x="11684793" y="834151"/>
                </a:cubicBezTo>
                <a:cubicBezTo>
                  <a:pt x="11695509" y="793447"/>
                  <a:pt x="11720512" y="770187"/>
                  <a:pt x="11774090" y="773095"/>
                </a:cubicBezTo>
                <a:cubicBezTo>
                  <a:pt x="11802665" y="773095"/>
                  <a:pt x="11841956" y="764373"/>
                  <a:pt x="11856243" y="793447"/>
                </a:cubicBezTo>
                <a:cubicBezTo>
                  <a:pt x="11870531" y="816706"/>
                  <a:pt x="11856243" y="848688"/>
                  <a:pt x="11831240" y="860319"/>
                </a:cubicBezTo>
                <a:cubicBezTo>
                  <a:pt x="11784806" y="874856"/>
                  <a:pt x="11741944" y="889393"/>
                  <a:pt x="11738371" y="938820"/>
                </a:cubicBezTo>
                <a:cubicBezTo>
                  <a:pt x="11731228" y="1005691"/>
                  <a:pt x="11759802" y="967894"/>
                  <a:pt x="11795521" y="956264"/>
                </a:cubicBezTo>
                <a:cubicBezTo>
                  <a:pt x="11834812" y="944634"/>
                  <a:pt x="11845527" y="979524"/>
                  <a:pt x="11838384" y="1002784"/>
                </a:cubicBezTo>
                <a:cubicBezTo>
                  <a:pt x="11806237" y="1090007"/>
                  <a:pt x="11863387" y="1180138"/>
                  <a:pt x="11816952" y="1270269"/>
                </a:cubicBezTo>
                <a:cubicBezTo>
                  <a:pt x="11931252" y="1247010"/>
                  <a:pt x="11981259" y="1197583"/>
                  <a:pt x="11999118" y="1092915"/>
                </a:cubicBezTo>
                <a:cubicBezTo>
                  <a:pt x="12002690" y="1055118"/>
                  <a:pt x="11995547" y="1014413"/>
                  <a:pt x="12027693" y="979524"/>
                </a:cubicBezTo>
                <a:cubicBezTo>
                  <a:pt x="12045553" y="959172"/>
                  <a:pt x="12066984" y="938820"/>
                  <a:pt x="12102703" y="953357"/>
                </a:cubicBezTo>
                <a:cubicBezTo>
                  <a:pt x="12127705" y="962080"/>
                  <a:pt x="12127705" y="985338"/>
                  <a:pt x="12120562" y="1005691"/>
                </a:cubicBezTo>
                <a:cubicBezTo>
                  <a:pt x="12081272" y="1090007"/>
                  <a:pt x="12070555" y="1180138"/>
                  <a:pt x="12056268" y="1267362"/>
                </a:cubicBezTo>
                <a:cubicBezTo>
                  <a:pt x="12052697" y="1281899"/>
                  <a:pt x="12045553" y="1296437"/>
                  <a:pt x="12081272" y="1310974"/>
                </a:cubicBezTo>
                <a:cubicBezTo>
                  <a:pt x="12113418" y="1209213"/>
                  <a:pt x="12156280" y="1110359"/>
                  <a:pt x="12191999" y="1008598"/>
                </a:cubicBezTo>
                <a:lnTo>
                  <a:pt x="12191999" y="6105653"/>
                </a:lnTo>
                <a:lnTo>
                  <a:pt x="0" y="6105653"/>
                </a:lnTo>
                <a:lnTo>
                  <a:pt x="0" y="927116"/>
                </a:lnTo>
                <a:lnTo>
                  <a:pt x="61930" y="902578"/>
                </a:lnTo>
                <a:cubicBezTo>
                  <a:pt x="91454" y="894128"/>
                  <a:pt x="122931" y="887949"/>
                  <a:pt x="155971" y="883588"/>
                </a:cubicBezTo>
                <a:cubicBezTo>
                  <a:pt x="223837" y="877773"/>
                  <a:pt x="245268" y="839976"/>
                  <a:pt x="277414" y="802179"/>
                </a:cubicBezTo>
                <a:cubicBezTo>
                  <a:pt x="388143" y="674251"/>
                  <a:pt x="488155" y="537601"/>
                  <a:pt x="638174" y="430025"/>
                </a:cubicBezTo>
                <a:cubicBezTo>
                  <a:pt x="620315" y="555046"/>
                  <a:pt x="520302" y="653899"/>
                  <a:pt x="477440" y="784735"/>
                </a:cubicBezTo>
                <a:cubicBezTo>
                  <a:pt x="641746" y="680066"/>
                  <a:pt x="727471" y="543415"/>
                  <a:pt x="827483" y="418395"/>
                </a:cubicBezTo>
                <a:cubicBezTo>
                  <a:pt x="873917" y="360246"/>
                  <a:pt x="931068" y="307912"/>
                  <a:pt x="956071" y="241040"/>
                </a:cubicBezTo>
                <a:cubicBezTo>
                  <a:pt x="961429" y="223595"/>
                  <a:pt x="972814" y="196338"/>
                  <a:pt x="999268" y="192386"/>
                </a:cubicBezTo>
                <a:cubicBezTo>
                  <a:pt x="1008086" y="191069"/>
                  <a:pt x="1018579" y="192341"/>
                  <a:pt x="1031080" y="197429"/>
                </a:cubicBezTo>
                <a:cubicBezTo>
                  <a:pt x="1073942" y="214873"/>
                  <a:pt x="1059654" y="246855"/>
                  <a:pt x="1048940" y="275930"/>
                </a:cubicBezTo>
                <a:cubicBezTo>
                  <a:pt x="1020365" y="345708"/>
                  <a:pt x="1020365" y="421303"/>
                  <a:pt x="1020365" y="517249"/>
                </a:cubicBezTo>
                <a:cubicBezTo>
                  <a:pt x="1156096" y="435840"/>
                  <a:pt x="1113233" y="287560"/>
                  <a:pt x="1256108" y="217780"/>
                </a:cubicBezTo>
                <a:cubicBezTo>
                  <a:pt x="1281111" y="305004"/>
                  <a:pt x="1231105" y="371876"/>
                  <a:pt x="1220389" y="441654"/>
                </a:cubicBezTo>
                <a:cubicBezTo>
                  <a:pt x="1209674" y="505619"/>
                  <a:pt x="1234677" y="520156"/>
                  <a:pt x="1313258" y="505619"/>
                </a:cubicBezTo>
                <a:cubicBezTo>
                  <a:pt x="1434702" y="482359"/>
                  <a:pt x="1495424" y="517249"/>
                  <a:pt x="1463277" y="610287"/>
                </a:cubicBezTo>
                <a:cubicBezTo>
                  <a:pt x="1431130" y="697511"/>
                  <a:pt x="1477565" y="706233"/>
                  <a:pt x="1545430" y="682974"/>
                </a:cubicBezTo>
                <a:cubicBezTo>
                  <a:pt x="1645442" y="648084"/>
                  <a:pt x="1724024" y="685881"/>
                  <a:pt x="1809749" y="712048"/>
                </a:cubicBezTo>
                <a:cubicBezTo>
                  <a:pt x="1938336" y="752753"/>
                  <a:pt x="2002630" y="735308"/>
                  <a:pt x="2099071" y="650992"/>
                </a:cubicBezTo>
                <a:cubicBezTo>
                  <a:pt x="2152648" y="601565"/>
                  <a:pt x="2199083" y="552138"/>
                  <a:pt x="2245518" y="482359"/>
                </a:cubicBezTo>
                <a:cubicBezTo>
                  <a:pt x="2270521" y="642269"/>
                  <a:pt x="2356245" y="476544"/>
                  <a:pt x="2409824" y="531786"/>
                </a:cubicBezTo>
                <a:cubicBezTo>
                  <a:pt x="2431255" y="645176"/>
                  <a:pt x="2259804" y="735308"/>
                  <a:pt x="2309812" y="889403"/>
                </a:cubicBezTo>
                <a:cubicBezTo>
                  <a:pt x="2456258" y="703326"/>
                  <a:pt x="2502693" y="493989"/>
                  <a:pt x="2699146" y="357339"/>
                </a:cubicBezTo>
                <a:cubicBezTo>
                  <a:pt x="2742008" y="389321"/>
                  <a:pt x="2699146" y="421303"/>
                  <a:pt x="2717006" y="447469"/>
                </a:cubicBezTo>
                <a:cubicBezTo>
                  <a:pt x="2727721" y="447469"/>
                  <a:pt x="2659854" y="752753"/>
                  <a:pt x="2938461" y="770197"/>
                </a:cubicBezTo>
                <a:cubicBezTo>
                  <a:pt x="2938461" y="776012"/>
                  <a:pt x="2938461" y="781827"/>
                  <a:pt x="2949178" y="787642"/>
                </a:cubicBezTo>
                <a:cubicBezTo>
                  <a:pt x="2988467" y="819624"/>
                  <a:pt x="3081336" y="790550"/>
                  <a:pt x="3088480" y="842883"/>
                </a:cubicBezTo>
                <a:cubicBezTo>
                  <a:pt x="3095624" y="901033"/>
                  <a:pt x="3127771" y="956275"/>
                  <a:pt x="3109911" y="1017331"/>
                </a:cubicBezTo>
                <a:cubicBezTo>
                  <a:pt x="3095624" y="1063850"/>
                  <a:pt x="3077765" y="1113276"/>
                  <a:pt x="3077765" y="1162704"/>
                </a:cubicBezTo>
                <a:cubicBezTo>
                  <a:pt x="3077765" y="1215038"/>
                  <a:pt x="2956320" y="1287724"/>
                  <a:pt x="3117055" y="1319707"/>
                </a:cubicBezTo>
                <a:cubicBezTo>
                  <a:pt x="3124198" y="1319707"/>
                  <a:pt x="3106339" y="1409837"/>
                  <a:pt x="3099196" y="1459264"/>
                </a:cubicBezTo>
                <a:cubicBezTo>
                  <a:pt x="3092052" y="1499968"/>
                  <a:pt x="3059905" y="1549396"/>
                  <a:pt x="3124198" y="1578470"/>
                </a:cubicBezTo>
                <a:cubicBezTo>
                  <a:pt x="3163490" y="1593007"/>
                  <a:pt x="3234927" y="1523228"/>
                  <a:pt x="3242071" y="1462171"/>
                </a:cubicBezTo>
                <a:cubicBezTo>
                  <a:pt x="3249214" y="1406930"/>
                  <a:pt x="3256358" y="1351689"/>
                  <a:pt x="3242071" y="1299354"/>
                </a:cubicBezTo>
                <a:cubicBezTo>
                  <a:pt x="3224212" y="1235390"/>
                  <a:pt x="3252786" y="1200500"/>
                  <a:pt x="3317080" y="1183056"/>
                </a:cubicBezTo>
                <a:cubicBezTo>
                  <a:pt x="3384945" y="1162704"/>
                  <a:pt x="3420664" y="1124907"/>
                  <a:pt x="3452811" y="1072572"/>
                </a:cubicBezTo>
                <a:cubicBezTo>
                  <a:pt x="3531392" y="944644"/>
                  <a:pt x="3624261" y="822532"/>
                  <a:pt x="3670696" y="682973"/>
                </a:cubicBezTo>
                <a:cubicBezTo>
                  <a:pt x="3677840" y="656807"/>
                  <a:pt x="3692127" y="624825"/>
                  <a:pt x="3752849" y="613194"/>
                </a:cubicBezTo>
                <a:cubicBezTo>
                  <a:pt x="3659980" y="991164"/>
                  <a:pt x="3420664" y="1334243"/>
                  <a:pt x="3434952" y="1723843"/>
                </a:cubicBezTo>
                <a:cubicBezTo>
                  <a:pt x="3509961" y="1619174"/>
                  <a:pt x="3513533" y="1494154"/>
                  <a:pt x="3567111" y="1380763"/>
                </a:cubicBezTo>
                <a:cubicBezTo>
                  <a:pt x="3606402" y="1462171"/>
                  <a:pt x="3563540" y="1537765"/>
                  <a:pt x="3542109" y="1613360"/>
                </a:cubicBezTo>
                <a:cubicBezTo>
                  <a:pt x="3524249" y="1677323"/>
                  <a:pt x="3520677" y="1735472"/>
                  <a:pt x="3631405" y="1741287"/>
                </a:cubicBezTo>
                <a:cubicBezTo>
                  <a:pt x="3642121" y="1741287"/>
                  <a:pt x="3649265" y="1741287"/>
                  <a:pt x="3659980" y="1741287"/>
                </a:cubicBezTo>
                <a:cubicBezTo>
                  <a:pt x="3706414" y="1718028"/>
                  <a:pt x="3727846" y="1686046"/>
                  <a:pt x="3742133" y="1645341"/>
                </a:cubicBezTo>
                <a:cubicBezTo>
                  <a:pt x="3749277" y="1622082"/>
                  <a:pt x="3763564" y="1590100"/>
                  <a:pt x="3795712" y="1590100"/>
                </a:cubicBezTo>
                <a:cubicBezTo>
                  <a:pt x="3917155" y="1593007"/>
                  <a:pt x="3952874" y="1514506"/>
                  <a:pt x="3988593" y="1438912"/>
                </a:cubicBezTo>
                <a:cubicBezTo>
                  <a:pt x="4049315" y="1479616"/>
                  <a:pt x="4006452" y="1514506"/>
                  <a:pt x="4010024" y="1546488"/>
                </a:cubicBezTo>
                <a:cubicBezTo>
                  <a:pt x="4013596" y="1566840"/>
                  <a:pt x="4017167" y="1587192"/>
                  <a:pt x="4049315" y="1587192"/>
                </a:cubicBezTo>
                <a:cubicBezTo>
                  <a:pt x="4074317" y="1587192"/>
                  <a:pt x="4106465" y="1578470"/>
                  <a:pt x="4106465" y="1558118"/>
                </a:cubicBezTo>
                <a:cubicBezTo>
                  <a:pt x="4110036" y="1430190"/>
                  <a:pt x="4281487" y="1357503"/>
                  <a:pt x="4281487" y="1223760"/>
                </a:cubicBezTo>
                <a:cubicBezTo>
                  <a:pt x="4281487" y="1142351"/>
                  <a:pt x="4377927" y="1264465"/>
                  <a:pt x="4417219" y="1197593"/>
                </a:cubicBezTo>
                <a:cubicBezTo>
                  <a:pt x="4427935" y="1183056"/>
                  <a:pt x="4442220" y="1238297"/>
                  <a:pt x="4438649" y="1261557"/>
                </a:cubicBezTo>
                <a:cubicBezTo>
                  <a:pt x="4435078" y="1284817"/>
                  <a:pt x="4410074" y="1305169"/>
                  <a:pt x="4427935" y="1334243"/>
                </a:cubicBezTo>
                <a:cubicBezTo>
                  <a:pt x="4492228" y="1348781"/>
                  <a:pt x="4517230" y="1310983"/>
                  <a:pt x="4535090" y="1276094"/>
                </a:cubicBezTo>
                <a:cubicBezTo>
                  <a:pt x="4577952" y="1200500"/>
                  <a:pt x="4627958" y="1124907"/>
                  <a:pt x="4642246" y="1040590"/>
                </a:cubicBezTo>
                <a:cubicBezTo>
                  <a:pt x="4645817" y="1011516"/>
                  <a:pt x="4663677" y="994071"/>
                  <a:pt x="4699396" y="996979"/>
                </a:cubicBezTo>
                <a:cubicBezTo>
                  <a:pt x="4745832" y="1002793"/>
                  <a:pt x="4731544" y="1031868"/>
                  <a:pt x="4727971" y="1055128"/>
                </a:cubicBezTo>
                <a:cubicBezTo>
                  <a:pt x="4724399" y="1069665"/>
                  <a:pt x="4713683" y="1084202"/>
                  <a:pt x="4738688" y="1098740"/>
                </a:cubicBezTo>
                <a:cubicBezTo>
                  <a:pt x="4992291" y="758568"/>
                  <a:pt x="4978002" y="578305"/>
                  <a:pt x="5185172" y="197429"/>
                </a:cubicBezTo>
                <a:cubicBezTo>
                  <a:pt x="5224462" y="281744"/>
                  <a:pt x="5195887" y="342801"/>
                  <a:pt x="5188744" y="400950"/>
                </a:cubicBezTo>
                <a:cubicBezTo>
                  <a:pt x="5170883" y="546323"/>
                  <a:pt x="5138736" y="456192"/>
                  <a:pt x="5117306" y="601565"/>
                </a:cubicBezTo>
                <a:cubicBezTo>
                  <a:pt x="5106590" y="671344"/>
                  <a:pt x="5070871" y="735308"/>
                  <a:pt x="5128021" y="813809"/>
                </a:cubicBezTo>
                <a:cubicBezTo>
                  <a:pt x="5167312" y="866143"/>
                  <a:pt x="5124450" y="950459"/>
                  <a:pt x="5092302" y="1014423"/>
                </a:cubicBezTo>
                <a:cubicBezTo>
                  <a:pt x="5063727" y="1066758"/>
                  <a:pt x="5056585" y="1119092"/>
                  <a:pt x="5092302" y="1188871"/>
                </a:cubicBezTo>
                <a:cubicBezTo>
                  <a:pt x="5113734" y="1124907"/>
                  <a:pt x="5131592" y="1075480"/>
                  <a:pt x="5145880" y="1026053"/>
                </a:cubicBezTo>
                <a:cubicBezTo>
                  <a:pt x="5156596" y="985349"/>
                  <a:pt x="5181600" y="962089"/>
                  <a:pt x="5235177" y="964997"/>
                </a:cubicBezTo>
                <a:cubicBezTo>
                  <a:pt x="5263752" y="964997"/>
                  <a:pt x="5303044" y="956275"/>
                  <a:pt x="5317331" y="985349"/>
                </a:cubicBezTo>
                <a:cubicBezTo>
                  <a:pt x="5331618" y="1008608"/>
                  <a:pt x="5317331" y="1040590"/>
                  <a:pt x="5292327" y="1052221"/>
                </a:cubicBezTo>
                <a:cubicBezTo>
                  <a:pt x="5245894" y="1066758"/>
                  <a:pt x="5203031" y="1081295"/>
                  <a:pt x="5199458" y="1130722"/>
                </a:cubicBezTo>
                <a:cubicBezTo>
                  <a:pt x="5192315" y="1197593"/>
                  <a:pt x="5220889" y="1159796"/>
                  <a:pt x="5256608" y="1148166"/>
                </a:cubicBezTo>
                <a:cubicBezTo>
                  <a:pt x="5295899" y="1136536"/>
                  <a:pt x="5306616" y="1171426"/>
                  <a:pt x="5299471" y="1194686"/>
                </a:cubicBezTo>
                <a:cubicBezTo>
                  <a:pt x="5267324" y="1281909"/>
                  <a:pt x="5324474" y="1372040"/>
                  <a:pt x="5278039" y="1462171"/>
                </a:cubicBezTo>
                <a:cubicBezTo>
                  <a:pt x="5392339" y="1438912"/>
                  <a:pt x="5442347" y="1389485"/>
                  <a:pt x="5460205" y="1284817"/>
                </a:cubicBezTo>
                <a:cubicBezTo>
                  <a:pt x="5463777" y="1247020"/>
                  <a:pt x="5456634" y="1206315"/>
                  <a:pt x="5488780" y="1171426"/>
                </a:cubicBezTo>
                <a:cubicBezTo>
                  <a:pt x="5502175" y="1156162"/>
                  <a:pt x="5517579" y="1140898"/>
                  <a:pt x="5539513" y="1140353"/>
                </a:cubicBezTo>
                <a:lnTo>
                  <a:pt x="5552720" y="1143022"/>
                </a:lnTo>
                <a:lnTo>
                  <a:pt x="5574208" y="1115811"/>
                </a:lnTo>
                <a:cubicBezTo>
                  <a:pt x="5609034" y="1085646"/>
                  <a:pt x="5659040" y="1068202"/>
                  <a:pt x="5734050" y="1075470"/>
                </a:cubicBezTo>
                <a:cubicBezTo>
                  <a:pt x="5776912" y="1078377"/>
                  <a:pt x="5809058" y="1055118"/>
                  <a:pt x="5798343" y="1020228"/>
                </a:cubicBezTo>
                <a:cubicBezTo>
                  <a:pt x="5776912" y="953357"/>
                  <a:pt x="5837634" y="921375"/>
                  <a:pt x="5884068" y="883578"/>
                </a:cubicBezTo>
                <a:cubicBezTo>
                  <a:pt x="5966221" y="816706"/>
                  <a:pt x="6051947" y="752742"/>
                  <a:pt x="6066234" y="645166"/>
                </a:cubicBezTo>
                <a:cubicBezTo>
                  <a:pt x="6130528" y="665519"/>
                  <a:pt x="6123384" y="700408"/>
                  <a:pt x="6109096" y="732391"/>
                </a:cubicBezTo>
                <a:cubicBezTo>
                  <a:pt x="6073377" y="816706"/>
                  <a:pt x="6034087" y="901023"/>
                  <a:pt x="5998368" y="985338"/>
                </a:cubicBezTo>
                <a:cubicBezTo>
                  <a:pt x="5976937" y="1040581"/>
                  <a:pt x="5944790" y="1095822"/>
                  <a:pt x="5969793" y="1168509"/>
                </a:cubicBezTo>
                <a:cubicBezTo>
                  <a:pt x="6098380" y="1104545"/>
                  <a:pt x="6123384" y="996969"/>
                  <a:pt x="6162674" y="909745"/>
                </a:cubicBezTo>
                <a:cubicBezTo>
                  <a:pt x="6212681" y="802169"/>
                  <a:pt x="6305549" y="738205"/>
                  <a:pt x="6412705" y="659704"/>
                </a:cubicBezTo>
                <a:cubicBezTo>
                  <a:pt x="6441280" y="738205"/>
                  <a:pt x="6362699" y="787632"/>
                  <a:pt x="6366271" y="851596"/>
                </a:cubicBezTo>
                <a:cubicBezTo>
                  <a:pt x="6376987" y="854503"/>
                  <a:pt x="6398418" y="860319"/>
                  <a:pt x="6398418" y="860319"/>
                </a:cubicBezTo>
                <a:cubicBezTo>
                  <a:pt x="6455568" y="755650"/>
                  <a:pt x="6562724" y="709131"/>
                  <a:pt x="6694884" y="691686"/>
                </a:cubicBezTo>
                <a:cubicBezTo>
                  <a:pt x="6762750" y="685871"/>
                  <a:pt x="6784181" y="648074"/>
                  <a:pt x="6816327" y="610277"/>
                </a:cubicBezTo>
                <a:cubicBezTo>
                  <a:pt x="6927056" y="482349"/>
                  <a:pt x="7027068" y="345699"/>
                  <a:pt x="7177087" y="238123"/>
                </a:cubicBezTo>
                <a:cubicBezTo>
                  <a:pt x="7159228" y="363144"/>
                  <a:pt x="7059215" y="461997"/>
                  <a:pt x="7016353" y="592833"/>
                </a:cubicBezTo>
                <a:cubicBezTo>
                  <a:pt x="7180659" y="488164"/>
                  <a:pt x="7266384" y="351513"/>
                  <a:pt x="7366396" y="226493"/>
                </a:cubicBezTo>
                <a:cubicBezTo>
                  <a:pt x="7412830" y="168344"/>
                  <a:pt x="7469981" y="116010"/>
                  <a:pt x="7494984" y="49138"/>
                </a:cubicBezTo>
                <a:cubicBezTo>
                  <a:pt x="7500342" y="31693"/>
                  <a:pt x="7511727" y="4436"/>
                  <a:pt x="7538181" y="484"/>
                </a:cubicBezTo>
                <a:close/>
              </a:path>
            </a:pathLst>
          </a:custGeom>
          <a:solidFill>
            <a:srgbClr val="7FA1BA">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362" name="Rectangle 2">
            <a:extLst>
              <a:ext uri="{FF2B5EF4-FFF2-40B4-BE49-F238E27FC236}">
                <a16:creationId xmlns:a16="http://schemas.microsoft.com/office/drawing/2014/main" id="{898A1452-C8A7-594A-B972-EA9EC1D2DAE7}"/>
              </a:ext>
            </a:extLst>
          </p:cNvPr>
          <p:cNvSpPr>
            <a:spLocks noChangeArrowheads="1"/>
          </p:cNvSpPr>
          <p:nvPr/>
        </p:nvSpPr>
        <p:spPr bwMode="auto">
          <a:xfrm>
            <a:off x="838200" y="365125"/>
            <a:ext cx="10515600" cy="1325563"/>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90000"/>
              </a:lnSpc>
              <a:spcBef>
                <a:spcPct val="0"/>
              </a:spcBef>
              <a:spcAft>
                <a:spcPts val="600"/>
              </a:spcAft>
              <a:buNone/>
            </a:pPr>
            <a:r>
              <a:rPr lang="en-US" altLang="en-US" sz="4000" b="1" i="1">
                <a:latin typeface="+mj-lt"/>
                <a:ea typeface="+mj-ea"/>
                <a:cs typeface="+mj-cs"/>
              </a:rPr>
              <a:t>Codes of Ethical Conduct/Practice</a:t>
            </a:r>
          </a:p>
        </p:txBody>
      </p:sp>
      <p:graphicFrame>
        <p:nvGraphicFramePr>
          <p:cNvPr id="15365" name="Text Box 4">
            <a:extLst>
              <a:ext uri="{FF2B5EF4-FFF2-40B4-BE49-F238E27FC236}">
                <a16:creationId xmlns:a16="http://schemas.microsoft.com/office/drawing/2014/main" id="{407D30F6-3DD4-4CAD-B838-8AF06D082892}"/>
              </a:ext>
            </a:extLst>
          </p:cNvPr>
          <p:cNvGraphicFramePr/>
          <p:nvPr>
            <p:extLst>
              <p:ext uri="{D42A27DB-BD31-4B8C-83A1-F6EECF244321}">
                <p14:modId xmlns:p14="http://schemas.microsoft.com/office/powerpoint/2010/main" val="3865716737"/>
              </p:ext>
            </p:extLst>
          </p:nvPr>
        </p:nvGraphicFramePr>
        <p:xfrm>
          <a:off x="838200" y="2011363"/>
          <a:ext cx="10515600" cy="41608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714137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DA8886A6-5426-494B-96D8-D962D2BA08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Freeform: Shape 75">
            <a:extLst>
              <a:ext uri="{FF2B5EF4-FFF2-40B4-BE49-F238E27FC236}">
                <a16:creationId xmlns:a16="http://schemas.microsoft.com/office/drawing/2014/main" id="{AA3ED336-C09E-46E8-9774-B977D15FC5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52347"/>
            <a:ext cx="12191999" cy="6105653"/>
          </a:xfrm>
          <a:custGeom>
            <a:avLst/>
            <a:gdLst>
              <a:gd name="connsiteX0" fmla="*/ 7538181 w 12191999"/>
              <a:gd name="connsiteY0" fmla="*/ 484 h 6105653"/>
              <a:gd name="connsiteX1" fmla="*/ 7569993 w 12191999"/>
              <a:gd name="connsiteY1" fmla="*/ 5527 h 6105653"/>
              <a:gd name="connsiteX2" fmla="*/ 7587853 w 12191999"/>
              <a:gd name="connsiteY2" fmla="*/ 84028 h 6105653"/>
              <a:gd name="connsiteX3" fmla="*/ 7559278 w 12191999"/>
              <a:gd name="connsiteY3" fmla="*/ 325347 h 6105653"/>
              <a:gd name="connsiteX4" fmla="*/ 7795021 w 12191999"/>
              <a:gd name="connsiteY4" fmla="*/ 25878 h 6105653"/>
              <a:gd name="connsiteX5" fmla="*/ 7759302 w 12191999"/>
              <a:gd name="connsiteY5" fmla="*/ 249752 h 6105653"/>
              <a:gd name="connsiteX6" fmla="*/ 7852171 w 12191999"/>
              <a:gd name="connsiteY6" fmla="*/ 313717 h 6105653"/>
              <a:gd name="connsiteX7" fmla="*/ 8002190 w 12191999"/>
              <a:gd name="connsiteY7" fmla="*/ 418385 h 6105653"/>
              <a:gd name="connsiteX8" fmla="*/ 8084343 w 12191999"/>
              <a:gd name="connsiteY8" fmla="*/ 491072 h 6105653"/>
              <a:gd name="connsiteX9" fmla="*/ 8348662 w 12191999"/>
              <a:gd name="connsiteY9" fmla="*/ 520146 h 6105653"/>
              <a:gd name="connsiteX10" fmla="*/ 8637984 w 12191999"/>
              <a:gd name="connsiteY10" fmla="*/ 459090 h 6105653"/>
              <a:gd name="connsiteX11" fmla="*/ 8784431 w 12191999"/>
              <a:gd name="connsiteY11" fmla="*/ 290457 h 6105653"/>
              <a:gd name="connsiteX12" fmla="*/ 8948737 w 12191999"/>
              <a:gd name="connsiteY12" fmla="*/ 339884 h 6105653"/>
              <a:gd name="connsiteX13" fmla="*/ 8848725 w 12191999"/>
              <a:gd name="connsiteY13" fmla="*/ 697501 h 6105653"/>
              <a:gd name="connsiteX14" fmla="*/ 9238059 w 12191999"/>
              <a:gd name="connsiteY14" fmla="*/ 165437 h 6105653"/>
              <a:gd name="connsiteX15" fmla="*/ 9255919 w 12191999"/>
              <a:gd name="connsiteY15" fmla="*/ 255567 h 6105653"/>
              <a:gd name="connsiteX16" fmla="*/ 9477374 w 12191999"/>
              <a:gd name="connsiteY16" fmla="*/ 578295 h 6105653"/>
              <a:gd name="connsiteX17" fmla="*/ 9488091 w 12191999"/>
              <a:gd name="connsiteY17" fmla="*/ 595740 h 6105653"/>
              <a:gd name="connsiteX18" fmla="*/ 9627393 w 12191999"/>
              <a:gd name="connsiteY18" fmla="*/ 650981 h 6105653"/>
              <a:gd name="connsiteX19" fmla="*/ 9648824 w 12191999"/>
              <a:gd name="connsiteY19" fmla="*/ 825429 h 6105653"/>
              <a:gd name="connsiteX20" fmla="*/ 9616678 w 12191999"/>
              <a:gd name="connsiteY20" fmla="*/ 970802 h 6105653"/>
              <a:gd name="connsiteX21" fmla="*/ 9655968 w 12191999"/>
              <a:gd name="connsiteY21" fmla="*/ 1127805 h 6105653"/>
              <a:gd name="connsiteX22" fmla="*/ 9638109 w 12191999"/>
              <a:gd name="connsiteY22" fmla="*/ 1267362 h 6105653"/>
              <a:gd name="connsiteX23" fmla="*/ 9663111 w 12191999"/>
              <a:gd name="connsiteY23" fmla="*/ 1386568 h 6105653"/>
              <a:gd name="connsiteX24" fmla="*/ 9780984 w 12191999"/>
              <a:gd name="connsiteY24" fmla="*/ 1270269 h 6105653"/>
              <a:gd name="connsiteX25" fmla="*/ 9780984 w 12191999"/>
              <a:gd name="connsiteY25" fmla="*/ 1107452 h 6105653"/>
              <a:gd name="connsiteX26" fmla="*/ 9855993 w 12191999"/>
              <a:gd name="connsiteY26" fmla="*/ 991154 h 6105653"/>
              <a:gd name="connsiteX27" fmla="*/ 9991724 w 12191999"/>
              <a:gd name="connsiteY27" fmla="*/ 880670 h 6105653"/>
              <a:gd name="connsiteX28" fmla="*/ 10209609 w 12191999"/>
              <a:gd name="connsiteY28" fmla="*/ 491071 h 6105653"/>
              <a:gd name="connsiteX29" fmla="*/ 10291762 w 12191999"/>
              <a:gd name="connsiteY29" fmla="*/ 421292 h 6105653"/>
              <a:gd name="connsiteX30" fmla="*/ 9973865 w 12191999"/>
              <a:gd name="connsiteY30" fmla="*/ 1531941 h 6105653"/>
              <a:gd name="connsiteX31" fmla="*/ 10106024 w 12191999"/>
              <a:gd name="connsiteY31" fmla="*/ 1188861 h 6105653"/>
              <a:gd name="connsiteX32" fmla="*/ 10081022 w 12191999"/>
              <a:gd name="connsiteY32" fmla="*/ 1421458 h 6105653"/>
              <a:gd name="connsiteX33" fmla="*/ 10170318 w 12191999"/>
              <a:gd name="connsiteY33" fmla="*/ 1549385 h 6105653"/>
              <a:gd name="connsiteX34" fmla="*/ 10198893 w 12191999"/>
              <a:gd name="connsiteY34" fmla="*/ 1549385 h 6105653"/>
              <a:gd name="connsiteX35" fmla="*/ 10281046 w 12191999"/>
              <a:gd name="connsiteY35" fmla="*/ 1453439 h 6105653"/>
              <a:gd name="connsiteX36" fmla="*/ 10334625 w 12191999"/>
              <a:gd name="connsiteY36" fmla="*/ 1398198 h 6105653"/>
              <a:gd name="connsiteX37" fmla="*/ 10527506 w 12191999"/>
              <a:gd name="connsiteY37" fmla="*/ 1247010 h 6105653"/>
              <a:gd name="connsiteX38" fmla="*/ 10548937 w 12191999"/>
              <a:gd name="connsiteY38" fmla="*/ 1354586 h 6105653"/>
              <a:gd name="connsiteX39" fmla="*/ 10588228 w 12191999"/>
              <a:gd name="connsiteY39" fmla="*/ 1395290 h 6105653"/>
              <a:gd name="connsiteX40" fmla="*/ 10645378 w 12191999"/>
              <a:gd name="connsiteY40" fmla="*/ 1366216 h 6105653"/>
              <a:gd name="connsiteX41" fmla="*/ 10820400 w 12191999"/>
              <a:gd name="connsiteY41" fmla="*/ 1031858 h 6105653"/>
              <a:gd name="connsiteX42" fmla="*/ 10956131 w 12191999"/>
              <a:gd name="connsiteY42" fmla="*/ 1005691 h 6105653"/>
              <a:gd name="connsiteX43" fmla="*/ 10977562 w 12191999"/>
              <a:gd name="connsiteY43" fmla="*/ 1069655 h 6105653"/>
              <a:gd name="connsiteX44" fmla="*/ 10966847 w 12191999"/>
              <a:gd name="connsiteY44" fmla="*/ 1142341 h 6105653"/>
              <a:gd name="connsiteX45" fmla="*/ 11074003 w 12191999"/>
              <a:gd name="connsiteY45" fmla="*/ 1084192 h 6105653"/>
              <a:gd name="connsiteX46" fmla="*/ 11181159 w 12191999"/>
              <a:gd name="connsiteY46" fmla="*/ 848688 h 6105653"/>
              <a:gd name="connsiteX47" fmla="*/ 11238309 w 12191999"/>
              <a:gd name="connsiteY47" fmla="*/ 805077 h 6105653"/>
              <a:gd name="connsiteX48" fmla="*/ 11266884 w 12191999"/>
              <a:gd name="connsiteY48" fmla="*/ 863226 h 6105653"/>
              <a:gd name="connsiteX49" fmla="*/ 11277600 w 12191999"/>
              <a:gd name="connsiteY49" fmla="*/ 906838 h 6105653"/>
              <a:gd name="connsiteX50" fmla="*/ 11724084 w 12191999"/>
              <a:gd name="connsiteY50" fmla="*/ 5527 h 6105653"/>
              <a:gd name="connsiteX51" fmla="*/ 11727656 w 12191999"/>
              <a:gd name="connsiteY51" fmla="*/ 209048 h 6105653"/>
              <a:gd name="connsiteX52" fmla="*/ 11656218 w 12191999"/>
              <a:gd name="connsiteY52" fmla="*/ 409663 h 6105653"/>
              <a:gd name="connsiteX53" fmla="*/ 11666934 w 12191999"/>
              <a:gd name="connsiteY53" fmla="*/ 621907 h 6105653"/>
              <a:gd name="connsiteX54" fmla="*/ 11631215 w 12191999"/>
              <a:gd name="connsiteY54" fmla="*/ 822521 h 6105653"/>
              <a:gd name="connsiteX55" fmla="*/ 11631215 w 12191999"/>
              <a:gd name="connsiteY55" fmla="*/ 996969 h 6105653"/>
              <a:gd name="connsiteX56" fmla="*/ 11684793 w 12191999"/>
              <a:gd name="connsiteY56" fmla="*/ 834151 h 6105653"/>
              <a:gd name="connsiteX57" fmla="*/ 11774090 w 12191999"/>
              <a:gd name="connsiteY57" fmla="*/ 773095 h 6105653"/>
              <a:gd name="connsiteX58" fmla="*/ 11856243 w 12191999"/>
              <a:gd name="connsiteY58" fmla="*/ 793447 h 6105653"/>
              <a:gd name="connsiteX59" fmla="*/ 11831240 w 12191999"/>
              <a:gd name="connsiteY59" fmla="*/ 860319 h 6105653"/>
              <a:gd name="connsiteX60" fmla="*/ 11738371 w 12191999"/>
              <a:gd name="connsiteY60" fmla="*/ 938820 h 6105653"/>
              <a:gd name="connsiteX61" fmla="*/ 11795521 w 12191999"/>
              <a:gd name="connsiteY61" fmla="*/ 956264 h 6105653"/>
              <a:gd name="connsiteX62" fmla="*/ 11838384 w 12191999"/>
              <a:gd name="connsiteY62" fmla="*/ 1002784 h 6105653"/>
              <a:gd name="connsiteX63" fmla="*/ 11816952 w 12191999"/>
              <a:gd name="connsiteY63" fmla="*/ 1270269 h 6105653"/>
              <a:gd name="connsiteX64" fmla="*/ 11999118 w 12191999"/>
              <a:gd name="connsiteY64" fmla="*/ 1092915 h 6105653"/>
              <a:gd name="connsiteX65" fmla="*/ 12027693 w 12191999"/>
              <a:gd name="connsiteY65" fmla="*/ 979524 h 6105653"/>
              <a:gd name="connsiteX66" fmla="*/ 12102703 w 12191999"/>
              <a:gd name="connsiteY66" fmla="*/ 953357 h 6105653"/>
              <a:gd name="connsiteX67" fmla="*/ 12120562 w 12191999"/>
              <a:gd name="connsiteY67" fmla="*/ 1005691 h 6105653"/>
              <a:gd name="connsiteX68" fmla="*/ 12056268 w 12191999"/>
              <a:gd name="connsiteY68" fmla="*/ 1267362 h 6105653"/>
              <a:gd name="connsiteX69" fmla="*/ 12081272 w 12191999"/>
              <a:gd name="connsiteY69" fmla="*/ 1310974 h 6105653"/>
              <a:gd name="connsiteX70" fmla="*/ 12191999 w 12191999"/>
              <a:gd name="connsiteY70" fmla="*/ 1008598 h 6105653"/>
              <a:gd name="connsiteX71" fmla="*/ 12191999 w 12191999"/>
              <a:gd name="connsiteY71" fmla="*/ 6105653 h 6105653"/>
              <a:gd name="connsiteX72" fmla="*/ 0 w 12191999"/>
              <a:gd name="connsiteY72" fmla="*/ 6105653 h 6105653"/>
              <a:gd name="connsiteX73" fmla="*/ 0 w 12191999"/>
              <a:gd name="connsiteY73" fmla="*/ 927116 h 6105653"/>
              <a:gd name="connsiteX74" fmla="*/ 61930 w 12191999"/>
              <a:gd name="connsiteY74" fmla="*/ 902578 h 6105653"/>
              <a:gd name="connsiteX75" fmla="*/ 155971 w 12191999"/>
              <a:gd name="connsiteY75" fmla="*/ 883588 h 6105653"/>
              <a:gd name="connsiteX76" fmla="*/ 277414 w 12191999"/>
              <a:gd name="connsiteY76" fmla="*/ 802179 h 6105653"/>
              <a:gd name="connsiteX77" fmla="*/ 638174 w 12191999"/>
              <a:gd name="connsiteY77" fmla="*/ 430025 h 6105653"/>
              <a:gd name="connsiteX78" fmla="*/ 477440 w 12191999"/>
              <a:gd name="connsiteY78" fmla="*/ 784735 h 6105653"/>
              <a:gd name="connsiteX79" fmla="*/ 827483 w 12191999"/>
              <a:gd name="connsiteY79" fmla="*/ 418395 h 6105653"/>
              <a:gd name="connsiteX80" fmla="*/ 956071 w 12191999"/>
              <a:gd name="connsiteY80" fmla="*/ 241040 h 6105653"/>
              <a:gd name="connsiteX81" fmla="*/ 999268 w 12191999"/>
              <a:gd name="connsiteY81" fmla="*/ 192386 h 6105653"/>
              <a:gd name="connsiteX82" fmla="*/ 1031080 w 12191999"/>
              <a:gd name="connsiteY82" fmla="*/ 197429 h 6105653"/>
              <a:gd name="connsiteX83" fmla="*/ 1048940 w 12191999"/>
              <a:gd name="connsiteY83" fmla="*/ 275930 h 6105653"/>
              <a:gd name="connsiteX84" fmla="*/ 1020365 w 12191999"/>
              <a:gd name="connsiteY84" fmla="*/ 517249 h 6105653"/>
              <a:gd name="connsiteX85" fmla="*/ 1256108 w 12191999"/>
              <a:gd name="connsiteY85" fmla="*/ 217780 h 6105653"/>
              <a:gd name="connsiteX86" fmla="*/ 1220389 w 12191999"/>
              <a:gd name="connsiteY86" fmla="*/ 441654 h 6105653"/>
              <a:gd name="connsiteX87" fmla="*/ 1313258 w 12191999"/>
              <a:gd name="connsiteY87" fmla="*/ 505619 h 6105653"/>
              <a:gd name="connsiteX88" fmla="*/ 1463277 w 12191999"/>
              <a:gd name="connsiteY88" fmla="*/ 610287 h 6105653"/>
              <a:gd name="connsiteX89" fmla="*/ 1545430 w 12191999"/>
              <a:gd name="connsiteY89" fmla="*/ 682974 h 6105653"/>
              <a:gd name="connsiteX90" fmla="*/ 1809749 w 12191999"/>
              <a:gd name="connsiteY90" fmla="*/ 712048 h 6105653"/>
              <a:gd name="connsiteX91" fmla="*/ 2099071 w 12191999"/>
              <a:gd name="connsiteY91" fmla="*/ 650992 h 6105653"/>
              <a:gd name="connsiteX92" fmla="*/ 2245518 w 12191999"/>
              <a:gd name="connsiteY92" fmla="*/ 482359 h 6105653"/>
              <a:gd name="connsiteX93" fmla="*/ 2409824 w 12191999"/>
              <a:gd name="connsiteY93" fmla="*/ 531786 h 6105653"/>
              <a:gd name="connsiteX94" fmla="*/ 2309812 w 12191999"/>
              <a:gd name="connsiteY94" fmla="*/ 889403 h 6105653"/>
              <a:gd name="connsiteX95" fmla="*/ 2699146 w 12191999"/>
              <a:gd name="connsiteY95" fmla="*/ 357339 h 6105653"/>
              <a:gd name="connsiteX96" fmla="*/ 2717006 w 12191999"/>
              <a:gd name="connsiteY96" fmla="*/ 447469 h 6105653"/>
              <a:gd name="connsiteX97" fmla="*/ 2938461 w 12191999"/>
              <a:gd name="connsiteY97" fmla="*/ 770197 h 6105653"/>
              <a:gd name="connsiteX98" fmla="*/ 2949178 w 12191999"/>
              <a:gd name="connsiteY98" fmla="*/ 787642 h 6105653"/>
              <a:gd name="connsiteX99" fmla="*/ 3088480 w 12191999"/>
              <a:gd name="connsiteY99" fmla="*/ 842883 h 6105653"/>
              <a:gd name="connsiteX100" fmla="*/ 3109911 w 12191999"/>
              <a:gd name="connsiteY100" fmla="*/ 1017331 h 6105653"/>
              <a:gd name="connsiteX101" fmla="*/ 3077765 w 12191999"/>
              <a:gd name="connsiteY101" fmla="*/ 1162704 h 6105653"/>
              <a:gd name="connsiteX102" fmla="*/ 3117055 w 12191999"/>
              <a:gd name="connsiteY102" fmla="*/ 1319707 h 6105653"/>
              <a:gd name="connsiteX103" fmla="*/ 3099196 w 12191999"/>
              <a:gd name="connsiteY103" fmla="*/ 1459264 h 6105653"/>
              <a:gd name="connsiteX104" fmla="*/ 3124198 w 12191999"/>
              <a:gd name="connsiteY104" fmla="*/ 1578470 h 6105653"/>
              <a:gd name="connsiteX105" fmla="*/ 3242071 w 12191999"/>
              <a:gd name="connsiteY105" fmla="*/ 1462171 h 6105653"/>
              <a:gd name="connsiteX106" fmla="*/ 3242071 w 12191999"/>
              <a:gd name="connsiteY106" fmla="*/ 1299354 h 6105653"/>
              <a:gd name="connsiteX107" fmla="*/ 3317080 w 12191999"/>
              <a:gd name="connsiteY107" fmla="*/ 1183056 h 6105653"/>
              <a:gd name="connsiteX108" fmla="*/ 3452811 w 12191999"/>
              <a:gd name="connsiteY108" fmla="*/ 1072572 h 6105653"/>
              <a:gd name="connsiteX109" fmla="*/ 3670696 w 12191999"/>
              <a:gd name="connsiteY109" fmla="*/ 682973 h 6105653"/>
              <a:gd name="connsiteX110" fmla="*/ 3752849 w 12191999"/>
              <a:gd name="connsiteY110" fmla="*/ 613194 h 6105653"/>
              <a:gd name="connsiteX111" fmla="*/ 3434952 w 12191999"/>
              <a:gd name="connsiteY111" fmla="*/ 1723843 h 6105653"/>
              <a:gd name="connsiteX112" fmla="*/ 3567111 w 12191999"/>
              <a:gd name="connsiteY112" fmla="*/ 1380763 h 6105653"/>
              <a:gd name="connsiteX113" fmla="*/ 3542109 w 12191999"/>
              <a:gd name="connsiteY113" fmla="*/ 1613360 h 6105653"/>
              <a:gd name="connsiteX114" fmla="*/ 3631405 w 12191999"/>
              <a:gd name="connsiteY114" fmla="*/ 1741287 h 6105653"/>
              <a:gd name="connsiteX115" fmla="*/ 3659980 w 12191999"/>
              <a:gd name="connsiteY115" fmla="*/ 1741287 h 6105653"/>
              <a:gd name="connsiteX116" fmla="*/ 3742133 w 12191999"/>
              <a:gd name="connsiteY116" fmla="*/ 1645341 h 6105653"/>
              <a:gd name="connsiteX117" fmla="*/ 3795712 w 12191999"/>
              <a:gd name="connsiteY117" fmla="*/ 1590100 h 6105653"/>
              <a:gd name="connsiteX118" fmla="*/ 3988593 w 12191999"/>
              <a:gd name="connsiteY118" fmla="*/ 1438912 h 6105653"/>
              <a:gd name="connsiteX119" fmla="*/ 4010024 w 12191999"/>
              <a:gd name="connsiteY119" fmla="*/ 1546488 h 6105653"/>
              <a:gd name="connsiteX120" fmla="*/ 4049315 w 12191999"/>
              <a:gd name="connsiteY120" fmla="*/ 1587192 h 6105653"/>
              <a:gd name="connsiteX121" fmla="*/ 4106465 w 12191999"/>
              <a:gd name="connsiteY121" fmla="*/ 1558118 h 6105653"/>
              <a:gd name="connsiteX122" fmla="*/ 4281487 w 12191999"/>
              <a:gd name="connsiteY122" fmla="*/ 1223760 h 6105653"/>
              <a:gd name="connsiteX123" fmla="*/ 4417219 w 12191999"/>
              <a:gd name="connsiteY123" fmla="*/ 1197593 h 6105653"/>
              <a:gd name="connsiteX124" fmla="*/ 4438649 w 12191999"/>
              <a:gd name="connsiteY124" fmla="*/ 1261557 h 6105653"/>
              <a:gd name="connsiteX125" fmla="*/ 4427935 w 12191999"/>
              <a:gd name="connsiteY125" fmla="*/ 1334243 h 6105653"/>
              <a:gd name="connsiteX126" fmla="*/ 4535090 w 12191999"/>
              <a:gd name="connsiteY126" fmla="*/ 1276094 h 6105653"/>
              <a:gd name="connsiteX127" fmla="*/ 4642246 w 12191999"/>
              <a:gd name="connsiteY127" fmla="*/ 1040590 h 6105653"/>
              <a:gd name="connsiteX128" fmla="*/ 4699396 w 12191999"/>
              <a:gd name="connsiteY128" fmla="*/ 996979 h 6105653"/>
              <a:gd name="connsiteX129" fmla="*/ 4727971 w 12191999"/>
              <a:gd name="connsiteY129" fmla="*/ 1055128 h 6105653"/>
              <a:gd name="connsiteX130" fmla="*/ 4738688 w 12191999"/>
              <a:gd name="connsiteY130" fmla="*/ 1098740 h 6105653"/>
              <a:gd name="connsiteX131" fmla="*/ 5185172 w 12191999"/>
              <a:gd name="connsiteY131" fmla="*/ 197429 h 6105653"/>
              <a:gd name="connsiteX132" fmla="*/ 5188744 w 12191999"/>
              <a:gd name="connsiteY132" fmla="*/ 400950 h 6105653"/>
              <a:gd name="connsiteX133" fmla="*/ 5117306 w 12191999"/>
              <a:gd name="connsiteY133" fmla="*/ 601565 h 6105653"/>
              <a:gd name="connsiteX134" fmla="*/ 5128021 w 12191999"/>
              <a:gd name="connsiteY134" fmla="*/ 813809 h 6105653"/>
              <a:gd name="connsiteX135" fmla="*/ 5092302 w 12191999"/>
              <a:gd name="connsiteY135" fmla="*/ 1014423 h 6105653"/>
              <a:gd name="connsiteX136" fmla="*/ 5092302 w 12191999"/>
              <a:gd name="connsiteY136" fmla="*/ 1188871 h 6105653"/>
              <a:gd name="connsiteX137" fmla="*/ 5145880 w 12191999"/>
              <a:gd name="connsiteY137" fmla="*/ 1026053 h 6105653"/>
              <a:gd name="connsiteX138" fmla="*/ 5235177 w 12191999"/>
              <a:gd name="connsiteY138" fmla="*/ 964997 h 6105653"/>
              <a:gd name="connsiteX139" fmla="*/ 5317331 w 12191999"/>
              <a:gd name="connsiteY139" fmla="*/ 985349 h 6105653"/>
              <a:gd name="connsiteX140" fmla="*/ 5292327 w 12191999"/>
              <a:gd name="connsiteY140" fmla="*/ 1052221 h 6105653"/>
              <a:gd name="connsiteX141" fmla="*/ 5199458 w 12191999"/>
              <a:gd name="connsiteY141" fmla="*/ 1130722 h 6105653"/>
              <a:gd name="connsiteX142" fmla="*/ 5256608 w 12191999"/>
              <a:gd name="connsiteY142" fmla="*/ 1148166 h 6105653"/>
              <a:gd name="connsiteX143" fmla="*/ 5299471 w 12191999"/>
              <a:gd name="connsiteY143" fmla="*/ 1194686 h 6105653"/>
              <a:gd name="connsiteX144" fmla="*/ 5278039 w 12191999"/>
              <a:gd name="connsiteY144" fmla="*/ 1462171 h 6105653"/>
              <a:gd name="connsiteX145" fmla="*/ 5460205 w 12191999"/>
              <a:gd name="connsiteY145" fmla="*/ 1284817 h 6105653"/>
              <a:gd name="connsiteX146" fmla="*/ 5488780 w 12191999"/>
              <a:gd name="connsiteY146" fmla="*/ 1171426 h 6105653"/>
              <a:gd name="connsiteX147" fmla="*/ 5539513 w 12191999"/>
              <a:gd name="connsiteY147" fmla="*/ 1140353 h 6105653"/>
              <a:gd name="connsiteX148" fmla="*/ 5552720 w 12191999"/>
              <a:gd name="connsiteY148" fmla="*/ 1143022 h 6105653"/>
              <a:gd name="connsiteX149" fmla="*/ 5574208 w 12191999"/>
              <a:gd name="connsiteY149" fmla="*/ 1115811 h 6105653"/>
              <a:gd name="connsiteX150" fmla="*/ 5734050 w 12191999"/>
              <a:gd name="connsiteY150" fmla="*/ 1075470 h 6105653"/>
              <a:gd name="connsiteX151" fmla="*/ 5798343 w 12191999"/>
              <a:gd name="connsiteY151" fmla="*/ 1020228 h 6105653"/>
              <a:gd name="connsiteX152" fmla="*/ 5884068 w 12191999"/>
              <a:gd name="connsiteY152" fmla="*/ 883578 h 6105653"/>
              <a:gd name="connsiteX153" fmla="*/ 6066234 w 12191999"/>
              <a:gd name="connsiteY153" fmla="*/ 645166 h 6105653"/>
              <a:gd name="connsiteX154" fmla="*/ 6109096 w 12191999"/>
              <a:gd name="connsiteY154" fmla="*/ 732391 h 6105653"/>
              <a:gd name="connsiteX155" fmla="*/ 5998368 w 12191999"/>
              <a:gd name="connsiteY155" fmla="*/ 985338 h 6105653"/>
              <a:gd name="connsiteX156" fmla="*/ 5969793 w 12191999"/>
              <a:gd name="connsiteY156" fmla="*/ 1168509 h 6105653"/>
              <a:gd name="connsiteX157" fmla="*/ 6162674 w 12191999"/>
              <a:gd name="connsiteY157" fmla="*/ 909745 h 6105653"/>
              <a:gd name="connsiteX158" fmla="*/ 6412705 w 12191999"/>
              <a:gd name="connsiteY158" fmla="*/ 659704 h 6105653"/>
              <a:gd name="connsiteX159" fmla="*/ 6366271 w 12191999"/>
              <a:gd name="connsiteY159" fmla="*/ 851596 h 6105653"/>
              <a:gd name="connsiteX160" fmla="*/ 6398418 w 12191999"/>
              <a:gd name="connsiteY160" fmla="*/ 860319 h 6105653"/>
              <a:gd name="connsiteX161" fmla="*/ 6694884 w 12191999"/>
              <a:gd name="connsiteY161" fmla="*/ 691686 h 6105653"/>
              <a:gd name="connsiteX162" fmla="*/ 6816327 w 12191999"/>
              <a:gd name="connsiteY162" fmla="*/ 610277 h 6105653"/>
              <a:gd name="connsiteX163" fmla="*/ 7177087 w 12191999"/>
              <a:gd name="connsiteY163" fmla="*/ 238123 h 6105653"/>
              <a:gd name="connsiteX164" fmla="*/ 7016353 w 12191999"/>
              <a:gd name="connsiteY164" fmla="*/ 592833 h 6105653"/>
              <a:gd name="connsiteX165" fmla="*/ 7366396 w 12191999"/>
              <a:gd name="connsiteY165" fmla="*/ 226493 h 6105653"/>
              <a:gd name="connsiteX166" fmla="*/ 7494984 w 12191999"/>
              <a:gd name="connsiteY166" fmla="*/ 49138 h 6105653"/>
              <a:gd name="connsiteX167" fmla="*/ 7538181 w 12191999"/>
              <a:gd name="connsiteY167" fmla="*/ 484 h 6105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Lst>
            <a:rect l="l" t="t" r="r" b="b"/>
            <a:pathLst>
              <a:path w="12191999" h="6105653">
                <a:moveTo>
                  <a:pt x="7538181" y="484"/>
                </a:moveTo>
                <a:cubicBezTo>
                  <a:pt x="7546999" y="-833"/>
                  <a:pt x="7557492" y="439"/>
                  <a:pt x="7569993" y="5527"/>
                </a:cubicBezTo>
                <a:cubicBezTo>
                  <a:pt x="7612855" y="22971"/>
                  <a:pt x="7598567" y="54953"/>
                  <a:pt x="7587853" y="84028"/>
                </a:cubicBezTo>
                <a:cubicBezTo>
                  <a:pt x="7559278" y="153806"/>
                  <a:pt x="7559278" y="229401"/>
                  <a:pt x="7559278" y="325347"/>
                </a:cubicBezTo>
                <a:cubicBezTo>
                  <a:pt x="7695009" y="243938"/>
                  <a:pt x="7652146" y="95658"/>
                  <a:pt x="7795021" y="25878"/>
                </a:cubicBezTo>
                <a:cubicBezTo>
                  <a:pt x="7820024" y="113102"/>
                  <a:pt x="7770018" y="179974"/>
                  <a:pt x="7759302" y="249752"/>
                </a:cubicBezTo>
                <a:cubicBezTo>
                  <a:pt x="7748587" y="313717"/>
                  <a:pt x="7773590" y="328254"/>
                  <a:pt x="7852171" y="313717"/>
                </a:cubicBezTo>
                <a:cubicBezTo>
                  <a:pt x="7973615" y="290457"/>
                  <a:pt x="8034337" y="325347"/>
                  <a:pt x="8002190" y="418385"/>
                </a:cubicBezTo>
                <a:cubicBezTo>
                  <a:pt x="7970043" y="505609"/>
                  <a:pt x="8016478" y="514331"/>
                  <a:pt x="8084343" y="491072"/>
                </a:cubicBezTo>
                <a:cubicBezTo>
                  <a:pt x="8184355" y="456182"/>
                  <a:pt x="8262937" y="493979"/>
                  <a:pt x="8348662" y="520146"/>
                </a:cubicBezTo>
                <a:cubicBezTo>
                  <a:pt x="8477249" y="560851"/>
                  <a:pt x="8541543" y="543406"/>
                  <a:pt x="8637984" y="459090"/>
                </a:cubicBezTo>
                <a:cubicBezTo>
                  <a:pt x="8691561" y="409663"/>
                  <a:pt x="8737996" y="360236"/>
                  <a:pt x="8784431" y="290457"/>
                </a:cubicBezTo>
                <a:cubicBezTo>
                  <a:pt x="8809434" y="450367"/>
                  <a:pt x="8895158" y="284642"/>
                  <a:pt x="8948737" y="339884"/>
                </a:cubicBezTo>
                <a:cubicBezTo>
                  <a:pt x="8970168" y="453274"/>
                  <a:pt x="8798717" y="543406"/>
                  <a:pt x="8848725" y="697501"/>
                </a:cubicBezTo>
                <a:cubicBezTo>
                  <a:pt x="8995171" y="511424"/>
                  <a:pt x="9041606" y="302087"/>
                  <a:pt x="9238059" y="165437"/>
                </a:cubicBezTo>
                <a:cubicBezTo>
                  <a:pt x="9280921" y="197419"/>
                  <a:pt x="9238059" y="229401"/>
                  <a:pt x="9255919" y="255567"/>
                </a:cubicBezTo>
                <a:cubicBezTo>
                  <a:pt x="9266634" y="255567"/>
                  <a:pt x="9198767" y="560851"/>
                  <a:pt x="9477374" y="578295"/>
                </a:cubicBezTo>
                <a:cubicBezTo>
                  <a:pt x="9477374" y="584110"/>
                  <a:pt x="9477374" y="589925"/>
                  <a:pt x="9488091" y="595740"/>
                </a:cubicBezTo>
                <a:cubicBezTo>
                  <a:pt x="9527380" y="627722"/>
                  <a:pt x="9620249" y="598648"/>
                  <a:pt x="9627393" y="650981"/>
                </a:cubicBezTo>
                <a:cubicBezTo>
                  <a:pt x="9634537" y="709131"/>
                  <a:pt x="9666684" y="764373"/>
                  <a:pt x="9648824" y="825429"/>
                </a:cubicBezTo>
                <a:cubicBezTo>
                  <a:pt x="9634537" y="871948"/>
                  <a:pt x="9616678" y="921374"/>
                  <a:pt x="9616678" y="970802"/>
                </a:cubicBezTo>
                <a:cubicBezTo>
                  <a:pt x="9616678" y="1023136"/>
                  <a:pt x="9495233" y="1095822"/>
                  <a:pt x="9655968" y="1127805"/>
                </a:cubicBezTo>
                <a:cubicBezTo>
                  <a:pt x="9663111" y="1127805"/>
                  <a:pt x="9645252" y="1217935"/>
                  <a:pt x="9638109" y="1267362"/>
                </a:cubicBezTo>
                <a:cubicBezTo>
                  <a:pt x="9630965" y="1308066"/>
                  <a:pt x="9598818" y="1357494"/>
                  <a:pt x="9663111" y="1386568"/>
                </a:cubicBezTo>
                <a:cubicBezTo>
                  <a:pt x="9702403" y="1401105"/>
                  <a:pt x="9773840" y="1331326"/>
                  <a:pt x="9780984" y="1270269"/>
                </a:cubicBezTo>
                <a:cubicBezTo>
                  <a:pt x="9788127" y="1215028"/>
                  <a:pt x="9795271" y="1159787"/>
                  <a:pt x="9780984" y="1107452"/>
                </a:cubicBezTo>
                <a:cubicBezTo>
                  <a:pt x="9763125" y="1043488"/>
                  <a:pt x="9791699" y="1008598"/>
                  <a:pt x="9855993" y="991154"/>
                </a:cubicBezTo>
                <a:cubicBezTo>
                  <a:pt x="9923858" y="970802"/>
                  <a:pt x="9959577" y="933005"/>
                  <a:pt x="9991724" y="880670"/>
                </a:cubicBezTo>
                <a:cubicBezTo>
                  <a:pt x="10070305" y="752742"/>
                  <a:pt x="10163174" y="630630"/>
                  <a:pt x="10209609" y="491071"/>
                </a:cubicBezTo>
                <a:cubicBezTo>
                  <a:pt x="10216753" y="464905"/>
                  <a:pt x="10231040" y="432923"/>
                  <a:pt x="10291762" y="421292"/>
                </a:cubicBezTo>
                <a:cubicBezTo>
                  <a:pt x="10198893" y="799262"/>
                  <a:pt x="9959577" y="1142341"/>
                  <a:pt x="9973865" y="1531941"/>
                </a:cubicBezTo>
                <a:cubicBezTo>
                  <a:pt x="10048874" y="1427272"/>
                  <a:pt x="10052446" y="1302252"/>
                  <a:pt x="10106024" y="1188861"/>
                </a:cubicBezTo>
                <a:cubicBezTo>
                  <a:pt x="10145315" y="1270269"/>
                  <a:pt x="10102453" y="1345863"/>
                  <a:pt x="10081022" y="1421458"/>
                </a:cubicBezTo>
                <a:cubicBezTo>
                  <a:pt x="10063162" y="1485421"/>
                  <a:pt x="10059590" y="1543570"/>
                  <a:pt x="10170318" y="1549385"/>
                </a:cubicBezTo>
                <a:cubicBezTo>
                  <a:pt x="10181034" y="1549385"/>
                  <a:pt x="10188178" y="1549385"/>
                  <a:pt x="10198893" y="1549385"/>
                </a:cubicBezTo>
                <a:cubicBezTo>
                  <a:pt x="10245327" y="1526126"/>
                  <a:pt x="10266759" y="1494144"/>
                  <a:pt x="10281046" y="1453439"/>
                </a:cubicBezTo>
                <a:cubicBezTo>
                  <a:pt x="10288190" y="1430180"/>
                  <a:pt x="10302477" y="1398198"/>
                  <a:pt x="10334625" y="1398198"/>
                </a:cubicBezTo>
                <a:cubicBezTo>
                  <a:pt x="10456068" y="1401105"/>
                  <a:pt x="10491787" y="1322604"/>
                  <a:pt x="10527506" y="1247010"/>
                </a:cubicBezTo>
                <a:cubicBezTo>
                  <a:pt x="10588228" y="1287714"/>
                  <a:pt x="10545365" y="1322604"/>
                  <a:pt x="10548937" y="1354586"/>
                </a:cubicBezTo>
                <a:cubicBezTo>
                  <a:pt x="10552509" y="1374938"/>
                  <a:pt x="10556080" y="1395290"/>
                  <a:pt x="10588228" y="1395290"/>
                </a:cubicBezTo>
                <a:cubicBezTo>
                  <a:pt x="10613230" y="1395290"/>
                  <a:pt x="10645378" y="1386568"/>
                  <a:pt x="10645378" y="1366216"/>
                </a:cubicBezTo>
                <a:cubicBezTo>
                  <a:pt x="10648949" y="1238288"/>
                  <a:pt x="10820400" y="1165601"/>
                  <a:pt x="10820400" y="1031858"/>
                </a:cubicBezTo>
                <a:cubicBezTo>
                  <a:pt x="10820400" y="950449"/>
                  <a:pt x="10916840" y="1072563"/>
                  <a:pt x="10956131" y="1005691"/>
                </a:cubicBezTo>
                <a:cubicBezTo>
                  <a:pt x="10966847" y="991154"/>
                  <a:pt x="10981133" y="1046395"/>
                  <a:pt x="10977562" y="1069655"/>
                </a:cubicBezTo>
                <a:cubicBezTo>
                  <a:pt x="10973991" y="1092915"/>
                  <a:pt x="10948987" y="1113267"/>
                  <a:pt x="10966847" y="1142341"/>
                </a:cubicBezTo>
                <a:cubicBezTo>
                  <a:pt x="11031140" y="1156879"/>
                  <a:pt x="11056143" y="1119081"/>
                  <a:pt x="11074003" y="1084192"/>
                </a:cubicBezTo>
                <a:cubicBezTo>
                  <a:pt x="11116865" y="1008598"/>
                  <a:pt x="11166871" y="933005"/>
                  <a:pt x="11181159" y="848688"/>
                </a:cubicBezTo>
                <a:cubicBezTo>
                  <a:pt x="11184730" y="819614"/>
                  <a:pt x="11202590" y="802169"/>
                  <a:pt x="11238309" y="805077"/>
                </a:cubicBezTo>
                <a:cubicBezTo>
                  <a:pt x="11284744" y="810891"/>
                  <a:pt x="11270456" y="839966"/>
                  <a:pt x="11266884" y="863226"/>
                </a:cubicBezTo>
                <a:cubicBezTo>
                  <a:pt x="11263312" y="877763"/>
                  <a:pt x="11252596" y="892300"/>
                  <a:pt x="11277600" y="906838"/>
                </a:cubicBezTo>
                <a:cubicBezTo>
                  <a:pt x="11531203" y="566666"/>
                  <a:pt x="11516915" y="386403"/>
                  <a:pt x="11724084" y="5527"/>
                </a:cubicBezTo>
                <a:cubicBezTo>
                  <a:pt x="11763375" y="89842"/>
                  <a:pt x="11734800" y="150899"/>
                  <a:pt x="11727656" y="209048"/>
                </a:cubicBezTo>
                <a:cubicBezTo>
                  <a:pt x="11709796" y="354421"/>
                  <a:pt x="11677649" y="264290"/>
                  <a:pt x="11656218" y="409663"/>
                </a:cubicBezTo>
                <a:cubicBezTo>
                  <a:pt x="11645503" y="479442"/>
                  <a:pt x="11609784" y="543406"/>
                  <a:pt x="11666934" y="621907"/>
                </a:cubicBezTo>
                <a:cubicBezTo>
                  <a:pt x="11706225" y="674241"/>
                  <a:pt x="11663362" y="758557"/>
                  <a:pt x="11631215" y="822521"/>
                </a:cubicBezTo>
                <a:cubicBezTo>
                  <a:pt x="11602640" y="874856"/>
                  <a:pt x="11595497" y="927190"/>
                  <a:pt x="11631215" y="996969"/>
                </a:cubicBezTo>
                <a:cubicBezTo>
                  <a:pt x="11652646" y="933005"/>
                  <a:pt x="11670505" y="883578"/>
                  <a:pt x="11684793" y="834151"/>
                </a:cubicBezTo>
                <a:cubicBezTo>
                  <a:pt x="11695509" y="793447"/>
                  <a:pt x="11720512" y="770187"/>
                  <a:pt x="11774090" y="773095"/>
                </a:cubicBezTo>
                <a:cubicBezTo>
                  <a:pt x="11802665" y="773095"/>
                  <a:pt x="11841956" y="764373"/>
                  <a:pt x="11856243" y="793447"/>
                </a:cubicBezTo>
                <a:cubicBezTo>
                  <a:pt x="11870531" y="816706"/>
                  <a:pt x="11856243" y="848688"/>
                  <a:pt x="11831240" y="860319"/>
                </a:cubicBezTo>
                <a:cubicBezTo>
                  <a:pt x="11784806" y="874856"/>
                  <a:pt x="11741944" y="889393"/>
                  <a:pt x="11738371" y="938820"/>
                </a:cubicBezTo>
                <a:cubicBezTo>
                  <a:pt x="11731228" y="1005691"/>
                  <a:pt x="11759802" y="967894"/>
                  <a:pt x="11795521" y="956264"/>
                </a:cubicBezTo>
                <a:cubicBezTo>
                  <a:pt x="11834812" y="944634"/>
                  <a:pt x="11845527" y="979524"/>
                  <a:pt x="11838384" y="1002784"/>
                </a:cubicBezTo>
                <a:cubicBezTo>
                  <a:pt x="11806237" y="1090007"/>
                  <a:pt x="11863387" y="1180138"/>
                  <a:pt x="11816952" y="1270269"/>
                </a:cubicBezTo>
                <a:cubicBezTo>
                  <a:pt x="11931252" y="1247010"/>
                  <a:pt x="11981259" y="1197583"/>
                  <a:pt x="11999118" y="1092915"/>
                </a:cubicBezTo>
                <a:cubicBezTo>
                  <a:pt x="12002690" y="1055118"/>
                  <a:pt x="11995547" y="1014413"/>
                  <a:pt x="12027693" y="979524"/>
                </a:cubicBezTo>
                <a:cubicBezTo>
                  <a:pt x="12045553" y="959172"/>
                  <a:pt x="12066984" y="938820"/>
                  <a:pt x="12102703" y="953357"/>
                </a:cubicBezTo>
                <a:cubicBezTo>
                  <a:pt x="12127705" y="962080"/>
                  <a:pt x="12127705" y="985338"/>
                  <a:pt x="12120562" y="1005691"/>
                </a:cubicBezTo>
                <a:cubicBezTo>
                  <a:pt x="12081272" y="1090007"/>
                  <a:pt x="12070555" y="1180138"/>
                  <a:pt x="12056268" y="1267362"/>
                </a:cubicBezTo>
                <a:cubicBezTo>
                  <a:pt x="12052697" y="1281899"/>
                  <a:pt x="12045553" y="1296437"/>
                  <a:pt x="12081272" y="1310974"/>
                </a:cubicBezTo>
                <a:cubicBezTo>
                  <a:pt x="12113418" y="1209213"/>
                  <a:pt x="12156280" y="1110359"/>
                  <a:pt x="12191999" y="1008598"/>
                </a:cubicBezTo>
                <a:lnTo>
                  <a:pt x="12191999" y="6105653"/>
                </a:lnTo>
                <a:lnTo>
                  <a:pt x="0" y="6105653"/>
                </a:lnTo>
                <a:lnTo>
                  <a:pt x="0" y="927116"/>
                </a:lnTo>
                <a:lnTo>
                  <a:pt x="61930" y="902578"/>
                </a:lnTo>
                <a:cubicBezTo>
                  <a:pt x="91454" y="894128"/>
                  <a:pt x="122931" y="887949"/>
                  <a:pt x="155971" y="883588"/>
                </a:cubicBezTo>
                <a:cubicBezTo>
                  <a:pt x="223837" y="877773"/>
                  <a:pt x="245268" y="839976"/>
                  <a:pt x="277414" y="802179"/>
                </a:cubicBezTo>
                <a:cubicBezTo>
                  <a:pt x="388143" y="674251"/>
                  <a:pt x="488155" y="537601"/>
                  <a:pt x="638174" y="430025"/>
                </a:cubicBezTo>
                <a:cubicBezTo>
                  <a:pt x="620315" y="555046"/>
                  <a:pt x="520302" y="653899"/>
                  <a:pt x="477440" y="784735"/>
                </a:cubicBezTo>
                <a:cubicBezTo>
                  <a:pt x="641746" y="680066"/>
                  <a:pt x="727471" y="543415"/>
                  <a:pt x="827483" y="418395"/>
                </a:cubicBezTo>
                <a:cubicBezTo>
                  <a:pt x="873917" y="360246"/>
                  <a:pt x="931068" y="307912"/>
                  <a:pt x="956071" y="241040"/>
                </a:cubicBezTo>
                <a:cubicBezTo>
                  <a:pt x="961429" y="223595"/>
                  <a:pt x="972814" y="196338"/>
                  <a:pt x="999268" y="192386"/>
                </a:cubicBezTo>
                <a:cubicBezTo>
                  <a:pt x="1008086" y="191069"/>
                  <a:pt x="1018579" y="192341"/>
                  <a:pt x="1031080" y="197429"/>
                </a:cubicBezTo>
                <a:cubicBezTo>
                  <a:pt x="1073942" y="214873"/>
                  <a:pt x="1059654" y="246855"/>
                  <a:pt x="1048940" y="275930"/>
                </a:cubicBezTo>
                <a:cubicBezTo>
                  <a:pt x="1020365" y="345708"/>
                  <a:pt x="1020365" y="421303"/>
                  <a:pt x="1020365" y="517249"/>
                </a:cubicBezTo>
                <a:cubicBezTo>
                  <a:pt x="1156096" y="435840"/>
                  <a:pt x="1113233" y="287560"/>
                  <a:pt x="1256108" y="217780"/>
                </a:cubicBezTo>
                <a:cubicBezTo>
                  <a:pt x="1281111" y="305004"/>
                  <a:pt x="1231105" y="371876"/>
                  <a:pt x="1220389" y="441654"/>
                </a:cubicBezTo>
                <a:cubicBezTo>
                  <a:pt x="1209674" y="505619"/>
                  <a:pt x="1234677" y="520156"/>
                  <a:pt x="1313258" y="505619"/>
                </a:cubicBezTo>
                <a:cubicBezTo>
                  <a:pt x="1434702" y="482359"/>
                  <a:pt x="1495424" y="517249"/>
                  <a:pt x="1463277" y="610287"/>
                </a:cubicBezTo>
                <a:cubicBezTo>
                  <a:pt x="1431130" y="697511"/>
                  <a:pt x="1477565" y="706233"/>
                  <a:pt x="1545430" y="682974"/>
                </a:cubicBezTo>
                <a:cubicBezTo>
                  <a:pt x="1645442" y="648084"/>
                  <a:pt x="1724024" y="685881"/>
                  <a:pt x="1809749" y="712048"/>
                </a:cubicBezTo>
                <a:cubicBezTo>
                  <a:pt x="1938336" y="752753"/>
                  <a:pt x="2002630" y="735308"/>
                  <a:pt x="2099071" y="650992"/>
                </a:cubicBezTo>
                <a:cubicBezTo>
                  <a:pt x="2152648" y="601565"/>
                  <a:pt x="2199083" y="552138"/>
                  <a:pt x="2245518" y="482359"/>
                </a:cubicBezTo>
                <a:cubicBezTo>
                  <a:pt x="2270521" y="642269"/>
                  <a:pt x="2356245" y="476544"/>
                  <a:pt x="2409824" y="531786"/>
                </a:cubicBezTo>
                <a:cubicBezTo>
                  <a:pt x="2431255" y="645176"/>
                  <a:pt x="2259804" y="735308"/>
                  <a:pt x="2309812" y="889403"/>
                </a:cubicBezTo>
                <a:cubicBezTo>
                  <a:pt x="2456258" y="703326"/>
                  <a:pt x="2502693" y="493989"/>
                  <a:pt x="2699146" y="357339"/>
                </a:cubicBezTo>
                <a:cubicBezTo>
                  <a:pt x="2742008" y="389321"/>
                  <a:pt x="2699146" y="421303"/>
                  <a:pt x="2717006" y="447469"/>
                </a:cubicBezTo>
                <a:cubicBezTo>
                  <a:pt x="2727721" y="447469"/>
                  <a:pt x="2659854" y="752753"/>
                  <a:pt x="2938461" y="770197"/>
                </a:cubicBezTo>
                <a:cubicBezTo>
                  <a:pt x="2938461" y="776012"/>
                  <a:pt x="2938461" y="781827"/>
                  <a:pt x="2949178" y="787642"/>
                </a:cubicBezTo>
                <a:cubicBezTo>
                  <a:pt x="2988467" y="819624"/>
                  <a:pt x="3081336" y="790550"/>
                  <a:pt x="3088480" y="842883"/>
                </a:cubicBezTo>
                <a:cubicBezTo>
                  <a:pt x="3095624" y="901033"/>
                  <a:pt x="3127771" y="956275"/>
                  <a:pt x="3109911" y="1017331"/>
                </a:cubicBezTo>
                <a:cubicBezTo>
                  <a:pt x="3095624" y="1063850"/>
                  <a:pt x="3077765" y="1113276"/>
                  <a:pt x="3077765" y="1162704"/>
                </a:cubicBezTo>
                <a:cubicBezTo>
                  <a:pt x="3077765" y="1215038"/>
                  <a:pt x="2956320" y="1287724"/>
                  <a:pt x="3117055" y="1319707"/>
                </a:cubicBezTo>
                <a:cubicBezTo>
                  <a:pt x="3124198" y="1319707"/>
                  <a:pt x="3106339" y="1409837"/>
                  <a:pt x="3099196" y="1459264"/>
                </a:cubicBezTo>
                <a:cubicBezTo>
                  <a:pt x="3092052" y="1499968"/>
                  <a:pt x="3059905" y="1549396"/>
                  <a:pt x="3124198" y="1578470"/>
                </a:cubicBezTo>
                <a:cubicBezTo>
                  <a:pt x="3163490" y="1593007"/>
                  <a:pt x="3234927" y="1523228"/>
                  <a:pt x="3242071" y="1462171"/>
                </a:cubicBezTo>
                <a:cubicBezTo>
                  <a:pt x="3249214" y="1406930"/>
                  <a:pt x="3256358" y="1351689"/>
                  <a:pt x="3242071" y="1299354"/>
                </a:cubicBezTo>
                <a:cubicBezTo>
                  <a:pt x="3224212" y="1235390"/>
                  <a:pt x="3252786" y="1200500"/>
                  <a:pt x="3317080" y="1183056"/>
                </a:cubicBezTo>
                <a:cubicBezTo>
                  <a:pt x="3384945" y="1162704"/>
                  <a:pt x="3420664" y="1124907"/>
                  <a:pt x="3452811" y="1072572"/>
                </a:cubicBezTo>
                <a:cubicBezTo>
                  <a:pt x="3531392" y="944644"/>
                  <a:pt x="3624261" y="822532"/>
                  <a:pt x="3670696" y="682973"/>
                </a:cubicBezTo>
                <a:cubicBezTo>
                  <a:pt x="3677840" y="656807"/>
                  <a:pt x="3692127" y="624825"/>
                  <a:pt x="3752849" y="613194"/>
                </a:cubicBezTo>
                <a:cubicBezTo>
                  <a:pt x="3659980" y="991164"/>
                  <a:pt x="3420664" y="1334243"/>
                  <a:pt x="3434952" y="1723843"/>
                </a:cubicBezTo>
                <a:cubicBezTo>
                  <a:pt x="3509961" y="1619174"/>
                  <a:pt x="3513533" y="1494154"/>
                  <a:pt x="3567111" y="1380763"/>
                </a:cubicBezTo>
                <a:cubicBezTo>
                  <a:pt x="3606402" y="1462171"/>
                  <a:pt x="3563540" y="1537765"/>
                  <a:pt x="3542109" y="1613360"/>
                </a:cubicBezTo>
                <a:cubicBezTo>
                  <a:pt x="3524249" y="1677323"/>
                  <a:pt x="3520677" y="1735472"/>
                  <a:pt x="3631405" y="1741287"/>
                </a:cubicBezTo>
                <a:cubicBezTo>
                  <a:pt x="3642121" y="1741287"/>
                  <a:pt x="3649265" y="1741287"/>
                  <a:pt x="3659980" y="1741287"/>
                </a:cubicBezTo>
                <a:cubicBezTo>
                  <a:pt x="3706414" y="1718028"/>
                  <a:pt x="3727846" y="1686046"/>
                  <a:pt x="3742133" y="1645341"/>
                </a:cubicBezTo>
                <a:cubicBezTo>
                  <a:pt x="3749277" y="1622082"/>
                  <a:pt x="3763564" y="1590100"/>
                  <a:pt x="3795712" y="1590100"/>
                </a:cubicBezTo>
                <a:cubicBezTo>
                  <a:pt x="3917155" y="1593007"/>
                  <a:pt x="3952874" y="1514506"/>
                  <a:pt x="3988593" y="1438912"/>
                </a:cubicBezTo>
                <a:cubicBezTo>
                  <a:pt x="4049315" y="1479616"/>
                  <a:pt x="4006452" y="1514506"/>
                  <a:pt x="4010024" y="1546488"/>
                </a:cubicBezTo>
                <a:cubicBezTo>
                  <a:pt x="4013596" y="1566840"/>
                  <a:pt x="4017167" y="1587192"/>
                  <a:pt x="4049315" y="1587192"/>
                </a:cubicBezTo>
                <a:cubicBezTo>
                  <a:pt x="4074317" y="1587192"/>
                  <a:pt x="4106465" y="1578470"/>
                  <a:pt x="4106465" y="1558118"/>
                </a:cubicBezTo>
                <a:cubicBezTo>
                  <a:pt x="4110036" y="1430190"/>
                  <a:pt x="4281487" y="1357503"/>
                  <a:pt x="4281487" y="1223760"/>
                </a:cubicBezTo>
                <a:cubicBezTo>
                  <a:pt x="4281487" y="1142351"/>
                  <a:pt x="4377927" y="1264465"/>
                  <a:pt x="4417219" y="1197593"/>
                </a:cubicBezTo>
                <a:cubicBezTo>
                  <a:pt x="4427935" y="1183056"/>
                  <a:pt x="4442220" y="1238297"/>
                  <a:pt x="4438649" y="1261557"/>
                </a:cubicBezTo>
                <a:cubicBezTo>
                  <a:pt x="4435078" y="1284817"/>
                  <a:pt x="4410074" y="1305169"/>
                  <a:pt x="4427935" y="1334243"/>
                </a:cubicBezTo>
                <a:cubicBezTo>
                  <a:pt x="4492228" y="1348781"/>
                  <a:pt x="4517230" y="1310983"/>
                  <a:pt x="4535090" y="1276094"/>
                </a:cubicBezTo>
                <a:cubicBezTo>
                  <a:pt x="4577952" y="1200500"/>
                  <a:pt x="4627958" y="1124907"/>
                  <a:pt x="4642246" y="1040590"/>
                </a:cubicBezTo>
                <a:cubicBezTo>
                  <a:pt x="4645817" y="1011516"/>
                  <a:pt x="4663677" y="994071"/>
                  <a:pt x="4699396" y="996979"/>
                </a:cubicBezTo>
                <a:cubicBezTo>
                  <a:pt x="4745832" y="1002793"/>
                  <a:pt x="4731544" y="1031868"/>
                  <a:pt x="4727971" y="1055128"/>
                </a:cubicBezTo>
                <a:cubicBezTo>
                  <a:pt x="4724399" y="1069665"/>
                  <a:pt x="4713683" y="1084202"/>
                  <a:pt x="4738688" y="1098740"/>
                </a:cubicBezTo>
                <a:cubicBezTo>
                  <a:pt x="4992291" y="758568"/>
                  <a:pt x="4978002" y="578305"/>
                  <a:pt x="5185172" y="197429"/>
                </a:cubicBezTo>
                <a:cubicBezTo>
                  <a:pt x="5224462" y="281744"/>
                  <a:pt x="5195887" y="342801"/>
                  <a:pt x="5188744" y="400950"/>
                </a:cubicBezTo>
                <a:cubicBezTo>
                  <a:pt x="5170883" y="546323"/>
                  <a:pt x="5138736" y="456192"/>
                  <a:pt x="5117306" y="601565"/>
                </a:cubicBezTo>
                <a:cubicBezTo>
                  <a:pt x="5106590" y="671344"/>
                  <a:pt x="5070871" y="735308"/>
                  <a:pt x="5128021" y="813809"/>
                </a:cubicBezTo>
                <a:cubicBezTo>
                  <a:pt x="5167312" y="866143"/>
                  <a:pt x="5124450" y="950459"/>
                  <a:pt x="5092302" y="1014423"/>
                </a:cubicBezTo>
                <a:cubicBezTo>
                  <a:pt x="5063727" y="1066758"/>
                  <a:pt x="5056585" y="1119092"/>
                  <a:pt x="5092302" y="1188871"/>
                </a:cubicBezTo>
                <a:cubicBezTo>
                  <a:pt x="5113734" y="1124907"/>
                  <a:pt x="5131592" y="1075480"/>
                  <a:pt x="5145880" y="1026053"/>
                </a:cubicBezTo>
                <a:cubicBezTo>
                  <a:pt x="5156596" y="985349"/>
                  <a:pt x="5181600" y="962089"/>
                  <a:pt x="5235177" y="964997"/>
                </a:cubicBezTo>
                <a:cubicBezTo>
                  <a:pt x="5263752" y="964997"/>
                  <a:pt x="5303044" y="956275"/>
                  <a:pt x="5317331" y="985349"/>
                </a:cubicBezTo>
                <a:cubicBezTo>
                  <a:pt x="5331618" y="1008608"/>
                  <a:pt x="5317331" y="1040590"/>
                  <a:pt x="5292327" y="1052221"/>
                </a:cubicBezTo>
                <a:cubicBezTo>
                  <a:pt x="5245894" y="1066758"/>
                  <a:pt x="5203031" y="1081295"/>
                  <a:pt x="5199458" y="1130722"/>
                </a:cubicBezTo>
                <a:cubicBezTo>
                  <a:pt x="5192315" y="1197593"/>
                  <a:pt x="5220889" y="1159796"/>
                  <a:pt x="5256608" y="1148166"/>
                </a:cubicBezTo>
                <a:cubicBezTo>
                  <a:pt x="5295899" y="1136536"/>
                  <a:pt x="5306616" y="1171426"/>
                  <a:pt x="5299471" y="1194686"/>
                </a:cubicBezTo>
                <a:cubicBezTo>
                  <a:pt x="5267324" y="1281909"/>
                  <a:pt x="5324474" y="1372040"/>
                  <a:pt x="5278039" y="1462171"/>
                </a:cubicBezTo>
                <a:cubicBezTo>
                  <a:pt x="5392339" y="1438912"/>
                  <a:pt x="5442347" y="1389485"/>
                  <a:pt x="5460205" y="1284817"/>
                </a:cubicBezTo>
                <a:cubicBezTo>
                  <a:pt x="5463777" y="1247020"/>
                  <a:pt x="5456634" y="1206315"/>
                  <a:pt x="5488780" y="1171426"/>
                </a:cubicBezTo>
                <a:cubicBezTo>
                  <a:pt x="5502175" y="1156162"/>
                  <a:pt x="5517579" y="1140898"/>
                  <a:pt x="5539513" y="1140353"/>
                </a:cubicBezTo>
                <a:lnTo>
                  <a:pt x="5552720" y="1143022"/>
                </a:lnTo>
                <a:lnTo>
                  <a:pt x="5574208" y="1115811"/>
                </a:lnTo>
                <a:cubicBezTo>
                  <a:pt x="5609034" y="1085646"/>
                  <a:pt x="5659040" y="1068202"/>
                  <a:pt x="5734050" y="1075470"/>
                </a:cubicBezTo>
                <a:cubicBezTo>
                  <a:pt x="5776912" y="1078377"/>
                  <a:pt x="5809058" y="1055118"/>
                  <a:pt x="5798343" y="1020228"/>
                </a:cubicBezTo>
                <a:cubicBezTo>
                  <a:pt x="5776912" y="953357"/>
                  <a:pt x="5837634" y="921375"/>
                  <a:pt x="5884068" y="883578"/>
                </a:cubicBezTo>
                <a:cubicBezTo>
                  <a:pt x="5966221" y="816706"/>
                  <a:pt x="6051947" y="752742"/>
                  <a:pt x="6066234" y="645166"/>
                </a:cubicBezTo>
                <a:cubicBezTo>
                  <a:pt x="6130528" y="665519"/>
                  <a:pt x="6123384" y="700408"/>
                  <a:pt x="6109096" y="732391"/>
                </a:cubicBezTo>
                <a:cubicBezTo>
                  <a:pt x="6073377" y="816706"/>
                  <a:pt x="6034087" y="901023"/>
                  <a:pt x="5998368" y="985338"/>
                </a:cubicBezTo>
                <a:cubicBezTo>
                  <a:pt x="5976937" y="1040581"/>
                  <a:pt x="5944790" y="1095822"/>
                  <a:pt x="5969793" y="1168509"/>
                </a:cubicBezTo>
                <a:cubicBezTo>
                  <a:pt x="6098380" y="1104545"/>
                  <a:pt x="6123384" y="996969"/>
                  <a:pt x="6162674" y="909745"/>
                </a:cubicBezTo>
                <a:cubicBezTo>
                  <a:pt x="6212681" y="802169"/>
                  <a:pt x="6305549" y="738205"/>
                  <a:pt x="6412705" y="659704"/>
                </a:cubicBezTo>
                <a:cubicBezTo>
                  <a:pt x="6441280" y="738205"/>
                  <a:pt x="6362699" y="787632"/>
                  <a:pt x="6366271" y="851596"/>
                </a:cubicBezTo>
                <a:cubicBezTo>
                  <a:pt x="6376987" y="854503"/>
                  <a:pt x="6398418" y="860319"/>
                  <a:pt x="6398418" y="860319"/>
                </a:cubicBezTo>
                <a:cubicBezTo>
                  <a:pt x="6455568" y="755650"/>
                  <a:pt x="6562724" y="709131"/>
                  <a:pt x="6694884" y="691686"/>
                </a:cubicBezTo>
                <a:cubicBezTo>
                  <a:pt x="6762750" y="685871"/>
                  <a:pt x="6784181" y="648074"/>
                  <a:pt x="6816327" y="610277"/>
                </a:cubicBezTo>
                <a:cubicBezTo>
                  <a:pt x="6927056" y="482349"/>
                  <a:pt x="7027068" y="345699"/>
                  <a:pt x="7177087" y="238123"/>
                </a:cubicBezTo>
                <a:cubicBezTo>
                  <a:pt x="7159228" y="363144"/>
                  <a:pt x="7059215" y="461997"/>
                  <a:pt x="7016353" y="592833"/>
                </a:cubicBezTo>
                <a:cubicBezTo>
                  <a:pt x="7180659" y="488164"/>
                  <a:pt x="7266384" y="351513"/>
                  <a:pt x="7366396" y="226493"/>
                </a:cubicBezTo>
                <a:cubicBezTo>
                  <a:pt x="7412830" y="168344"/>
                  <a:pt x="7469981" y="116010"/>
                  <a:pt x="7494984" y="49138"/>
                </a:cubicBezTo>
                <a:cubicBezTo>
                  <a:pt x="7500342" y="31693"/>
                  <a:pt x="7511727" y="4436"/>
                  <a:pt x="7538181" y="484"/>
                </a:cubicBezTo>
                <a:close/>
              </a:path>
            </a:pathLst>
          </a:custGeom>
          <a:solidFill>
            <a:srgbClr val="7FA1BA">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410" name="Rectangle 2">
            <a:extLst>
              <a:ext uri="{FF2B5EF4-FFF2-40B4-BE49-F238E27FC236}">
                <a16:creationId xmlns:a16="http://schemas.microsoft.com/office/drawing/2014/main" id="{9933860A-CEC9-4242-9DD3-11B272F6910F}"/>
              </a:ext>
            </a:extLst>
          </p:cNvPr>
          <p:cNvSpPr>
            <a:spLocks noChangeArrowheads="1"/>
          </p:cNvSpPr>
          <p:nvPr/>
        </p:nvSpPr>
        <p:spPr bwMode="auto">
          <a:xfrm>
            <a:off x="838200" y="365125"/>
            <a:ext cx="10515600" cy="1325563"/>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90000"/>
              </a:lnSpc>
              <a:spcBef>
                <a:spcPct val="0"/>
              </a:spcBef>
              <a:spcAft>
                <a:spcPts val="600"/>
              </a:spcAft>
              <a:buNone/>
            </a:pPr>
            <a:r>
              <a:rPr lang="en-US" altLang="en-US" sz="4000" b="1" i="1">
                <a:latin typeface="+mj-lt"/>
                <a:ea typeface="+mj-ea"/>
                <a:cs typeface="+mj-cs"/>
              </a:rPr>
              <a:t>Ethical Philosophies</a:t>
            </a:r>
            <a:br>
              <a:rPr lang="en-US" altLang="en-US" sz="4000" b="1" i="1">
                <a:latin typeface="+mj-lt"/>
                <a:ea typeface="+mj-ea"/>
                <a:cs typeface="+mj-cs"/>
              </a:rPr>
            </a:br>
            <a:endParaRPr lang="en-US" altLang="en-US" sz="4000" b="1" i="1">
              <a:latin typeface="+mj-lt"/>
              <a:ea typeface="+mj-ea"/>
              <a:cs typeface="+mj-cs"/>
            </a:endParaRPr>
          </a:p>
        </p:txBody>
      </p:sp>
      <p:graphicFrame>
        <p:nvGraphicFramePr>
          <p:cNvPr id="17413" name="Text Box 4">
            <a:extLst>
              <a:ext uri="{FF2B5EF4-FFF2-40B4-BE49-F238E27FC236}">
                <a16:creationId xmlns:a16="http://schemas.microsoft.com/office/drawing/2014/main" id="{E2913B38-02C4-4C94-93CE-2BE54E43E27F}"/>
              </a:ext>
            </a:extLst>
          </p:cNvPr>
          <p:cNvGraphicFramePr/>
          <p:nvPr>
            <p:extLst>
              <p:ext uri="{D42A27DB-BD31-4B8C-83A1-F6EECF244321}">
                <p14:modId xmlns:p14="http://schemas.microsoft.com/office/powerpoint/2010/main" val="3914010071"/>
              </p:ext>
            </p:extLst>
          </p:nvPr>
        </p:nvGraphicFramePr>
        <p:xfrm>
          <a:off x="838200" y="2011363"/>
          <a:ext cx="10515600" cy="41608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896813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14801F2-36DA-CB42-A160-E86C97BF6F88}"/>
              </a:ext>
            </a:extLst>
          </p:cNvPr>
          <p:cNvSpPr>
            <a:spLocks noGrp="1"/>
          </p:cNvSpPr>
          <p:nvPr>
            <p:ph type="title"/>
          </p:nvPr>
        </p:nvSpPr>
        <p:spPr/>
        <p:txBody>
          <a:bodyPr/>
          <a:lstStyle/>
          <a:p>
            <a:r>
              <a:rPr lang="en-US" dirty="0"/>
              <a:t>Activity</a:t>
            </a:r>
          </a:p>
        </p:txBody>
      </p:sp>
    </p:spTree>
    <p:extLst>
      <p:ext uri="{BB962C8B-B14F-4D97-AF65-F5344CB8AC3E}">
        <p14:creationId xmlns:p14="http://schemas.microsoft.com/office/powerpoint/2010/main" val="41004236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1">
            <a:extLst>
              <a:ext uri="{FF2B5EF4-FFF2-40B4-BE49-F238E27FC236}">
                <a16:creationId xmlns:a16="http://schemas.microsoft.com/office/drawing/2014/main" id="{1F88AB0D-F46E-FD43-9665-2E9F5D537153}"/>
              </a:ext>
            </a:extLst>
          </p:cNvPr>
          <p:cNvSpPr>
            <a:spLocks noChangeArrowheads="1"/>
          </p:cNvSpPr>
          <p:nvPr/>
        </p:nvSpPr>
        <p:spPr bwMode="auto">
          <a:xfrm>
            <a:off x="1522476" y="5053714"/>
            <a:ext cx="9144000" cy="1152663"/>
          </a:xfrm>
          <a:prstGeom prst="rect">
            <a:avLst/>
          </a:prstGeom>
        </p:spPr>
        <p:txBody>
          <a:bodyPr vert="horz" lIns="91440" tIns="45720" rIns="91440" bIns="45720" rtlCol="0" anchor="ctr">
            <a:normAutofit/>
          </a:bodyPr>
          <a:lstStyle/>
          <a:p>
            <a:pPr algn="ctr">
              <a:lnSpc>
                <a:spcPct val="90000"/>
              </a:lnSpc>
              <a:spcBef>
                <a:spcPct val="0"/>
              </a:spcBef>
              <a:spcAft>
                <a:spcPts val="600"/>
              </a:spcAft>
              <a:tabLst>
                <a:tab pos="304800" algn="l"/>
              </a:tabLst>
              <a:defRPr/>
            </a:pPr>
            <a:r>
              <a:rPr lang="en-US" sz="3700" b="1" i="1" dirty="0">
                <a:latin typeface="+mj-lt"/>
                <a:ea typeface="+mj-ea"/>
                <a:cs typeface="+mj-cs"/>
              </a:rPr>
              <a:t>Table 1</a:t>
            </a:r>
            <a:r>
              <a:rPr lang="en-US" sz="3700" i="1" dirty="0">
                <a:latin typeface="+mj-lt"/>
                <a:ea typeface="+mj-ea"/>
                <a:cs typeface="+mj-cs"/>
              </a:rPr>
              <a:t>	Potential Ethical Problems Relating to Researching Consumers</a:t>
            </a:r>
          </a:p>
        </p:txBody>
      </p:sp>
      <p:graphicFrame>
        <p:nvGraphicFramePr>
          <p:cNvPr id="6" name="Table 5">
            <a:extLst>
              <a:ext uri="{FF2B5EF4-FFF2-40B4-BE49-F238E27FC236}">
                <a16:creationId xmlns:a16="http://schemas.microsoft.com/office/drawing/2014/main" id="{2AAB26B6-412A-DB45-B352-F633AD2C9E4B}"/>
              </a:ext>
            </a:extLst>
          </p:cNvPr>
          <p:cNvGraphicFramePr>
            <a:graphicFrameLocks noGrp="1"/>
          </p:cNvGraphicFramePr>
          <p:nvPr>
            <p:extLst>
              <p:ext uri="{D42A27DB-BD31-4B8C-83A1-F6EECF244321}">
                <p14:modId xmlns:p14="http://schemas.microsoft.com/office/powerpoint/2010/main" val="2170111155"/>
              </p:ext>
            </p:extLst>
          </p:nvPr>
        </p:nvGraphicFramePr>
        <p:xfrm>
          <a:off x="643468" y="729597"/>
          <a:ext cx="10905065" cy="3646295"/>
        </p:xfrm>
        <a:graphic>
          <a:graphicData uri="http://schemas.openxmlformats.org/drawingml/2006/table">
            <a:tbl>
              <a:tblPr firstRow="1" bandRow="1"/>
              <a:tblGrid>
                <a:gridCol w="3723677">
                  <a:extLst>
                    <a:ext uri="{9D8B030D-6E8A-4147-A177-3AD203B41FA5}">
                      <a16:colId xmlns:a16="http://schemas.microsoft.com/office/drawing/2014/main" val="20000"/>
                    </a:ext>
                  </a:extLst>
                </a:gridCol>
                <a:gridCol w="3590694">
                  <a:extLst>
                    <a:ext uri="{9D8B030D-6E8A-4147-A177-3AD203B41FA5}">
                      <a16:colId xmlns:a16="http://schemas.microsoft.com/office/drawing/2014/main" val="20001"/>
                    </a:ext>
                  </a:extLst>
                </a:gridCol>
                <a:gridCol w="3590694">
                  <a:extLst>
                    <a:ext uri="{9D8B030D-6E8A-4147-A177-3AD203B41FA5}">
                      <a16:colId xmlns:a16="http://schemas.microsoft.com/office/drawing/2014/main" val="20002"/>
                    </a:ext>
                  </a:extLst>
                </a:gridCol>
              </a:tblGrid>
              <a:tr h="364435">
                <a:tc>
                  <a:txBody>
                    <a:bodyPr/>
                    <a:lstStyle/>
                    <a:p>
                      <a:pPr marL="0" marR="0" algn="l">
                        <a:lnSpc>
                          <a:spcPct val="200000"/>
                        </a:lnSpc>
                        <a:spcBef>
                          <a:spcPts val="0"/>
                        </a:spcBef>
                        <a:spcAft>
                          <a:spcPts val="0"/>
                        </a:spcAft>
                        <a:tabLst>
                          <a:tab pos="304800" algn="l"/>
                        </a:tabLst>
                      </a:pPr>
                      <a:r>
                        <a:rPr lang="en-US" sz="1300" b="1" i="1" kern="100">
                          <a:solidFill>
                            <a:srgbClr val="000000"/>
                          </a:solidFill>
                          <a:latin typeface="+mn-lt"/>
                          <a:ea typeface="Times New Roman"/>
                          <a:cs typeface="Optima"/>
                        </a:rPr>
                        <a:t>Ethical Issue</a:t>
                      </a:r>
                      <a:endParaRPr lang="en-US" sz="1300" b="1">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200000"/>
                        </a:lnSpc>
                        <a:spcBef>
                          <a:spcPts val="0"/>
                        </a:spcBef>
                        <a:spcAft>
                          <a:spcPts val="0"/>
                        </a:spcAft>
                        <a:tabLst>
                          <a:tab pos="304800" algn="l"/>
                        </a:tabLst>
                      </a:pPr>
                      <a:r>
                        <a:rPr lang="en-US" sz="1300" b="1" i="1" kern="100">
                          <a:solidFill>
                            <a:srgbClr val="000000"/>
                          </a:solidFill>
                          <a:latin typeface="+mn-lt"/>
                          <a:ea typeface="Times New Roman"/>
                          <a:cs typeface="Optima"/>
                        </a:rPr>
                        <a:t>Right Violated</a:t>
                      </a:r>
                      <a:endParaRPr lang="en-US" sz="1300" b="1">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200000"/>
                        </a:lnSpc>
                        <a:spcBef>
                          <a:spcPts val="0"/>
                        </a:spcBef>
                        <a:spcAft>
                          <a:spcPts val="0"/>
                        </a:spcAft>
                        <a:tabLst>
                          <a:tab pos="304800" algn="l"/>
                          <a:tab pos="1676400" algn="l"/>
                          <a:tab pos="3314700" algn="l"/>
                        </a:tabLst>
                      </a:pPr>
                      <a:r>
                        <a:rPr lang="en-US" sz="1300" b="1" i="1" kern="100" dirty="0">
                          <a:solidFill>
                            <a:srgbClr val="000000"/>
                          </a:solidFill>
                          <a:latin typeface="+mn-lt"/>
                          <a:ea typeface="Times New Roman"/>
                          <a:cs typeface="Optima"/>
                        </a:rPr>
                        <a:t> Compensation Available</a:t>
                      </a:r>
                      <a:endParaRPr lang="en-US" sz="1300" b="1" i="1"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31396">
                <a:tc>
                  <a:txBody>
                    <a:bodyPr/>
                    <a:lstStyle/>
                    <a:p>
                      <a:pPr marL="0" marR="0" indent="0" algn="l">
                        <a:lnSpc>
                          <a:spcPct val="100000"/>
                        </a:lnSpc>
                        <a:spcBef>
                          <a:spcPts val="0"/>
                        </a:spcBef>
                        <a:spcAft>
                          <a:spcPts val="0"/>
                        </a:spcAft>
                        <a:tabLst>
                          <a:tab pos="304800" algn="l"/>
                          <a:tab pos="1676400" algn="l"/>
                          <a:tab pos="33147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kern="100" dirty="0">
                        <a:solidFill>
                          <a:srgbClr val="000000"/>
                        </a:solidFill>
                        <a:latin typeface="+mn-lt"/>
                        <a:ea typeface="Times New Roman"/>
                        <a:cs typeface="Optima"/>
                      </a:endParaRPr>
                    </a:p>
                    <a:p>
                      <a:pPr marL="0" marR="0" algn="l">
                        <a:lnSpc>
                          <a:spcPct val="100000"/>
                        </a:lnSpc>
                        <a:spcBef>
                          <a:spcPts val="0"/>
                        </a:spcBef>
                        <a:spcAft>
                          <a:spcPts val="0"/>
                        </a:spcAft>
                        <a:tabLst>
                          <a:tab pos="304800" algn="l"/>
                        </a:tabLst>
                      </a:pPr>
                      <a:endParaRPr lang="en-US" sz="1300" kern="1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24225">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24225">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424225">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424225">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231396">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kern="10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231396">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kern="10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0">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kern="100" dirty="0">
                        <a:solidFill>
                          <a:srgbClr val="000000"/>
                        </a:solidFill>
                        <a:latin typeface="+mn-lt"/>
                        <a:ea typeface="Times New Roman"/>
                        <a:cs typeface="Optima"/>
                      </a:endParaRPr>
                    </a:p>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2743029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0" name="Graphic 1">
            <a:extLst>
              <a:ext uri="{FF2B5EF4-FFF2-40B4-BE49-F238E27FC236}">
                <a16:creationId xmlns:a16="http://schemas.microsoft.com/office/drawing/2014/main" id="{0D57E7FA-E8FC-45AC-868F-CDC814493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2599854" y="527562"/>
            <a:ext cx="6992292" cy="5102484"/>
          </a:xfrm>
          <a:custGeom>
            <a:avLst/>
            <a:gdLst/>
            <a:ahLst/>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useBgFill="1">
        <p:nvSpPr>
          <p:cNvPr id="72" name="Rectangle 71">
            <a:extLst>
              <a:ext uri="{FF2B5EF4-FFF2-40B4-BE49-F238E27FC236}">
                <a16:creationId xmlns:a16="http://schemas.microsoft.com/office/drawing/2014/main" id="{F269BDC9-F5DC-4A16-9583-2F8CE41846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081" name="Rectangle 1">
            <a:extLst>
              <a:ext uri="{FF2B5EF4-FFF2-40B4-BE49-F238E27FC236}">
                <a16:creationId xmlns:a16="http://schemas.microsoft.com/office/drawing/2014/main" id="{1F88AB0D-F46E-FD43-9665-2E9F5D537153}"/>
              </a:ext>
            </a:extLst>
          </p:cNvPr>
          <p:cNvSpPr>
            <a:spLocks noChangeArrowheads="1"/>
          </p:cNvSpPr>
          <p:nvPr/>
        </p:nvSpPr>
        <p:spPr bwMode="auto">
          <a:xfrm>
            <a:off x="1522476" y="5053714"/>
            <a:ext cx="9144000" cy="1152663"/>
          </a:xfrm>
          <a:prstGeom prst="rect">
            <a:avLst/>
          </a:prstGeom>
        </p:spPr>
        <p:txBody>
          <a:bodyPr vert="horz" lIns="91440" tIns="45720" rIns="91440" bIns="45720" rtlCol="0" anchor="ctr">
            <a:normAutofit/>
          </a:bodyPr>
          <a:lstStyle/>
          <a:p>
            <a:pPr algn="ctr">
              <a:lnSpc>
                <a:spcPct val="90000"/>
              </a:lnSpc>
              <a:spcBef>
                <a:spcPct val="0"/>
              </a:spcBef>
              <a:spcAft>
                <a:spcPts val="600"/>
              </a:spcAft>
              <a:tabLst>
                <a:tab pos="304800" algn="l"/>
              </a:tabLst>
              <a:defRPr/>
            </a:pPr>
            <a:r>
              <a:rPr lang="en-US" sz="3700" b="1" i="1" dirty="0">
                <a:latin typeface="+mj-lt"/>
                <a:ea typeface="+mj-ea"/>
                <a:cs typeface="+mj-cs"/>
              </a:rPr>
              <a:t>Table 1</a:t>
            </a:r>
            <a:r>
              <a:rPr lang="en-US" sz="3700" i="1" dirty="0">
                <a:latin typeface="+mj-lt"/>
                <a:ea typeface="+mj-ea"/>
                <a:cs typeface="+mj-cs"/>
              </a:rPr>
              <a:t>	Potential Ethical Problems Relating to Researching Consumers</a:t>
            </a:r>
          </a:p>
        </p:txBody>
      </p:sp>
      <p:graphicFrame>
        <p:nvGraphicFramePr>
          <p:cNvPr id="6" name="Table 5">
            <a:extLst>
              <a:ext uri="{FF2B5EF4-FFF2-40B4-BE49-F238E27FC236}">
                <a16:creationId xmlns:a16="http://schemas.microsoft.com/office/drawing/2014/main" id="{2AAB26B6-412A-DB45-B352-F633AD2C9E4B}"/>
              </a:ext>
            </a:extLst>
          </p:cNvPr>
          <p:cNvGraphicFramePr>
            <a:graphicFrameLocks noGrp="1"/>
          </p:cNvGraphicFramePr>
          <p:nvPr>
            <p:extLst>
              <p:ext uri="{D42A27DB-BD31-4B8C-83A1-F6EECF244321}">
                <p14:modId xmlns:p14="http://schemas.microsoft.com/office/powerpoint/2010/main" val="3315372125"/>
              </p:ext>
            </p:extLst>
          </p:nvPr>
        </p:nvGraphicFramePr>
        <p:xfrm>
          <a:off x="643468" y="729597"/>
          <a:ext cx="10905065" cy="3151763"/>
        </p:xfrm>
        <a:graphic>
          <a:graphicData uri="http://schemas.openxmlformats.org/drawingml/2006/table">
            <a:tbl>
              <a:tblPr firstRow="1" bandRow="1"/>
              <a:tblGrid>
                <a:gridCol w="3723677">
                  <a:extLst>
                    <a:ext uri="{9D8B030D-6E8A-4147-A177-3AD203B41FA5}">
                      <a16:colId xmlns:a16="http://schemas.microsoft.com/office/drawing/2014/main" val="20000"/>
                    </a:ext>
                  </a:extLst>
                </a:gridCol>
                <a:gridCol w="3590694">
                  <a:extLst>
                    <a:ext uri="{9D8B030D-6E8A-4147-A177-3AD203B41FA5}">
                      <a16:colId xmlns:a16="http://schemas.microsoft.com/office/drawing/2014/main" val="20001"/>
                    </a:ext>
                  </a:extLst>
                </a:gridCol>
                <a:gridCol w="3590694">
                  <a:extLst>
                    <a:ext uri="{9D8B030D-6E8A-4147-A177-3AD203B41FA5}">
                      <a16:colId xmlns:a16="http://schemas.microsoft.com/office/drawing/2014/main" val="20002"/>
                    </a:ext>
                  </a:extLst>
                </a:gridCol>
              </a:tblGrid>
              <a:tr h="364435">
                <a:tc>
                  <a:txBody>
                    <a:bodyPr/>
                    <a:lstStyle/>
                    <a:p>
                      <a:pPr marL="0" marR="0" algn="l">
                        <a:lnSpc>
                          <a:spcPct val="200000"/>
                        </a:lnSpc>
                        <a:spcBef>
                          <a:spcPts val="0"/>
                        </a:spcBef>
                        <a:spcAft>
                          <a:spcPts val="0"/>
                        </a:spcAft>
                        <a:tabLst>
                          <a:tab pos="304800" algn="l"/>
                        </a:tabLst>
                      </a:pPr>
                      <a:r>
                        <a:rPr lang="en-US" sz="1300" b="1" i="1" kern="100" dirty="0">
                          <a:solidFill>
                            <a:srgbClr val="000000"/>
                          </a:solidFill>
                          <a:latin typeface="+mn-lt"/>
                          <a:ea typeface="Times New Roman"/>
                          <a:cs typeface="Optima"/>
                        </a:rPr>
                        <a:t>Ethical Issue</a:t>
                      </a:r>
                      <a:endParaRPr lang="en-US" sz="1300" b="1"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200000"/>
                        </a:lnSpc>
                        <a:spcBef>
                          <a:spcPts val="0"/>
                        </a:spcBef>
                        <a:spcAft>
                          <a:spcPts val="0"/>
                        </a:spcAft>
                        <a:tabLst>
                          <a:tab pos="304800" algn="l"/>
                        </a:tabLst>
                      </a:pPr>
                      <a:r>
                        <a:rPr lang="en-US" sz="1300" b="1" i="1" kern="100">
                          <a:solidFill>
                            <a:srgbClr val="000000"/>
                          </a:solidFill>
                          <a:latin typeface="+mn-lt"/>
                          <a:ea typeface="Times New Roman"/>
                          <a:cs typeface="Optima"/>
                        </a:rPr>
                        <a:t>Right Violated</a:t>
                      </a:r>
                      <a:endParaRPr lang="en-US" sz="1300" b="1">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200000"/>
                        </a:lnSpc>
                        <a:spcBef>
                          <a:spcPts val="0"/>
                        </a:spcBef>
                        <a:spcAft>
                          <a:spcPts val="0"/>
                        </a:spcAft>
                        <a:tabLst>
                          <a:tab pos="304800" algn="l"/>
                          <a:tab pos="1676400" algn="l"/>
                          <a:tab pos="3314700" algn="l"/>
                        </a:tabLst>
                      </a:pPr>
                      <a:r>
                        <a:rPr lang="en-US" sz="1300" b="1" i="1" kern="100" dirty="0">
                          <a:solidFill>
                            <a:srgbClr val="000000"/>
                          </a:solidFill>
                          <a:latin typeface="+mn-lt"/>
                          <a:ea typeface="Times New Roman"/>
                          <a:cs typeface="Optima"/>
                        </a:rPr>
                        <a:t> Compensation Available</a:t>
                      </a:r>
                      <a:endParaRPr lang="en-US" sz="1300" b="1" i="1"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31396">
                <a:tc>
                  <a:txBody>
                    <a:bodyPr/>
                    <a:lstStyle/>
                    <a:p>
                      <a:pPr marL="0" marR="0" indent="0" algn="l">
                        <a:lnSpc>
                          <a:spcPct val="100000"/>
                        </a:lnSpc>
                        <a:spcBef>
                          <a:spcPts val="0"/>
                        </a:spcBef>
                        <a:spcAft>
                          <a:spcPts val="0"/>
                        </a:spcAft>
                        <a:tabLst>
                          <a:tab pos="304800" algn="l"/>
                          <a:tab pos="1676400" algn="l"/>
                          <a:tab pos="3314700" algn="l"/>
                        </a:tabLst>
                      </a:pPr>
                      <a:r>
                        <a:rPr lang="en-US" sz="1300" kern="100">
                          <a:solidFill>
                            <a:srgbClr val="000000"/>
                          </a:solidFill>
                          <a:latin typeface="+mn-lt"/>
                          <a:ea typeface="Times New Roman"/>
                          <a:cs typeface="Optima"/>
                        </a:rPr>
                        <a:t>Preserving participants’ anonymity</a:t>
                      </a:r>
                      <a:endParaRPr lang="en-US" sz="130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r>
                        <a:rPr lang="en-US" sz="1300" kern="100">
                          <a:solidFill>
                            <a:srgbClr val="000000"/>
                          </a:solidFill>
                          <a:latin typeface="+mn-lt"/>
                          <a:ea typeface="Times New Roman"/>
                          <a:cs typeface="Optima"/>
                        </a:rPr>
                        <a:t>Right to privacy</a:t>
                      </a:r>
                      <a:endParaRPr lang="en-US" sz="130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kern="10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24225">
                <a:tc>
                  <a:txBody>
                    <a:bodyPr/>
                    <a:lstStyle/>
                    <a:p>
                      <a:pPr marL="0" marR="0" algn="l">
                        <a:lnSpc>
                          <a:spcPct val="100000"/>
                        </a:lnSpc>
                        <a:spcBef>
                          <a:spcPts val="0"/>
                        </a:spcBef>
                        <a:spcAft>
                          <a:spcPts val="0"/>
                        </a:spcAft>
                        <a:tabLst>
                          <a:tab pos="304800" algn="l"/>
                        </a:tabLst>
                      </a:pPr>
                      <a:r>
                        <a:rPr lang="en-US" sz="1300" kern="100">
                          <a:solidFill>
                            <a:srgbClr val="000000"/>
                          </a:solidFill>
                          <a:latin typeface="+mn-lt"/>
                          <a:ea typeface="Times New Roman"/>
                          <a:cs typeface="Optima"/>
                        </a:rPr>
                        <a:t>Exposing participants to mental stress</a:t>
                      </a:r>
                      <a:endParaRPr lang="en-US" sz="130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r>
                        <a:rPr lang="en-US" sz="1300" kern="100">
                          <a:solidFill>
                            <a:srgbClr val="000000"/>
                          </a:solidFill>
                          <a:latin typeface="+mn-lt"/>
                          <a:ea typeface="Times New Roman"/>
                          <a:cs typeface="Optima"/>
                        </a:rPr>
                        <a:t>Right to safety</a:t>
                      </a:r>
                      <a:endParaRPr lang="en-US" sz="130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r>
                        <a:rPr lang="en-US" sz="1300" kern="100">
                          <a:solidFill>
                            <a:srgbClr val="000000"/>
                          </a:solidFill>
                          <a:latin typeface="+mn-lt"/>
                          <a:ea typeface="Times New Roman"/>
                          <a:cs typeface="Optima"/>
                        </a:rPr>
                        <a:t>Right to be heard</a:t>
                      </a:r>
                      <a:endParaRPr lang="en-US" sz="1300">
                        <a:solidFill>
                          <a:srgbClr val="000000"/>
                        </a:solidFill>
                        <a:latin typeface="+mn-lt"/>
                        <a:ea typeface="Times New Roman"/>
                        <a:cs typeface="Optima"/>
                      </a:endParaRPr>
                    </a:p>
                    <a:p>
                      <a:pPr marL="0" marR="0" indent="0" algn="l">
                        <a:lnSpc>
                          <a:spcPct val="100000"/>
                        </a:lnSpc>
                        <a:spcBef>
                          <a:spcPts val="0"/>
                        </a:spcBef>
                        <a:spcAft>
                          <a:spcPts val="0"/>
                        </a:spcAft>
                        <a:tabLst>
                          <a:tab pos="304800" algn="l"/>
                          <a:tab pos="1676400" algn="l"/>
                          <a:tab pos="3314700" algn="l"/>
                        </a:tabLst>
                      </a:pPr>
                      <a:r>
                        <a:rPr lang="en-US" sz="1300" kern="100">
                          <a:solidFill>
                            <a:srgbClr val="000000"/>
                          </a:solidFill>
                          <a:latin typeface="+mn-lt"/>
                          <a:ea typeface="Times New Roman"/>
                          <a:cs typeface="Optima"/>
                        </a:rPr>
                        <a:t>Right to redress</a:t>
                      </a:r>
                      <a:endParaRPr lang="en-US" sz="130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24225">
                <a:tc>
                  <a:txBody>
                    <a:bodyPr/>
                    <a:lstStyle/>
                    <a:p>
                      <a:pPr marL="0" marR="0" algn="l">
                        <a:lnSpc>
                          <a:spcPct val="100000"/>
                        </a:lnSpc>
                        <a:spcBef>
                          <a:spcPts val="0"/>
                        </a:spcBef>
                        <a:spcAft>
                          <a:spcPts val="0"/>
                        </a:spcAft>
                        <a:tabLst>
                          <a:tab pos="304800" algn="l"/>
                        </a:tabLst>
                      </a:pPr>
                      <a:r>
                        <a:rPr lang="en-US" sz="1300" kern="100" dirty="0">
                          <a:solidFill>
                            <a:srgbClr val="000000"/>
                          </a:solidFill>
                          <a:latin typeface="+mn-lt"/>
                          <a:ea typeface="Times New Roman"/>
                          <a:cs typeface="Optima"/>
                        </a:rPr>
                        <a:t>Use of special equipment and techniques</a:t>
                      </a: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r>
                        <a:rPr lang="en-US" sz="1300" kern="100">
                          <a:solidFill>
                            <a:srgbClr val="000000"/>
                          </a:solidFill>
                          <a:latin typeface="+mn-lt"/>
                          <a:ea typeface="Times New Roman"/>
                          <a:cs typeface="Optima"/>
                        </a:rPr>
                        <a:t>Right to privacy</a:t>
                      </a:r>
                      <a:endParaRPr lang="en-US" sz="1300">
                        <a:solidFill>
                          <a:srgbClr val="000000"/>
                        </a:solidFill>
                        <a:latin typeface="+mn-lt"/>
                        <a:ea typeface="Times New Roman"/>
                        <a:cs typeface="Optima"/>
                      </a:endParaRPr>
                    </a:p>
                    <a:p>
                      <a:pPr marL="0" marR="0" algn="l">
                        <a:lnSpc>
                          <a:spcPct val="100000"/>
                        </a:lnSpc>
                        <a:spcBef>
                          <a:spcPts val="0"/>
                        </a:spcBef>
                        <a:spcAft>
                          <a:spcPts val="0"/>
                        </a:spcAft>
                        <a:tabLst>
                          <a:tab pos="304800" algn="l"/>
                        </a:tabLst>
                      </a:pPr>
                      <a:r>
                        <a:rPr lang="en-US" sz="1300" kern="100">
                          <a:solidFill>
                            <a:srgbClr val="000000"/>
                          </a:solidFill>
                          <a:latin typeface="+mn-lt"/>
                          <a:ea typeface="Times New Roman"/>
                          <a:cs typeface="Optima"/>
                        </a:rPr>
                        <a:t>Right to choose</a:t>
                      </a:r>
                      <a:endParaRPr lang="en-US" sz="130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r>
                        <a:rPr lang="en-US" sz="1300" kern="100">
                          <a:solidFill>
                            <a:srgbClr val="000000"/>
                          </a:solidFill>
                          <a:latin typeface="+mn-lt"/>
                          <a:ea typeface="Times New Roman"/>
                          <a:cs typeface="Optima"/>
                        </a:rPr>
                        <a:t>Right to redress</a:t>
                      </a:r>
                      <a:endParaRPr lang="en-US" sz="130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424225">
                <a:tc>
                  <a:txBody>
                    <a:bodyPr/>
                    <a:lstStyle/>
                    <a:p>
                      <a:pPr marL="0" marR="0" algn="l">
                        <a:lnSpc>
                          <a:spcPct val="100000"/>
                        </a:lnSpc>
                        <a:spcBef>
                          <a:spcPts val="0"/>
                        </a:spcBef>
                        <a:spcAft>
                          <a:spcPts val="0"/>
                        </a:spcAft>
                        <a:tabLst>
                          <a:tab pos="304800" algn="l"/>
                        </a:tabLst>
                      </a:pPr>
                      <a:r>
                        <a:rPr lang="en-US" sz="1300" kern="100">
                          <a:solidFill>
                            <a:srgbClr val="000000"/>
                          </a:solidFill>
                          <a:latin typeface="+mn-lt"/>
                          <a:ea typeface="Times New Roman"/>
                          <a:cs typeface="Optima"/>
                        </a:rPr>
                        <a:t>Involving participants in research without their knowledge</a:t>
                      </a:r>
                      <a:endParaRPr lang="en-US" sz="130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r>
                        <a:rPr lang="en-US" sz="1300" kern="100">
                          <a:solidFill>
                            <a:srgbClr val="000000"/>
                          </a:solidFill>
                          <a:latin typeface="+mn-lt"/>
                          <a:ea typeface="Times New Roman"/>
                          <a:cs typeface="Optima"/>
                        </a:rPr>
                        <a:t>Right to be informed</a:t>
                      </a:r>
                      <a:endParaRPr lang="en-US" sz="1300">
                        <a:solidFill>
                          <a:srgbClr val="000000"/>
                        </a:solidFill>
                        <a:latin typeface="+mn-lt"/>
                        <a:ea typeface="Times New Roman"/>
                        <a:cs typeface="Optima"/>
                      </a:endParaRPr>
                    </a:p>
                    <a:p>
                      <a:pPr marL="0" marR="0" algn="l">
                        <a:lnSpc>
                          <a:spcPct val="100000"/>
                        </a:lnSpc>
                        <a:spcBef>
                          <a:spcPts val="0"/>
                        </a:spcBef>
                        <a:spcAft>
                          <a:spcPts val="0"/>
                        </a:spcAft>
                        <a:tabLst>
                          <a:tab pos="304800" algn="l"/>
                        </a:tabLst>
                      </a:pPr>
                      <a:r>
                        <a:rPr lang="en-US" sz="1300" kern="100">
                          <a:solidFill>
                            <a:srgbClr val="000000"/>
                          </a:solidFill>
                          <a:latin typeface="+mn-lt"/>
                          <a:ea typeface="Times New Roman"/>
                          <a:cs typeface="Optima"/>
                        </a:rPr>
                        <a:t>Right to privacy</a:t>
                      </a:r>
                      <a:endParaRPr lang="en-US" sz="130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r>
                        <a:rPr lang="en-US" sz="1300" kern="100">
                          <a:solidFill>
                            <a:srgbClr val="000000"/>
                          </a:solidFill>
                          <a:latin typeface="+mn-lt"/>
                          <a:ea typeface="Times New Roman"/>
                          <a:cs typeface="Optima"/>
                        </a:rPr>
                        <a:t>Right to redress</a:t>
                      </a:r>
                      <a:endParaRPr lang="en-US" sz="130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424225">
                <a:tc>
                  <a:txBody>
                    <a:bodyPr/>
                    <a:lstStyle/>
                    <a:p>
                      <a:pPr marL="0" marR="0" algn="l">
                        <a:lnSpc>
                          <a:spcPct val="100000"/>
                        </a:lnSpc>
                        <a:spcBef>
                          <a:spcPts val="0"/>
                        </a:spcBef>
                        <a:spcAft>
                          <a:spcPts val="0"/>
                        </a:spcAft>
                        <a:tabLst>
                          <a:tab pos="304800" algn="l"/>
                        </a:tabLst>
                      </a:pPr>
                      <a:r>
                        <a:rPr lang="en-US" sz="1300" kern="100">
                          <a:solidFill>
                            <a:srgbClr val="000000"/>
                          </a:solidFill>
                          <a:latin typeface="+mn-lt"/>
                          <a:ea typeface="Times New Roman"/>
                          <a:cs typeface="Optima"/>
                        </a:rPr>
                        <a:t>Use of deception</a:t>
                      </a:r>
                      <a:endParaRPr lang="en-US" sz="130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r>
                        <a:rPr lang="en-US" sz="1300" kern="100">
                          <a:solidFill>
                            <a:srgbClr val="000000"/>
                          </a:solidFill>
                          <a:latin typeface="+mn-lt"/>
                          <a:ea typeface="Times New Roman"/>
                          <a:cs typeface="Optima"/>
                        </a:rPr>
                        <a:t>Right to be informed</a:t>
                      </a:r>
                      <a:endParaRPr lang="en-US" sz="130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r>
                        <a:rPr lang="en-US" sz="1300" kern="100">
                          <a:solidFill>
                            <a:srgbClr val="000000"/>
                          </a:solidFill>
                          <a:latin typeface="+mn-lt"/>
                          <a:ea typeface="Times New Roman"/>
                          <a:cs typeface="Optima"/>
                        </a:rPr>
                        <a:t>Right to be heard</a:t>
                      </a:r>
                      <a:endParaRPr lang="en-US" sz="1300">
                        <a:solidFill>
                          <a:srgbClr val="000000"/>
                        </a:solidFill>
                        <a:latin typeface="+mn-lt"/>
                        <a:ea typeface="Times New Roman"/>
                        <a:cs typeface="Optima"/>
                      </a:endParaRPr>
                    </a:p>
                    <a:p>
                      <a:pPr marL="0" marR="0" algn="l">
                        <a:lnSpc>
                          <a:spcPct val="100000"/>
                        </a:lnSpc>
                        <a:spcBef>
                          <a:spcPts val="0"/>
                        </a:spcBef>
                        <a:spcAft>
                          <a:spcPts val="0"/>
                        </a:spcAft>
                        <a:tabLst>
                          <a:tab pos="304800" algn="l"/>
                        </a:tabLst>
                      </a:pPr>
                      <a:r>
                        <a:rPr lang="en-US" sz="1300" kern="100">
                          <a:solidFill>
                            <a:srgbClr val="000000"/>
                          </a:solidFill>
                          <a:latin typeface="+mn-lt"/>
                          <a:ea typeface="Times New Roman"/>
                          <a:cs typeface="Optima"/>
                        </a:rPr>
                        <a:t>Right to redress</a:t>
                      </a:r>
                      <a:endParaRPr lang="en-US" sz="130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231396">
                <a:tc>
                  <a:txBody>
                    <a:bodyPr/>
                    <a:lstStyle/>
                    <a:p>
                      <a:pPr marL="0" marR="0" algn="l">
                        <a:lnSpc>
                          <a:spcPct val="100000"/>
                        </a:lnSpc>
                        <a:spcBef>
                          <a:spcPts val="0"/>
                        </a:spcBef>
                        <a:spcAft>
                          <a:spcPts val="0"/>
                        </a:spcAft>
                        <a:tabLst>
                          <a:tab pos="304800" algn="l"/>
                        </a:tabLst>
                      </a:pPr>
                      <a:r>
                        <a:rPr lang="en-US" sz="1300" kern="100">
                          <a:solidFill>
                            <a:srgbClr val="000000"/>
                          </a:solidFill>
                          <a:latin typeface="+mn-lt"/>
                          <a:ea typeface="Times New Roman"/>
                          <a:cs typeface="Optima"/>
                        </a:rPr>
                        <a:t>Use of coercion</a:t>
                      </a:r>
                      <a:endParaRPr lang="en-US" sz="130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r>
                        <a:rPr lang="en-US" sz="1300" kern="100">
                          <a:solidFill>
                            <a:srgbClr val="000000"/>
                          </a:solidFill>
                          <a:latin typeface="+mn-lt"/>
                          <a:ea typeface="Times New Roman"/>
                          <a:cs typeface="Optima"/>
                        </a:rPr>
                        <a:t>Right to choose</a:t>
                      </a:r>
                      <a:endParaRPr lang="en-US" sz="130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kern="10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231396">
                <a:tc>
                  <a:txBody>
                    <a:bodyPr/>
                    <a:lstStyle/>
                    <a:p>
                      <a:pPr marL="0" marR="0" algn="l">
                        <a:lnSpc>
                          <a:spcPct val="100000"/>
                        </a:lnSpc>
                        <a:spcBef>
                          <a:spcPts val="0"/>
                        </a:spcBef>
                        <a:spcAft>
                          <a:spcPts val="0"/>
                        </a:spcAft>
                        <a:tabLst>
                          <a:tab pos="304800" algn="l"/>
                        </a:tabLst>
                      </a:pPr>
                      <a:r>
                        <a:rPr lang="en-US" sz="1300" kern="100">
                          <a:solidFill>
                            <a:srgbClr val="000000"/>
                          </a:solidFill>
                          <a:latin typeface="+mn-lt"/>
                          <a:ea typeface="Times New Roman"/>
                          <a:cs typeface="Optima"/>
                        </a:rPr>
                        <a:t>Selling under the guise of research</a:t>
                      </a:r>
                      <a:endParaRPr lang="en-US" sz="130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r>
                        <a:rPr lang="en-US" sz="1300" kern="100">
                          <a:solidFill>
                            <a:srgbClr val="000000"/>
                          </a:solidFill>
                          <a:latin typeface="+mn-lt"/>
                          <a:ea typeface="Times New Roman"/>
                          <a:cs typeface="Optima"/>
                        </a:rPr>
                        <a:t>Right to be informed</a:t>
                      </a:r>
                      <a:endParaRPr lang="en-US" sz="130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endParaRPr lang="en-US" sz="1300" kern="10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231396">
                <a:tc>
                  <a:txBody>
                    <a:bodyPr/>
                    <a:lstStyle/>
                    <a:p>
                      <a:pPr marL="0" marR="0" algn="l">
                        <a:lnSpc>
                          <a:spcPct val="100000"/>
                        </a:lnSpc>
                        <a:spcBef>
                          <a:spcPts val="0"/>
                        </a:spcBef>
                        <a:spcAft>
                          <a:spcPts val="0"/>
                        </a:spcAft>
                        <a:tabLst>
                          <a:tab pos="304800" algn="l"/>
                        </a:tabLst>
                      </a:pPr>
                      <a:r>
                        <a:rPr lang="en-US" sz="1300" kern="100">
                          <a:solidFill>
                            <a:srgbClr val="000000"/>
                          </a:solidFill>
                          <a:latin typeface="+mn-lt"/>
                          <a:ea typeface="Times New Roman"/>
                          <a:cs typeface="Optima"/>
                        </a:rPr>
                        <a:t>Causing embarrassment, hindrance, or offense</a:t>
                      </a:r>
                      <a:endParaRPr lang="en-US" sz="130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r>
                        <a:rPr lang="en-US" sz="1300" kern="100">
                          <a:solidFill>
                            <a:srgbClr val="000000"/>
                          </a:solidFill>
                          <a:latin typeface="+mn-lt"/>
                          <a:ea typeface="Times New Roman"/>
                          <a:cs typeface="Optima"/>
                        </a:rPr>
                        <a:t>Right to respect</a:t>
                      </a:r>
                      <a:endParaRPr lang="en-US" sz="130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tabLst>
                          <a:tab pos="304800" algn="l"/>
                        </a:tabLst>
                      </a:pPr>
                      <a:r>
                        <a:rPr lang="en-US" sz="1300" kern="100" dirty="0">
                          <a:solidFill>
                            <a:srgbClr val="000000"/>
                          </a:solidFill>
                          <a:latin typeface="+mn-lt"/>
                          <a:ea typeface="Times New Roman"/>
                          <a:cs typeface="Optima"/>
                        </a:rPr>
                        <a:t>Right to redress</a:t>
                      </a:r>
                      <a:endParaRPr lang="en-US" sz="1300" dirty="0">
                        <a:solidFill>
                          <a:srgbClr val="000000"/>
                        </a:solidFill>
                        <a:latin typeface="+mn-lt"/>
                        <a:ea typeface="Times New Roman"/>
                        <a:cs typeface="Optima"/>
                      </a:endParaRPr>
                    </a:p>
                  </a:txBody>
                  <a:tcPr marL="72311" marR="723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2639168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24B04273-AE2A-4676-98D5-85D0D238C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98A68847-134F-4AF1-B1C6-332344C9C9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rgbClr val="7FA1BA">
              <a:alpha val="20000"/>
            </a:srgbClr>
          </a:solidFill>
          <a:ln w="32707" cap="flat">
            <a:noFill/>
            <a:prstDash val="solid"/>
            <a:miter/>
          </a:ln>
        </p:spPr>
        <p:txBody>
          <a:bodyPr wrap="square" rtlCol="0" anchor="ctr">
            <a:noAutofit/>
          </a:bodyPr>
          <a:lstStyle/>
          <a:p>
            <a:endParaRPr lang="en-US"/>
          </a:p>
        </p:txBody>
      </p:sp>
      <p:sp>
        <p:nvSpPr>
          <p:cNvPr id="21506" name="Rectangle 2">
            <a:extLst>
              <a:ext uri="{FF2B5EF4-FFF2-40B4-BE49-F238E27FC236}">
                <a16:creationId xmlns:a16="http://schemas.microsoft.com/office/drawing/2014/main" id="{A5EAB819-FC67-564B-AA25-5929AE6A17C8}"/>
              </a:ext>
            </a:extLst>
          </p:cNvPr>
          <p:cNvSpPr>
            <a:spLocks noGrp="1" noChangeArrowheads="1"/>
          </p:cNvSpPr>
          <p:nvPr>
            <p:ph type="title"/>
          </p:nvPr>
        </p:nvSpPr>
        <p:spPr>
          <a:xfrm>
            <a:off x="838200" y="365125"/>
            <a:ext cx="10515600" cy="1325563"/>
          </a:xfrm>
        </p:spPr>
        <p:txBody>
          <a:bodyPr>
            <a:normAutofit/>
          </a:bodyPr>
          <a:lstStyle/>
          <a:p>
            <a:pPr eaLnBrk="1" hangingPunct="1"/>
            <a:r>
              <a:rPr lang="en-US" altLang="en-US" b="1"/>
              <a:t>Ethical Issues to Consider </a:t>
            </a:r>
          </a:p>
        </p:txBody>
      </p:sp>
      <p:sp>
        <p:nvSpPr>
          <p:cNvPr id="21507" name="Rectangle 3">
            <a:extLst>
              <a:ext uri="{FF2B5EF4-FFF2-40B4-BE49-F238E27FC236}">
                <a16:creationId xmlns:a16="http://schemas.microsoft.com/office/drawing/2014/main" id="{BDE61A96-658C-1E4D-9460-09BD2832E230}"/>
              </a:ext>
            </a:extLst>
          </p:cNvPr>
          <p:cNvSpPr>
            <a:spLocks noGrp="1" noChangeArrowheads="1"/>
          </p:cNvSpPr>
          <p:nvPr>
            <p:ph type="body" idx="1"/>
          </p:nvPr>
        </p:nvSpPr>
        <p:spPr>
          <a:xfrm>
            <a:off x="838200" y="2013625"/>
            <a:ext cx="10515600" cy="4163338"/>
          </a:xfrm>
        </p:spPr>
        <p:txBody>
          <a:bodyPr>
            <a:normAutofit/>
          </a:bodyPr>
          <a:lstStyle/>
          <a:p>
            <a:pPr eaLnBrk="1" hangingPunct="1"/>
            <a:r>
              <a:rPr lang="en-US" altLang="en-US" sz="2000" dirty="0"/>
              <a:t>Preserving participants’ anonymity</a:t>
            </a:r>
          </a:p>
          <a:p>
            <a:pPr eaLnBrk="1" hangingPunct="1"/>
            <a:r>
              <a:rPr lang="en-US" altLang="en-US" sz="2000" dirty="0"/>
              <a:t>Exposing participants to mental stress</a:t>
            </a:r>
          </a:p>
          <a:p>
            <a:pPr eaLnBrk="1" hangingPunct="1"/>
            <a:r>
              <a:rPr lang="en-US" altLang="en-US" sz="2000" dirty="0"/>
              <a:t>Use of special equipment and techniques</a:t>
            </a:r>
          </a:p>
          <a:p>
            <a:pPr eaLnBrk="1" hangingPunct="1"/>
            <a:r>
              <a:rPr lang="en-US" altLang="en-US" sz="2000" dirty="0"/>
              <a:t>Involving participants in research without their knowledge</a:t>
            </a:r>
          </a:p>
          <a:p>
            <a:pPr eaLnBrk="1" hangingPunct="1"/>
            <a:r>
              <a:rPr lang="en-US" altLang="en-US" sz="2000" dirty="0"/>
              <a:t>Use of deception</a:t>
            </a:r>
          </a:p>
          <a:p>
            <a:pPr eaLnBrk="1" hangingPunct="1"/>
            <a:r>
              <a:rPr lang="en-US" altLang="en-US" sz="2000" dirty="0"/>
              <a:t>Use of coercion</a:t>
            </a:r>
          </a:p>
          <a:p>
            <a:pPr eaLnBrk="1" hangingPunct="1"/>
            <a:r>
              <a:rPr lang="en-US" altLang="en-US" sz="2000" dirty="0"/>
              <a:t>Selling under the guise of research</a:t>
            </a:r>
          </a:p>
          <a:p>
            <a:pPr eaLnBrk="1" hangingPunct="1"/>
            <a:r>
              <a:rPr lang="en-US" altLang="en-US" sz="2000" dirty="0"/>
              <a:t>Causing embarrassment, hindrance, or offense </a:t>
            </a:r>
          </a:p>
        </p:txBody>
      </p:sp>
    </p:spTree>
    <p:extLst>
      <p:ext uri="{BB962C8B-B14F-4D97-AF65-F5344CB8AC3E}">
        <p14:creationId xmlns:p14="http://schemas.microsoft.com/office/powerpoint/2010/main" val="28055845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5" name="Rectangle 74">
            <a:extLst>
              <a:ext uri="{FF2B5EF4-FFF2-40B4-BE49-F238E27FC236}">
                <a16:creationId xmlns:a16="http://schemas.microsoft.com/office/drawing/2014/main" id="{5DF0A98B-63F0-47BD-9203-AD26B8E336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Freeform: Shape 76">
            <a:extLst>
              <a:ext uri="{FF2B5EF4-FFF2-40B4-BE49-F238E27FC236}">
                <a16:creationId xmlns:a16="http://schemas.microsoft.com/office/drawing/2014/main" id="{AD3D6B5C-B8B4-4071-9480-DEE5EC781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31334" y="1327050"/>
            <a:ext cx="6079676" cy="4114233"/>
          </a:xfrm>
          <a:custGeom>
            <a:avLst/>
            <a:gdLst>
              <a:gd name="connsiteX0" fmla="*/ 1164045 w 7323233"/>
              <a:gd name="connsiteY0" fmla="*/ 25 h 5835507"/>
              <a:gd name="connsiteX1" fmla="*/ 1213723 w 7323233"/>
              <a:gd name="connsiteY1" fmla="*/ 8385 h 5835507"/>
              <a:gd name="connsiteX2" fmla="*/ 2251656 w 7323233"/>
              <a:gd name="connsiteY2" fmla="*/ 138318 h 5835507"/>
              <a:gd name="connsiteX3" fmla="*/ 3226534 w 7323233"/>
              <a:gd name="connsiteY3" fmla="*/ 205194 h 5835507"/>
              <a:gd name="connsiteX4" fmla="*/ 4404335 w 7323233"/>
              <a:gd name="connsiteY4" fmla="*/ 316784 h 5835507"/>
              <a:gd name="connsiteX5" fmla="*/ 5225968 w 7323233"/>
              <a:gd name="connsiteY5" fmla="*/ 350415 h 5835507"/>
              <a:gd name="connsiteX6" fmla="*/ 5266859 w 7323233"/>
              <a:gd name="connsiteY6" fmla="*/ 348884 h 5835507"/>
              <a:gd name="connsiteX7" fmla="*/ 5685318 w 7323233"/>
              <a:gd name="connsiteY7" fmla="*/ 399712 h 5835507"/>
              <a:gd name="connsiteX8" fmla="*/ 5411315 w 7323233"/>
              <a:gd name="connsiteY8" fmla="*/ 618305 h 5835507"/>
              <a:gd name="connsiteX9" fmla="*/ 5805698 w 7323233"/>
              <a:gd name="connsiteY9" fmla="*/ 721868 h 5835507"/>
              <a:gd name="connsiteX10" fmla="*/ 6188997 w 7323233"/>
              <a:gd name="connsiteY10" fmla="*/ 868233 h 5835507"/>
              <a:gd name="connsiteX11" fmla="*/ 6261225 w 7323233"/>
              <a:gd name="connsiteY11" fmla="*/ 928614 h 5835507"/>
              <a:gd name="connsiteX12" fmla="*/ 6858533 w 7323233"/>
              <a:gd name="connsiteY12" fmla="*/ 1323379 h 5835507"/>
              <a:gd name="connsiteX13" fmla="*/ 6744269 w 7323233"/>
              <a:gd name="connsiteY13" fmla="*/ 1407072 h 5835507"/>
              <a:gd name="connsiteX14" fmla="*/ 6956365 w 7323233"/>
              <a:gd name="connsiteY14" fmla="*/ 1507197 h 5835507"/>
              <a:gd name="connsiteX15" fmla="*/ 7004134 w 7323233"/>
              <a:gd name="connsiteY15" fmla="*/ 1549234 h 5835507"/>
              <a:gd name="connsiteX16" fmla="*/ 6963627 w 7323233"/>
              <a:gd name="connsiteY16" fmla="*/ 1599678 h 5835507"/>
              <a:gd name="connsiteX17" fmla="*/ 6875731 w 7323233"/>
              <a:gd name="connsiteY17" fmla="*/ 1634837 h 5835507"/>
              <a:gd name="connsiteX18" fmla="*/ 6759175 w 7323233"/>
              <a:gd name="connsiteY18" fmla="*/ 1723878 h 5835507"/>
              <a:gd name="connsiteX19" fmla="*/ 6763759 w 7323233"/>
              <a:gd name="connsiteY19" fmla="*/ 1793431 h 5835507"/>
              <a:gd name="connsiteX20" fmla="*/ 6832931 w 7323233"/>
              <a:gd name="connsiteY20" fmla="*/ 1919543 h 5835507"/>
              <a:gd name="connsiteX21" fmla="*/ 6728984 w 7323233"/>
              <a:gd name="connsiteY21" fmla="*/ 2051386 h 5835507"/>
              <a:gd name="connsiteX22" fmla="*/ 6675481 w 7323233"/>
              <a:gd name="connsiteY22" fmla="*/ 2090365 h 5835507"/>
              <a:gd name="connsiteX23" fmla="*/ 6778665 w 7323233"/>
              <a:gd name="connsiteY23" fmla="*/ 2103740 h 5835507"/>
              <a:gd name="connsiteX24" fmla="*/ 6814587 w 7323233"/>
              <a:gd name="connsiteY24" fmla="*/ 2158771 h 5835507"/>
              <a:gd name="connsiteX25" fmla="*/ 6830637 w 7323233"/>
              <a:gd name="connsiteY25" fmla="*/ 2186286 h 5835507"/>
              <a:gd name="connsiteX26" fmla="*/ 6928087 w 7323233"/>
              <a:gd name="connsiteY26" fmla="*/ 2358639 h 5835507"/>
              <a:gd name="connsiteX27" fmla="*/ 6911653 w 7323233"/>
              <a:gd name="connsiteY27" fmla="*/ 2406789 h 5835507"/>
              <a:gd name="connsiteX28" fmla="*/ 6749237 w 7323233"/>
              <a:gd name="connsiteY28" fmla="*/ 2639522 h 5835507"/>
              <a:gd name="connsiteX29" fmla="*/ 6921971 w 7323233"/>
              <a:gd name="connsiteY29" fmla="*/ 2704488 h 5835507"/>
              <a:gd name="connsiteX30" fmla="*/ 6932290 w 7323233"/>
              <a:gd name="connsiteY30" fmla="*/ 2814548 h 5835507"/>
              <a:gd name="connsiteX31" fmla="*/ 7020186 w 7323233"/>
              <a:gd name="connsiteY31" fmla="*/ 2937603 h 5835507"/>
              <a:gd name="connsiteX32" fmla="*/ 7213555 w 7323233"/>
              <a:gd name="connsiteY32" fmla="*/ 3110719 h 5835507"/>
              <a:gd name="connsiteX33" fmla="*/ 7323233 w 7323233"/>
              <a:gd name="connsiteY33" fmla="*/ 3226893 h 5835507"/>
              <a:gd name="connsiteX34" fmla="*/ 7134067 w 7323233"/>
              <a:gd name="connsiteY34" fmla="*/ 3257847 h 5835507"/>
              <a:gd name="connsiteX35" fmla="*/ 7104643 w 7323233"/>
              <a:gd name="connsiteY35" fmla="*/ 3275809 h 5835507"/>
              <a:gd name="connsiteX36" fmla="*/ 7127189 w 7323233"/>
              <a:gd name="connsiteY36" fmla="*/ 3336953 h 5835507"/>
              <a:gd name="connsiteX37" fmla="*/ 7157379 w 7323233"/>
              <a:gd name="connsiteY37" fmla="*/ 3397718 h 5835507"/>
              <a:gd name="connsiteX38" fmla="*/ 7136361 w 7323233"/>
              <a:gd name="connsiteY38" fmla="*/ 3445487 h 5835507"/>
              <a:gd name="connsiteX39" fmla="*/ 6988849 w 7323233"/>
              <a:gd name="connsiteY39" fmla="*/ 3652233 h 5835507"/>
              <a:gd name="connsiteX40" fmla="*/ 6867705 w 7323233"/>
              <a:gd name="connsiteY40" fmla="*/ 3734395 h 5835507"/>
              <a:gd name="connsiteX41" fmla="*/ 6591791 w 7323233"/>
              <a:gd name="connsiteY41" fmla="*/ 4107760 h 5835507"/>
              <a:gd name="connsiteX42" fmla="*/ 6505041 w 7323233"/>
              <a:gd name="connsiteY42" fmla="*/ 4228904 h 5835507"/>
              <a:gd name="connsiteX43" fmla="*/ 6569243 w 7323233"/>
              <a:gd name="connsiteY43" fmla="*/ 4271704 h 5835507"/>
              <a:gd name="connsiteX44" fmla="*/ 6446188 w 7323233"/>
              <a:gd name="connsiteY44" fmla="*/ 4398582 h 5835507"/>
              <a:gd name="connsiteX45" fmla="*/ 6301351 w 7323233"/>
              <a:gd name="connsiteY45" fmla="*/ 4539595 h 5835507"/>
              <a:gd name="connsiteX46" fmla="*/ 6263519 w 7323233"/>
              <a:gd name="connsiteY46" fmla="*/ 4577047 h 5835507"/>
              <a:gd name="connsiteX47" fmla="*/ 3277744 w 7323233"/>
              <a:gd name="connsiteY47" fmla="*/ 5834336 h 5835507"/>
              <a:gd name="connsiteX48" fmla="*/ 2490505 w 7323233"/>
              <a:gd name="connsiteY48" fmla="*/ 5648992 h 5835507"/>
              <a:gd name="connsiteX49" fmla="*/ 2179046 w 7323233"/>
              <a:gd name="connsiteY49" fmla="*/ 5504920 h 5835507"/>
              <a:gd name="connsiteX50" fmla="*/ 1780078 w 7323233"/>
              <a:gd name="connsiteY50" fmla="*/ 5273715 h 5835507"/>
              <a:gd name="connsiteX51" fmla="*/ 1353592 w 7323233"/>
              <a:gd name="connsiteY51" fmla="*/ 5087606 h 5835507"/>
              <a:gd name="connsiteX52" fmla="*/ 1208373 w 7323233"/>
              <a:gd name="connsiteY52" fmla="*/ 4917165 h 5835507"/>
              <a:gd name="connsiteX53" fmla="*/ 1157548 w 7323233"/>
              <a:gd name="connsiteY53" fmla="*/ 4869396 h 5835507"/>
              <a:gd name="connsiteX54" fmla="*/ 1030289 w 7323233"/>
              <a:gd name="connsiteY54" fmla="*/ 4807103 h 5835507"/>
              <a:gd name="connsiteX55" fmla="*/ 808258 w 7323233"/>
              <a:gd name="connsiteY55" fmla="*/ 4672585 h 5835507"/>
              <a:gd name="connsiteX56" fmla="*/ 889658 w 7323233"/>
              <a:gd name="connsiteY56" fmla="*/ 4642013 h 5835507"/>
              <a:gd name="connsiteX57" fmla="*/ 1123917 w 7323233"/>
              <a:gd name="connsiteY57" fmla="*/ 4723412 h 5835507"/>
              <a:gd name="connsiteX58" fmla="*/ 1294360 w 7323233"/>
              <a:gd name="connsiteY58" fmla="*/ 4745194 h 5835507"/>
              <a:gd name="connsiteX59" fmla="*/ 1054367 w 7323233"/>
              <a:gd name="connsiteY59" fmla="*/ 4603034 h 5835507"/>
              <a:gd name="connsiteX60" fmla="*/ 822015 w 7323233"/>
              <a:gd name="connsiteY60" fmla="*/ 4418070 h 5835507"/>
              <a:gd name="connsiteX61" fmla="*/ 1001246 w 7323233"/>
              <a:gd name="connsiteY61" fmla="*/ 4453610 h 5835507"/>
              <a:gd name="connsiteX62" fmla="*/ 1008889 w 7323233"/>
              <a:gd name="connsiteY62" fmla="*/ 4428770 h 5835507"/>
              <a:gd name="connsiteX63" fmla="*/ 853733 w 7323233"/>
              <a:gd name="connsiteY63" fmla="*/ 4208648 h 5835507"/>
              <a:gd name="connsiteX64" fmla="*/ 776921 w 7323233"/>
              <a:gd name="connsiteY64" fmla="*/ 4119989 h 5835507"/>
              <a:gd name="connsiteX65" fmla="*/ 431453 w 7323233"/>
              <a:gd name="connsiteY65" fmla="*/ 3852864 h 5835507"/>
              <a:gd name="connsiteX66" fmla="*/ 759342 w 7323233"/>
              <a:gd name="connsiteY66" fmla="*/ 3972095 h 5835507"/>
              <a:gd name="connsiteX67" fmla="*/ 420753 w 7323233"/>
              <a:gd name="connsiteY67" fmla="*/ 3712230 h 5835507"/>
              <a:gd name="connsiteX68" fmla="*/ 256425 w 7323233"/>
              <a:gd name="connsiteY68" fmla="*/ 3616309 h 5835507"/>
              <a:gd name="connsiteX69" fmla="*/ 214772 w 7323233"/>
              <a:gd name="connsiteY69" fmla="*/ 3559749 h 5835507"/>
              <a:gd name="connsiteX70" fmla="*/ 287762 w 7323233"/>
              <a:gd name="connsiteY70" fmla="*/ 3547521 h 5835507"/>
              <a:gd name="connsiteX71" fmla="*/ 511706 w 7323233"/>
              <a:gd name="connsiteY71" fmla="*/ 3569305 h 5835507"/>
              <a:gd name="connsiteX72" fmla="*/ 235409 w 7323233"/>
              <a:gd name="connsiteY72" fmla="*/ 3394659 h 5835507"/>
              <a:gd name="connsiteX73" fmla="*/ 442537 w 7323233"/>
              <a:gd name="connsiteY73" fmla="*/ 3421409 h 5835507"/>
              <a:gd name="connsiteX74" fmla="*/ 502152 w 7323233"/>
              <a:gd name="connsiteY74" fmla="*/ 3352622 h 5835507"/>
              <a:gd name="connsiteX75" fmla="*/ 598455 w 7323233"/>
              <a:gd name="connsiteY75" fmla="*/ 3241415 h 5835507"/>
              <a:gd name="connsiteX76" fmla="*/ 664949 w 7323233"/>
              <a:gd name="connsiteY76" fmla="*/ 3179506 h 5835507"/>
              <a:gd name="connsiteX77" fmla="*/ 692846 w 7323233"/>
              <a:gd name="connsiteY77" fmla="*/ 2984607 h 5835507"/>
              <a:gd name="connsiteX78" fmla="*/ 635524 w 7323233"/>
              <a:gd name="connsiteY78" fmla="*/ 2771366 h 5835507"/>
              <a:gd name="connsiteX79" fmla="*/ 480368 w 7323233"/>
              <a:gd name="connsiteY79" fmla="*/ 2663598 h 5835507"/>
              <a:gd name="connsiteX80" fmla="*/ 525081 w 7323233"/>
              <a:gd name="connsiteY80" fmla="*/ 2542454 h 5835507"/>
              <a:gd name="connsiteX81" fmla="*/ 855264 w 7323233"/>
              <a:gd name="connsiteY81" fmla="*/ 2615829 h 5835507"/>
              <a:gd name="connsiteX82" fmla="*/ 361137 w 7323233"/>
              <a:gd name="connsiteY82" fmla="*/ 2327301 h 5835507"/>
              <a:gd name="connsiteX83" fmla="*/ 444065 w 7323233"/>
              <a:gd name="connsiteY83" fmla="*/ 2312780 h 5835507"/>
              <a:gd name="connsiteX84" fmla="*/ 440625 w 7323233"/>
              <a:gd name="connsiteY84" fmla="*/ 2290233 h 5835507"/>
              <a:gd name="connsiteX85" fmla="*/ 445975 w 7323233"/>
              <a:gd name="connsiteY85" fmla="*/ 2151509 h 5835507"/>
              <a:gd name="connsiteX86" fmla="*/ 459734 w 7323233"/>
              <a:gd name="connsiteY86" fmla="*/ 2087690 h 5835507"/>
              <a:gd name="connsiteX87" fmla="*/ 437950 w 7323233"/>
              <a:gd name="connsiteY87" fmla="*/ 2014315 h 5835507"/>
              <a:gd name="connsiteX88" fmla="*/ 808640 w 7323233"/>
              <a:gd name="connsiteY88" fmla="*/ 2042977 h 5835507"/>
              <a:gd name="connsiteX89" fmla="*/ 969908 w 7323233"/>
              <a:gd name="connsiteY89" fmla="*/ 2026162 h 5835507"/>
              <a:gd name="connsiteX90" fmla="*/ 1251176 w 7323233"/>
              <a:gd name="connsiteY90" fmla="*/ 2021577 h 5835507"/>
              <a:gd name="connsiteX91" fmla="*/ 1381491 w 7323233"/>
              <a:gd name="connsiteY91" fmla="*/ 2035718 h 5835507"/>
              <a:gd name="connsiteX92" fmla="*/ 1492697 w 7323233"/>
              <a:gd name="connsiteY92" fmla="*/ 2017374 h 5835507"/>
              <a:gd name="connsiteX93" fmla="*/ 1386076 w 7323233"/>
              <a:gd name="connsiteY93" fmla="*/ 1931006 h 5835507"/>
              <a:gd name="connsiteX94" fmla="*/ 1235889 w 7323233"/>
              <a:gd name="connsiteY94" fmla="*/ 1932153 h 5835507"/>
              <a:gd name="connsiteX95" fmla="*/ 1128886 w 7323233"/>
              <a:gd name="connsiteY95" fmla="*/ 1875977 h 5835507"/>
              <a:gd name="connsiteX96" fmla="*/ 1026851 w 7323233"/>
              <a:gd name="connsiteY96" fmla="*/ 1774322 h 5835507"/>
              <a:gd name="connsiteX97" fmla="*/ 666861 w 7323233"/>
              <a:gd name="connsiteY97" fmla="*/ 1612290 h 5835507"/>
              <a:gd name="connsiteX98" fmla="*/ 601130 w 7323233"/>
              <a:gd name="connsiteY98" fmla="*/ 1550762 h 5835507"/>
              <a:gd name="connsiteX99" fmla="*/ 1630272 w 7323233"/>
              <a:gd name="connsiteY99" fmla="*/ 1785787 h 5835507"/>
              <a:gd name="connsiteX100" fmla="*/ 1312320 w 7323233"/>
              <a:gd name="connsiteY100" fmla="*/ 1687191 h 5835507"/>
              <a:gd name="connsiteX101" fmla="*/ 1527473 w 7323233"/>
              <a:gd name="connsiteY101" fmla="*/ 1705153 h 5835507"/>
              <a:gd name="connsiteX102" fmla="*/ 1646706 w 7323233"/>
              <a:gd name="connsiteY102" fmla="*/ 1639040 h 5835507"/>
              <a:gd name="connsiteX103" fmla="*/ 1645178 w 7323233"/>
              <a:gd name="connsiteY103" fmla="*/ 1620315 h 5835507"/>
              <a:gd name="connsiteX104" fmla="*/ 1557663 w 7323233"/>
              <a:gd name="connsiteY104" fmla="*/ 1558787 h 5835507"/>
              <a:gd name="connsiteX105" fmla="*/ 1506454 w 7323233"/>
              <a:gd name="connsiteY105" fmla="*/ 1519044 h 5835507"/>
              <a:gd name="connsiteX106" fmla="*/ 1366204 w 7323233"/>
              <a:gd name="connsiteY106" fmla="*/ 1375735 h 5835507"/>
              <a:gd name="connsiteX107" fmla="*/ 1466329 w 7323233"/>
              <a:gd name="connsiteY107" fmla="*/ 1360450 h 5835507"/>
              <a:gd name="connsiteX108" fmla="*/ 1503397 w 7323233"/>
              <a:gd name="connsiteY108" fmla="*/ 1330641 h 5835507"/>
              <a:gd name="connsiteX109" fmla="*/ 1475501 w 7323233"/>
              <a:gd name="connsiteY109" fmla="*/ 1288604 h 5835507"/>
              <a:gd name="connsiteX110" fmla="*/ 1165573 w 7323233"/>
              <a:gd name="connsiteY110" fmla="*/ 1159435 h 5835507"/>
              <a:gd name="connsiteX111" fmla="*/ 1141498 w 7323233"/>
              <a:gd name="connsiteY111" fmla="*/ 1059311 h 5835507"/>
              <a:gd name="connsiteX112" fmla="*/ 1199585 w 7323233"/>
              <a:gd name="connsiteY112" fmla="*/ 1044407 h 5835507"/>
              <a:gd name="connsiteX113" fmla="*/ 1267226 w 7323233"/>
              <a:gd name="connsiteY113" fmla="*/ 1051286 h 5835507"/>
              <a:gd name="connsiteX114" fmla="*/ 1213342 w 7323233"/>
              <a:gd name="connsiteY114" fmla="*/ 972561 h 5835507"/>
              <a:gd name="connsiteX115" fmla="*/ 993986 w 7323233"/>
              <a:gd name="connsiteY115" fmla="*/ 893073 h 5835507"/>
              <a:gd name="connsiteX116" fmla="*/ 1047486 w 7323233"/>
              <a:gd name="connsiteY116" fmla="*/ 820083 h 5835507"/>
              <a:gd name="connsiteX117" fmla="*/ 0 w 7323233"/>
              <a:gd name="connsiteY117" fmla="*/ 488371 h 5835507"/>
              <a:gd name="connsiteX118" fmla="*/ 188403 w 7323233"/>
              <a:gd name="connsiteY118" fmla="*/ 484933 h 5835507"/>
              <a:gd name="connsiteX119" fmla="*/ 584315 w 7323233"/>
              <a:gd name="connsiteY119" fmla="*/ 534230 h 5835507"/>
              <a:gd name="connsiteX120" fmla="*/ 782271 w 7323233"/>
              <a:gd name="connsiteY120" fmla="*/ 525824 h 5835507"/>
              <a:gd name="connsiteX121" fmla="*/ 967998 w 7323233"/>
              <a:gd name="connsiteY121" fmla="*/ 552574 h 5835507"/>
              <a:gd name="connsiteX122" fmla="*/ 1129651 w 7323233"/>
              <a:gd name="connsiteY122" fmla="*/ 552574 h 5835507"/>
              <a:gd name="connsiteX123" fmla="*/ 978317 w 7323233"/>
              <a:gd name="connsiteY123" fmla="*/ 513593 h 5835507"/>
              <a:gd name="connsiteX124" fmla="*/ 1074620 w 7323233"/>
              <a:gd name="connsiteY124" fmla="*/ 478818 h 5835507"/>
              <a:gd name="connsiteX125" fmla="*/ 1091435 w 7323233"/>
              <a:gd name="connsiteY125" fmla="*/ 436781 h 5835507"/>
              <a:gd name="connsiteX126" fmla="*/ 1135383 w 7323233"/>
              <a:gd name="connsiteY126" fmla="*/ 404296 h 5835507"/>
              <a:gd name="connsiteX127" fmla="*/ 1384166 w 7323233"/>
              <a:gd name="connsiteY127" fmla="*/ 420349 h 5835507"/>
              <a:gd name="connsiteX128" fmla="*/ 1219839 w 7323233"/>
              <a:gd name="connsiteY128" fmla="*/ 286593 h 5835507"/>
              <a:gd name="connsiteX129" fmla="*/ 1114364 w 7323233"/>
              <a:gd name="connsiteY129" fmla="*/ 264428 h 5835507"/>
              <a:gd name="connsiteX130" fmla="*/ 1090289 w 7323233"/>
              <a:gd name="connsiteY130" fmla="*/ 207487 h 5835507"/>
              <a:gd name="connsiteX131" fmla="*/ 1139204 w 7323233"/>
              <a:gd name="connsiteY131" fmla="*/ 195259 h 5835507"/>
              <a:gd name="connsiteX132" fmla="*/ 1382254 w 7323233"/>
              <a:gd name="connsiteY132" fmla="*/ 242265 h 5835507"/>
              <a:gd name="connsiteX133" fmla="*/ 1423145 w 7323233"/>
              <a:gd name="connsiteY133" fmla="*/ 223537 h 5835507"/>
              <a:gd name="connsiteX134" fmla="*/ 965705 w 7323233"/>
              <a:gd name="connsiteY134" fmla="*/ 102013 h 5835507"/>
              <a:gd name="connsiteX135" fmla="*/ 972586 w 7323233"/>
              <a:gd name="connsiteY135" fmla="*/ 69912 h 5835507"/>
              <a:gd name="connsiteX136" fmla="*/ 1375376 w 7323233"/>
              <a:gd name="connsiteY136" fmla="*/ 119593 h 5835507"/>
              <a:gd name="connsiteX137" fmla="*/ 1117804 w 7323233"/>
              <a:gd name="connsiteY137" fmla="*/ 25200 h 5835507"/>
              <a:gd name="connsiteX138" fmla="*/ 1164045 w 7323233"/>
              <a:gd name="connsiteY138" fmla="*/ 25 h 5835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323233" h="5835507">
                <a:moveTo>
                  <a:pt x="1164045" y="25"/>
                </a:moveTo>
                <a:cubicBezTo>
                  <a:pt x="1180764" y="455"/>
                  <a:pt x="1198056" y="6474"/>
                  <a:pt x="1213723" y="8385"/>
                </a:cubicBezTo>
                <a:cubicBezTo>
                  <a:pt x="1559575" y="51187"/>
                  <a:pt x="1905425" y="97428"/>
                  <a:pt x="2251656" y="138318"/>
                </a:cubicBezTo>
                <a:cubicBezTo>
                  <a:pt x="2575343" y="176534"/>
                  <a:pt x="2901320" y="185322"/>
                  <a:pt x="3226534" y="205194"/>
                </a:cubicBezTo>
                <a:cubicBezTo>
                  <a:pt x="3620153" y="229271"/>
                  <a:pt x="4013008" y="263284"/>
                  <a:pt x="4404335" y="316784"/>
                </a:cubicBezTo>
                <a:cubicBezTo>
                  <a:pt x="4676048" y="354236"/>
                  <a:pt x="4950435" y="380221"/>
                  <a:pt x="5225968" y="350415"/>
                </a:cubicBezTo>
                <a:cubicBezTo>
                  <a:pt x="5239725" y="348884"/>
                  <a:pt x="5255394" y="343918"/>
                  <a:pt x="5266859" y="348884"/>
                </a:cubicBezTo>
                <a:cubicBezTo>
                  <a:pt x="5400614" y="404680"/>
                  <a:pt x="5546596" y="364553"/>
                  <a:pt x="5685318" y="399712"/>
                </a:cubicBezTo>
                <a:cubicBezTo>
                  <a:pt x="5649777" y="535377"/>
                  <a:pt x="5497299" y="524293"/>
                  <a:pt x="5411315" y="618305"/>
                </a:cubicBezTo>
                <a:cubicBezTo>
                  <a:pt x="5551565" y="655755"/>
                  <a:pt x="5677676" y="693589"/>
                  <a:pt x="5805698" y="721868"/>
                </a:cubicBezTo>
                <a:cubicBezTo>
                  <a:pt x="5941363" y="751677"/>
                  <a:pt x="6056391" y="832311"/>
                  <a:pt x="6188997" y="868233"/>
                </a:cubicBezTo>
                <a:cubicBezTo>
                  <a:pt x="6217279" y="875876"/>
                  <a:pt x="6251291" y="902627"/>
                  <a:pt x="6261225" y="928614"/>
                </a:cubicBezTo>
                <a:cubicBezTo>
                  <a:pt x="6293326" y="1012688"/>
                  <a:pt x="6934199" y="1248479"/>
                  <a:pt x="6858533" y="1323379"/>
                </a:cubicBezTo>
                <a:cubicBezTo>
                  <a:pt x="6827197" y="1354335"/>
                  <a:pt x="6786687" y="1376500"/>
                  <a:pt x="6744269" y="1407072"/>
                </a:cubicBezTo>
                <a:cubicBezTo>
                  <a:pt x="6808090" y="1464778"/>
                  <a:pt x="6879934" y="1490000"/>
                  <a:pt x="6956365" y="1507197"/>
                </a:cubicBezTo>
                <a:cubicBezTo>
                  <a:pt x="6979295" y="1512547"/>
                  <a:pt x="7001843" y="1523247"/>
                  <a:pt x="7004134" y="1549234"/>
                </a:cubicBezTo>
                <a:cubicBezTo>
                  <a:pt x="7006427" y="1576366"/>
                  <a:pt x="6983115" y="1587066"/>
                  <a:pt x="6963627" y="1599678"/>
                </a:cubicBezTo>
                <a:cubicBezTo>
                  <a:pt x="6936493" y="1617256"/>
                  <a:pt x="6910125" y="1632543"/>
                  <a:pt x="6875731" y="1634837"/>
                </a:cubicBezTo>
                <a:cubicBezTo>
                  <a:pt x="6819171" y="1638275"/>
                  <a:pt x="6792040" y="1687191"/>
                  <a:pt x="6759175" y="1723878"/>
                </a:cubicBezTo>
                <a:cubicBezTo>
                  <a:pt x="6740831" y="1744515"/>
                  <a:pt x="6731659" y="1786169"/>
                  <a:pt x="6763759" y="1793431"/>
                </a:cubicBezTo>
                <a:cubicBezTo>
                  <a:pt x="6840955" y="1811009"/>
                  <a:pt x="6834840" y="1861837"/>
                  <a:pt x="6832931" y="1919543"/>
                </a:cubicBezTo>
                <a:cubicBezTo>
                  <a:pt x="6830255" y="1991005"/>
                  <a:pt x="6784777" y="2023871"/>
                  <a:pt x="6728984" y="2051386"/>
                </a:cubicBezTo>
                <a:cubicBezTo>
                  <a:pt x="6709875" y="2060939"/>
                  <a:pt x="6682743" y="2060556"/>
                  <a:pt x="6675481" y="2090365"/>
                </a:cubicBezTo>
                <a:cubicBezTo>
                  <a:pt x="6706819" y="2118645"/>
                  <a:pt x="6745034" y="2095715"/>
                  <a:pt x="6778665" y="2103740"/>
                </a:cubicBezTo>
                <a:cubicBezTo>
                  <a:pt x="6806561" y="2110237"/>
                  <a:pt x="6852802" y="2106799"/>
                  <a:pt x="6814587" y="2158771"/>
                </a:cubicBezTo>
                <a:cubicBezTo>
                  <a:pt x="6803503" y="2173674"/>
                  <a:pt x="6816497" y="2185139"/>
                  <a:pt x="6830637" y="2186286"/>
                </a:cubicBezTo>
                <a:cubicBezTo>
                  <a:pt x="6943755" y="2198133"/>
                  <a:pt x="6891781" y="2303226"/>
                  <a:pt x="6928087" y="2358639"/>
                </a:cubicBezTo>
                <a:cubicBezTo>
                  <a:pt x="6938021" y="2373923"/>
                  <a:pt x="6927321" y="2400292"/>
                  <a:pt x="6911653" y="2406789"/>
                </a:cubicBezTo>
                <a:cubicBezTo>
                  <a:pt x="6811528" y="2449592"/>
                  <a:pt x="6797771" y="2551626"/>
                  <a:pt x="6749237" y="2639522"/>
                </a:cubicBezTo>
                <a:cubicBezTo>
                  <a:pt x="6801975" y="2674298"/>
                  <a:pt x="6865031" y="2681941"/>
                  <a:pt x="6921971" y="2704488"/>
                </a:cubicBezTo>
                <a:cubicBezTo>
                  <a:pt x="6981205" y="2728182"/>
                  <a:pt x="6981205" y="2745760"/>
                  <a:pt x="6932290" y="2814548"/>
                </a:cubicBezTo>
                <a:cubicBezTo>
                  <a:pt x="7059546" y="2829453"/>
                  <a:pt x="7059546" y="2829453"/>
                  <a:pt x="7020186" y="2937603"/>
                </a:cubicBezTo>
                <a:cubicBezTo>
                  <a:pt x="7126808" y="2947538"/>
                  <a:pt x="7197123" y="2998747"/>
                  <a:pt x="7213555" y="3110719"/>
                </a:cubicBezTo>
                <a:cubicBezTo>
                  <a:pt x="7221580" y="3164984"/>
                  <a:pt x="7269733" y="3190588"/>
                  <a:pt x="7323233" y="3226893"/>
                </a:cubicBezTo>
                <a:cubicBezTo>
                  <a:pt x="7256739" y="3262053"/>
                  <a:pt x="7211645" y="3335425"/>
                  <a:pt x="7134067" y="3257847"/>
                </a:cubicBezTo>
                <a:cubicBezTo>
                  <a:pt x="7105789" y="3229569"/>
                  <a:pt x="7108462" y="3265491"/>
                  <a:pt x="7104643" y="3275809"/>
                </a:cubicBezTo>
                <a:cubicBezTo>
                  <a:pt x="7095471" y="3301031"/>
                  <a:pt x="7114577" y="3317846"/>
                  <a:pt x="7127189" y="3336953"/>
                </a:cubicBezTo>
                <a:cubicBezTo>
                  <a:pt x="7139417" y="3356062"/>
                  <a:pt x="7153939" y="3376315"/>
                  <a:pt x="7157379" y="3397718"/>
                </a:cubicBezTo>
                <a:cubicBezTo>
                  <a:pt x="7159671" y="3412621"/>
                  <a:pt x="7148589" y="3434403"/>
                  <a:pt x="7136361" y="3445487"/>
                </a:cubicBezTo>
                <a:cubicBezTo>
                  <a:pt x="7072159" y="3503956"/>
                  <a:pt x="7110374" y="3635418"/>
                  <a:pt x="6988849" y="3652233"/>
                </a:cubicBezTo>
                <a:cubicBezTo>
                  <a:pt x="6934199" y="3659874"/>
                  <a:pt x="6907831" y="3708027"/>
                  <a:pt x="6867705" y="3734395"/>
                </a:cubicBezTo>
                <a:cubicBezTo>
                  <a:pt x="6728219" y="3826495"/>
                  <a:pt x="6634972" y="3944964"/>
                  <a:pt x="6591791" y="4107760"/>
                </a:cubicBezTo>
                <a:cubicBezTo>
                  <a:pt x="6579943" y="4152854"/>
                  <a:pt x="6534466" y="4189160"/>
                  <a:pt x="6505041" y="4228904"/>
                </a:cubicBezTo>
                <a:cubicBezTo>
                  <a:pt x="6519181" y="4257948"/>
                  <a:pt x="6596375" y="4195273"/>
                  <a:pt x="6569243" y="4271704"/>
                </a:cubicBezTo>
                <a:cubicBezTo>
                  <a:pt x="6548606" y="4329029"/>
                  <a:pt x="6495869" y="4364569"/>
                  <a:pt x="6446188" y="4398582"/>
                </a:cubicBezTo>
                <a:cubicBezTo>
                  <a:pt x="6389629" y="4437179"/>
                  <a:pt x="6326957" y="4468132"/>
                  <a:pt x="6301351" y="4539595"/>
                </a:cubicBezTo>
                <a:cubicBezTo>
                  <a:pt x="6296001" y="4554882"/>
                  <a:pt x="6278804" y="4570932"/>
                  <a:pt x="6263519" y="4577047"/>
                </a:cubicBezTo>
                <a:cubicBezTo>
                  <a:pt x="5466343" y="5834719"/>
                  <a:pt x="3503978" y="5843126"/>
                  <a:pt x="3277744" y="5834336"/>
                </a:cubicBezTo>
                <a:cubicBezTo>
                  <a:pt x="3003739" y="5823254"/>
                  <a:pt x="2744636" y="5745676"/>
                  <a:pt x="2490505" y="5648992"/>
                </a:cubicBezTo>
                <a:cubicBezTo>
                  <a:pt x="2383118" y="5608101"/>
                  <a:pt x="2283377" y="5550014"/>
                  <a:pt x="2179046" y="5504920"/>
                </a:cubicBezTo>
                <a:cubicBezTo>
                  <a:pt x="2034975" y="5442627"/>
                  <a:pt x="1923768" y="5323777"/>
                  <a:pt x="1780078" y="5273715"/>
                </a:cubicBezTo>
                <a:cubicBezTo>
                  <a:pt x="1632184" y="5222124"/>
                  <a:pt x="1505691" y="5127731"/>
                  <a:pt x="1353592" y="5087606"/>
                </a:cubicBezTo>
                <a:cubicBezTo>
                  <a:pt x="1273341" y="5066205"/>
                  <a:pt x="1195763" y="5027608"/>
                  <a:pt x="1208373" y="4917165"/>
                </a:cubicBezTo>
                <a:cubicBezTo>
                  <a:pt x="1211813" y="4885828"/>
                  <a:pt x="1190795" y="4860224"/>
                  <a:pt x="1157548" y="4869396"/>
                </a:cubicBezTo>
                <a:cubicBezTo>
                  <a:pt x="1094110" y="4886593"/>
                  <a:pt x="1065448" y="4841115"/>
                  <a:pt x="1030289" y="4807103"/>
                </a:cubicBezTo>
                <a:cubicBezTo>
                  <a:pt x="967617" y="4746725"/>
                  <a:pt x="908001" y="4682522"/>
                  <a:pt x="808258" y="4672585"/>
                </a:cubicBezTo>
                <a:cubicBezTo>
                  <a:pt x="827365" y="4625197"/>
                  <a:pt x="859849" y="4632078"/>
                  <a:pt x="889658" y="4642013"/>
                </a:cubicBezTo>
                <a:cubicBezTo>
                  <a:pt x="967998" y="4668000"/>
                  <a:pt x="1045576" y="4697425"/>
                  <a:pt x="1123917" y="4723412"/>
                </a:cubicBezTo>
                <a:cubicBezTo>
                  <a:pt x="1175126" y="4740228"/>
                  <a:pt x="1225954" y="4763921"/>
                  <a:pt x="1294360" y="4745194"/>
                </a:cubicBezTo>
                <a:cubicBezTo>
                  <a:pt x="1235507" y="4649656"/>
                  <a:pt x="1135383" y="4632459"/>
                  <a:pt x="1054367" y="4603034"/>
                </a:cubicBezTo>
                <a:cubicBezTo>
                  <a:pt x="953095" y="4565966"/>
                  <a:pt x="893480" y="4496029"/>
                  <a:pt x="822015" y="4418070"/>
                </a:cubicBezTo>
                <a:cubicBezTo>
                  <a:pt x="896536" y="4399344"/>
                  <a:pt x="942777" y="4456669"/>
                  <a:pt x="1001246" y="4453610"/>
                </a:cubicBezTo>
                <a:cubicBezTo>
                  <a:pt x="1004304" y="4443675"/>
                  <a:pt x="1009654" y="4429153"/>
                  <a:pt x="1008889" y="4428770"/>
                </a:cubicBezTo>
                <a:cubicBezTo>
                  <a:pt x="913351" y="4385969"/>
                  <a:pt x="868639" y="4305717"/>
                  <a:pt x="853733" y="4208648"/>
                </a:cubicBezTo>
                <a:cubicBezTo>
                  <a:pt x="846092" y="4158588"/>
                  <a:pt x="811315" y="4142920"/>
                  <a:pt x="776921" y="4119989"/>
                </a:cubicBezTo>
                <a:cubicBezTo>
                  <a:pt x="656924" y="4038591"/>
                  <a:pt x="530049" y="3964835"/>
                  <a:pt x="431453" y="3852864"/>
                </a:cubicBezTo>
                <a:cubicBezTo>
                  <a:pt x="545336" y="3867767"/>
                  <a:pt x="636671" y="3940758"/>
                  <a:pt x="759342" y="3972095"/>
                </a:cubicBezTo>
                <a:cubicBezTo>
                  <a:pt x="661893" y="3849042"/>
                  <a:pt x="535781" y="3786751"/>
                  <a:pt x="420753" y="3712230"/>
                </a:cubicBezTo>
                <a:cubicBezTo>
                  <a:pt x="368397" y="3678218"/>
                  <a:pt x="319865" y="3634652"/>
                  <a:pt x="256425" y="3616309"/>
                </a:cubicBezTo>
                <a:cubicBezTo>
                  <a:pt x="233878" y="3609812"/>
                  <a:pt x="196810" y="3596055"/>
                  <a:pt x="214772" y="3559749"/>
                </a:cubicBezTo>
                <a:cubicBezTo>
                  <a:pt x="230057" y="3529561"/>
                  <a:pt x="260247" y="3538731"/>
                  <a:pt x="287762" y="3547521"/>
                </a:cubicBezTo>
                <a:cubicBezTo>
                  <a:pt x="353875" y="3569305"/>
                  <a:pt x="422281" y="3569687"/>
                  <a:pt x="511706" y="3569305"/>
                </a:cubicBezTo>
                <a:cubicBezTo>
                  <a:pt x="436803" y="3469562"/>
                  <a:pt x="299609" y="3499371"/>
                  <a:pt x="235409" y="3394659"/>
                </a:cubicBezTo>
                <a:cubicBezTo>
                  <a:pt x="315659" y="3376315"/>
                  <a:pt x="377569" y="3414149"/>
                  <a:pt x="442537" y="3421409"/>
                </a:cubicBezTo>
                <a:cubicBezTo>
                  <a:pt x="501387" y="3427906"/>
                  <a:pt x="515909" y="3410328"/>
                  <a:pt x="502152" y="3352622"/>
                </a:cubicBezTo>
                <a:cubicBezTo>
                  <a:pt x="480752" y="3262815"/>
                  <a:pt x="512852" y="3216956"/>
                  <a:pt x="598455" y="3241415"/>
                </a:cubicBezTo>
                <a:cubicBezTo>
                  <a:pt x="677943" y="3264344"/>
                  <a:pt x="686349" y="3230715"/>
                  <a:pt x="664949" y="3179506"/>
                </a:cubicBezTo>
                <a:cubicBezTo>
                  <a:pt x="634377" y="3104987"/>
                  <a:pt x="669153" y="3047281"/>
                  <a:pt x="692846" y="2984607"/>
                </a:cubicBezTo>
                <a:cubicBezTo>
                  <a:pt x="729152" y="2889069"/>
                  <a:pt x="713865" y="2842445"/>
                  <a:pt x="635524" y="2771366"/>
                </a:cubicBezTo>
                <a:cubicBezTo>
                  <a:pt x="591577" y="2731620"/>
                  <a:pt x="544190" y="2697991"/>
                  <a:pt x="480368" y="2663598"/>
                </a:cubicBezTo>
                <a:cubicBezTo>
                  <a:pt x="627499" y="2644872"/>
                  <a:pt x="473109" y="2581817"/>
                  <a:pt x="525081" y="2542454"/>
                </a:cubicBezTo>
                <a:cubicBezTo>
                  <a:pt x="629027" y="2526404"/>
                  <a:pt x="713865" y="2651751"/>
                  <a:pt x="855264" y="2615829"/>
                </a:cubicBezTo>
                <a:cubicBezTo>
                  <a:pt x="680618" y="2507295"/>
                  <a:pt x="487630" y="2471755"/>
                  <a:pt x="361137" y="2327301"/>
                </a:cubicBezTo>
                <a:cubicBezTo>
                  <a:pt x="390181" y="2294436"/>
                  <a:pt x="419224" y="2325008"/>
                  <a:pt x="444065" y="2312780"/>
                </a:cubicBezTo>
                <a:cubicBezTo>
                  <a:pt x="443300" y="2305136"/>
                  <a:pt x="445212" y="2293671"/>
                  <a:pt x="440625" y="2290233"/>
                </a:cubicBezTo>
                <a:cubicBezTo>
                  <a:pt x="346234" y="2211508"/>
                  <a:pt x="344703" y="2209598"/>
                  <a:pt x="445975" y="2151509"/>
                </a:cubicBezTo>
                <a:cubicBezTo>
                  <a:pt x="481515" y="2131255"/>
                  <a:pt x="478459" y="2113293"/>
                  <a:pt x="459734" y="2087690"/>
                </a:cubicBezTo>
                <a:cubicBezTo>
                  <a:pt x="446356" y="2069728"/>
                  <a:pt x="430306" y="2053677"/>
                  <a:pt x="437950" y="2014315"/>
                </a:cubicBezTo>
                <a:cubicBezTo>
                  <a:pt x="493362" y="2064761"/>
                  <a:pt x="761252" y="2048327"/>
                  <a:pt x="808640" y="2042977"/>
                </a:cubicBezTo>
                <a:cubicBezTo>
                  <a:pt x="861758" y="2037246"/>
                  <a:pt x="914114" y="2012787"/>
                  <a:pt x="969908" y="2026162"/>
                </a:cubicBezTo>
                <a:cubicBezTo>
                  <a:pt x="1014621" y="2036864"/>
                  <a:pt x="1221748" y="2140427"/>
                  <a:pt x="1251176" y="2021577"/>
                </a:cubicBezTo>
                <a:cubicBezTo>
                  <a:pt x="1252704" y="2015846"/>
                  <a:pt x="1336395" y="2029221"/>
                  <a:pt x="1381491" y="2035718"/>
                </a:cubicBezTo>
                <a:cubicBezTo>
                  <a:pt x="1421235" y="2041068"/>
                  <a:pt x="1465947" y="2064761"/>
                  <a:pt x="1492697" y="2017374"/>
                </a:cubicBezTo>
                <a:cubicBezTo>
                  <a:pt x="1508366" y="1989477"/>
                  <a:pt x="1443782" y="1935593"/>
                  <a:pt x="1386076" y="1931006"/>
                </a:cubicBezTo>
                <a:cubicBezTo>
                  <a:pt x="1336013" y="1926802"/>
                  <a:pt x="1283658" y="1920687"/>
                  <a:pt x="1235889" y="1932153"/>
                </a:cubicBezTo>
                <a:cubicBezTo>
                  <a:pt x="1177038" y="1945911"/>
                  <a:pt x="1145320" y="1923746"/>
                  <a:pt x="1128886" y="1875977"/>
                </a:cubicBezTo>
                <a:cubicBezTo>
                  <a:pt x="1110542" y="1823240"/>
                  <a:pt x="1075383" y="1798781"/>
                  <a:pt x="1026851" y="1774322"/>
                </a:cubicBezTo>
                <a:cubicBezTo>
                  <a:pt x="909146" y="1715090"/>
                  <a:pt x="796030" y="1646684"/>
                  <a:pt x="666861" y="1612290"/>
                </a:cubicBezTo>
                <a:cubicBezTo>
                  <a:pt x="641255" y="1605409"/>
                  <a:pt x="612977" y="1596238"/>
                  <a:pt x="601130" y="1550762"/>
                </a:cubicBezTo>
                <a:cubicBezTo>
                  <a:pt x="950802" y="1618785"/>
                  <a:pt x="1269520" y="1796106"/>
                  <a:pt x="1630272" y="1785787"/>
                </a:cubicBezTo>
                <a:cubicBezTo>
                  <a:pt x="1531678" y="1729610"/>
                  <a:pt x="1417413" y="1726553"/>
                  <a:pt x="1312320" y="1687191"/>
                </a:cubicBezTo>
                <a:cubicBezTo>
                  <a:pt x="1386841" y="1657765"/>
                  <a:pt x="1456775" y="1688337"/>
                  <a:pt x="1527473" y="1705153"/>
                </a:cubicBezTo>
                <a:cubicBezTo>
                  <a:pt x="1586707" y="1718909"/>
                  <a:pt x="1640210" y="1721203"/>
                  <a:pt x="1646706" y="1639040"/>
                </a:cubicBezTo>
                <a:cubicBezTo>
                  <a:pt x="1644413" y="1633690"/>
                  <a:pt x="1644794" y="1626812"/>
                  <a:pt x="1645178" y="1620315"/>
                </a:cubicBezTo>
                <a:cubicBezTo>
                  <a:pt x="1625304" y="1586303"/>
                  <a:pt x="1594350" y="1568725"/>
                  <a:pt x="1557663" y="1558787"/>
                </a:cubicBezTo>
                <a:cubicBezTo>
                  <a:pt x="1535498" y="1552672"/>
                  <a:pt x="1506073" y="1543500"/>
                  <a:pt x="1506454" y="1519044"/>
                </a:cubicBezTo>
                <a:cubicBezTo>
                  <a:pt x="1507601" y="1428472"/>
                  <a:pt x="1436904" y="1402104"/>
                  <a:pt x="1366204" y="1375735"/>
                </a:cubicBezTo>
                <a:cubicBezTo>
                  <a:pt x="1405566" y="1330641"/>
                  <a:pt x="1436520" y="1363888"/>
                  <a:pt x="1466329" y="1360450"/>
                </a:cubicBezTo>
                <a:cubicBezTo>
                  <a:pt x="1485819" y="1358157"/>
                  <a:pt x="1503397" y="1353953"/>
                  <a:pt x="1503397" y="1330641"/>
                </a:cubicBezTo>
                <a:cubicBezTo>
                  <a:pt x="1503779" y="1311151"/>
                  <a:pt x="1494607" y="1288985"/>
                  <a:pt x="1475501" y="1288604"/>
                </a:cubicBezTo>
                <a:cubicBezTo>
                  <a:pt x="1355885" y="1285163"/>
                  <a:pt x="1289773" y="1159817"/>
                  <a:pt x="1165573" y="1159435"/>
                </a:cubicBezTo>
                <a:cubicBezTo>
                  <a:pt x="1091435" y="1159435"/>
                  <a:pt x="1204170" y="1088738"/>
                  <a:pt x="1141498" y="1059311"/>
                </a:cubicBezTo>
                <a:cubicBezTo>
                  <a:pt x="1127739" y="1052814"/>
                  <a:pt x="1177420" y="1042879"/>
                  <a:pt x="1199585" y="1044407"/>
                </a:cubicBezTo>
                <a:cubicBezTo>
                  <a:pt x="1221367" y="1045935"/>
                  <a:pt x="1240857" y="1064661"/>
                  <a:pt x="1267226" y="1051286"/>
                </a:cubicBezTo>
                <a:cubicBezTo>
                  <a:pt x="1281748" y="1003517"/>
                  <a:pt x="1244298" y="985938"/>
                  <a:pt x="1213342" y="972561"/>
                </a:cubicBezTo>
                <a:cubicBezTo>
                  <a:pt x="1141879" y="941607"/>
                  <a:pt x="1072327" y="904157"/>
                  <a:pt x="993986" y="893073"/>
                </a:cubicBezTo>
                <a:cubicBezTo>
                  <a:pt x="966089" y="889252"/>
                  <a:pt x="1034111" y="838042"/>
                  <a:pt x="1047486" y="820083"/>
                </a:cubicBezTo>
                <a:cubicBezTo>
                  <a:pt x="732209" y="631299"/>
                  <a:pt x="353112" y="640852"/>
                  <a:pt x="0" y="488371"/>
                </a:cubicBezTo>
                <a:cubicBezTo>
                  <a:pt x="77960" y="458564"/>
                  <a:pt x="135284" y="480346"/>
                  <a:pt x="188403" y="484933"/>
                </a:cubicBezTo>
                <a:cubicBezTo>
                  <a:pt x="321009" y="496396"/>
                  <a:pt x="452090" y="520090"/>
                  <a:pt x="584315" y="534230"/>
                </a:cubicBezTo>
                <a:cubicBezTo>
                  <a:pt x="649281" y="541108"/>
                  <a:pt x="709662" y="567096"/>
                  <a:pt x="782271" y="525824"/>
                </a:cubicBezTo>
                <a:cubicBezTo>
                  <a:pt x="830805" y="498308"/>
                  <a:pt x="908383" y="528115"/>
                  <a:pt x="967998" y="552574"/>
                </a:cubicBezTo>
                <a:cubicBezTo>
                  <a:pt x="1017296" y="572827"/>
                  <a:pt x="1064301" y="578177"/>
                  <a:pt x="1129651" y="552574"/>
                </a:cubicBezTo>
                <a:cubicBezTo>
                  <a:pt x="1070417" y="536905"/>
                  <a:pt x="1024939" y="523149"/>
                  <a:pt x="978317" y="513593"/>
                </a:cubicBezTo>
                <a:cubicBezTo>
                  <a:pt x="941248" y="505952"/>
                  <a:pt x="1029526" y="474996"/>
                  <a:pt x="1074620" y="478818"/>
                </a:cubicBezTo>
                <a:cubicBezTo>
                  <a:pt x="1137676" y="484168"/>
                  <a:pt x="1102136" y="464296"/>
                  <a:pt x="1091435" y="436781"/>
                </a:cubicBezTo>
                <a:cubicBezTo>
                  <a:pt x="1079970" y="407355"/>
                  <a:pt x="1113982" y="398184"/>
                  <a:pt x="1135383" y="404296"/>
                </a:cubicBezTo>
                <a:cubicBezTo>
                  <a:pt x="1217545" y="428374"/>
                  <a:pt x="1299326" y="385955"/>
                  <a:pt x="1384166" y="420349"/>
                </a:cubicBezTo>
                <a:cubicBezTo>
                  <a:pt x="1362764" y="335509"/>
                  <a:pt x="1316523" y="298440"/>
                  <a:pt x="1219839" y="286593"/>
                </a:cubicBezTo>
                <a:cubicBezTo>
                  <a:pt x="1183533" y="282009"/>
                  <a:pt x="1145701" y="288887"/>
                  <a:pt x="1114364" y="264428"/>
                </a:cubicBezTo>
                <a:cubicBezTo>
                  <a:pt x="1096402" y="250290"/>
                  <a:pt x="1076148" y="233474"/>
                  <a:pt x="1090289" y="207487"/>
                </a:cubicBezTo>
                <a:cubicBezTo>
                  <a:pt x="1100223" y="189144"/>
                  <a:pt x="1121626" y="189144"/>
                  <a:pt x="1139204" y="195259"/>
                </a:cubicBezTo>
                <a:cubicBezTo>
                  <a:pt x="1217929" y="222393"/>
                  <a:pt x="1300091" y="232328"/>
                  <a:pt x="1382254" y="242265"/>
                </a:cubicBezTo>
                <a:cubicBezTo>
                  <a:pt x="1394866" y="243793"/>
                  <a:pt x="1409004" y="248762"/>
                  <a:pt x="1423145" y="223537"/>
                </a:cubicBezTo>
                <a:cubicBezTo>
                  <a:pt x="1269520" y="182647"/>
                  <a:pt x="1123536" y="124559"/>
                  <a:pt x="965705" y="102013"/>
                </a:cubicBezTo>
                <a:cubicBezTo>
                  <a:pt x="967998" y="91312"/>
                  <a:pt x="970292" y="80612"/>
                  <a:pt x="972586" y="69912"/>
                </a:cubicBezTo>
                <a:cubicBezTo>
                  <a:pt x="1096020" y="85197"/>
                  <a:pt x="1219457" y="100484"/>
                  <a:pt x="1375376" y="119593"/>
                </a:cubicBezTo>
                <a:cubicBezTo>
                  <a:pt x="1279454" y="58828"/>
                  <a:pt x="1188885" y="79084"/>
                  <a:pt x="1117804" y="25200"/>
                </a:cubicBezTo>
                <a:cubicBezTo>
                  <a:pt x="1131179" y="4755"/>
                  <a:pt x="1147325" y="-405"/>
                  <a:pt x="1164045" y="25"/>
                </a:cubicBezTo>
                <a:close/>
              </a:path>
            </a:pathLst>
          </a:custGeom>
          <a:solidFill>
            <a:srgbClr val="7FA1BA">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555" name="Text Box 4">
            <a:extLst>
              <a:ext uri="{FF2B5EF4-FFF2-40B4-BE49-F238E27FC236}">
                <a16:creationId xmlns:a16="http://schemas.microsoft.com/office/drawing/2014/main" id="{639C6577-34C9-2745-9470-6CE66049CC1A}"/>
              </a:ext>
            </a:extLst>
          </p:cNvPr>
          <p:cNvSpPr txBox="1">
            <a:spLocks noChangeArrowheads="1"/>
          </p:cNvSpPr>
          <p:nvPr/>
        </p:nvSpPr>
        <p:spPr bwMode="auto">
          <a:xfrm>
            <a:off x="838200" y="713313"/>
            <a:ext cx="4617381" cy="543137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indent="-228600">
              <a:spcBef>
                <a:spcPct val="50000"/>
              </a:spcBef>
              <a:buFont typeface="Arial" panose="020B0604020202020204" pitchFamily="34" charset="0"/>
              <a:buChar char="•"/>
            </a:pPr>
            <a:r>
              <a:rPr lang="en-US" altLang="en-US" sz="2000" dirty="0">
                <a:latin typeface="+mn-lt"/>
              </a:rPr>
              <a:t>Participation should be voluntary in </a:t>
            </a:r>
            <a:r>
              <a:rPr lang="en-US" altLang="en-US" sz="2000" i="1" dirty="0">
                <a:latin typeface="+mn-lt"/>
              </a:rPr>
              <a:t>all</a:t>
            </a:r>
            <a:r>
              <a:rPr lang="en-US" altLang="en-US" sz="2000" dirty="0">
                <a:latin typeface="+mn-lt"/>
              </a:rPr>
              <a:t> research and there should be no coercion or deception.</a:t>
            </a:r>
          </a:p>
          <a:p>
            <a:pPr indent="-228600">
              <a:spcBef>
                <a:spcPct val="50000"/>
              </a:spcBef>
              <a:buFont typeface="Arial" panose="020B0604020202020204" pitchFamily="34" charset="0"/>
              <a:buChar char="•"/>
            </a:pPr>
            <a:r>
              <a:rPr lang="en-US" altLang="en-US" sz="2000" dirty="0">
                <a:latin typeface="+mn-lt"/>
              </a:rPr>
              <a:t>The potential for coercion varies depending on whom you are seeking assistance from, do you have some ‘power’ over the potential participant?</a:t>
            </a:r>
          </a:p>
          <a:p>
            <a:pPr indent="-228600">
              <a:spcBef>
                <a:spcPct val="50000"/>
              </a:spcBef>
              <a:buFont typeface="Arial" panose="020B0604020202020204" pitchFamily="34" charset="0"/>
              <a:buChar char="•"/>
            </a:pPr>
            <a:r>
              <a:rPr lang="en-US" altLang="en-US" sz="2000" dirty="0">
                <a:latin typeface="+mn-lt"/>
              </a:rPr>
              <a:t>Might the targeted sample have unique characteristics or needs, that require special treatment?</a:t>
            </a:r>
          </a:p>
        </p:txBody>
      </p:sp>
      <p:sp>
        <p:nvSpPr>
          <p:cNvPr id="23554" name="Rectangle 2">
            <a:extLst>
              <a:ext uri="{FF2B5EF4-FFF2-40B4-BE49-F238E27FC236}">
                <a16:creationId xmlns:a16="http://schemas.microsoft.com/office/drawing/2014/main" id="{79486250-2A0D-5C4C-9E5D-0C3D6E4E35FF}"/>
              </a:ext>
            </a:extLst>
          </p:cNvPr>
          <p:cNvSpPr>
            <a:spLocks noChangeArrowheads="1"/>
          </p:cNvSpPr>
          <p:nvPr/>
        </p:nvSpPr>
        <p:spPr bwMode="auto">
          <a:xfrm>
            <a:off x="7110323" y="2242457"/>
            <a:ext cx="3731849" cy="237308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90000"/>
              </a:lnSpc>
              <a:spcBef>
                <a:spcPct val="0"/>
              </a:spcBef>
              <a:spcAft>
                <a:spcPts val="600"/>
              </a:spcAft>
              <a:buNone/>
            </a:pPr>
            <a:r>
              <a:rPr lang="en-US" altLang="en-US" sz="4000" b="1" i="1">
                <a:latin typeface="+mj-lt"/>
                <a:ea typeface="+mj-ea"/>
                <a:cs typeface="+mj-cs"/>
              </a:rPr>
              <a:t>Voluntary Participation</a:t>
            </a:r>
            <a:r>
              <a:rPr lang="en-US" altLang="en-US" sz="4000" i="1">
                <a:latin typeface="+mj-lt"/>
                <a:ea typeface="+mj-ea"/>
                <a:cs typeface="+mj-cs"/>
              </a:rPr>
              <a:t> </a:t>
            </a:r>
            <a:br>
              <a:rPr lang="en-US" altLang="en-US" sz="4000" b="1" i="1">
                <a:latin typeface="+mj-lt"/>
                <a:ea typeface="+mj-ea"/>
                <a:cs typeface="+mj-cs"/>
              </a:rPr>
            </a:br>
            <a:endParaRPr lang="en-US" altLang="en-US" sz="4000" b="1" i="1">
              <a:latin typeface="+mj-lt"/>
              <a:ea typeface="+mj-ea"/>
              <a:cs typeface="+mj-cs"/>
            </a:endParaRPr>
          </a:p>
        </p:txBody>
      </p:sp>
    </p:spTree>
    <p:extLst>
      <p:ext uri="{BB962C8B-B14F-4D97-AF65-F5344CB8AC3E}">
        <p14:creationId xmlns:p14="http://schemas.microsoft.com/office/powerpoint/2010/main" val="38428118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DF0A98B-63F0-47BD-9203-AD26B8E336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AD3D6B5C-B8B4-4071-9480-DEE5EC781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31334" y="1327050"/>
            <a:ext cx="6079676" cy="4114233"/>
          </a:xfrm>
          <a:custGeom>
            <a:avLst/>
            <a:gdLst>
              <a:gd name="connsiteX0" fmla="*/ 1164045 w 7323233"/>
              <a:gd name="connsiteY0" fmla="*/ 25 h 5835507"/>
              <a:gd name="connsiteX1" fmla="*/ 1213723 w 7323233"/>
              <a:gd name="connsiteY1" fmla="*/ 8385 h 5835507"/>
              <a:gd name="connsiteX2" fmla="*/ 2251656 w 7323233"/>
              <a:gd name="connsiteY2" fmla="*/ 138318 h 5835507"/>
              <a:gd name="connsiteX3" fmla="*/ 3226534 w 7323233"/>
              <a:gd name="connsiteY3" fmla="*/ 205194 h 5835507"/>
              <a:gd name="connsiteX4" fmla="*/ 4404335 w 7323233"/>
              <a:gd name="connsiteY4" fmla="*/ 316784 h 5835507"/>
              <a:gd name="connsiteX5" fmla="*/ 5225968 w 7323233"/>
              <a:gd name="connsiteY5" fmla="*/ 350415 h 5835507"/>
              <a:gd name="connsiteX6" fmla="*/ 5266859 w 7323233"/>
              <a:gd name="connsiteY6" fmla="*/ 348884 h 5835507"/>
              <a:gd name="connsiteX7" fmla="*/ 5685318 w 7323233"/>
              <a:gd name="connsiteY7" fmla="*/ 399712 h 5835507"/>
              <a:gd name="connsiteX8" fmla="*/ 5411315 w 7323233"/>
              <a:gd name="connsiteY8" fmla="*/ 618305 h 5835507"/>
              <a:gd name="connsiteX9" fmla="*/ 5805698 w 7323233"/>
              <a:gd name="connsiteY9" fmla="*/ 721868 h 5835507"/>
              <a:gd name="connsiteX10" fmla="*/ 6188997 w 7323233"/>
              <a:gd name="connsiteY10" fmla="*/ 868233 h 5835507"/>
              <a:gd name="connsiteX11" fmla="*/ 6261225 w 7323233"/>
              <a:gd name="connsiteY11" fmla="*/ 928614 h 5835507"/>
              <a:gd name="connsiteX12" fmla="*/ 6858533 w 7323233"/>
              <a:gd name="connsiteY12" fmla="*/ 1323379 h 5835507"/>
              <a:gd name="connsiteX13" fmla="*/ 6744269 w 7323233"/>
              <a:gd name="connsiteY13" fmla="*/ 1407072 h 5835507"/>
              <a:gd name="connsiteX14" fmla="*/ 6956365 w 7323233"/>
              <a:gd name="connsiteY14" fmla="*/ 1507197 h 5835507"/>
              <a:gd name="connsiteX15" fmla="*/ 7004134 w 7323233"/>
              <a:gd name="connsiteY15" fmla="*/ 1549234 h 5835507"/>
              <a:gd name="connsiteX16" fmla="*/ 6963627 w 7323233"/>
              <a:gd name="connsiteY16" fmla="*/ 1599678 h 5835507"/>
              <a:gd name="connsiteX17" fmla="*/ 6875731 w 7323233"/>
              <a:gd name="connsiteY17" fmla="*/ 1634837 h 5835507"/>
              <a:gd name="connsiteX18" fmla="*/ 6759175 w 7323233"/>
              <a:gd name="connsiteY18" fmla="*/ 1723878 h 5835507"/>
              <a:gd name="connsiteX19" fmla="*/ 6763759 w 7323233"/>
              <a:gd name="connsiteY19" fmla="*/ 1793431 h 5835507"/>
              <a:gd name="connsiteX20" fmla="*/ 6832931 w 7323233"/>
              <a:gd name="connsiteY20" fmla="*/ 1919543 h 5835507"/>
              <a:gd name="connsiteX21" fmla="*/ 6728984 w 7323233"/>
              <a:gd name="connsiteY21" fmla="*/ 2051386 h 5835507"/>
              <a:gd name="connsiteX22" fmla="*/ 6675481 w 7323233"/>
              <a:gd name="connsiteY22" fmla="*/ 2090365 h 5835507"/>
              <a:gd name="connsiteX23" fmla="*/ 6778665 w 7323233"/>
              <a:gd name="connsiteY23" fmla="*/ 2103740 h 5835507"/>
              <a:gd name="connsiteX24" fmla="*/ 6814587 w 7323233"/>
              <a:gd name="connsiteY24" fmla="*/ 2158771 h 5835507"/>
              <a:gd name="connsiteX25" fmla="*/ 6830637 w 7323233"/>
              <a:gd name="connsiteY25" fmla="*/ 2186286 h 5835507"/>
              <a:gd name="connsiteX26" fmla="*/ 6928087 w 7323233"/>
              <a:gd name="connsiteY26" fmla="*/ 2358639 h 5835507"/>
              <a:gd name="connsiteX27" fmla="*/ 6911653 w 7323233"/>
              <a:gd name="connsiteY27" fmla="*/ 2406789 h 5835507"/>
              <a:gd name="connsiteX28" fmla="*/ 6749237 w 7323233"/>
              <a:gd name="connsiteY28" fmla="*/ 2639522 h 5835507"/>
              <a:gd name="connsiteX29" fmla="*/ 6921971 w 7323233"/>
              <a:gd name="connsiteY29" fmla="*/ 2704488 h 5835507"/>
              <a:gd name="connsiteX30" fmla="*/ 6932290 w 7323233"/>
              <a:gd name="connsiteY30" fmla="*/ 2814548 h 5835507"/>
              <a:gd name="connsiteX31" fmla="*/ 7020186 w 7323233"/>
              <a:gd name="connsiteY31" fmla="*/ 2937603 h 5835507"/>
              <a:gd name="connsiteX32" fmla="*/ 7213555 w 7323233"/>
              <a:gd name="connsiteY32" fmla="*/ 3110719 h 5835507"/>
              <a:gd name="connsiteX33" fmla="*/ 7323233 w 7323233"/>
              <a:gd name="connsiteY33" fmla="*/ 3226893 h 5835507"/>
              <a:gd name="connsiteX34" fmla="*/ 7134067 w 7323233"/>
              <a:gd name="connsiteY34" fmla="*/ 3257847 h 5835507"/>
              <a:gd name="connsiteX35" fmla="*/ 7104643 w 7323233"/>
              <a:gd name="connsiteY35" fmla="*/ 3275809 h 5835507"/>
              <a:gd name="connsiteX36" fmla="*/ 7127189 w 7323233"/>
              <a:gd name="connsiteY36" fmla="*/ 3336953 h 5835507"/>
              <a:gd name="connsiteX37" fmla="*/ 7157379 w 7323233"/>
              <a:gd name="connsiteY37" fmla="*/ 3397718 h 5835507"/>
              <a:gd name="connsiteX38" fmla="*/ 7136361 w 7323233"/>
              <a:gd name="connsiteY38" fmla="*/ 3445487 h 5835507"/>
              <a:gd name="connsiteX39" fmla="*/ 6988849 w 7323233"/>
              <a:gd name="connsiteY39" fmla="*/ 3652233 h 5835507"/>
              <a:gd name="connsiteX40" fmla="*/ 6867705 w 7323233"/>
              <a:gd name="connsiteY40" fmla="*/ 3734395 h 5835507"/>
              <a:gd name="connsiteX41" fmla="*/ 6591791 w 7323233"/>
              <a:gd name="connsiteY41" fmla="*/ 4107760 h 5835507"/>
              <a:gd name="connsiteX42" fmla="*/ 6505041 w 7323233"/>
              <a:gd name="connsiteY42" fmla="*/ 4228904 h 5835507"/>
              <a:gd name="connsiteX43" fmla="*/ 6569243 w 7323233"/>
              <a:gd name="connsiteY43" fmla="*/ 4271704 h 5835507"/>
              <a:gd name="connsiteX44" fmla="*/ 6446188 w 7323233"/>
              <a:gd name="connsiteY44" fmla="*/ 4398582 h 5835507"/>
              <a:gd name="connsiteX45" fmla="*/ 6301351 w 7323233"/>
              <a:gd name="connsiteY45" fmla="*/ 4539595 h 5835507"/>
              <a:gd name="connsiteX46" fmla="*/ 6263519 w 7323233"/>
              <a:gd name="connsiteY46" fmla="*/ 4577047 h 5835507"/>
              <a:gd name="connsiteX47" fmla="*/ 3277744 w 7323233"/>
              <a:gd name="connsiteY47" fmla="*/ 5834336 h 5835507"/>
              <a:gd name="connsiteX48" fmla="*/ 2490505 w 7323233"/>
              <a:gd name="connsiteY48" fmla="*/ 5648992 h 5835507"/>
              <a:gd name="connsiteX49" fmla="*/ 2179046 w 7323233"/>
              <a:gd name="connsiteY49" fmla="*/ 5504920 h 5835507"/>
              <a:gd name="connsiteX50" fmla="*/ 1780078 w 7323233"/>
              <a:gd name="connsiteY50" fmla="*/ 5273715 h 5835507"/>
              <a:gd name="connsiteX51" fmla="*/ 1353592 w 7323233"/>
              <a:gd name="connsiteY51" fmla="*/ 5087606 h 5835507"/>
              <a:gd name="connsiteX52" fmla="*/ 1208373 w 7323233"/>
              <a:gd name="connsiteY52" fmla="*/ 4917165 h 5835507"/>
              <a:gd name="connsiteX53" fmla="*/ 1157548 w 7323233"/>
              <a:gd name="connsiteY53" fmla="*/ 4869396 h 5835507"/>
              <a:gd name="connsiteX54" fmla="*/ 1030289 w 7323233"/>
              <a:gd name="connsiteY54" fmla="*/ 4807103 h 5835507"/>
              <a:gd name="connsiteX55" fmla="*/ 808258 w 7323233"/>
              <a:gd name="connsiteY55" fmla="*/ 4672585 h 5835507"/>
              <a:gd name="connsiteX56" fmla="*/ 889658 w 7323233"/>
              <a:gd name="connsiteY56" fmla="*/ 4642013 h 5835507"/>
              <a:gd name="connsiteX57" fmla="*/ 1123917 w 7323233"/>
              <a:gd name="connsiteY57" fmla="*/ 4723412 h 5835507"/>
              <a:gd name="connsiteX58" fmla="*/ 1294360 w 7323233"/>
              <a:gd name="connsiteY58" fmla="*/ 4745194 h 5835507"/>
              <a:gd name="connsiteX59" fmla="*/ 1054367 w 7323233"/>
              <a:gd name="connsiteY59" fmla="*/ 4603034 h 5835507"/>
              <a:gd name="connsiteX60" fmla="*/ 822015 w 7323233"/>
              <a:gd name="connsiteY60" fmla="*/ 4418070 h 5835507"/>
              <a:gd name="connsiteX61" fmla="*/ 1001246 w 7323233"/>
              <a:gd name="connsiteY61" fmla="*/ 4453610 h 5835507"/>
              <a:gd name="connsiteX62" fmla="*/ 1008889 w 7323233"/>
              <a:gd name="connsiteY62" fmla="*/ 4428770 h 5835507"/>
              <a:gd name="connsiteX63" fmla="*/ 853733 w 7323233"/>
              <a:gd name="connsiteY63" fmla="*/ 4208648 h 5835507"/>
              <a:gd name="connsiteX64" fmla="*/ 776921 w 7323233"/>
              <a:gd name="connsiteY64" fmla="*/ 4119989 h 5835507"/>
              <a:gd name="connsiteX65" fmla="*/ 431453 w 7323233"/>
              <a:gd name="connsiteY65" fmla="*/ 3852864 h 5835507"/>
              <a:gd name="connsiteX66" fmla="*/ 759342 w 7323233"/>
              <a:gd name="connsiteY66" fmla="*/ 3972095 h 5835507"/>
              <a:gd name="connsiteX67" fmla="*/ 420753 w 7323233"/>
              <a:gd name="connsiteY67" fmla="*/ 3712230 h 5835507"/>
              <a:gd name="connsiteX68" fmla="*/ 256425 w 7323233"/>
              <a:gd name="connsiteY68" fmla="*/ 3616309 h 5835507"/>
              <a:gd name="connsiteX69" fmla="*/ 214772 w 7323233"/>
              <a:gd name="connsiteY69" fmla="*/ 3559749 h 5835507"/>
              <a:gd name="connsiteX70" fmla="*/ 287762 w 7323233"/>
              <a:gd name="connsiteY70" fmla="*/ 3547521 h 5835507"/>
              <a:gd name="connsiteX71" fmla="*/ 511706 w 7323233"/>
              <a:gd name="connsiteY71" fmla="*/ 3569305 h 5835507"/>
              <a:gd name="connsiteX72" fmla="*/ 235409 w 7323233"/>
              <a:gd name="connsiteY72" fmla="*/ 3394659 h 5835507"/>
              <a:gd name="connsiteX73" fmla="*/ 442537 w 7323233"/>
              <a:gd name="connsiteY73" fmla="*/ 3421409 h 5835507"/>
              <a:gd name="connsiteX74" fmla="*/ 502152 w 7323233"/>
              <a:gd name="connsiteY74" fmla="*/ 3352622 h 5835507"/>
              <a:gd name="connsiteX75" fmla="*/ 598455 w 7323233"/>
              <a:gd name="connsiteY75" fmla="*/ 3241415 h 5835507"/>
              <a:gd name="connsiteX76" fmla="*/ 664949 w 7323233"/>
              <a:gd name="connsiteY76" fmla="*/ 3179506 h 5835507"/>
              <a:gd name="connsiteX77" fmla="*/ 692846 w 7323233"/>
              <a:gd name="connsiteY77" fmla="*/ 2984607 h 5835507"/>
              <a:gd name="connsiteX78" fmla="*/ 635524 w 7323233"/>
              <a:gd name="connsiteY78" fmla="*/ 2771366 h 5835507"/>
              <a:gd name="connsiteX79" fmla="*/ 480368 w 7323233"/>
              <a:gd name="connsiteY79" fmla="*/ 2663598 h 5835507"/>
              <a:gd name="connsiteX80" fmla="*/ 525081 w 7323233"/>
              <a:gd name="connsiteY80" fmla="*/ 2542454 h 5835507"/>
              <a:gd name="connsiteX81" fmla="*/ 855264 w 7323233"/>
              <a:gd name="connsiteY81" fmla="*/ 2615829 h 5835507"/>
              <a:gd name="connsiteX82" fmla="*/ 361137 w 7323233"/>
              <a:gd name="connsiteY82" fmla="*/ 2327301 h 5835507"/>
              <a:gd name="connsiteX83" fmla="*/ 444065 w 7323233"/>
              <a:gd name="connsiteY83" fmla="*/ 2312780 h 5835507"/>
              <a:gd name="connsiteX84" fmla="*/ 440625 w 7323233"/>
              <a:gd name="connsiteY84" fmla="*/ 2290233 h 5835507"/>
              <a:gd name="connsiteX85" fmla="*/ 445975 w 7323233"/>
              <a:gd name="connsiteY85" fmla="*/ 2151509 h 5835507"/>
              <a:gd name="connsiteX86" fmla="*/ 459734 w 7323233"/>
              <a:gd name="connsiteY86" fmla="*/ 2087690 h 5835507"/>
              <a:gd name="connsiteX87" fmla="*/ 437950 w 7323233"/>
              <a:gd name="connsiteY87" fmla="*/ 2014315 h 5835507"/>
              <a:gd name="connsiteX88" fmla="*/ 808640 w 7323233"/>
              <a:gd name="connsiteY88" fmla="*/ 2042977 h 5835507"/>
              <a:gd name="connsiteX89" fmla="*/ 969908 w 7323233"/>
              <a:gd name="connsiteY89" fmla="*/ 2026162 h 5835507"/>
              <a:gd name="connsiteX90" fmla="*/ 1251176 w 7323233"/>
              <a:gd name="connsiteY90" fmla="*/ 2021577 h 5835507"/>
              <a:gd name="connsiteX91" fmla="*/ 1381491 w 7323233"/>
              <a:gd name="connsiteY91" fmla="*/ 2035718 h 5835507"/>
              <a:gd name="connsiteX92" fmla="*/ 1492697 w 7323233"/>
              <a:gd name="connsiteY92" fmla="*/ 2017374 h 5835507"/>
              <a:gd name="connsiteX93" fmla="*/ 1386076 w 7323233"/>
              <a:gd name="connsiteY93" fmla="*/ 1931006 h 5835507"/>
              <a:gd name="connsiteX94" fmla="*/ 1235889 w 7323233"/>
              <a:gd name="connsiteY94" fmla="*/ 1932153 h 5835507"/>
              <a:gd name="connsiteX95" fmla="*/ 1128886 w 7323233"/>
              <a:gd name="connsiteY95" fmla="*/ 1875977 h 5835507"/>
              <a:gd name="connsiteX96" fmla="*/ 1026851 w 7323233"/>
              <a:gd name="connsiteY96" fmla="*/ 1774322 h 5835507"/>
              <a:gd name="connsiteX97" fmla="*/ 666861 w 7323233"/>
              <a:gd name="connsiteY97" fmla="*/ 1612290 h 5835507"/>
              <a:gd name="connsiteX98" fmla="*/ 601130 w 7323233"/>
              <a:gd name="connsiteY98" fmla="*/ 1550762 h 5835507"/>
              <a:gd name="connsiteX99" fmla="*/ 1630272 w 7323233"/>
              <a:gd name="connsiteY99" fmla="*/ 1785787 h 5835507"/>
              <a:gd name="connsiteX100" fmla="*/ 1312320 w 7323233"/>
              <a:gd name="connsiteY100" fmla="*/ 1687191 h 5835507"/>
              <a:gd name="connsiteX101" fmla="*/ 1527473 w 7323233"/>
              <a:gd name="connsiteY101" fmla="*/ 1705153 h 5835507"/>
              <a:gd name="connsiteX102" fmla="*/ 1646706 w 7323233"/>
              <a:gd name="connsiteY102" fmla="*/ 1639040 h 5835507"/>
              <a:gd name="connsiteX103" fmla="*/ 1645178 w 7323233"/>
              <a:gd name="connsiteY103" fmla="*/ 1620315 h 5835507"/>
              <a:gd name="connsiteX104" fmla="*/ 1557663 w 7323233"/>
              <a:gd name="connsiteY104" fmla="*/ 1558787 h 5835507"/>
              <a:gd name="connsiteX105" fmla="*/ 1506454 w 7323233"/>
              <a:gd name="connsiteY105" fmla="*/ 1519044 h 5835507"/>
              <a:gd name="connsiteX106" fmla="*/ 1366204 w 7323233"/>
              <a:gd name="connsiteY106" fmla="*/ 1375735 h 5835507"/>
              <a:gd name="connsiteX107" fmla="*/ 1466329 w 7323233"/>
              <a:gd name="connsiteY107" fmla="*/ 1360450 h 5835507"/>
              <a:gd name="connsiteX108" fmla="*/ 1503397 w 7323233"/>
              <a:gd name="connsiteY108" fmla="*/ 1330641 h 5835507"/>
              <a:gd name="connsiteX109" fmla="*/ 1475501 w 7323233"/>
              <a:gd name="connsiteY109" fmla="*/ 1288604 h 5835507"/>
              <a:gd name="connsiteX110" fmla="*/ 1165573 w 7323233"/>
              <a:gd name="connsiteY110" fmla="*/ 1159435 h 5835507"/>
              <a:gd name="connsiteX111" fmla="*/ 1141498 w 7323233"/>
              <a:gd name="connsiteY111" fmla="*/ 1059311 h 5835507"/>
              <a:gd name="connsiteX112" fmla="*/ 1199585 w 7323233"/>
              <a:gd name="connsiteY112" fmla="*/ 1044407 h 5835507"/>
              <a:gd name="connsiteX113" fmla="*/ 1267226 w 7323233"/>
              <a:gd name="connsiteY113" fmla="*/ 1051286 h 5835507"/>
              <a:gd name="connsiteX114" fmla="*/ 1213342 w 7323233"/>
              <a:gd name="connsiteY114" fmla="*/ 972561 h 5835507"/>
              <a:gd name="connsiteX115" fmla="*/ 993986 w 7323233"/>
              <a:gd name="connsiteY115" fmla="*/ 893073 h 5835507"/>
              <a:gd name="connsiteX116" fmla="*/ 1047486 w 7323233"/>
              <a:gd name="connsiteY116" fmla="*/ 820083 h 5835507"/>
              <a:gd name="connsiteX117" fmla="*/ 0 w 7323233"/>
              <a:gd name="connsiteY117" fmla="*/ 488371 h 5835507"/>
              <a:gd name="connsiteX118" fmla="*/ 188403 w 7323233"/>
              <a:gd name="connsiteY118" fmla="*/ 484933 h 5835507"/>
              <a:gd name="connsiteX119" fmla="*/ 584315 w 7323233"/>
              <a:gd name="connsiteY119" fmla="*/ 534230 h 5835507"/>
              <a:gd name="connsiteX120" fmla="*/ 782271 w 7323233"/>
              <a:gd name="connsiteY120" fmla="*/ 525824 h 5835507"/>
              <a:gd name="connsiteX121" fmla="*/ 967998 w 7323233"/>
              <a:gd name="connsiteY121" fmla="*/ 552574 h 5835507"/>
              <a:gd name="connsiteX122" fmla="*/ 1129651 w 7323233"/>
              <a:gd name="connsiteY122" fmla="*/ 552574 h 5835507"/>
              <a:gd name="connsiteX123" fmla="*/ 978317 w 7323233"/>
              <a:gd name="connsiteY123" fmla="*/ 513593 h 5835507"/>
              <a:gd name="connsiteX124" fmla="*/ 1074620 w 7323233"/>
              <a:gd name="connsiteY124" fmla="*/ 478818 h 5835507"/>
              <a:gd name="connsiteX125" fmla="*/ 1091435 w 7323233"/>
              <a:gd name="connsiteY125" fmla="*/ 436781 h 5835507"/>
              <a:gd name="connsiteX126" fmla="*/ 1135383 w 7323233"/>
              <a:gd name="connsiteY126" fmla="*/ 404296 h 5835507"/>
              <a:gd name="connsiteX127" fmla="*/ 1384166 w 7323233"/>
              <a:gd name="connsiteY127" fmla="*/ 420349 h 5835507"/>
              <a:gd name="connsiteX128" fmla="*/ 1219839 w 7323233"/>
              <a:gd name="connsiteY128" fmla="*/ 286593 h 5835507"/>
              <a:gd name="connsiteX129" fmla="*/ 1114364 w 7323233"/>
              <a:gd name="connsiteY129" fmla="*/ 264428 h 5835507"/>
              <a:gd name="connsiteX130" fmla="*/ 1090289 w 7323233"/>
              <a:gd name="connsiteY130" fmla="*/ 207487 h 5835507"/>
              <a:gd name="connsiteX131" fmla="*/ 1139204 w 7323233"/>
              <a:gd name="connsiteY131" fmla="*/ 195259 h 5835507"/>
              <a:gd name="connsiteX132" fmla="*/ 1382254 w 7323233"/>
              <a:gd name="connsiteY132" fmla="*/ 242265 h 5835507"/>
              <a:gd name="connsiteX133" fmla="*/ 1423145 w 7323233"/>
              <a:gd name="connsiteY133" fmla="*/ 223537 h 5835507"/>
              <a:gd name="connsiteX134" fmla="*/ 965705 w 7323233"/>
              <a:gd name="connsiteY134" fmla="*/ 102013 h 5835507"/>
              <a:gd name="connsiteX135" fmla="*/ 972586 w 7323233"/>
              <a:gd name="connsiteY135" fmla="*/ 69912 h 5835507"/>
              <a:gd name="connsiteX136" fmla="*/ 1375376 w 7323233"/>
              <a:gd name="connsiteY136" fmla="*/ 119593 h 5835507"/>
              <a:gd name="connsiteX137" fmla="*/ 1117804 w 7323233"/>
              <a:gd name="connsiteY137" fmla="*/ 25200 h 5835507"/>
              <a:gd name="connsiteX138" fmla="*/ 1164045 w 7323233"/>
              <a:gd name="connsiteY138" fmla="*/ 25 h 5835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323233" h="5835507">
                <a:moveTo>
                  <a:pt x="1164045" y="25"/>
                </a:moveTo>
                <a:cubicBezTo>
                  <a:pt x="1180764" y="455"/>
                  <a:pt x="1198056" y="6474"/>
                  <a:pt x="1213723" y="8385"/>
                </a:cubicBezTo>
                <a:cubicBezTo>
                  <a:pt x="1559575" y="51187"/>
                  <a:pt x="1905425" y="97428"/>
                  <a:pt x="2251656" y="138318"/>
                </a:cubicBezTo>
                <a:cubicBezTo>
                  <a:pt x="2575343" y="176534"/>
                  <a:pt x="2901320" y="185322"/>
                  <a:pt x="3226534" y="205194"/>
                </a:cubicBezTo>
                <a:cubicBezTo>
                  <a:pt x="3620153" y="229271"/>
                  <a:pt x="4013008" y="263284"/>
                  <a:pt x="4404335" y="316784"/>
                </a:cubicBezTo>
                <a:cubicBezTo>
                  <a:pt x="4676048" y="354236"/>
                  <a:pt x="4950435" y="380221"/>
                  <a:pt x="5225968" y="350415"/>
                </a:cubicBezTo>
                <a:cubicBezTo>
                  <a:pt x="5239725" y="348884"/>
                  <a:pt x="5255394" y="343918"/>
                  <a:pt x="5266859" y="348884"/>
                </a:cubicBezTo>
                <a:cubicBezTo>
                  <a:pt x="5400614" y="404680"/>
                  <a:pt x="5546596" y="364553"/>
                  <a:pt x="5685318" y="399712"/>
                </a:cubicBezTo>
                <a:cubicBezTo>
                  <a:pt x="5649777" y="535377"/>
                  <a:pt x="5497299" y="524293"/>
                  <a:pt x="5411315" y="618305"/>
                </a:cubicBezTo>
                <a:cubicBezTo>
                  <a:pt x="5551565" y="655755"/>
                  <a:pt x="5677676" y="693589"/>
                  <a:pt x="5805698" y="721868"/>
                </a:cubicBezTo>
                <a:cubicBezTo>
                  <a:pt x="5941363" y="751677"/>
                  <a:pt x="6056391" y="832311"/>
                  <a:pt x="6188997" y="868233"/>
                </a:cubicBezTo>
                <a:cubicBezTo>
                  <a:pt x="6217279" y="875876"/>
                  <a:pt x="6251291" y="902627"/>
                  <a:pt x="6261225" y="928614"/>
                </a:cubicBezTo>
                <a:cubicBezTo>
                  <a:pt x="6293326" y="1012688"/>
                  <a:pt x="6934199" y="1248479"/>
                  <a:pt x="6858533" y="1323379"/>
                </a:cubicBezTo>
                <a:cubicBezTo>
                  <a:pt x="6827197" y="1354335"/>
                  <a:pt x="6786687" y="1376500"/>
                  <a:pt x="6744269" y="1407072"/>
                </a:cubicBezTo>
                <a:cubicBezTo>
                  <a:pt x="6808090" y="1464778"/>
                  <a:pt x="6879934" y="1490000"/>
                  <a:pt x="6956365" y="1507197"/>
                </a:cubicBezTo>
                <a:cubicBezTo>
                  <a:pt x="6979295" y="1512547"/>
                  <a:pt x="7001843" y="1523247"/>
                  <a:pt x="7004134" y="1549234"/>
                </a:cubicBezTo>
                <a:cubicBezTo>
                  <a:pt x="7006427" y="1576366"/>
                  <a:pt x="6983115" y="1587066"/>
                  <a:pt x="6963627" y="1599678"/>
                </a:cubicBezTo>
                <a:cubicBezTo>
                  <a:pt x="6936493" y="1617256"/>
                  <a:pt x="6910125" y="1632543"/>
                  <a:pt x="6875731" y="1634837"/>
                </a:cubicBezTo>
                <a:cubicBezTo>
                  <a:pt x="6819171" y="1638275"/>
                  <a:pt x="6792040" y="1687191"/>
                  <a:pt x="6759175" y="1723878"/>
                </a:cubicBezTo>
                <a:cubicBezTo>
                  <a:pt x="6740831" y="1744515"/>
                  <a:pt x="6731659" y="1786169"/>
                  <a:pt x="6763759" y="1793431"/>
                </a:cubicBezTo>
                <a:cubicBezTo>
                  <a:pt x="6840955" y="1811009"/>
                  <a:pt x="6834840" y="1861837"/>
                  <a:pt x="6832931" y="1919543"/>
                </a:cubicBezTo>
                <a:cubicBezTo>
                  <a:pt x="6830255" y="1991005"/>
                  <a:pt x="6784777" y="2023871"/>
                  <a:pt x="6728984" y="2051386"/>
                </a:cubicBezTo>
                <a:cubicBezTo>
                  <a:pt x="6709875" y="2060939"/>
                  <a:pt x="6682743" y="2060556"/>
                  <a:pt x="6675481" y="2090365"/>
                </a:cubicBezTo>
                <a:cubicBezTo>
                  <a:pt x="6706819" y="2118645"/>
                  <a:pt x="6745034" y="2095715"/>
                  <a:pt x="6778665" y="2103740"/>
                </a:cubicBezTo>
                <a:cubicBezTo>
                  <a:pt x="6806561" y="2110237"/>
                  <a:pt x="6852802" y="2106799"/>
                  <a:pt x="6814587" y="2158771"/>
                </a:cubicBezTo>
                <a:cubicBezTo>
                  <a:pt x="6803503" y="2173674"/>
                  <a:pt x="6816497" y="2185139"/>
                  <a:pt x="6830637" y="2186286"/>
                </a:cubicBezTo>
                <a:cubicBezTo>
                  <a:pt x="6943755" y="2198133"/>
                  <a:pt x="6891781" y="2303226"/>
                  <a:pt x="6928087" y="2358639"/>
                </a:cubicBezTo>
                <a:cubicBezTo>
                  <a:pt x="6938021" y="2373923"/>
                  <a:pt x="6927321" y="2400292"/>
                  <a:pt x="6911653" y="2406789"/>
                </a:cubicBezTo>
                <a:cubicBezTo>
                  <a:pt x="6811528" y="2449592"/>
                  <a:pt x="6797771" y="2551626"/>
                  <a:pt x="6749237" y="2639522"/>
                </a:cubicBezTo>
                <a:cubicBezTo>
                  <a:pt x="6801975" y="2674298"/>
                  <a:pt x="6865031" y="2681941"/>
                  <a:pt x="6921971" y="2704488"/>
                </a:cubicBezTo>
                <a:cubicBezTo>
                  <a:pt x="6981205" y="2728182"/>
                  <a:pt x="6981205" y="2745760"/>
                  <a:pt x="6932290" y="2814548"/>
                </a:cubicBezTo>
                <a:cubicBezTo>
                  <a:pt x="7059546" y="2829453"/>
                  <a:pt x="7059546" y="2829453"/>
                  <a:pt x="7020186" y="2937603"/>
                </a:cubicBezTo>
                <a:cubicBezTo>
                  <a:pt x="7126808" y="2947538"/>
                  <a:pt x="7197123" y="2998747"/>
                  <a:pt x="7213555" y="3110719"/>
                </a:cubicBezTo>
                <a:cubicBezTo>
                  <a:pt x="7221580" y="3164984"/>
                  <a:pt x="7269733" y="3190588"/>
                  <a:pt x="7323233" y="3226893"/>
                </a:cubicBezTo>
                <a:cubicBezTo>
                  <a:pt x="7256739" y="3262053"/>
                  <a:pt x="7211645" y="3335425"/>
                  <a:pt x="7134067" y="3257847"/>
                </a:cubicBezTo>
                <a:cubicBezTo>
                  <a:pt x="7105789" y="3229569"/>
                  <a:pt x="7108462" y="3265491"/>
                  <a:pt x="7104643" y="3275809"/>
                </a:cubicBezTo>
                <a:cubicBezTo>
                  <a:pt x="7095471" y="3301031"/>
                  <a:pt x="7114577" y="3317846"/>
                  <a:pt x="7127189" y="3336953"/>
                </a:cubicBezTo>
                <a:cubicBezTo>
                  <a:pt x="7139417" y="3356062"/>
                  <a:pt x="7153939" y="3376315"/>
                  <a:pt x="7157379" y="3397718"/>
                </a:cubicBezTo>
                <a:cubicBezTo>
                  <a:pt x="7159671" y="3412621"/>
                  <a:pt x="7148589" y="3434403"/>
                  <a:pt x="7136361" y="3445487"/>
                </a:cubicBezTo>
                <a:cubicBezTo>
                  <a:pt x="7072159" y="3503956"/>
                  <a:pt x="7110374" y="3635418"/>
                  <a:pt x="6988849" y="3652233"/>
                </a:cubicBezTo>
                <a:cubicBezTo>
                  <a:pt x="6934199" y="3659874"/>
                  <a:pt x="6907831" y="3708027"/>
                  <a:pt x="6867705" y="3734395"/>
                </a:cubicBezTo>
                <a:cubicBezTo>
                  <a:pt x="6728219" y="3826495"/>
                  <a:pt x="6634972" y="3944964"/>
                  <a:pt x="6591791" y="4107760"/>
                </a:cubicBezTo>
                <a:cubicBezTo>
                  <a:pt x="6579943" y="4152854"/>
                  <a:pt x="6534466" y="4189160"/>
                  <a:pt x="6505041" y="4228904"/>
                </a:cubicBezTo>
                <a:cubicBezTo>
                  <a:pt x="6519181" y="4257948"/>
                  <a:pt x="6596375" y="4195273"/>
                  <a:pt x="6569243" y="4271704"/>
                </a:cubicBezTo>
                <a:cubicBezTo>
                  <a:pt x="6548606" y="4329029"/>
                  <a:pt x="6495869" y="4364569"/>
                  <a:pt x="6446188" y="4398582"/>
                </a:cubicBezTo>
                <a:cubicBezTo>
                  <a:pt x="6389629" y="4437179"/>
                  <a:pt x="6326957" y="4468132"/>
                  <a:pt x="6301351" y="4539595"/>
                </a:cubicBezTo>
                <a:cubicBezTo>
                  <a:pt x="6296001" y="4554882"/>
                  <a:pt x="6278804" y="4570932"/>
                  <a:pt x="6263519" y="4577047"/>
                </a:cubicBezTo>
                <a:cubicBezTo>
                  <a:pt x="5466343" y="5834719"/>
                  <a:pt x="3503978" y="5843126"/>
                  <a:pt x="3277744" y="5834336"/>
                </a:cubicBezTo>
                <a:cubicBezTo>
                  <a:pt x="3003739" y="5823254"/>
                  <a:pt x="2744636" y="5745676"/>
                  <a:pt x="2490505" y="5648992"/>
                </a:cubicBezTo>
                <a:cubicBezTo>
                  <a:pt x="2383118" y="5608101"/>
                  <a:pt x="2283377" y="5550014"/>
                  <a:pt x="2179046" y="5504920"/>
                </a:cubicBezTo>
                <a:cubicBezTo>
                  <a:pt x="2034975" y="5442627"/>
                  <a:pt x="1923768" y="5323777"/>
                  <a:pt x="1780078" y="5273715"/>
                </a:cubicBezTo>
                <a:cubicBezTo>
                  <a:pt x="1632184" y="5222124"/>
                  <a:pt x="1505691" y="5127731"/>
                  <a:pt x="1353592" y="5087606"/>
                </a:cubicBezTo>
                <a:cubicBezTo>
                  <a:pt x="1273341" y="5066205"/>
                  <a:pt x="1195763" y="5027608"/>
                  <a:pt x="1208373" y="4917165"/>
                </a:cubicBezTo>
                <a:cubicBezTo>
                  <a:pt x="1211813" y="4885828"/>
                  <a:pt x="1190795" y="4860224"/>
                  <a:pt x="1157548" y="4869396"/>
                </a:cubicBezTo>
                <a:cubicBezTo>
                  <a:pt x="1094110" y="4886593"/>
                  <a:pt x="1065448" y="4841115"/>
                  <a:pt x="1030289" y="4807103"/>
                </a:cubicBezTo>
                <a:cubicBezTo>
                  <a:pt x="967617" y="4746725"/>
                  <a:pt x="908001" y="4682522"/>
                  <a:pt x="808258" y="4672585"/>
                </a:cubicBezTo>
                <a:cubicBezTo>
                  <a:pt x="827365" y="4625197"/>
                  <a:pt x="859849" y="4632078"/>
                  <a:pt x="889658" y="4642013"/>
                </a:cubicBezTo>
                <a:cubicBezTo>
                  <a:pt x="967998" y="4668000"/>
                  <a:pt x="1045576" y="4697425"/>
                  <a:pt x="1123917" y="4723412"/>
                </a:cubicBezTo>
                <a:cubicBezTo>
                  <a:pt x="1175126" y="4740228"/>
                  <a:pt x="1225954" y="4763921"/>
                  <a:pt x="1294360" y="4745194"/>
                </a:cubicBezTo>
                <a:cubicBezTo>
                  <a:pt x="1235507" y="4649656"/>
                  <a:pt x="1135383" y="4632459"/>
                  <a:pt x="1054367" y="4603034"/>
                </a:cubicBezTo>
                <a:cubicBezTo>
                  <a:pt x="953095" y="4565966"/>
                  <a:pt x="893480" y="4496029"/>
                  <a:pt x="822015" y="4418070"/>
                </a:cubicBezTo>
                <a:cubicBezTo>
                  <a:pt x="896536" y="4399344"/>
                  <a:pt x="942777" y="4456669"/>
                  <a:pt x="1001246" y="4453610"/>
                </a:cubicBezTo>
                <a:cubicBezTo>
                  <a:pt x="1004304" y="4443675"/>
                  <a:pt x="1009654" y="4429153"/>
                  <a:pt x="1008889" y="4428770"/>
                </a:cubicBezTo>
                <a:cubicBezTo>
                  <a:pt x="913351" y="4385969"/>
                  <a:pt x="868639" y="4305717"/>
                  <a:pt x="853733" y="4208648"/>
                </a:cubicBezTo>
                <a:cubicBezTo>
                  <a:pt x="846092" y="4158588"/>
                  <a:pt x="811315" y="4142920"/>
                  <a:pt x="776921" y="4119989"/>
                </a:cubicBezTo>
                <a:cubicBezTo>
                  <a:pt x="656924" y="4038591"/>
                  <a:pt x="530049" y="3964835"/>
                  <a:pt x="431453" y="3852864"/>
                </a:cubicBezTo>
                <a:cubicBezTo>
                  <a:pt x="545336" y="3867767"/>
                  <a:pt x="636671" y="3940758"/>
                  <a:pt x="759342" y="3972095"/>
                </a:cubicBezTo>
                <a:cubicBezTo>
                  <a:pt x="661893" y="3849042"/>
                  <a:pt x="535781" y="3786751"/>
                  <a:pt x="420753" y="3712230"/>
                </a:cubicBezTo>
                <a:cubicBezTo>
                  <a:pt x="368397" y="3678218"/>
                  <a:pt x="319865" y="3634652"/>
                  <a:pt x="256425" y="3616309"/>
                </a:cubicBezTo>
                <a:cubicBezTo>
                  <a:pt x="233878" y="3609812"/>
                  <a:pt x="196810" y="3596055"/>
                  <a:pt x="214772" y="3559749"/>
                </a:cubicBezTo>
                <a:cubicBezTo>
                  <a:pt x="230057" y="3529561"/>
                  <a:pt x="260247" y="3538731"/>
                  <a:pt x="287762" y="3547521"/>
                </a:cubicBezTo>
                <a:cubicBezTo>
                  <a:pt x="353875" y="3569305"/>
                  <a:pt x="422281" y="3569687"/>
                  <a:pt x="511706" y="3569305"/>
                </a:cubicBezTo>
                <a:cubicBezTo>
                  <a:pt x="436803" y="3469562"/>
                  <a:pt x="299609" y="3499371"/>
                  <a:pt x="235409" y="3394659"/>
                </a:cubicBezTo>
                <a:cubicBezTo>
                  <a:pt x="315659" y="3376315"/>
                  <a:pt x="377569" y="3414149"/>
                  <a:pt x="442537" y="3421409"/>
                </a:cubicBezTo>
                <a:cubicBezTo>
                  <a:pt x="501387" y="3427906"/>
                  <a:pt x="515909" y="3410328"/>
                  <a:pt x="502152" y="3352622"/>
                </a:cubicBezTo>
                <a:cubicBezTo>
                  <a:pt x="480752" y="3262815"/>
                  <a:pt x="512852" y="3216956"/>
                  <a:pt x="598455" y="3241415"/>
                </a:cubicBezTo>
                <a:cubicBezTo>
                  <a:pt x="677943" y="3264344"/>
                  <a:pt x="686349" y="3230715"/>
                  <a:pt x="664949" y="3179506"/>
                </a:cubicBezTo>
                <a:cubicBezTo>
                  <a:pt x="634377" y="3104987"/>
                  <a:pt x="669153" y="3047281"/>
                  <a:pt x="692846" y="2984607"/>
                </a:cubicBezTo>
                <a:cubicBezTo>
                  <a:pt x="729152" y="2889069"/>
                  <a:pt x="713865" y="2842445"/>
                  <a:pt x="635524" y="2771366"/>
                </a:cubicBezTo>
                <a:cubicBezTo>
                  <a:pt x="591577" y="2731620"/>
                  <a:pt x="544190" y="2697991"/>
                  <a:pt x="480368" y="2663598"/>
                </a:cubicBezTo>
                <a:cubicBezTo>
                  <a:pt x="627499" y="2644872"/>
                  <a:pt x="473109" y="2581817"/>
                  <a:pt x="525081" y="2542454"/>
                </a:cubicBezTo>
                <a:cubicBezTo>
                  <a:pt x="629027" y="2526404"/>
                  <a:pt x="713865" y="2651751"/>
                  <a:pt x="855264" y="2615829"/>
                </a:cubicBezTo>
                <a:cubicBezTo>
                  <a:pt x="680618" y="2507295"/>
                  <a:pt x="487630" y="2471755"/>
                  <a:pt x="361137" y="2327301"/>
                </a:cubicBezTo>
                <a:cubicBezTo>
                  <a:pt x="390181" y="2294436"/>
                  <a:pt x="419224" y="2325008"/>
                  <a:pt x="444065" y="2312780"/>
                </a:cubicBezTo>
                <a:cubicBezTo>
                  <a:pt x="443300" y="2305136"/>
                  <a:pt x="445212" y="2293671"/>
                  <a:pt x="440625" y="2290233"/>
                </a:cubicBezTo>
                <a:cubicBezTo>
                  <a:pt x="346234" y="2211508"/>
                  <a:pt x="344703" y="2209598"/>
                  <a:pt x="445975" y="2151509"/>
                </a:cubicBezTo>
                <a:cubicBezTo>
                  <a:pt x="481515" y="2131255"/>
                  <a:pt x="478459" y="2113293"/>
                  <a:pt x="459734" y="2087690"/>
                </a:cubicBezTo>
                <a:cubicBezTo>
                  <a:pt x="446356" y="2069728"/>
                  <a:pt x="430306" y="2053677"/>
                  <a:pt x="437950" y="2014315"/>
                </a:cubicBezTo>
                <a:cubicBezTo>
                  <a:pt x="493362" y="2064761"/>
                  <a:pt x="761252" y="2048327"/>
                  <a:pt x="808640" y="2042977"/>
                </a:cubicBezTo>
                <a:cubicBezTo>
                  <a:pt x="861758" y="2037246"/>
                  <a:pt x="914114" y="2012787"/>
                  <a:pt x="969908" y="2026162"/>
                </a:cubicBezTo>
                <a:cubicBezTo>
                  <a:pt x="1014621" y="2036864"/>
                  <a:pt x="1221748" y="2140427"/>
                  <a:pt x="1251176" y="2021577"/>
                </a:cubicBezTo>
                <a:cubicBezTo>
                  <a:pt x="1252704" y="2015846"/>
                  <a:pt x="1336395" y="2029221"/>
                  <a:pt x="1381491" y="2035718"/>
                </a:cubicBezTo>
                <a:cubicBezTo>
                  <a:pt x="1421235" y="2041068"/>
                  <a:pt x="1465947" y="2064761"/>
                  <a:pt x="1492697" y="2017374"/>
                </a:cubicBezTo>
                <a:cubicBezTo>
                  <a:pt x="1508366" y="1989477"/>
                  <a:pt x="1443782" y="1935593"/>
                  <a:pt x="1386076" y="1931006"/>
                </a:cubicBezTo>
                <a:cubicBezTo>
                  <a:pt x="1336013" y="1926802"/>
                  <a:pt x="1283658" y="1920687"/>
                  <a:pt x="1235889" y="1932153"/>
                </a:cubicBezTo>
                <a:cubicBezTo>
                  <a:pt x="1177038" y="1945911"/>
                  <a:pt x="1145320" y="1923746"/>
                  <a:pt x="1128886" y="1875977"/>
                </a:cubicBezTo>
                <a:cubicBezTo>
                  <a:pt x="1110542" y="1823240"/>
                  <a:pt x="1075383" y="1798781"/>
                  <a:pt x="1026851" y="1774322"/>
                </a:cubicBezTo>
                <a:cubicBezTo>
                  <a:pt x="909146" y="1715090"/>
                  <a:pt x="796030" y="1646684"/>
                  <a:pt x="666861" y="1612290"/>
                </a:cubicBezTo>
                <a:cubicBezTo>
                  <a:pt x="641255" y="1605409"/>
                  <a:pt x="612977" y="1596238"/>
                  <a:pt x="601130" y="1550762"/>
                </a:cubicBezTo>
                <a:cubicBezTo>
                  <a:pt x="950802" y="1618785"/>
                  <a:pt x="1269520" y="1796106"/>
                  <a:pt x="1630272" y="1785787"/>
                </a:cubicBezTo>
                <a:cubicBezTo>
                  <a:pt x="1531678" y="1729610"/>
                  <a:pt x="1417413" y="1726553"/>
                  <a:pt x="1312320" y="1687191"/>
                </a:cubicBezTo>
                <a:cubicBezTo>
                  <a:pt x="1386841" y="1657765"/>
                  <a:pt x="1456775" y="1688337"/>
                  <a:pt x="1527473" y="1705153"/>
                </a:cubicBezTo>
                <a:cubicBezTo>
                  <a:pt x="1586707" y="1718909"/>
                  <a:pt x="1640210" y="1721203"/>
                  <a:pt x="1646706" y="1639040"/>
                </a:cubicBezTo>
                <a:cubicBezTo>
                  <a:pt x="1644413" y="1633690"/>
                  <a:pt x="1644794" y="1626812"/>
                  <a:pt x="1645178" y="1620315"/>
                </a:cubicBezTo>
                <a:cubicBezTo>
                  <a:pt x="1625304" y="1586303"/>
                  <a:pt x="1594350" y="1568725"/>
                  <a:pt x="1557663" y="1558787"/>
                </a:cubicBezTo>
                <a:cubicBezTo>
                  <a:pt x="1535498" y="1552672"/>
                  <a:pt x="1506073" y="1543500"/>
                  <a:pt x="1506454" y="1519044"/>
                </a:cubicBezTo>
                <a:cubicBezTo>
                  <a:pt x="1507601" y="1428472"/>
                  <a:pt x="1436904" y="1402104"/>
                  <a:pt x="1366204" y="1375735"/>
                </a:cubicBezTo>
                <a:cubicBezTo>
                  <a:pt x="1405566" y="1330641"/>
                  <a:pt x="1436520" y="1363888"/>
                  <a:pt x="1466329" y="1360450"/>
                </a:cubicBezTo>
                <a:cubicBezTo>
                  <a:pt x="1485819" y="1358157"/>
                  <a:pt x="1503397" y="1353953"/>
                  <a:pt x="1503397" y="1330641"/>
                </a:cubicBezTo>
                <a:cubicBezTo>
                  <a:pt x="1503779" y="1311151"/>
                  <a:pt x="1494607" y="1288985"/>
                  <a:pt x="1475501" y="1288604"/>
                </a:cubicBezTo>
                <a:cubicBezTo>
                  <a:pt x="1355885" y="1285163"/>
                  <a:pt x="1289773" y="1159817"/>
                  <a:pt x="1165573" y="1159435"/>
                </a:cubicBezTo>
                <a:cubicBezTo>
                  <a:pt x="1091435" y="1159435"/>
                  <a:pt x="1204170" y="1088738"/>
                  <a:pt x="1141498" y="1059311"/>
                </a:cubicBezTo>
                <a:cubicBezTo>
                  <a:pt x="1127739" y="1052814"/>
                  <a:pt x="1177420" y="1042879"/>
                  <a:pt x="1199585" y="1044407"/>
                </a:cubicBezTo>
                <a:cubicBezTo>
                  <a:pt x="1221367" y="1045935"/>
                  <a:pt x="1240857" y="1064661"/>
                  <a:pt x="1267226" y="1051286"/>
                </a:cubicBezTo>
                <a:cubicBezTo>
                  <a:pt x="1281748" y="1003517"/>
                  <a:pt x="1244298" y="985938"/>
                  <a:pt x="1213342" y="972561"/>
                </a:cubicBezTo>
                <a:cubicBezTo>
                  <a:pt x="1141879" y="941607"/>
                  <a:pt x="1072327" y="904157"/>
                  <a:pt x="993986" y="893073"/>
                </a:cubicBezTo>
                <a:cubicBezTo>
                  <a:pt x="966089" y="889252"/>
                  <a:pt x="1034111" y="838042"/>
                  <a:pt x="1047486" y="820083"/>
                </a:cubicBezTo>
                <a:cubicBezTo>
                  <a:pt x="732209" y="631299"/>
                  <a:pt x="353112" y="640852"/>
                  <a:pt x="0" y="488371"/>
                </a:cubicBezTo>
                <a:cubicBezTo>
                  <a:pt x="77960" y="458564"/>
                  <a:pt x="135284" y="480346"/>
                  <a:pt x="188403" y="484933"/>
                </a:cubicBezTo>
                <a:cubicBezTo>
                  <a:pt x="321009" y="496396"/>
                  <a:pt x="452090" y="520090"/>
                  <a:pt x="584315" y="534230"/>
                </a:cubicBezTo>
                <a:cubicBezTo>
                  <a:pt x="649281" y="541108"/>
                  <a:pt x="709662" y="567096"/>
                  <a:pt x="782271" y="525824"/>
                </a:cubicBezTo>
                <a:cubicBezTo>
                  <a:pt x="830805" y="498308"/>
                  <a:pt x="908383" y="528115"/>
                  <a:pt x="967998" y="552574"/>
                </a:cubicBezTo>
                <a:cubicBezTo>
                  <a:pt x="1017296" y="572827"/>
                  <a:pt x="1064301" y="578177"/>
                  <a:pt x="1129651" y="552574"/>
                </a:cubicBezTo>
                <a:cubicBezTo>
                  <a:pt x="1070417" y="536905"/>
                  <a:pt x="1024939" y="523149"/>
                  <a:pt x="978317" y="513593"/>
                </a:cubicBezTo>
                <a:cubicBezTo>
                  <a:pt x="941248" y="505952"/>
                  <a:pt x="1029526" y="474996"/>
                  <a:pt x="1074620" y="478818"/>
                </a:cubicBezTo>
                <a:cubicBezTo>
                  <a:pt x="1137676" y="484168"/>
                  <a:pt x="1102136" y="464296"/>
                  <a:pt x="1091435" y="436781"/>
                </a:cubicBezTo>
                <a:cubicBezTo>
                  <a:pt x="1079970" y="407355"/>
                  <a:pt x="1113982" y="398184"/>
                  <a:pt x="1135383" y="404296"/>
                </a:cubicBezTo>
                <a:cubicBezTo>
                  <a:pt x="1217545" y="428374"/>
                  <a:pt x="1299326" y="385955"/>
                  <a:pt x="1384166" y="420349"/>
                </a:cubicBezTo>
                <a:cubicBezTo>
                  <a:pt x="1362764" y="335509"/>
                  <a:pt x="1316523" y="298440"/>
                  <a:pt x="1219839" y="286593"/>
                </a:cubicBezTo>
                <a:cubicBezTo>
                  <a:pt x="1183533" y="282009"/>
                  <a:pt x="1145701" y="288887"/>
                  <a:pt x="1114364" y="264428"/>
                </a:cubicBezTo>
                <a:cubicBezTo>
                  <a:pt x="1096402" y="250290"/>
                  <a:pt x="1076148" y="233474"/>
                  <a:pt x="1090289" y="207487"/>
                </a:cubicBezTo>
                <a:cubicBezTo>
                  <a:pt x="1100223" y="189144"/>
                  <a:pt x="1121626" y="189144"/>
                  <a:pt x="1139204" y="195259"/>
                </a:cubicBezTo>
                <a:cubicBezTo>
                  <a:pt x="1217929" y="222393"/>
                  <a:pt x="1300091" y="232328"/>
                  <a:pt x="1382254" y="242265"/>
                </a:cubicBezTo>
                <a:cubicBezTo>
                  <a:pt x="1394866" y="243793"/>
                  <a:pt x="1409004" y="248762"/>
                  <a:pt x="1423145" y="223537"/>
                </a:cubicBezTo>
                <a:cubicBezTo>
                  <a:pt x="1269520" y="182647"/>
                  <a:pt x="1123536" y="124559"/>
                  <a:pt x="965705" y="102013"/>
                </a:cubicBezTo>
                <a:cubicBezTo>
                  <a:pt x="967998" y="91312"/>
                  <a:pt x="970292" y="80612"/>
                  <a:pt x="972586" y="69912"/>
                </a:cubicBezTo>
                <a:cubicBezTo>
                  <a:pt x="1096020" y="85197"/>
                  <a:pt x="1219457" y="100484"/>
                  <a:pt x="1375376" y="119593"/>
                </a:cubicBezTo>
                <a:cubicBezTo>
                  <a:pt x="1279454" y="58828"/>
                  <a:pt x="1188885" y="79084"/>
                  <a:pt x="1117804" y="25200"/>
                </a:cubicBezTo>
                <a:cubicBezTo>
                  <a:pt x="1131179" y="4755"/>
                  <a:pt x="1147325" y="-405"/>
                  <a:pt x="1164045" y="25"/>
                </a:cubicBezTo>
                <a:close/>
              </a:path>
            </a:pathLst>
          </a:custGeom>
          <a:solidFill>
            <a:srgbClr val="7FA1BA">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602" name="Rectangle 2">
            <a:extLst>
              <a:ext uri="{FF2B5EF4-FFF2-40B4-BE49-F238E27FC236}">
                <a16:creationId xmlns:a16="http://schemas.microsoft.com/office/drawing/2014/main" id="{FAC331FF-A304-A441-911E-FF13CD2A4E93}"/>
              </a:ext>
            </a:extLst>
          </p:cNvPr>
          <p:cNvSpPr>
            <a:spLocks noChangeArrowheads="1"/>
          </p:cNvSpPr>
          <p:nvPr/>
        </p:nvSpPr>
        <p:spPr bwMode="auto">
          <a:xfrm>
            <a:off x="7110323" y="2242457"/>
            <a:ext cx="3731849" cy="237308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90000"/>
              </a:lnSpc>
              <a:spcBef>
                <a:spcPct val="0"/>
              </a:spcBef>
              <a:spcAft>
                <a:spcPts val="600"/>
              </a:spcAft>
              <a:buNone/>
            </a:pPr>
            <a:r>
              <a:rPr lang="en-US" altLang="en-US" sz="4000" b="1" i="1">
                <a:latin typeface="+mj-lt"/>
                <a:ea typeface="+mj-ea"/>
                <a:cs typeface="+mj-cs"/>
              </a:rPr>
              <a:t>Informed Consent</a:t>
            </a:r>
            <a:r>
              <a:rPr lang="en-US" altLang="en-US" sz="4000" i="1">
                <a:latin typeface="+mj-lt"/>
                <a:ea typeface="+mj-ea"/>
                <a:cs typeface="+mj-cs"/>
              </a:rPr>
              <a:t> </a:t>
            </a:r>
            <a:br>
              <a:rPr lang="en-US" altLang="en-US" sz="4000" b="1" i="1">
                <a:latin typeface="+mj-lt"/>
                <a:ea typeface="+mj-ea"/>
                <a:cs typeface="+mj-cs"/>
              </a:rPr>
            </a:br>
            <a:endParaRPr lang="en-US" altLang="en-US" sz="4000" b="1" i="1">
              <a:latin typeface="+mj-lt"/>
              <a:ea typeface="+mj-ea"/>
              <a:cs typeface="+mj-cs"/>
            </a:endParaRPr>
          </a:p>
        </p:txBody>
      </p:sp>
      <p:sp>
        <p:nvSpPr>
          <p:cNvPr id="25603" name="Text Box 4">
            <a:extLst>
              <a:ext uri="{FF2B5EF4-FFF2-40B4-BE49-F238E27FC236}">
                <a16:creationId xmlns:a16="http://schemas.microsoft.com/office/drawing/2014/main" id="{46F592B2-5C9B-BD43-85A1-C95ED8D98234}"/>
              </a:ext>
            </a:extLst>
          </p:cNvPr>
          <p:cNvSpPr txBox="1">
            <a:spLocks noChangeArrowheads="1"/>
          </p:cNvSpPr>
          <p:nvPr/>
        </p:nvSpPr>
        <p:spPr bwMode="auto">
          <a:xfrm>
            <a:off x="838200" y="713313"/>
            <a:ext cx="4617381" cy="543137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indent="-228600">
              <a:spcBef>
                <a:spcPct val="50000"/>
              </a:spcBef>
              <a:buFont typeface="Arial" panose="020B0604020202020204" pitchFamily="34" charset="0"/>
              <a:buChar char="•"/>
            </a:pPr>
            <a:r>
              <a:rPr lang="en-US" altLang="en-US" sz="2000" dirty="0">
                <a:latin typeface="+mn-lt"/>
              </a:rPr>
              <a:t>When undertaking human intervention you must ensure that potential participants fully understand what they are being asked to do and that they are informed if there are any potential negative consequences of such participation</a:t>
            </a:r>
          </a:p>
          <a:p>
            <a:pPr indent="-228600">
              <a:spcBef>
                <a:spcPct val="50000"/>
              </a:spcBef>
              <a:buFont typeface="Arial" panose="020B0604020202020204" pitchFamily="34" charset="0"/>
              <a:buChar char="•"/>
            </a:pPr>
            <a:r>
              <a:rPr lang="en-US" altLang="en-US" sz="2000" dirty="0">
                <a:latin typeface="+mn-lt"/>
              </a:rPr>
              <a:t>The most effective way to address the informed consent issue is through the use of an information sheet, which is provided to all those who are invited to participate. </a:t>
            </a:r>
          </a:p>
        </p:txBody>
      </p:sp>
    </p:spTree>
    <p:extLst>
      <p:ext uri="{BB962C8B-B14F-4D97-AF65-F5344CB8AC3E}">
        <p14:creationId xmlns:p14="http://schemas.microsoft.com/office/powerpoint/2010/main" val="28778964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E8009B31-EE3C-4DCE-88F0-EA3FE2AB87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A82D9556-7EB0-4226-B5CF-E48584DA6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17261" y="889461"/>
            <a:ext cx="3011208" cy="5138270"/>
          </a:xfrm>
          <a:custGeom>
            <a:avLst/>
            <a:gdLst>
              <a:gd name="connsiteX0" fmla="*/ 0 w 3850317"/>
              <a:gd name="connsiteY0" fmla="*/ 0 h 5978116"/>
              <a:gd name="connsiteX1" fmla="*/ 3850317 w 3850317"/>
              <a:gd name="connsiteY1" fmla="*/ 0 h 5978116"/>
              <a:gd name="connsiteX2" fmla="*/ 3840373 w 3850317"/>
              <a:gd name="connsiteY2" fmla="*/ 258313 h 5978116"/>
              <a:gd name="connsiteX3" fmla="*/ 3755448 w 3850317"/>
              <a:gd name="connsiteY3" fmla="*/ 1537847 h 5978116"/>
              <a:gd name="connsiteX4" fmla="*/ 3150490 w 3850317"/>
              <a:gd name="connsiteY4" fmla="*/ 3989537 h 5978116"/>
              <a:gd name="connsiteX5" fmla="*/ 3089544 w 3850317"/>
              <a:gd name="connsiteY5" fmla="*/ 3606200 h 5978116"/>
              <a:gd name="connsiteX6" fmla="*/ 2922635 w 3850317"/>
              <a:gd name="connsiteY6" fmla="*/ 4519351 h 5978116"/>
              <a:gd name="connsiteX7" fmla="*/ 2904628 w 3850317"/>
              <a:gd name="connsiteY7" fmla="*/ 4466023 h 5978116"/>
              <a:gd name="connsiteX8" fmla="*/ 2825329 w 3850317"/>
              <a:gd name="connsiteY8" fmla="*/ 4562983 h 5978116"/>
              <a:gd name="connsiteX9" fmla="*/ 2695127 w 3850317"/>
              <a:gd name="connsiteY9" fmla="*/ 4973329 h 5978116"/>
              <a:gd name="connsiteX10" fmla="*/ 2501208 w 3850317"/>
              <a:gd name="connsiteY10" fmla="*/ 4457366 h 5978116"/>
              <a:gd name="connsiteX11" fmla="*/ 2209291 w 3850317"/>
              <a:gd name="connsiteY11" fmla="*/ 5028388 h 5978116"/>
              <a:gd name="connsiteX12" fmla="*/ 2135532 w 3850317"/>
              <a:gd name="connsiteY12" fmla="*/ 5321344 h 5978116"/>
              <a:gd name="connsiteX13" fmla="*/ 2009139 w 3850317"/>
              <a:gd name="connsiteY13" fmla="*/ 4714655 h 5978116"/>
              <a:gd name="connsiteX14" fmla="*/ 1918759 w 3850317"/>
              <a:gd name="connsiteY14" fmla="*/ 4486454 h 5978116"/>
              <a:gd name="connsiteX15" fmla="*/ 1800676 w 3850317"/>
              <a:gd name="connsiteY15" fmla="*/ 4608346 h 5978116"/>
              <a:gd name="connsiteX16" fmla="*/ 1614721 w 3850317"/>
              <a:gd name="connsiteY16" fmla="*/ 5319612 h 5978116"/>
              <a:gd name="connsiteX17" fmla="*/ 1530921 w 3850317"/>
              <a:gd name="connsiteY17" fmla="*/ 5433540 h 5978116"/>
              <a:gd name="connsiteX18" fmla="*/ 1569705 w 3850317"/>
              <a:gd name="connsiteY18" fmla="*/ 4803650 h 5978116"/>
              <a:gd name="connsiteX19" fmla="*/ 1517416 w 3850317"/>
              <a:gd name="connsiteY19" fmla="*/ 4640204 h 5978116"/>
              <a:gd name="connsiteX20" fmla="*/ 1425997 w 3850317"/>
              <a:gd name="connsiteY20" fmla="*/ 4800187 h 5978116"/>
              <a:gd name="connsiteX21" fmla="*/ 1348083 w 3850317"/>
              <a:gd name="connsiteY21" fmla="*/ 5363245 h 5978116"/>
              <a:gd name="connsiteX22" fmla="*/ 1200566 w 3850317"/>
              <a:gd name="connsiteY22" fmla="*/ 5526691 h 5978116"/>
              <a:gd name="connsiteX23" fmla="*/ 1027770 w 3850317"/>
              <a:gd name="connsiteY23" fmla="*/ 5803718 h 5978116"/>
              <a:gd name="connsiteX24" fmla="*/ 892373 w 3850317"/>
              <a:gd name="connsiteY24" fmla="*/ 5604950 h 5978116"/>
              <a:gd name="connsiteX25" fmla="*/ 681487 w 3850317"/>
              <a:gd name="connsiteY25" fmla="*/ 5914528 h 5978116"/>
              <a:gd name="connsiteX26" fmla="*/ 414155 w 3850317"/>
              <a:gd name="connsiteY26" fmla="*/ 5817569 h 5978116"/>
              <a:gd name="connsiteX27" fmla="*/ 360135 w 3850317"/>
              <a:gd name="connsiteY27" fmla="*/ 5287062 h 5978116"/>
              <a:gd name="connsiteX28" fmla="*/ 281875 w 3850317"/>
              <a:gd name="connsiteY28" fmla="*/ 4677256 h 5978116"/>
              <a:gd name="connsiteX29" fmla="*/ 237897 w 3850317"/>
              <a:gd name="connsiteY29" fmla="*/ 4207696 h 5978116"/>
              <a:gd name="connsiteX30" fmla="*/ 145093 w 3850317"/>
              <a:gd name="connsiteY30" fmla="*/ 3878379 h 5978116"/>
              <a:gd name="connsiteX31" fmla="*/ 72373 w 3850317"/>
              <a:gd name="connsiteY31" fmla="*/ 2447189 h 5978116"/>
              <a:gd name="connsiteX32" fmla="*/ 0 w 3850317"/>
              <a:gd name="connsiteY32" fmla="*/ 0 h 5978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850317" h="5978116">
                <a:moveTo>
                  <a:pt x="0" y="0"/>
                </a:moveTo>
                <a:lnTo>
                  <a:pt x="3850317" y="0"/>
                </a:lnTo>
                <a:lnTo>
                  <a:pt x="3840373" y="258313"/>
                </a:lnTo>
                <a:cubicBezTo>
                  <a:pt x="3816350" y="852957"/>
                  <a:pt x="3786959" y="1372106"/>
                  <a:pt x="3755448" y="1537847"/>
                </a:cubicBezTo>
                <a:cubicBezTo>
                  <a:pt x="3300085" y="3936555"/>
                  <a:pt x="3150490" y="3989537"/>
                  <a:pt x="3150490" y="3989537"/>
                </a:cubicBezTo>
                <a:cubicBezTo>
                  <a:pt x="3150490" y="3989537"/>
                  <a:pt x="3124172" y="3732940"/>
                  <a:pt x="3089544" y="3606200"/>
                </a:cubicBezTo>
                <a:cubicBezTo>
                  <a:pt x="3082618" y="3784537"/>
                  <a:pt x="2946529" y="4491302"/>
                  <a:pt x="2922635" y="4519351"/>
                </a:cubicBezTo>
                <a:cubicBezTo>
                  <a:pt x="2916749" y="4502729"/>
                  <a:pt x="2910515" y="4484030"/>
                  <a:pt x="2904628" y="4466023"/>
                </a:cubicBezTo>
                <a:cubicBezTo>
                  <a:pt x="2884890" y="4501344"/>
                  <a:pt x="2859958" y="4534241"/>
                  <a:pt x="2825329" y="4562983"/>
                </a:cubicBezTo>
                <a:cubicBezTo>
                  <a:pt x="2706208" y="4662020"/>
                  <a:pt x="2743260" y="4833430"/>
                  <a:pt x="2695127" y="4973329"/>
                </a:cubicBezTo>
                <a:cubicBezTo>
                  <a:pt x="2446495" y="4877408"/>
                  <a:pt x="2545186" y="4641589"/>
                  <a:pt x="2501208" y="4457366"/>
                </a:cubicBezTo>
                <a:cubicBezTo>
                  <a:pt x="2341225" y="4936277"/>
                  <a:pt x="2267120" y="4837932"/>
                  <a:pt x="2209291" y="5028388"/>
                </a:cubicBezTo>
                <a:cubicBezTo>
                  <a:pt x="2137610" y="5264900"/>
                  <a:pt x="2135532" y="5321344"/>
                  <a:pt x="2135532" y="5321344"/>
                </a:cubicBezTo>
                <a:cubicBezTo>
                  <a:pt x="2004983" y="5137467"/>
                  <a:pt x="2054502" y="4933506"/>
                  <a:pt x="2009139" y="4714655"/>
                </a:cubicBezTo>
                <a:cubicBezTo>
                  <a:pt x="1956503" y="4642281"/>
                  <a:pt x="1932264" y="4565753"/>
                  <a:pt x="1918759" y="4486454"/>
                </a:cubicBezTo>
                <a:cubicBezTo>
                  <a:pt x="1889671" y="4439359"/>
                  <a:pt x="1848463" y="4656479"/>
                  <a:pt x="1800676" y="4608346"/>
                </a:cubicBezTo>
                <a:cubicBezTo>
                  <a:pt x="1760507" y="4832391"/>
                  <a:pt x="1681208" y="5047087"/>
                  <a:pt x="1614721" y="5319612"/>
                </a:cubicBezTo>
                <a:cubicBezTo>
                  <a:pt x="1580786" y="5457780"/>
                  <a:pt x="1530574" y="5446352"/>
                  <a:pt x="1530921" y="5433540"/>
                </a:cubicBezTo>
                <a:cubicBezTo>
                  <a:pt x="1532998" y="5109418"/>
                  <a:pt x="1600177" y="5128464"/>
                  <a:pt x="1569705" y="4803650"/>
                </a:cubicBezTo>
                <a:cubicBezTo>
                  <a:pt x="1566242" y="4746167"/>
                  <a:pt x="1596022" y="4651631"/>
                  <a:pt x="1517416" y="4640204"/>
                </a:cubicBezTo>
                <a:cubicBezTo>
                  <a:pt x="1415608" y="4628430"/>
                  <a:pt x="1436385" y="4747898"/>
                  <a:pt x="1425997" y="4800187"/>
                </a:cubicBezTo>
                <a:cubicBezTo>
                  <a:pt x="1389291" y="5009342"/>
                  <a:pt x="1370938" y="5149241"/>
                  <a:pt x="1348083" y="5363245"/>
                </a:cubicBezTo>
                <a:cubicBezTo>
                  <a:pt x="1336655" y="5453625"/>
                  <a:pt x="1352931" y="5563743"/>
                  <a:pt x="1200566" y="5526691"/>
                </a:cubicBezTo>
                <a:cubicBezTo>
                  <a:pt x="1051664" y="5551623"/>
                  <a:pt x="1099105" y="5719570"/>
                  <a:pt x="1027770" y="5803718"/>
                </a:cubicBezTo>
                <a:cubicBezTo>
                  <a:pt x="945009" y="5758701"/>
                  <a:pt x="1003184" y="5640964"/>
                  <a:pt x="892373" y="5604950"/>
                </a:cubicBezTo>
                <a:cubicBezTo>
                  <a:pt x="925963" y="5772552"/>
                  <a:pt x="680448" y="5747619"/>
                  <a:pt x="681487" y="5914528"/>
                </a:cubicBezTo>
                <a:cubicBezTo>
                  <a:pt x="534662" y="6049233"/>
                  <a:pt x="467137" y="5947425"/>
                  <a:pt x="414155" y="5817569"/>
                </a:cubicBezTo>
                <a:cubicBezTo>
                  <a:pt x="348015" y="5648929"/>
                  <a:pt x="370177" y="5468515"/>
                  <a:pt x="360135" y="5287062"/>
                </a:cubicBezTo>
                <a:cubicBezTo>
                  <a:pt x="338319" y="5059207"/>
                  <a:pt x="278758" y="4907881"/>
                  <a:pt x="281875" y="4677256"/>
                </a:cubicBezTo>
                <a:cubicBezTo>
                  <a:pt x="237204" y="4527316"/>
                  <a:pt x="250017" y="4367332"/>
                  <a:pt x="237897" y="4207696"/>
                </a:cubicBezTo>
                <a:cubicBezTo>
                  <a:pt x="210194" y="3969452"/>
                  <a:pt x="176258" y="4119047"/>
                  <a:pt x="145093" y="3878379"/>
                </a:cubicBezTo>
                <a:cubicBezTo>
                  <a:pt x="114274" y="3641175"/>
                  <a:pt x="72720" y="2448920"/>
                  <a:pt x="72373" y="2447189"/>
                </a:cubicBezTo>
                <a:cubicBezTo>
                  <a:pt x="72720" y="2447189"/>
                  <a:pt x="12120" y="1233809"/>
                  <a:pt x="0" y="0"/>
                </a:cubicBezTo>
                <a:close/>
              </a:path>
            </a:pathLst>
          </a:custGeom>
          <a:solidFill>
            <a:srgbClr val="7FA1B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650" name="Rectangle 2">
            <a:extLst>
              <a:ext uri="{FF2B5EF4-FFF2-40B4-BE49-F238E27FC236}">
                <a16:creationId xmlns:a16="http://schemas.microsoft.com/office/drawing/2014/main" id="{EB7395A7-DE1D-9D45-94F8-A78CF3CBEADF}"/>
              </a:ext>
            </a:extLst>
          </p:cNvPr>
          <p:cNvSpPr>
            <a:spLocks noGrp="1" noChangeArrowheads="1"/>
          </p:cNvSpPr>
          <p:nvPr>
            <p:ph type="title"/>
          </p:nvPr>
        </p:nvSpPr>
        <p:spPr>
          <a:xfrm>
            <a:off x="8765628" y="2503565"/>
            <a:ext cx="3007271" cy="1850872"/>
          </a:xfrm>
        </p:spPr>
        <p:txBody>
          <a:bodyPr>
            <a:normAutofit/>
          </a:bodyPr>
          <a:lstStyle/>
          <a:p>
            <a:pPr eaLnBrk="1" hangingPunct="1"/>
            <a:r>
              <a:rPr lang="en-US" altLang="en-US" sz="3200" b="1">
                <a:solidFill>
                  <a:srgbClr val="FFFFFF"/>
                </a:solidFill>
              </a:rPr>
              <a:t>Information sheets should include:</a:t>
            </a:r>
            <a:r>
              <a:rPr lang="en-US" altLang="en-US" sz="3200">
                <a:solidFill>
                  <a:srgbClr val="FFFFFF"/>
                </a:solidFill>
              </a:rPr>
              <a:t> </a:t>
            </a:r>
          </a:p>
        </p:txBody>
      </p:sp>
      <p:sp>
        <p:nvSpPr>
          <p:cNvPr id="27651" name="Rectangle 3">
            <a:extLst>
              <a:ext uri="{FF2B5EF4-FFF2-40B4-BE49-F238E27FC236}">
                <a16:creationId xmlns:a16="http://schemas.microsoft.com/office/drawing/2014/main" id="{0D7EB367-626E-2142-A401-3097DF80386C}"/>
              </a:ext>
            </a:extLst>
          </p:cNvPr>
          <p:cNvSpPr>
            <a:spLocks noGrp="1" noChangeArrowheads="1"/>
          </p:cNvSpPr>
          <p:nvPr>
            <p:ph type="body" idx="1"/>
          </p:nvPr>
        </p:nvSpPr>
        <p:spPr>
          <a:xfrm>
            <a:off x="838201" y="740229"/>
            <a:ext cx="5669806" cy="5436734"/>
          </a:xfrm>
        </p:spPr>
        <p:txBody>
          <a:bodyPr anchor="ctr">
            <a:normAutofit/>
          </a:bodyPr>
          <a:lstStyle/>
          <a:p>
            <a:pPr eaLnBrk="1" hangingPunct="1">
              <a:lnSpc>
                <a:spcPct val="90000"/>
              </a:lnSpc>
            </a:pPr>
            <a:r>
              <a:rPr lang="en-US" altLang="en-US" sz="2000"/>
              <a:t>Who is doing the research</a:t>
            </a:r>
          </a:p>
          <a:p>
            <a:pPr eaLnBrk="1" hangingPunct="1">
              <a:lnSpc>
                <a:spcPct val="90000"/>
              </a:lnSpc>
            </a:pPr>
            <a:r>
              <a:rPr lang="en-US" altLang="en-US" sz="2000"/>
              <a:t>Where you are from</a:t>
            </a:r>
          </a:p>
          <a:p>
            <a:pPr eaLnBrk="1" hangingPunct="1">
              <a:lnSpc>
                <a:spcPct val="90000"/>
              </a:lnSpc>
            </a:pPr>
            <a:r>
              <a:rPr lang="en-US" altLang="en-US" sz="2000"/>
              <a:t>Why you are doing the research</a:t>
            </a:r>
          </a:p>
          <a:p>
            <a:pPr eaLnBrk="1" hangingPunct="1">
              <a:lnSpc>
                <a:spcPct val="90000"/>
              </a:lnSpc>
            </a:pPr>
            <a:r>
              <a:rPr lang="en-US" altLang="en-US" sz="2000"/>
              <a:t>Who is the supervisor</a:t>
            </a:r>
          </a:p>
          <a:p>
            <a:pPr eaLnBrk="1" hangingPunct="1">
              <a:lnSpc>
                <a:spcPct val="90000"/>
              </a:lnSpc>
            </a:pPr>
            <a:r>
              <a:rPr lang="en-US" altLang="en-US" sz="2000"/>
              <a:t>How where they selected to participate</a:t>
            </a:r>
          </a:p>
          <a:p>
            <a:pPr eaLnBrk="1" hangingPunct="1">
              <a:lnSpc>
                <a:spcPct val="90000"/>
              </a:lnSpc>
            </a:pPr>
            <a:r>
              <a:rPr lang="en-US" altLang="en-US" sz="2000"/>
              <a:t>What do they need to do and how long it will take</a:t>
            </a:r>
          </a:p>
          <a:p>
            <a:pPr eaLnBrk="1" hangingPunct="1">
              <a:lnSpc>
                <a:spcPct val="90000"/>
              </a:lnSpc>
            </a:pPr>
            <a:r>
              <a:rPr lang="en-US" altLang="en-US" sz="2000"/>
              <a:t>Is there any potential for them to be harmed (or will they be disadvantaged if they don’t participate)</a:t>
            </a:r>
          </a:p>
          <a:p>
            <a:pPr eaLnBrk="1" hangingPunct="1">
              <a:lnSpc>
                <a:spcPct val="90000"/>
              </a:lnSpc>
            </a:pPr>
            <a:r>
              <a:rPr lang="en-US" altLang="en-US" sz="2000"/>
              <a:t>Whether they the confidentiality and anonymity will be protected</a:t>
            </a:r>
          </a:p>
          <a:p>
            <a:pPr eaLnBrk="1" hangingPunct="1">
              <a:lnSpc>
                <a:spcPct val="90000"/>
              </a:lnSpc>
            </a:pPr>
            <a:r>
              <a:rPr lang="en-US" altLang="en-US" sz="2000"/>
              <a:t>What happens to the data and any report</a:t>
            </a:r>
          </a:p>
          <a:p>
            <a:pPr eaLnBrk="1" hangingPunct="1">
              <a:lnSpc>
                <a:spcPct val="90000"/>
              </a:lnSpc>
            </a:pPr>
            <a:r>
              <a:rPr lang="en-US" altLang="en-US" sz="2000"/>
              <a:t>How will they be informed of the results </a:t>
            </a:r>
          </a:p>
        </p:txBody>
      </p:sp>
    </p:spTree>
    <p:extLst>
      <p:ext uri="{BB962C8B-B14F-4D97-AF65-F5344CB8AC3E}">
        <p14:creationId xmlns:p14="http://schemas.microsoft.com/office/powerpoint/2010/main" val="23012268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E8009B31-EE3C-4DCE-88F0-EA3FE2AB87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A82D9556-7EB0-4226-B5CF-E48584DA6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17261" y="889461"/>
            <a:ext cx="3011208" cy="5138270"/>
          </a:xfrm>
          <a:custGeom>
            <a:avLst/>
            <a:gdLst>
              <a:gd name="connsiteX0" fmla="*/ 0 w 3850317"/>
              <a:gd name="connsiteY0" fmla="*/ 0 h 5978116"/>
              <a:gd name="connsiteX1" fmla="*/ 3850317 w 3850317"/>
              <a:gd name="connsiteY1" fmla="*/ 0 h 5978116"/>
              <a:gd name="connsiteX2" fmla="*/ 3840373 w 3850317"/>
              <a:gd name="connsiteY2" fmla="*/ 258313 h 5978116"/>
              <a:gd name="connsiteX3" fmla="*/ 3755448 w 3850317"/>
              <a:gd name="connsiteY3" fmla="*/ 1537847 h 5978116"/>
              <a:gd name="connsiteX4" fmla="*/ 3150490 w 3850317"/>
              <a:gd name="connsiteY4" fmla="*/ 3989537 h 5978116"/>
              <a:gd name="connsiteX5" fmla="*/ 3089544 w 3850317"/>
              <a:gd name="connsiteY5" fmla="*/ 3606200 h 5978116"/>
              <a:gd name="connsiteX6" fmla="*/ 2922635 w 3850317"/>
              <a:gd name="connsiteY6" fmla="*/ 4519351 h 5978116"/>
              <a:gd name="connsiteX7" fmla="*/ 2904628 w 3850317"/>
              <a:gd name="connsiteY7" fmla="*/ 4466023 h 5978116"/>
              <a:gd name="connsiteX8" fmla="*/ 2825329 w 3850317"/>
              <a:gd name="connsiteY8" fmla="*/ 4562983 h 5978116"/>
              <a:gd name="connsiteX9" fmla="*/ 2695127 w 3850317"/>
              <a:gd name="connsiteY9" fmla="*/ 4973329 h 5978116"/>
              <a:gd name="connsiteX10" fmla="*/ 2501208 w 3850317"/>
              <a:gd name="connsiteY10" fmla="*/ 4457366 h 5978116"/>
              <a:gd name="connsiteX11" fmla="*/ 2209291 w 3850317"/>
              <a:gd name="connsiteY11" fmla="*/ 5028388 h 5978116"/>
              <a:gd name="connsiteX12" fmla="*/ 2135532 w 3850317"/>
              <a:gd name="connsiteY12" fmla="*/ 5321344 h 5978116"/>
              <a:gd name="connsiteX13" fmla="*/ 2009139 w 3850317"/>
              <a:gd name="connsiteY13" fmla="*/ 4714655 h 5978116"/>
              <a:gd name="connsiteX14" fmla="*/ 1918759 w 3850317"/>
              <a:gd name="connsiteY14" fmla="*/ 4486454 h 5978116"/>
              <a:gd name="connsiteX15" fmla="*/ 1800676 w 3850317"/>
              <a:gd name="connsiteY15" fmla="*/ 4608346 h 5978116"/>
              <a:gd name="connsiteX16" fmla="*/ 1614721 w 3850317"/>
              <a:gd name="connsiteY16" fmla="*/ 5319612 h 5978116"/>
              <a:gd name="connsiteX17" fmla="*/ 1530921 w 3850317"/>
              <a:gd name="connsiteY17" fmla="*/ 5433540 h 5978116"/>
              <a:gd name="connsiteX18" fmla="*/ 1569705 w 3850317"/>
              <a:gd name="connsiteY18" fmla="*/ 4803650 h 5978116"/>
              <a:gd name="connsiteX19" fmla="*/ 1517416 w 3850317"/>
              <a:gd name="connsiteY19" fmla="*/ 4640204 h 5978116"/>
              <a:gd name="connsiteX20" fmla="*/ 1425997 w 3850317"/>
              <a:gd name="connsiteY20" fmla="*/ 4800187 h 5978116"/>
              <a:gd name="connsiteX21" fmla="*/ 1348083 w 3850317"/>
              <a:gd name="connsiteY21" fmla="*/ 5363245 h 5978116"/>
              <a:gd name="connsiteX22" fmla="*/ 1200566 w 3850317"/>
              <a:gd name="connsiteY22" fmla="*/ 5526691 h 5978116"/>
              <a:gd name="connsiteX23" fmla="*/ 1027770 w 3850317"/>
              <a:gd name="connsiteY23" fmla="*/ 5803718 h 5978116"/>
              <a:gd name="connsiteX24" fmla="*/ 892373 w 3850317"/>
              <a:gd name="connsiteY24" fmla="*/ 5604950 h 5978116"/>
              <a:gd name="connsiteX25" fmla="*/ 681487 w 3850317"/>
              <a:gd name="connsiteY25" fmla="*/ 5914528 h 5978116"/>
              <a:gd name="connsiteX26" fmla="*/ 414155 w 3850317"/>
              <a:gd name="connsiteY26" fmla="*/ 5817569 h 5978116"/>
              <a:gd name="connsiteX27" fmla="*/ 360135 w 3850317"/>
              <a:gd name="connsiteY27" fmla="*/ 5287062 h 5978116"/>
              <a:gd name="connsiteX28" fmla="*/ 281875 w 3850317"/>
              <a:gd name="connsiteY28" fmla="*/ 4677256 h 5978116"/>
              <a:gd name="connsiteX29" fmla="*/ 237897 w 3850317"/>
              <a:gd name="connsiteY29" fmla="*/ 4207696 h 5978116"/>
              <a:gd name="connsiteX30" fmla="*/ 145093 w 3850317"/>
              <a:gd name="connsiteY30" fmla="*/ 3878379 h 5978116"/>
              <a:gd name="connsiteX31" fmla="*/ 72373 w 3850317"/>
              <a:gd name="connsiteY31" fmla="*/ 2447189 h 5978116"/>
              <a:gd name="connsiteX32" fmla="*/ 0 w 3850317"/>
              <a:gd name="connsiteY32" fmla="*/ 0 h 5978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850317" h="5978116">
                <a:moveTo>
                  <a:pt x="0" y="0"/>
                </a:moveTo>
                <a:lnTo>
                  <a:pt x="3850317" y="0"/>
                </a:lnTo>
                <a:lnTo>
                  <a:pt x="3840373" y="258313"/>
                </a:lnTo>
                <a:cubicBezTo>
                  <a:pt x="3816350" y="852957"/>
                  <a:pt x="3786959" y="1372106"/>
                  <a:pt x="3755448" y="1537847"/>
                </a:cubicBezTo>
                <a:cubicBezTo>
                  <a:pt x="3300085" y="3936555"/>
                  <a:pt x="3150490" y="3989537"/>
                  <a:pt x="3150490" y="3989537"/>
                </a:cubicBezTo>
                <a:cubicBezTo>
                  <a:pt x="3150490" y="3989537"/>
                  <a:pt x="3124172" y="3732940"/>
                  <a:pt x="3089544" y="3606200"/>
                </a:cubicBezTo>
                <a:cubicBezTo>
                  <a:pt x="3082618" y="3784537"/>
                  <a:pt x="2946529" y="4491302"/>
                  <a:pt x="2922635" y="4519351"/>
                </a:cubicBezTo>
                <a:cubicBezTo>
                  <a:pt x="2916749" y="4502729"/>
                  <a:pt x="2910515" y="4484030"/>
                  <a:pt x="2904628" y="4466023"/>
                </a:cubicBezTo>
                <a:cubicBezTo>
                  <a:pt x="2884890" y="4501344"/>
                  <a:pt x="2859958" y="4534241"/>
                  <a:pt x="2825329" y="4562983"/>
                </a:cubicBezTo>
                <a:cubicBezTo>
                  <a:pt x="2706208" y="4662020"/>
                  <a:pt x="2743260" y="4833430"/>
                  <a:pt x="2695127" y="4973329"/>
                </a:cubicBezTo>
                <a:cubicBezTo>
                  <a:pt x="2446495" y="4877408"/>
                  <a:pt x="2545186" y="4641589"/>
                  <a:pt x="2501208" y="4457366"/>
                </a:cubicBezTo>
                <a:cubicBezTo>
                  <a:pt x="2341225" y="4936277"/>
                  <a:pt x="2267120" y="4837932"/>
                  <a:pt x="2209291" y="5028388"/>
                </a:cubicBezTo>
                <a:cubicBezTo>
                  <a:pt x="2137610" y="5264900"/>
                  <a:pt x="2135532" y="5321344"/>
                  <a:pt x="2135532" y="5321344"/>
                </a:cubicBezTo>
                <a:cubicBezTo>
                  <a:pt x="2004983" y="5137467"/>
                  <a:pt x="2054502" y="4933506"/>
                  <a:pt x="2009139" y="4714655"/>
                </a:cubicBezTo>
                <a:cubicBezTo>
                  <a:pt x="1956503" y="4642281"/>
                  <a:pt x="1932264" y="4565753"/>
                  <a:pt x="1918759" y="4486454"/>
                </a:cubicBezTo>
                <a:cubicBezTo>
                  <a:pt x="1889671" y="4439359"/>
                  <a:pt x="1848463" y="4656479"/>
                  <a:pt x="1800676" y="4608346"/>
                </a:cubicBezTo>
                <a:cubicBezTo>
                  <a:pt x="1760507" y="4832391"/>
                  <a:pt x="1681208" y="5047087"/>
                  <a:pt x="1614721" y="5319612"/>
                </a:cubicBezTo>
                <a:cubicBezTo>
                  <a:pt x="1580786" y="5457780"/>
                  <a:pt x="1530574" y="5446352"/>
                  <a:pt x="1530921" y="5433540"/>
                </a:cubicBezTo>
                <a:cubicBezTo>
                  <a:pt x="1532998" y="5109418"/>
                  <a:pt x="1600177" y="5128464"/>
                  <a:pt x="1569705" y="4803650"/>
                </a:cubicBezTo>
                <a:cubicBezTo>
                  <a:pt x="1566242" y="4746167"/>
                  <a:pt x="1596022" y="4651631"/>
                  <a:pt x="1517416" y="4640204"/>
                </a:cubicBezTo>
                <a:cubicBezTo>
                  <a:pt x="1415608" y="4628430"/>
                  <a:pt x="1436385" y="4747898"/>
                  <a:pt x="1425997" y="4800187"/>
                </a:cubicBezTo>
                <a:cubicBezTo>
                  <a:pt x="1389291" y="5009342"/>
                  <a:pt x="1370938" y="5149241"/>
                  <a:pt x="1348083" y="5363245"/>
                </a:cubicBezTo>
                <a:cubicBezTo>
                  <a:pt x="1336655" y="5453625"/>
                  <a:pt x="1352931" y="5563743"/>
                  <a:pt x="1200566" y="5526691"/>
                </a:cubicBezTo>
                <a:cubicBezTo>
                  <a:pt x="1051664" y="5551623"/>
                  <a:pt x="1099105" y="5719570"/>
                  <a:pt x="1027770" y="5803718"/>
                </a:cubicBezTo>
                <a:cubicBezTo>
                  <a:pt x="945009" y="5758701"/>
                  <a:pt x="1003184" y="5640964"/>
                  <a:pt x="892373" y="5604950"/>
                </a:cubicBezTo>
                <a:cubicBezTo>
                  <a:pt x="925963" y="5772552"/>
                  <a:pt x="680448" y="5747619"/>
                  <a:pt x="681487" y="5914528"/>
                </a:cubicBezTo>
                <a:cubicBezTo>
                  <a:pt x="534662" y="6049233"/>
                  <a:pt x="467137" y="5947425"/>
                  <a:pt x="414155" y="5817569"/>
                </a:cubicBezTo>
                <a:cubicBezTo>
                  <a:pt x="348015" y="5648929"/>
                  <a:pt x="370177" y="5468515"/>
                  <a:pt x="360135" y="5287062"/>
                </a:cubicBezTo>
                <a:cubicBezTo>
                  <a:pt x="338319" y="5059207"/>
                  <a:pt x="278758" y="4907881"/>
                  <a:pt x="281875" y="4677256"/>
                </a:cubicBezTo>
                <a:cubicBezTo>
                  <a:pt x="237204" y="4527316"/>
                  <a:pt x="250017" y="4367332"/>
                  <a:pt x="237897" y="4207696"/>
                </a:cubicBezTo>
                <a:cubicBezTo>
                  <a:pt x="210194" y="3969452"/>
                  <a:pt x="176258" y="4119047"/>
                  <a:pt x="145093" y="3878379"/>
                </a:cubicBezTo>
                <a:cubicBezTo>
                  <a:pt x="114274" y="3641175"/>
                  <a:pt x="72720" y="2448920"/>
                  <a:pt x="72373" y="2447189"/>
                </a:cubicBezTo>
                <a:cubicBezTo>
                  <a:pt x="72720" y="2447189"/>
                  <a:pt x="12120" y="1233809"/>
                  <a:pt x="0" y="0"/>
                </a:cubicBezTo>
                <a:close/>
              </a:path>
            </a:pathLst>
          </a:custGeom>
          <a:solidFill>
            <a:srgbClr val="7FA1B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9698" name="Rectangle 2">
            <a:extLst>
              <a:ext uri="{FF2B5EF4-FFF2-40B4-BE49-F238E27FC236}">
                <a16:creationId xmlns:a16="http://schemas.microsoft.com/office/drawing/2014/main" id="{53B04B00-0312-2444-96C3-23965B098426}"/>
              </a:ext>
            </a:extLst>
          </p:cNvPr>
          <p:cNvSpPr>
            <a:spLocks noChangeArrowheads="1"/>
          </p:cNvSpPr>
          <p:nvPr/>
        </p:nvSpPr>
        <p:spPr bwMode="auto">
          <a:xfrm>
            <a:off x="8765628" y="2503565"/>
            <a:ext cx="3007271" cy="185087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90000"/>
              </a:lnSpc>
              <a:spcBef>
                <a:spcPct val="0"/>
              </a:spcBef>
              <a:spcAft>
                <a:spcPts val="600"/>
              </a:spcAft>
              <a:buNone/>
            </a:pPr>
            <a:r>
              <a:rPr lang="en-US" altLang="en-US" sz="3000" b="1" i="1">
                <a:solidFill>
                  <a:srgbClr val="FFFFFF"/>
                </a:solidFill>
                <a:latin typeface="+mj-lt"/>
                <a:ea typeface="+mj-ea"/>
                <a:cs typeface="+mj-cs"/>
              </a:rPr>
              <a:t>Confidentiality and Anonymity</a:t>
            </a:r>
            <a:r>
              <a:rPr lang="en-US" altLang="en-US" sz="3000" i="1">
                <a:solidFill>
                  <a:srgbClr val="FFFFFF"/>
                </a:solidFill>
                <a:latin typeface="+mj-lt"/>
                <a:ea typeface="+mj-ea"/>
                <a:cs typeface="+mj-cs"/>
              </a:rPr>
              <a:t> </a:t>
            </a:r>
            <a:br>
              <a:rPr lang="en-US" altLang="en-US" sz="3000" b="1" i="1">
                <a:solidFill>
                  <a:srgbClr val="FFFFFF"/>
                </a:solidFill>
                <a:latin typeface="+mj-lt"/>
                <a:ea typeface="+mj-ea"/>
                <a:cs typeface="+mj-cs"/>
              </a:rPr>
            </a:br>
            <a:endParaRPr lang="en-US" altLang="en-US" sz="3000" b="1" i="1">
              <a:solidFill>
                <a:srgbClr val="FFFFFF"/>
              </a:solidFill>
              <a:latin typeface="+mj-lt"/>
              <a:ea typeface="+mj-ea"/>
              <a:cs typeface="+mj-cs"/>
            </a:endParaRPr>
          </a:p>
        </p:txBody>
      </p:sp>
      <p:sp>
        <p:nvSpPr>
          <p:cNvPr id="29699" name="Text Box 4">
            <a:extLst>
              <a:ext uri="{FF2B5EF4-FFF2-40B4-BE49-F238E27FC236}">
                <a16:creationId xmlns:a16="http://schemas.microsoft.com/office/drawing/2014/main" id="{A0F85323-33D8-6E42-9CBB-318D428BCFC6}"/>
              </a:ext>
            </a:extLst>
          </p:cNvPr>
          <p:cNvSpPr txBox="1">
            <a:spLocks noChangeArrowheads="1"/>
          </p:cNvSpPr>
          <p:nvPr/>
        </p:nvSpPr>
        <p:spPr bwMode="auto">
          <a:xfrm>
            <a:off x="838201" y="740229"/>
            <a:ext cx="5669806" cy="543673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indent="-228600">
              <a:lnSpc>
                <a:spcPct val="90000"/>
              </a:lnSpc>
              <a:spcBef>
                <a:spcPct val="50000"/>
              </a:spcBef>
              <a:buFont typeface="Arial" panose="020B0604020202020204" pitchFamily="34" charset="0"/>
              <a:buChar char="•"/>
            </a:pPr>
            <a:r>
              <a:rPr lang="en-US" altLang="en-US" sz="1900" dirty="0">
                <a:latin typeface="+mn-lt"/>
              </a:rPr>
              <a:t>Anonymity requires that you do not know who the participants are</a:t>
            </a:r>
          </a:p>
          <a:p>
            <a:pPr indent="-228600">
              <a:lnSpc>
                <a:spcPct val="90000"/>
              </a:lnSpc>
              <a:spcBef>
                <a:spcPct val="50000"/>
              </a:spcBef>
              <a:buFont typeface="Arial" panose="020B0604020202020204" pitchFamily="34" charset="0"/>
              <a:buChar char="•"/>
            </a:pPr>
            <a:r>
              <a:rPr lang="en-US" altLang="en-US" sz="1900" dirty="0">
                <a:latin typeface="+mn-lt"/>
              </a:rPr>
              <a:t>Confidentiality means that you know who the participants are, but that their identity will not be identified in any way to others or in the resulting report. </a:t>
            </a:r>
          </a:p>
          <a:p>
            <a:pPr indent="-228600">
              <a:lnSpc>
                <a:spcPct val="90000"/>
              </a:lnSpc>
              <a:spcBef>
                <a:spcPct val="50000"/>
              </a:spcBef>
              <a:buFont typeface="Arial" panose="020B0604020202020204" pitchFamily="34" charset="0"/>
              <a:buChar char="•"/>
            </a:pPr>
            <a:r>
              <a:rPr lang="en-US" altLang="en-US" sz="1900" dirty="0">
                <a:latin typeface="+mn-lt"/>
              </a:rPr>
              <a:t>You tell people whether the information will be confidential or anonymous, both or neither (they can agree to be identified).</a:t>
            </a:r>
          </a:p>
          <a:p>
            <a:pPr indent="-228600">
              <a:lnSpc>
                <a:spcPct val="90000"/>
              </a:lnSpc>
              <a:spcBef>
                <a:spcPct val="50000"/>
              </a:spcBef>
              <a:buFont typeface="Arial" panose="020B0604020202020204" pitchFamily="34" charset="0"/>
              <a:buChar char="•"/>
            </a:pPr>
            <a:r>
              <a:rPr lang="en-US" altLang="en-US" sz="1900" dirty="0">
                <a:latin typeface="+mn-lt"/>
              </a:rPr>
              <a:t>In some instances it may be hard to protect anonymity and confidentiality, i.e. if you report what the Vice Chancellor of Deakin has said, people can find out who it is.</a:t>
            </a:r>
          </a:p>
          <a:p>
            <a:pPr indent="-228600">
              <a:lnSpc>
                <a:spcPct val="90000"/>
              </a:lnSpc>
              <a:spcBef>
                <a:spcPct val="50000"/>
              </a:spcBef>
              <a:buFont typeface="Arial" panose="020B0604020202020204" pitchFamily="34" charset="0"/>
              <a:buChar char="•"/>
            </a:pPr>
            <a:endParaRPr lang="en-US" altLang="en-US" sz="1900" dirty="0">
              <a:latin typeface="+mn-lt"/>
            </a:endParaRPr>
          </a:p>
        </p:txBody>
      </p:sp>
    </p:spTree>
    <p:extLst>
      <p:ext uri="{BB962C8B-B14F-4D97-AF65-F5344CB8AC3E}">
        <p14:creationId xmlns:p14="http://schemas.microsoft.com/office/powerpoint/2010/main" val="35851546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E8009B31-EE3C-4DCE-88F0-EA3FE2AB87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A82D9556-7EB0-4226-B5CF-E48584DA6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17261" y="889461"/>
            <a:ext cx="3011208" cy="5138270"/>
          </a:xfrm>
          <a:custGeom>
            <a:avLst/>
            <a:gdLst>
              <a:gd name="connsiteX0" fmla="*/ 0 w 3850317"/>
              <a:gd name="connsiteY0" fmla="*/ 0 h 5978116"/>
              <a:gd name="connsiteX1" fmla="*/ 3850317 w 3850317"/>
              <a:gd name="connsiteY1" fmla="*/ 0 h 5978116"/>
              <a:gd name="connsiteX2" fmla="*/ 3840373 w 3850317"/>
              <a:gd name="connsiteY2" fmla="*/ 258313 h 5978116"/>
              <a:gd name="connsiteX3" fmla="*/ 3755448 w 3850317"/>
              <a:gd name="connsiteY3" fmla="*/ 1537847 h 5978116"/>
              <a:gd name="connsiteX4" fmla="*/ 3150490 w 3850317"/>
              <a:gd name="connsiteY4" fmla="*/ 3989537 h 5978116"/>
              <a:gd name="connsiteX5" fmla="*/ 3089544 w 3850317"/>
              <a:gd name="connsiteY5" fmla="*/ 3606200 h 5978116"/>
              <a:gd name="connsiteX6" fmla="*/ 2922635 w 3850317"/>
              <a:gd name="connsiteY6" fmla="*/ 4519351 h 5978116"/>
              <a:gd name="connsiteX7" fmla="*/ 2904628 w 3850317"/>
              <a:gd name="connsiteY7" fmla="*/ 4466023 h 5978116"/>
              <a:gd name="connsiteX8" fmla="*/ 2825329 w 3850317"/>
              <a:gd name="connsiteY8" fmla="*/ 4562983 h 5978116"/>
              <a:gd name="connsiteX9" fmla="*/ 2695127 w 3850317"/>
              <a:gd name="connsiteY9" fmla="*/ 4973329 h 5978116"/>
              <a:gd name="connsiteX10" fmla="*/ 2501208 w 3850317"/>
              <a:gd name="connsiteY10" fmla="*/ 4457366 h 5978116"/>
              <a:gd name="connsiteX11" fmla="*/ 2209291 w 3850317"/>
              <a:gd name="connsiteY11" fmla="*/ 5028388 h 5978116"/>
              <a:gd name="connsiteX12" fmla="*/ 2135532 w 3850317"/>
              <a:gd name="connsiteY12" fmla="*/ 5321344 h 5978116"/>
              <a:gd name="connsiteX13" fmla="*/ 2009139 w 3850317"/>
              <a:gd name="connsiteY13" fmla="*/ 4714655 h 5978116"/>
              <a:gd name="connsiteX14" fmla="*/ 1918759 w 3850317"/>
              <a:gd name="connsiteY14" fmla="*/ 4486454 h 5978116"/>
              <a:gd name="connsiteX15" fmla="*/ 1800676 w 3850317"/>
              <a:gd name="connsiteY15" fmla="*/ 4608346 h 5978116"/>
              <a:gd name="connsiteX16" fmla="*/ 1614721 w 3850317"/>
              <a:gd name="connsiteY16" fmla="*/ 5319612 h 5978116"/>
              <a:gd name="connsiteX17" fmla="*/ 1530921 w 3850317"/>
              <a:gd name="connsiteY17" fmla="*/ 5433540 h 5978116"/>
              <a:gd name="connsiteX18" fmla="*/ 1569705 w 3850317"/>
              <a:gd name="connsiteY18" fmla="*/ 4803650 h 5978116"/>
              <a:gd name="connsiteX19" fmla="*/ 1517416 w 3850317"/>
              <a:gd name="connsiteY19" fmla="*/ 4640204 h 5978116"/>
              <a:gd name="connsiteX20" fmla="*/ 1425997 w 3850317"/>
              <a:gd name="connsiteY20" fmla="*/ 4800187 h 5978116"/>
              <a:gd name="connsiteX21" fmla="*/ 1348083 w 3850317"/>
              <a:gd name="connsiteY21" fmla="*/ 5363245 h 5978116"/>
              <a:gd name="connsiteX22" fmla="*/ 1200566 w 3850317"/>
              <a:gd name="connsiteY22" fmla="*/ 5526691 h 5978116"/>
              <a:gd name="connsiteX23" fmla="*/ 1027770 w 3850317"/>
              <a:gd name="connsiteY23" fmla="*/ 5803718 h 5978116"/>
              <a:gd name="connsiteX24" fmla="*/ 892373 w 3850317"/>
              <a:gd name="connsiteY24" fmla="*/ 5604950 h 5978116"/>
              <a:gd name="connsiteX25" fmla="*/ 681487 w 3850317"/>
              <a:gd name="connsiteY25" fmla="*/ 5914528 h 5978116"/>
              <a:gd name="connsiteX26" fmla="*/ 414155 w 3850317"/>
              <a:gd name="connsiteY26" fmla="*/ 5817569 h 5978116"/>
              <a:gd name="connsiteX27" fmla="*/ 360135 w 3850317"/>
              <a:gd name="connsiteY27" fmla="*/ 5287062 h 5978116"/>
              <a:gd name="connsiteX28" fmla="*/ 281875 w 3850317"/>
              <a:gd name="connsiteY28" fmla="*/ 4677256 h 5978116"/>
              <a:gd name="connsiteX29" fmla="*/ 237897 w 3850317"/>
              <a:gd name="connsiteY29" fmla="*/ 4207696 h 5978116"/>
              <a:gd name="connsiteX30" fmla="*/ 145093 w 3850317"/>
              <a:gd name="connsiteY30" fmla="*/ 3878379 h 5978116"/>
              <a:gd name="connsiteX31" fmla="*/ 72373 w 3850317"/>
              <a:gd name="connsiteY31" fmla="*/ 2447189 h 5978116"/>
              <a:gd name="connsiteX32" fmla="*/ 0 w 3850317"/>
              <a:gd name="connsiteY32" fmla="*/ 0 h 5978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850317" h="5978116">
                <a:moveTo>
                  <a:pt x="0" y="0"/>
                </a:moveTo>
                <a:lnTo>
                  <a:pt x="3850317" y="0"/>
                </a:lnTo>
                <a:lnTo>
                  <a:pt x="3840373" y="258313"/>
                </a:lnTo>
                <a:cubicBezTo>
                  <a:pt x="3816350" y="852957"/>
                  <a:pt x="3786959" y="1372106"/>
                  <a:pt x="3755448" y="1537847"/>
                </a:cubicBezTo>
                <a:cubicBezTo>
                  <a:pt x="3300085" y="3936555"/>
                  <a:pt x="3150490" y="3989537"/>
                  <a:pt x="3150490" y="3989537"/>
                </a:cubicBezTo>
                <a:cubicBezTo>
                  <a:pt x="3150490" y="3989537"/>
                  <a:pt x="3124172" y="3732940"/>
                  <a:pt x="3089544" y="3606200"/>
                </a:cubicBezTo>
                <a:cubicBezTo>
                  <a:pt x="3082618" y="3784537"/>
                  <a:pt x="2946529" y="4491302"/>
                  <a:pt x="2922635" y="4519351"/>
                </a:cubicBezTo>
                <a:cubicBezTo>
                  <a:pt x="2916749" y="4502729"/>
                  <a:pt x="2910515" y="4484030"/>
                  <a:pt x="2904628" y="4466023"/>
                </a:cubicBezTo>
                <a:cubicBezTo>
                  <a:pt x="2884890" y="4501344"/>
                  <a:pt x="2859958" y="4534241"/>
                  <a:pt x="2825329" y="4562983"/>
                </a:cubicBezTo>
                <a:cubicBezTo>
                  <a:pt x="2706208" y="4662020"/>
                  <a:pt x="2743260" y="4833430"/>
                  <a:pt x="2695127" y="4973329"/>
                </a:cubicBezTo>
                <a:cubicBezTo>
                  <a:pt x="2446495" y="4877408"/>
                  <a:pt x="2545186" y="4641589"/>
                  <a:pt x="2501208" y="4457366"/>
                </a:cubicBezTo>
                <a:cubicBezTo>
                  <a:pt x="2341225" y="4936277"/>
                  <a:pt x="2267120" y="4837932"/>
                  <a:pt x="2209291" y="5028388"/>
                </a:cubicBezTo>
                <a:cubicBezTo>
                  <a:pt x="2137610" y="5264900"/>
                  <a:pt x="2135532" y="5321344"/>
                  <a:pt x="2135532" y="5321344"/>
                </a:cubicBezTo>
                <a:cubicBezTo>
                  <a:pt x="2004983" y="5137467"/>
                  <a:pt x="2054502" y="4933506"/>
                  <a:pt x="2009139" y="4714655"/>
                </a:cubicBezTo>
                <a:cubicBezTo>
                  <a:pt x="1956503" y="4642281"/>
                  <a:pt x="1932264" y="4565753"/>
                  <a:pt x="1918759" y="4486454"/>
                </a:cubicBezTo>
                <a:cubicBezTo>
                  <a:pt x="1889671" y="4439359"/>
                  <a:pt x="1848463" y="4656479"/>
                  <a:pt x="1800676" y="4608346"/>
                </a:cubicBezTo>
                <a:cubicBezTo>
                  <a:pt x="1760507" y="4832391"/>
                  <a:pt x="1681208" y="5047087"/>
                  <a:pt x="1614721" y="5319612"/>
                </a:cubicBezTo>
                <a:cubicBezTo>
                  <a:pt x="1580786" y="5457780"/>
                  <a:pt x="1530574" y="5446352"/>
                  <a:pt x="1530921" y="5433540"/>
                </a:cubicBezTo>
                <a:cubicBezTo>
                  <a:pt x="1532998" y="5109418"/>
                  <a:pt x="1600177" y="5128464"/>
                  <a:pt x="1569705" y="4803650"/>
                </a:cubicBezTo>
                <a:cubicBezTo>
                  <a:pt x="1566242" y="4746167"/>
                  <a:pt x="1596022" y="4651631"/>
                  <a:pt x="1517416" y="4640204"/>
                </a:cubicBezTo>
                <a:cubicBezTo>
                  <a:pt x="1415608" y="4628430"/>
                  <a:pt x="1436385" y="4747898"/>
                  <a:pt x="1425997" y="4800187"/>
                </a:cubicBezTo>
                <a:cubicBezTo>
                  <a:pt x="1389291" y="5009342"/>
                  <a:pt x="1370938" y="5149241"/>
                  <a:pt x="1348083" y="5363245"/>
                </a:cubicBezTo>
                <a:cubicBezTo>
                  <a:pt x="1336655" y="5453625"/>
                  <a:pt x="1352931" y="5563743"/>
                  <a:pt x="1200566" y="5526691"/>
                </a:cubicBezTo>
                <a:cubicBezTo>
                  <a:pt x="1051664" y="5551623"/>
                  <a:pt x="1099105" y="5719570"/>
                  <a:pt x="1027770" y="5803718"/>
                </a:cubicBezTo>
                <a:cubicBezTo>
                  <a:pt x="945009" y="5758701"/>
                  <a:pt x="1003184" y="5640964"/>
                  <a:pt x="892373" y="5604950"/>
                </a:cubicBezTo>
                <a:cubicBezTo>
                  <a:pt x="925963" y="5772552"/>
                  <a:pt x="680448" y="5747619"/>
                  <a:pt x="681487" y="5914528"/>
                </a:cubicBezTo>
                <a:cubicBezTo>
                  <a:pt x="534662" y="6049233"/>
                  <a:pt x="467137" y="5947425"/>
                  <a:pt x="414155" y="5817569"/>
                </a:cubicBezTo>
                <a:cubicBezTo>
                  <a:pt x="348015" y="5648929"/>
                  <a:pt x="370177" y="5468515"/>
                  <a:pt x="360135" y="5287062"/>
                </a:cubicBezTo>
                <a:cubicBezTo>
                  <a:pt x="338319" y="5059207"/>
                  <a:pt x="278758" y="4907881"/>
                  <a:pt x="281875" y="4677256"/>
                </a:cubicBezTo>
                <a:cubicBezTo>
                  <a:pt x="237204" y="4527316"/>
                  <a:pt x="250017" y="4367332"/>
                  <a:pt x="237897" y="4207696"/>
                </a:cubicBezTo>
                <a:cubicBezTo>
                  <a:pt x="210194" y="3969452"/>
                  <a:pt x="176258" y="4119047"/>
                  <a:pt x="145093" y="3878379"/>
                </a:cubicBezTo>
                <a:cubicBezTo>
                  <a:pt x="114274" y="3641175"/>
                  <a:pt x="72720" y="2448920"/>
                  <a:pt x="72373" y="2447189"/>
                </a:cubicBezTo>
                <a:cubicBezTo>
                  <a:pt x="72720" y="2447189"/>
                  <a:pt x="12120" y="1233809"/>
                  <a:pt x="0" y="0"/>
                </a:cubicBezTo>
                <a:close/>
              </a:path>
            </a:pathLst>
          </a:custGeom>
          <a:solidFill>
            <a:srgbClr val="7FA1B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746" name="Rectangle 2">
            <a:extLst>
              <a:ext uri="{FF2B5EF4-FFF2-40B4-BE49-F238E27FC236}">
                <a16:creationId xmlns:a16="http://schemas.microsoft.com/office/drawing/2014/main" id="{8DC853FB-330D-524B-A9B0-DBC42E60BA36}"/>
              </a:ext>
            </a:extLst>
          </p:cNvPr>
          <p:cNvSpPr>
            <a:spLocks noChangeArrowheads="1"/>
          </p:cNvSpPr>
          <p:nvPr/>
        </p:nvSpPr>
        <p:spPr bwMode="auto">
          <a:xfrm>
            <a:off x="8765628" y="2503565"/>
            <a:ext cx="3007271" cy="185087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90000"/>
              </a:lnSpc>
              <a:spcBef>
                <a:spcPct val="0"/>
              </a:spcBef>
              <a:spcAft>
                <a:spcPts val="600"/>
              </a:spcAft>
              <a:buNone/>
            </a:pPr>
            <a:r>
              <a:rPr lang="en-US" altLang="en-US" b="1" i="1">
                <a:solidFill>
                  <a:srgbClr val="FFFFFF"/>
                </a:solidFill>
                <a:latin typeface="+mj-lt"/>
                <a:ea typeface="+mj-ea"/>
                <a:cs typeface="+mj-cs"/>
              </a:rPr>
              <a:t>Potential for Harm</a:t>
            </a:r>
            <a:r>
              <a:rPr lang="en-US" altLang="en-US" i="1">
                <a:solidFill>
                  <a:srgbClr val="FFFFFF"/>
                </a:solidFill>
                <a:latin typeface="+mj-lt"/>
                <a:ea typeface="+mj-ea"/>
                <a:cs typeface="+mj-cs"/>
              </a:rPr>
              <a:t> </a:t>
            </a:r>
            <a:br>
              <a:rPr lang="en-US" altLang="en-US" b="1" i="1">
                <a:solidFill>
                  <a:srgbClr val="FFFFFF"/>
                </a:solidFill>
                <a:latin typeface="+mj-lt"/>
                <a:ea typeface="+mj-ea"/>
                <a:cs typeface="+mj-cs"/>
              </a:rPr>
            </a:br>
            <a:endParaRPr lang="en-US" altLang="en-US" b="1" i="1">
              <a:solidFill>
                <a:srgbClr val="FFFFFF"/>
              </a:solidFill>
              <a:latin typeface="+mj-lt"/>
              <a:ea typeface="+mj-ea"/>
              <a:cs typeface="+mj-cs"/>
            </a:endParaRPr>
          </a:p>
        </p:txBody>
      </p:sp>
      <p:sp>
        <p:nvSpPr>
          <p:cNvPr id="31747" name="Text Box 4">
            <a:extLst>
              <a:ext uri="{FF2B5EF4-FFF2-40B4-BE49-F238E27FC236}">
                <a16:creationId xmlns:a16="http://schemas.microsoft.com/office/drawing/2014/main" id="{778FA5AB-04A6-2B4B-A5BD-96B594176289}"/>
              </a:ext>
            </a:extLst>
          </p:cNvPr>
          <p:cNvSpPr txBox="1">
            <a:spLocks noChangeArrowheads="1"/>
          </p:cNvSpPr>
          <p:nvPr/>
        </p:nvSpPr>
        <p:spPr bwMode="auto">
          <a:xfrm>
            <a:off x="838201" y="740229"/>
            <a:ext cx="5669806" cy="543673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indent="-228600">
              <a:spcBef>
                <a:spcPct val="50000"/>
              </a:spcBef>
              <a:buFont typeface="Arial" panose="020B0604020202020204" pitchFamily="34" charset="0"/>
              <a:buChar char="•"/>
            </a:pPr>
            <a:r>
              <a:rPr lang="en-US" altLang="en-US" sz="2000" b="1">
                <a:latin typeface="+mn-lt"/>
              </a:rPr>
              <a:t>Ideally your research should have minimal potential </a:t>
            </a:r>
          </a:p>
          <a:p>
            <a:pPr indent="-228600">
              <a:spcBef>
                <a:spcPct val="50000"/>
              </a:spcBef>
              <a:buFont typeface="Arial" panose="020B0604020202020204" pitchFamily="34" charset="0"/>
              <a:buChar char="•"/>
            </a:pPr>
            <a:r>
              <a:rPr lang="en-US" altLang="en-US" sz="2000" b="1">
                <a:latin typeface="+mn-lt"/>
              </a:rPr>
              <a:t>for harm!</a:t>
            </a:r>
          </a:p>
          <a:p>
            <a:pPr indent="-228600">
              <a:spcBef>
                <a:spcPct val="50000"/>
              </a:spcBef>
              <a:buFont typeface="Arial" panose="020B0604020202020204" pitchFamily="34" charset="0"/>
              <a:buChar char="•"/>
            </a:pPr>
            <a:endParaRPr lang="en-US" altLang="en-US" sz="2000" b="1">
              <a:latin typeface="+mn-lt"/>
            </a:endParaRPr>
          </a:p>
          <a:p>
            <a:pPr indent="-228600">
              <a:spcBef>
                <a:spcPct val="50000"/>
              </a:spcBef>
              <a:buFont typeface="Arial" panose="020B0604020202020204" pitchFamily="34" charset="0"/>
              <a:buChar char="•"/>
            </a:pPr>
            <a:r>
              <a:rPr lang="en-US" altLang="en-US" sz="2000">
                <a:latin typeface="+mn-lt"/>
              </a:rPr>
              <a:t>However, it is important for you to identify any potential for harm and determine how this potential for harm could be overcome.</a:t>
            </a:r>
            <a:r>
              <a:rPr lang="en-US" altLang="en-US" sz="2000" b="1">
                <a:latin typeface="+mn-lt"/>
              </a:rPr>
              <a:t> </a:t>
            </a:r>
          </a:p>
          <a:p>
            <a:pPr indent="-228600">
              <a:spcBef>
                <a:spcPct val="50000"/>
              </a:spcBef>
              <a:buFont typeface="Arial" panose="020B0604020202020204" pitchFamily="34" charset="0"/>
              <a:buChar char="•"/>
            </a:pPr>
            <a:endParaRPr lang="en-US" altLang="en-US" sz="2000">
              <a:latin typeface="+mn-lt"/>
            </a:endParaRPr>
          </a:p>
          <a:p>
            <a:pPr indent="-228600">
              <a:spcBef>
                <a:spcPct val="50000"/>
              </a:spcBef>
              <a:buFont typeface="Arial" panose="020B0604020202020204" pitchFamily="34" charset="0"/>
              <a:buChar char="•"/>
            </a:pPr>
            <a:r>
              <a:rPr lang="en-US" altLang="en-US" sz="2000">
                <a:latin typeface="+mn-lt"/>
              </a:rPr>
              <a:t>This includes: </a:t>
            </a:r>
          </a:p>
          <a:p>
            <a:pPr indent="-228600">
              <a:spcBef>
                <a:spcPct val="50000"/>
              </a:spcBef>
              <a:buFont typeface="Arial" panose="020B0604020202020204" pitchFamily="34" charset="0"/>
              <a:buChar char="•"/>
            </a:pPr>
            <a:r>
              <a:rPr lang="en-US" altLang="en-US" sz="2000">
                <a:latin typeface="+mn-lt"/>
              </a:rPr>
              <a:t>warning people they may be harmed by participating</a:t>
            </a:r>
          </a:p>
          <a:p>
            <a:pPr indent="-228600">
              <a:spcBef>
                <a:spcPct val="50000"/>
              </a:spcBef>
              <a:buFont typeface="Arial" panose="020B0604020202020204" pitchFamily="34" charset="0"/>
              <a:buChar char="•"/>
            </a:pPr>
            <a:r>
              <a:rPr lang="en-US" altLang="en-US" sz="2000">
                <a:latin typeface="+mn-lt"/>
              </a:rPr>
              <a:t>Distributing information on counseling or support services to deal with issues.</a:t>
            </a:r>
          </a:p>
          <a:p>
            <a:pPr indent="-228600">
              <a:spcBef>
                <a:spcPct val="50000"/>
              </a:spcBef>
              <a:buFont typeface="Arial" panose="020B0604020202020204" pitchFamily="34" charset="0"/>
              <a:buChar char="•"/>
            </a:pPr>
            <a:endParaRPr lang="en-US" altLang="en-US" sz="2000">
              <a:latin typeface="+mn-lt"/>
            </a:endParaRPr>
          </a:p>
        </p:txBody>
      </p:sp>
    </p:spTree>
    <p:extLst>
      <p:ext uri="{BB962C8B-B14F-4D97-AF65-F5344CB8AC3E}">
        <p14:creationId xmlns:p14="http://schemas.microsoft.com/office/powerpoint/2010/main" val="28321406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D1D7EF1B-7265-4A47-AB85-5639DB833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Freeform: Shape 74">
            <a:extLst>
              <a:ext uri="{FF2B5EF4-FFF2-40B4-BE49-F238E27FC236}">
                <a16:creationId xmlns:a16="http://schemas.microsoft.com/office/drawing/2014/main" id="{AA770EBD-5B77-46EC-BF58-EF27ACD6B4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3615" y="0"/>
            <a:ext cx="7299977" cy="6858000"/>
          </a:xfrm>
          <a:custGeom>
            <a:avLst/>
            <a:gdLst>
              <a:gd name="connsiteX0" fmla="*/ 1008599 w 7299977"/>
              <a:gd name="connsiteY0" fmla="*/ 0 h 6858000"/>
              <a:gd name="connsiteX1" fmla="*/ 4420653 w 7299977"/>
              <a:gd name="connsiteY1" fmla="*/ 0 h 6858000"/>
              <a:gd name="connsiteX2" fmla="*/ 5511704 w 7299977"/>
              <a:gd name="connsiteY2" fmla="*/ 0 h 6858000"/>
              <a:gd name="connsiteX3" fmla="*/ 7299977 w 7299977"/>
              <a:gd name="connsiteY3" fmla="*/ 0 h 6858000"/>
              <a:gd name="connsiteX4" fmla="*/ 7299977 w 7299977"/>
              <a:gd name="connsiteY4" fmla="*/ 6858000 h 6858000"/>
              <a:gd name="connsiteX5" fmla="*/ 5511704 w 7299977"/>
              <a:gd name="connsiteY5" fmla="*/ 6858000 h 6858000"/>
              <a:gd name="connsiteX6" fmla="*/ 4420653 w 7299977"/>
              <a:gd name="connsiteY6" fmla="*/ 6858000 h 6858000"/>
              <a:gd name="connsiteX7" fmla="*/ 1592997 w 7299977"/>
              <a:gd name="connsiteY7" fmla="*/ 6858000 h 6858000"/>
              <a:gd name="connsiteX8" fmla="*/ 1232473 w 7299977"/>
              <a:gd name="connsiteY8" fmla="*/ 6658805 h 6858000"/>
              <a:gd name="connsiteX9" fmla="*/ 1075471 w 7299977"/>
              <a:gd name="connsiteY9" fmla="*/ 6431153 h 6858000"/>
              <a:gd name="connsiteX10" fmla="*/ 1020229 w 7299977"/>
              <a:gd name="connsiteY10" fmla="*/ 6367127 h 6858000"/>
              <a:gd name="connsiteX11" fmla="*/ 883579 w 7299977"/>
              <a:gd name="connsiteY11" fmla="*/ 6281757 h 6858000"/>
              <a:gd name="connsiteX12" fmla="*/ 645167 w 7299977"/>
              <a:gd name="connsiteY12" fmla="*/ 6100347 h 6858000"/>
              <a:gd name="connsiteX13" fmla="*/ 732391 w 7299977"/>
              <a:gd name="connsiteY13" fmla="*/ 6057663 h 6858000"/>
              <a:gd name="connsiteX14" fmla="*/ 985339 w 7299977"/>
              <a:gd name="connsiteY14" fmla="*/ 6167932 h 6858000"/>
              <a:gd name="connsiteX15" fmla="*/ 1168509 w 7299977"/>
              <a:gd name="connsiteY15" fmla="*/ 6196388 h 6858000"/>
              <a:gd name="connsiteX16" fmla="*/ 909746 w 7299977"/>
              <a:gd name="connsiteY16" fmla="*/ 6004307 h 6858000"/>
              <a:gd name="connsiteX17" fmla="*/ 659704 w 7299977"/>
              <a:gd name="connsiteY17" fmla="*/ 5755314 h 6858000"/>
              <a:gd name="connsiteX18" fmla="*/ 851597 w 7299977"/>
              <a:gd name="connsiteY18" fmla="*/ 5801555 h 6858000"/>
              <a:gd name="connsiteX19" fmla="*/ 860319 w 7299977"/>
              <a:gd name="connsiteY19" fmla="*/ 5769542 h 6858000"/>
              <a:gd name="connsiteX20" fmla="*/ 691686 w 7299977"/>
              <a:gd name="connsiteY20" fmla="*/ 5474306 h 6858000"/>
              <a:gd name="connsiteX21" fmla="*/ 610278 w 7299977"/>
              <a:gd name="connsiteY21" fmla="*/ 5353367 h 6858000"/>
              <a:gd name="connsiteX22" fmla="*/ 238123 w 7299977"/>
              <a:gd name="connsiteY22" fmla="*/ 4994104 h 6858000"/>
              <a:gd name="connsiteX23" fmla="*/ 592833 w 7299977"/>
              <a:gd name="connsiteY23" fmla="*/ 5154171 h 6858000"/>
              <a:gd name="connsiteX24" fmla="*/ 226494 w 7299977"/>
              <a:gd name="connsiteY24" fmla="*/ 4805580 h 6858000"/>
              <a:gd name="connsiteX25" fmla="*/ 49139 w 7299977"/>
              <a:gd name="connsiteY25" fmla="*/ 4677526 h 6858000"/>
              <a:gd name="connsiteX26" fmla="*/ 5527 w 7299977"/>
              <a:gd name="connsiteY26" fmla="*/ 4602828 h 6858000"/>
              <a:gd name="connsiteX27" fmla="*/ 84029 w 7299977"/>
              <a:gd name="connsiteY27" fmla="*/ 4585042 h 6858000"/>
              <a:gd name="connsiteX28" fmla="*/ 325347 w 7299977"/>
              <a:gd name="connsiteY28" fmla="*/ 4613499 h 6858000"/>
              <a:gd name="connsiteX29" fmla="*/ 25879 w 7299977"/>
              <a:gd name="connsiteY29" fmla="*/ 4378734 h 6858000"/>
              <a:gd name="connsiteX30" fmla="*/ 249753 w 7299977"/>
              <a:gd name="connsiteY30" fmla="*/ 4414305 h 6858000"/>
              <a:gd name="connsiteX31" fmla="*/ 313718 w 7299977"/>
              <a:gd name="connsiteY31" fmla="*/ 4321821 h 6858000"/>
              <a:gd name="connsiteX32" fmla="*/ 418386 w 7299977"/>
              <a:gd name="connsiteY32" fmla="*/ 4172424 h 6858000"/>
              <a:gd name="connsiteX33" fmla="*/ 491072 w 7299977"/>
              <a:gd name="connsiteY33" fmla="*/ 4090612 h 6858000"/>
              <a:gd name="connsiteX34" fmla="*/ 520147 w 7299977"/>
              <a:gd name="connsiteY34" fmla="*/ 3827390 h 6858000"/>
              <a:gd name="connsiteX35" fmla="*/ 459090 w 7299977"/>
              <a:gd name="connsiteY35" fmla="*/ 3539269 h 6858000"/>
              <a:gd name="connsiteX36" fmla="*/ 290458 w 7299977"/>
              <a:gd name="connsiteY36" fmla="*/ 3393429 h 6858000"/>
              <a:gd name="connsiteX37" fmla="*/ 339884 w 7299977"/>
              <a:gd name="connsiteY37" fmla="*/ 3229805 h 6858000"/>
              <a:gd name="connsiteX38" fmla="*/ 697501 w 7299977"/>
              <a:gd name="connsiteY38" fmla="*/ 3329402 h 6858000"/>
              <a:gd name="connsiteX39" fmla="*/ 165437 w 7299977"/>
              <a:gd name="connsiteY39" fmla="*/ 2941684 h 6858000"/>
              <a:gd name="connsiteX40" fmla="*/ 255568 w 7299977"/>
              <a:gd name="connsiteY40" fmla="*/ 2923898 h 6858000"/>
              <a:gd name="connsiteX41" fmla="*/ 578296 w 7299977"/>
              <a:gd name="connsiteY41" fmla="*/ 2703362 h 6858000"/>
              <a:gd name="connsiteX42" fmla="*/ 595740 w 7299977"/>
              <a:gd name="connsiteY42" fmla="*/ 2692689 h 6858000"/>
              <a:gd name="connsiteX43" fmla="*/ 650982 w 7299977"/>
              <a:gd name="connsiteY43" fmla="*/ 2553965 h 6858000"/>
              <a:gd name="connsiteX44" fmla="*/ 825429 w 7299977"/>
              <a:gd name="connsiteY44" fmla="*/ 2532623 h 6858000"/>
              <a:gd name="connsiteX45" fmla="*/ 970802 w 7299977"/>
              <a:gd name="connsiteY45" fmla="*/ 2564636 h 6858000"/>
              <a:gd name="connsiteX46" fmla="*/ 1127805 w 7299977"/>
              <a:gd name="connsiteY46" fmla="*/ 2525509 h 6858000"/>
              <a:gd name="connsiteX47" fmla="*/ 1267362 w 7299977"/>
              <a:gd name="connsiteY47" fmla="*/ 2543294 h 6858000"/>
              <a:gd name="connsiteX48" fmla="*/ 1386568 w 7299977"/>
              <a:gd name="connsiteY48" fmla="*/ 2518395 h 6858000"/>
              <a:gd name="connsiteX49" fmla="*/ 1270270 w 7299977"/>
              <a:gd name="connsiteY49" fmla="*/ 2401012 h 6858000"/>
              <a:gd name="connsiteX50" fmla="*/ 1107453 w 7299977"/>
              <a:gd name="connsiteY50" fmla="*/ 2401012 h 6858000"/>
              <a:gd name="connsiteX51" fmla="*/ 991154 w 7299977"/>
              <a:gd name="connsiteY51" fmla="*/ 2326314 h 6858000"/>
              <a:gd name="connsiteX52" fmla="*/ 880671 w 7299977"/>
              <a:gd name="connsiteY52" fmla="*/ 2191146 h 6858000"/>
              <a:gd name="connsiteX53" fmla="*/ 491072 w 7299977"/>
              <a:gd name="connsiteY53" fmla="*/ 1974165 h 6858000"/>
              <a:gd name="connsiteX54" fmla="*/ 421293 w 7299977"/>
              <a:gd name="connsiteY54" fmla="*/ 1892353 h 6858000"/>
              <a:gd name="connsiteX55" fmla="*/ 1531941 w 7299977"/>
              <a:gd name="connsiteY55" fmla="*/ 2208931 h 6858000"/>
              <a:gd name="connsiteX56" fmla="*/ 1188861 w 7299977"/>
              <a:gd name="connsiteY56" fmla="*/ 2077320 h 6858000"/>
              <a:gd name="connsiteX57" fmla="*/ 1421458 w 7299977"/>
              <a:gd name="connsiteY57" fmla="*/ 2102219 h 6858000"/>
              <a:gd name="connsiteX58" fmla="*/ 1549386 w 7299977"/>
              <a:gd name="connsiteY58" fmla="*/ 2013292 h 6858000"/>
              <a:gd name="connsiteX59" fmla="*/ 1549386 w 7299977"/>
              <a:gd name="connsiteY59" fmla="*/ 1984836 h 6858000"/>
              <a:gd name="connsiteX60" fmla="*/ 1453440 w 7299977"/>
              <a:gd name="connsiteY60" fmla="*/ 1903025 h 6858000"/>
              <a:gd name="connsiteX61" fmla="*/ 1398198 w 7299977"/>
              <a:gd name="connsiteY61" fmla="*/ 1849668 h 6858000"/>
              <a:gd name="connsiteX62" fmla="*/ 1247011 w 7299977"/>
              <a:gd name="connsiteY62" fmla="*/ 1657587 h 6858000"/>
              <a:gd name="connsiteX63" fmla="*/ 1354586 w 7299977"/>
              <a:gd name="connsiteY63" fmla="*/ 1636245 h 6858000"/>
              <a:gd name="connsiteX64" fmla="*/ 1395290 w 7299977"/>
              <a:gd name="connsiteY64" fmla="*/ 1597117 h 6858000"/>
              <a:gd name="connsiteX65" fmla="*/ 1366216 w 7299977"/>
              <a:gd name="connsiteY65" fmla="*/ 1540204 h 6858000"/>
              <a:gd name="connsiteX66" fmla="*/ 1031858 w 7299977"/>
              <a:gd name="connsiteY66" fmla="*/ 1365909 h 6858000"/>
              <a:gd name="connsiteX67" fmla="*/ 1005692 w 7299977"/>
              <a:gd name="connsiteY67" fmla="*/ 1230741 h 6858000"/>
              <a:gd name="connsiteX68" fmla="*/ 1069655 w 7299977"/>
              <a:gd name="connsiteY68" fmla="*/ 1209399 h 6858000"/>
              <a:gd name="connsiteX69" fmla="*/ 1142342 w 7299977"/>
              <a:gd name="connsiteY69" fmla="*/ 1220069 h 6858000"/>
              <a:gd name="connsiteX70" fmla="*/ 1084193 w 7299977"/>
              <a:gd name="connsiteY70" fmla="*/ 1113358 h 6858000"/>
              <a:gd name="connsiteX71" fmla="*/ 848689 w 7299977"/>
              <a:gd name="connsiteY71" fmla="*/ 1006647 h 6858000"/>
              <a:gd name="connsiteX72" fmla="*/ 805077 w 7299977"/>
              <a:gd name="connsiteY72" fmla="*/ 949734 h 6858000"/>
              <a:gd name="connsiteX73" fmla="*/ 863226 w 7299977"/>
              <a:gd name="connsiteY73" fmla="*/ 921277 h 6858000"/>
              <a:gd name="connsiteX74" fmla="*/ 906838 w 7299977"/>
              <a:gd name="connsiteY74" fmla="*/ 910606 h 6858000"/>
              <a:gd name="connsiteX75" fmla="*/ 5527 w 7299977"/>
              <a:gd name="connsiteY75" fmla="*/ 465975 h 6858000"/>
              <a:gd name="connsiteX76" fmla="*/ 209049 w 7299977"/>
              <a:gd name="connsiteY76" fmla="*/ 462417 h 6858000"/>
              <a:gd name="connsiteX77" fmla="*/ 409664 w 7299977"/>
              <a:gd name="connsiteY77" fmla="*/ 533558 h 6858000"/>
              <a:gd name="connsiteX78" fmla="*/ 621908 w 7299977"/>
              <a:gd name="connsiteY78" fmla="*/ 522887 h 6858000"/>
              <a:gd name="connsiteX79" fmla="*/ 822522 w 7299977"/>
              <a:gd name="connsiteY79" fmla="*/ 558458 h 6858000"/>
              <a:gd name="connsiteX80" fmla="*/ 996969 w 7299977"/>
              <a:gd name="connsiteY80" fmla="*/ 558458 h 6858000"/>
              <a:gd name="connsiteX81" fmla="*/ 834151 w 7299977"/>
              <a:gd name="connsiteY81" fmla="*/ 505101 h 6858000"/>
              <a:gd name="connsiteX82" fmla="*/ 773095 w 7299977"/>
              <a:gd name="connsiteY82" fmla="*/ 416176 h 6858000"/>
              <a:gd name="connsiteX83" fmla="*/ 793447 w 7299977"/>
              <a:gd name="connsiteY83" fmla="*/ 334364 h 6858000"/>
              <a:gd name="connsiteX84" fmla="*/ 860319 w 7299977"/>
              <a:gd name="connsiteY84" fmla="*/ 359262 h 6858000"/>
              <a:gd name="connsiteX85" fmla="*/ 938820 w 7299977"/>
              <a:gd name="connsiteY85" fmla="*/ 451747 h 6858000"/>
              <a:gd name="connsiteX86" fmla="*/ 956265 w 7299977"/>
              <a:gd name="connsiteY86" fmla="*/ 394834 h 6858000"/>
              <a:gd name="connsiteX87" fmla="*/ 1002784 w 7299977"/>
              <a:gd name="connsiteY87" fmla="*/ 352148 h 6858000"/>
              <a:gd name="connsiteX88" fmla="*/ 1270270 w 7299977"/>
              <a:gd name="connsiteY88" fmla="*/ 373491 h 6858000"/>
              <a:gd name="connsiteX89" fmla="*/ 1092915 w 7299977"/>
              <a:gd name="connsiteY89" fmla="*/ 192082 h 6858000"/>
              <a:gd name="connsiteX90" fmla="*/ 979525 w 7299977"/>
              <a:gd name="connsiteY90" fmla="*/ 163625 h 6858000"/>
              <a:gd name="connsiteX91" fmla="*/ 953358 w 7299977"/>
              <a:gd name="connsiteY91" fmla="*/ 88927 h 6858000"/>
              <a:gd name="connsiteX92" fmla="*/ 1005692 w 7299977"/>
              <a:gd name="connsiteY92" fmla="*/ 71141 h 6858000"/>
              <a:gd name="connsiteX93" fmla="*/ 1267362 w 7299977"/>
              <a:gd name="connsiteY93" fmla="*/ 135168 h 6858000"/>
              <a:gd name="connsiteX94" fmla="*/ 1310975 w 7299977"/>
              <a:gd name="connsiteY94" fmla="*/ 110269 h 6858000"/>
              <a:gd name="connsiteX95" fmla="*/ 1008599 w 7299977"/>
              <a:gd name="connsiteY9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7299977" h="6858000">
                <a:moveTo>
                  <a:pt x="1008599" y="0"/>
                </a:moveTo>
                <a:lnTo>
                  <a:pt x="4420653" y="0"/>
                </a:lnTo>
                <a:lnTo>
                  <a:pt x="5511704" y="0"/>
                </a:lnTo>
                <a:lnTo>
                  <a:pt x="7299977" y="0"/>
                </a:lnTo>
                <a:lnTo>
                  <a:pt x="7299977" y="6858000"/>
                </a:lnTo>
                <a:lnTo>
                  <a:pt x="5511704" y="6858000"/>
                </a:lnTo>
                <a:lnTo>
                  <a:pt x="4420653" y="6858000"/>
                </a:lnTo>
                <a:lnTo>
                  <a:pt x="1592997" y="6858000"/>
                </a:lnTo>
                <a:cubicBezTo>
                  <a:pt x="1473792" y="6786859"/>
                  <a:pt x="1360401" y="6701489"/>
                  <a:pt x="1232473" y="6658805"/>
                </a:cubicBezTo>
                <a:cubicBezTo>
                  <a:pt x="1145250" y="6630349"/>
                  <a:pt x="1060933" y="6580550"/>
                  <a:pt x="1075471" y="6431153"/>
                </a:cubicBezTo>
                <a:cubicBezTo>
                  <a:pt x="1078378" y="6388469"/>
                  <a:pt x="1055118" y="6356456"/>
                  <a:pt x="1020229" y="6367127"/>
                </a:cubicBezTo>
                <a:cubicBezTo>
                  <a:pt x="953358" y="6388469"/>
                  <a:pt x="921375" y="6327999"/>
                  <a:pt x="883579" y="6281757"/>
                </a:cubicBezTo>
                <a:cubicBezTo>
                  <a:pt x="816707" y="6199945"/>
                  <a:pt x="752743" y="6114575"/>
                  <a:pt x="645167" y="6100347"/>
                </a:cubicBezTo>
                <a:cubicBezTo>
                  <a:pt x="665519" y="6036320"/>
                  <a:pt x="700408" y="6043434"/>
                  <a:pt x="732391" y="6057663"/>
                </a:cubicBezTo>
                <a:cubicBezTo>
                  <a:pt x="816707" y="6093234"/>
                  <a:pt x="901023" y="6132361"/>
                  <a:pt x="985339" y="6167932"/>
                </a:cubicBezTo>
                <a:cubicBezTo>
                  <a:pt x="1040581" y="6189274"/>
                  <a:pt x="1095822" y="6221287"/>
                  <a:pt x="1168509" y="6196388"/>
                </a:cubicBezTo>
                <a:cubicBezTo>
                  <a:pt x="1104545" y="6068335"/>
                  <a:pt x="996969" y="6043434"/>
                  <a:pt x="909746" y="6004307"/>
                </a:cubicBezTo>
                <a:cubicBezTo>
                  <a:pt x="802169" y="5954508"/>
                  <a:pt x="738206" y="5862025"/>
                  <a:pt x="659704" y="5755314"/>
                </a:cubicBezTo>
                <a:cubicBezTo>
                  <a:pt x="738206" y="5726858"/>
                  <a:pt x="787632" y="5805112"/>
                  <a:pt x="851597" y="5801555"/>
                </a:cubicBezTo>
                <a:cubicBezTo>
                  <a:pt x="854504" y="5790884"/>
                  <a:pt x="860319" y="5769542"/>
                  <a:pt x="860319" y="5769542"/>
                </a:cubicBezTo>
                <a:cubicBezTo>
                  <a:pt x="755650" y="5712629"/>
                  <a:pt x="709132" y="5605917"/>
                  <a:pt x="691686" y="5474306"/>
                </a:cubicBezTo>
                <a:cubicBezTo>
                  <a:pt x="685872" y="5406721"/>
                  <a:pt x="648075" y="5385379"/>
                  <a:pt x="610278" y="5353367"/>
                </a:cubicBezTo>
                <a:cubicBezTo>
                  <a:pt x="482350" y="5243097"/>
                  <a:pt x="345700" y="5143500"/>
                  <a:pt x="238123" y="4994104"/>
                </a:cubicBezTo>
                <a:cubicBezTo>
                  <a:pt x="363144" y="5011889"/>
                  <a:pt x="461997" y="5111487"/>
                  <a:pt x="592833" y="5154171"/>
                </a:cubicBezTo>
                <a:cubicBezTo>
                  <a:pt x="488165" y="4990547"/>
                  <a:pt x="351514" y="4905177"/>
                  <a:pt x="226494" y="4805580"/>
                </a:cubicBezTo>
                <a:cubicBezTo>
                  <a:pt x="168344" y="4759339"/>
                  <a:pt x="116011" y="4702425"/>
                  <a:pt x="49139" y="4677526"/>
                </a:cubicBezTo>
                <a:cubicBezTo>
                  <a:pt x="25879" y="4670412"/>
                  <a:pt x="-14826" y="4652628"/>
                  <a:pt x="5527" y="4602828"/>
                </a:cubicBezTo>
                <a:cubicBezTo>
                  <a:pt x="22972" y="4560144"/>
                  <a:pt x="54954" y="4574373"/>
                  <a:pt x="84029" y="4585042"/>
                </a:cubicBezTo>
                <a:cubicBezTo>
                  <a:pt x="153807" y="4613499"/>
                  <a:pt x="229401" y="4613499"/>
                  <a:pt x="325347" y="4613499"/>
                </a:cubicBezTo>
                <a:cubicBezTo>
                  <a:pt x="243939" y="4478331"/>
                  <a:pt x="95658" y="4521016"/>
                  <a:pt x="25879" y="4378734"/>
                </a:cubicBezTo>
                <a:cubicBezTo>
                  <a:pt x="113103" y="4353835"/>
                  <a:pt x="179975" y="4403633"/>
                  <a:pt x="249753" y="4414305"/>
                </a:cubicBezTo>
                <a:cubicBezTo>
                  <a:pt x="313718" y="4424975"/>
                  <a:pt x="328254" y="4400076"/>
                  <a:pt x="313718" y="4321821"/>
                </a:cubicBezTo>
                <a:cubicBezTo>
                  <a:pt x="290458" y="4200882"/>
                  <a:pt x="325347" y="4140411"/>
                  <a:pt x="418386" y="4172424"/>
                </a:cubicBezTo>
                <a:cubicBezTo>
                  <a:pt x="505609" y="4204438"/>
                  <a:pt x="514332" y="4158196"/>
                  <a:pt x="491072" y="4090612"/>
                </a:cubicBezTo>
                <a:cubicBezTo>
                  <a:pt x="456183" y="3991015"/>
                  <a:pt x="493979" y="3912759"/>
                  <a:pt x="520147" y="3827390"/>
                </a:cubicBezTo>
                <a:cubicBezTo>
                  <a:pt x="560851" y="3699337"/>
                  <a:pt x="543407" y="3635309"/>
                  <a:pt x="459090" y="3539269"/>
                </a:cubicBezTo>
                <a:cubicBezTo>
                  <a:pt x="409664" y="3485914"/>
                  <a:pt x="360236" y="3439672"/>
                  <a:pt x="290458" y="3393429"/>
                </a:cubicBezTo>
                <a:cubicBezTo>
                  <a:pt x="450368" y="3368530"/>
                  <a:pt x="284643" y="3283162"/>
                  <a:pt x="339884" y="3229805"/>
                </a:cubicBezTo>
                <a:cubicBezTo>
                  <a:pt x="453275" y="3208463"/>
                  <a:pt x="543407" y="3379202"/>
                  <a:pt x="697501" y="3329402"/>
                </a:cubicBezTo>
                <a:cubicBezTo>
                  <a:pt x="511425" y="3183563"/>
                  <a:pt x="302087" y="3137322"/>
                  <a:pt x="165437" y="2941684"/>
                </a:cubicBezTo>
                <a:cubicBezTo>
                  <a:pt x="197419" y="2899000"/>
                  <a:pt x="229401" y="2941684"/>
                  <a:pt x="255568" y="2923898"/>
                </a:cubicBezTo>
                <a:cubicBezTo>
                  <a:pt x="255568" y="2913227"/>
                  <a:pt x="560851" y="2980812"/>
                  <a:pt x="578296" y="2703362"/>
                </a:cubicBezTo>
                <a:cubicBezTo>
                  <a:pt x="584111" y="2703362"/>
                  <a:pt x="589926" y="2703362"/>
                  <a:pt x="595740" y="2692689"/>
                </a:cubicBezTo>
                <a:cubicBezTo>
                  <a:pt x="627722" y="2653563"/>
                  <a:pt x="598648" y="2561080"/>
                  <a:pt x="650982" y="2553965"/>
                </a:cubicBezTo>
                <a:cubicBezTo>
                  <a:pt x="709132" y="2546851"/>
                  <a:pt x="764373" y="2514837"/>
                  <a:pt x="825429" y="2532623"/>
                </a:cubicBezTo>
                <a:cubicBezTo>
                  <a:pt x="871949" y="2546851"/>
                  <a:pt x="921375" y="2564636"/>
                  <a:pt x="970802" y="2564636"/>
                </a:cubicBezTo>
                <a:cubicBezTo>
                  <a:pt x="1023136" y="2564636"/>
                  <a:pt x="1095822" y="2685576"/>
                  <a:pt x="1127805" y="2525509"/>
                </a:cubicBezTo>
                <a:cubicBezTo>
                  <a:pt x="1127805" y="2518395"/>
                  <a:pt x="1217936" y="2536181"/>
                  <a:pt x="1267362" y="2543294"/>
                </a:cubicBezTo>
                <a:cubicBezTo>
                  <a:pt x="1308067" y="2550408"/>
                  <a:pt x="1357494" y="2582422"/>
                  <a:pt x="1386568" y="2518395"/>
                </a:cubicBezTo>
                <a:cubicBezTo>
                  <a:pt x="1401105" y="2479267"/>
                  <a:pt x="1331326" y="2408126"/>
                  <a:pt x="1270270" y="2401012"/>
                </a:cubicBezTo>
                <a:cubicBezTo>
                  <a:pt x="1215029" y="2393898"/>
                  <a:pt x="1159787" y="2386784"/>
                  <a:pt x="1107453" y="2401012"/>
                </a:cubicBezTo>
                <a:cubicBezTo>
                  <a:pt x="1043489" y="2418796"/>
                  <a:pt x="1008599" y="2390340"/>
                  <a:pt x="991154" y="2326314"/>
                </a:cubicBezTo>
                <a:cubicBezTo>
                  <a:pt x="970802" y="2258731"/>
                  <a:pt x="933005" y="2223159"/>
                  <a:pt x="880671" y="2191146"/>
                </a:cubicBezTo>
                <a:cubicBezTo>
                  <a:pt x="752743" y="2112891"/>
                  <a:pt x="630630" y="2020407"/>
                  <a:pt x="491072" y="1974165"/>
                </a:cubicBezTo>
                <a:cubicBezTo>
                  <a:pt x="464905" y="1967051"/>
                  <a:pt x="432923" y="1952823"/>
                  <a:pt x="421293" y="1892353"/>
                </a:cubicBezTo>
                <a:cubicBezTo>
                  <a:pt x="799262" y="1984836"/>
                  <a:pt x="1142342" y="2223159"/>
                  <a:pt x="1531941" y="2208931"/>
                </a:cubicBezTo>
                <a:cubicBezTo>
                  <a:pt x="1427272" y="2134233"/>
                  <a:pt x="1302252" y="2130676"/>
                  <a:pt x="1188861" y="2077320"/>
                </a:cubicBezTo>
                <a:cubicBezTo>
                  <a:pt x="1270270" y="2038192"/>
                  <a:pt x="1345864" y="2080877"/>
                  <a:pt x="1421458" y="2102219"/>
                </a:cubicBezTo>
                <a:cubicBezTo>
                  <a:pt x="1485422" y="2120004"/>
                  <a:pt x="1543571" y="2123562"/>
                  <a:pt x="1549386" y="2013292"/>
                </a:cubicBezTo>
                <a:cubicBezTo>
                  <a:pt x="1549386" y="2002622"/>
                  <a:pt x="1549386" y="1995507"/>
                  <a:pt x="1549386" y="1984836"/>
                </a:cubicBezTo>
                <a:cubicBezTo>
                  <a:pt x="1526126" y="1938595"/>
                  <a:pt x="1494144" y="1917252"/>
                  <a:pt x="1453440" y="1903025"/>
                </a:cubicBezTo>
                <a:cubicBezTo>
                  <a:pt x="1430180" y="1895910"/>
                  <a:pt x="1398198" y="1881683"/>
                  <a:pt x="1398198" y="1849668"/>
                </a:cubicBezTo>
                <a:cubicBezTo>
                  <a:pt x="1401105" y="1728729"/>
                  <a:pt x="1322604" y="1693158"/>
                  <a:pt x="1247011" y="1657587"/>
                </a:cubicBezTo>
                <a:cubicBezTo>
                  <a:pt x="1287715" y="1597117"/>
                  <a:pt x="1322604" y="1639802"/>
                  <a:pt x="1354586" y="1636245"/>
                </a:cubicBezTo>
                <a:cubicBezTo>
                  <a:pt x="1374939" y="1632688"/>
                  <a:pt x="1395290" y="1629132"/>
                  <a:pt x="1395290" y="1597117"/>
                </a:cubicBezTo>
                <a:cubicBezTo>
                  <a:pt x="1395290" y="1572219"/>
                  <a:pt x="1386568" y="1540204"/>
                  <a:pt x="1366216" y="1540204"/>
                </a:cubicBezTo>
                <a:cubicBezTo>
                  <a:pt x="1238288" y="1536647"/>
                  <a:pt x="1165601" y="1365909"/>
                  <a:pt x="1031858" y="1365909"/>
                </a:cubicBezTo>
                <a:cubicBezTo>
                  <a:pt x="950450" y="1365909"/>
                  <a:pt x="1072563" y="1269868"/>
                  <a:pt x="1005692" y="1230741"/>
                </a:cubicBezTo>
                <a:cubicBezTo>
                  <a:pt x="991154" y="1220069"/>
                  <a:pt x="1046396" y="1205842"/>
                  <a:pt x="1069655" y="1209399"/>
                </a:cubicBezTo>
                <a:cubicBezTo>
                  <a:pt x="1092915" y="1212955"/>
                  <a:pt x="1113268" y="1237855"/>
                  <a:pt x="1142342" y="1220069"/>
                </a:cubicBezTo>
                <a:cubicBezTo>
                  <a:pt x="1156879" y="1156043"/>
                  <a:pt x="1119082" y="1131144"/>
                  <a:pt x="1084193" y="1113358"/>
                </a:cubicBezTo>
                <a:cubicBezTo>
                  <a:pt x="1008599" y="1070674"/>
                  <a:pt x="933005" y="1020875"/>
                  <a:pt x="848689" y="1006647"/>
                </a:cubicBezTo>
                <a:cubicBezTo>
                  <a:pt x="819615" y="1003089"/>
                  <a:pt x="802169" y="985305"/>
                  <a:pt x="805077" y="949734"/>
                </a:cubicBezTo>
                <a:cubicBezTo>
                  <a:pt x="810892" y="903491"/>
                  <a:pt x="839967" y="917720"/>
                  <a:pt x="863226" y="921277"/>
                </a:cubicBezTo>
                <a:cubicBezTo>
                  <a:pt x="877764" y="924835"/>
                  <a:pt x="892301" y="935506"/>
                  <a:pt x="906838" y="910606"/>
                </a:cubicBezTo>
                <a:cubicBezTo>
                  <a:pt x="566666" y="658055"/>
                  <a:pt x="386404" y="672284"/>
                  <a:pt x="5527" y="465975"/>
                </a:cubicBezTo>
                <a:cubicBezTo>
                  <a:pt x="89843" y="426847"/>
                  <a:pt x="150900" y="455303"/>
                  <a:pt x="209049" y="462417"/>
                </a:cubicBezTo>
                <a:cubicBezTo>
                  <a:pt x="354422" y="480203"/>
                  <a:pt x="264290" y="512216"/>
                  <a:pt x="409664" y="533558"/>
                </a:cubicBezTo>
                <a:cubicBezTo>
                  <a:pt x="479443" y="544229"/>
                  <a:pt x="543407" y="579800"/>
                  <a:pt x="621908" y="522887"/>
                </a:cubicBezTo>
                <a:cubicBezTo>
                  <a:pt x="674242" y="483759"/>
                  <a:pt x="758558" y="526444"/>
                  <a:pt x="822522" y="558458"/>
                </a:cubicBezTo>
                <a:cubicBezTo>
                  <a:pt x="874856" y="586915"/>
                  <a:pt x="927190" y="594028"/>
                  <a:pt x="996969" y="558458"/>
                </a:cubicBezTo>
                <a:cubicBezTo>
                  <a:pt x="933005" y="537116"/>
                  <a:pt x="883579" y="519330"/>
                  <a:pt x="834151" y="505101"/>
                </a:cubicBezTo>
                <a:cubicBezTo>
                  <a:pt x="793447" y="494431"/>
                  <a:pt x="770187" y="469532"/>
                  <a:pt x="773095" y="416176"/>
                </a:cubicBezTo>
                <a:cubicBezTo>
                  <a:pt x="773095" y="387720"/>
                  <a:pt x="764373" y="348592"/>
                  <a:pt x="793447" y="334364"/>
                </a:cubicBezTo>
                <a:cubicBezTo>
                  <a:pt x="816707" y="320135"/>
                  <a:pt x="848689" y="334364"/>
                  <a:pt x="860319" y="359262"/>
                </a:cubicBezTo>
                <a:cubicBezTo>
                  <a:pt x="874856" y="405504"/>
                  <a:pt x="889393" y="448189"/>
                  <a:pt x="938820" y="451747"/>
                </a:cubicBezTo>
                <a:cubicBezTo>
                  <a:pt x="1005692" y="458860"/>
                  <a:pt x="967894" y="430405"/>
                  <a:pt x="956265" y="394834"/>
                </a:cubicBezTo>
                <a:cubicBezTo>
                  <a:pt x="944635" y="355706"/>
                  <a:pt x="979525" y="345034"/>
                  <a:pt x="1002784" y="352148"/>
                </a:cubicBezTo>
                <a:cubicBezTo>
                  <a:pt x="1090008" y="384162"/>
                  <a:pt x="1180139" y="327250"/>
                  <a:pt x="1270270" y="373491"/>
                </a:cubicBezTo>
                <a:cubicBezTo>
                  <a:pt x="1247011" y="259665"/>
                  <a:pt x="1197583" y="209867"/>
                  <a:pt x="1092915" y="192082"/>
                </a:cubicBezTo>
                <a:cubicBezTo>
                  <a:pt x="1055118" y="188525"/>
                  <a:pt x="1014414" y="195638"/>
                  <a:pt x="979525" y="163625"/>
                </a:cubicBezTo>
                <a:cubicBezTo>
                  <a:pt x="959172" y="145839"/>
                  <a:pt x="938820" y="124497"/>
                  <a:pt x="953358" y="88927"/>
                </a:cubicBezTo>
                <a:cubicBezTo>
                  <a:pt x="962080" y="64027"/>
                  <a:pt x="985339" y="64027"/>
                  <a:pt x="1005692" y="71141"/>
                </a:cubicBezTo>
                <a:cubicBezTo>
                  <a:pt x="1090008" y="110269"/>
                  <a:pt x="1180139" y="120941"/>
                  <a:pt x="1267362" y="135168"/>
                </a:cubicBezTo>
                <a:cubicBezTo>
                  <a:pt x="1281900" y="138725"/>
                  <a:pt x="1296437" y="145839"/>
                  <a:pt x="1310975" y="110269"/>
                </a:cubicBezTo>
                <a:cubicBezTo>
                  <a:pt x="1209214" y="78255"/>
                  <a:pt x="1110360" y="35571"/>
                  <a:pt x="1008599" y="0"/>
                </a:cubicBezTo>
                <a:close/>
              </a:path>
            </a:pathLst>
          </a:custGeom>
          <a:solidFill>
            <a:srgbClr val="7FA1B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26E254F-8BA6-6F48-9FA2-31396B749E8F}"/>
              </a:ext>
            </a:extLst>
          </p:cNvPr>
          <p:cNvSpPr>
            <a:spLocks noGrp="1"/>
          </p:cNvSpPr>
          <p:nvPr>
            <p:ph type="title"/>
          </p:nvPr>
        </p:nvSpPr>
        <p:spPr>
          <a:xfrm>
            <a:off x="6848542" y="1065749"/>
            <a:ext cx="4505258" cy="4726502"/>
          </a:xfrm>
        </p:spPr>
        <p:txBody>
          <a:bodyPr>
            <a:normAutofit/>
          </a:bodyPr>
          <a:lstStyle/>
          <a:p>
            <a:r>
              <a:rPr lang="en-US" dirty="0">
                <a:solidFill>
                  <a:srgbClr val="FFFFFF"/>
                </a:solidFill>
              </a:rPr>
              <a:t>Other Issues</a:t>
            </a:r>
          </a:p>
        </p:txBody>
      </p:sp>
      <p:sp>
        <p:nvSpPr>
          <p:cNvPr id="3" name="Content Placeholder 2">
            <a:extLst>
              <a:ext uri="{FF2B5EF4-FFF2-40B4-BE49-F238E27FC236}">
                <a16:creationId xmlns:a16="http://schemas.microsoft.com/office/drawing/2014/main" id="{0EC6BAE3-1888-9C4A-84FE-EF8C9FC7EDA7}"/>
              </a:ext>
            </a:extLst>
          </p:cNvPr>
          <p:cNvSpPr>
            <a:spLocks noGrp="1"/>
          </p:cNvSpPr>
          <p:nvPr>
            <p:ph idx="1"/>
          </p:nvPr>
        </p:nvSpPr>
        <p:spPr>
          <a:xfrm>
            <a:off x="838200" y="713313"/>
            <a:ext cx="3815778" cy="5431376"/>
          </a:xfrm>
        </p:spPr>
        <p:txBody>
          <a:bodyPr anchor="ctr">
            <a:normAutofit/>
          </a:bodyPr>
          <a:lstStyle/>
          <a:p>
            <a:pPr>
              <a:lnSpc>
                <a:spcPct val="90000"/>
              </a:lnSpc>
              <a:spcBef>
                <a:spcPct val="0"/>
              </a:spcBef>
              <a:spcAft>
                <a:spcPts val="600"/>
              </a:spcAft>
            </a:pPr>
            <a:r>
              <a:rPr lang="en-US" altLang="en-US" sz="1600"/>
              <a:t>Conflicts of Interest – do you have multiple roles that may influence people or how data is used.</a:t>
            </a:r>
          </a:p>
          <a:p>
            <a:pPr>
              <a:lnSpc>
                <a:spcPct val="90000"/>
              </a:lnSpc>
              <a:spcBef>
                <a:spcPct val="0"/>
              </a:spcBef>
              <a:spcAft>
                <a:spcPts val="600"/>
              </a:spcAft>
            </a:pPr>
            <a:r>
              <a:rPr lang="en-US" altLang="en-US" sz="1600"/>
              <a:t>Focus Group Participant Identification- all participants in a focus group will hear what others have said, thus how can the information remain confidential or anonymous?</a:t>
            </a:r>
          </a:p>
          <a:p>
            <a:pPr>
              <a:lnSpc>
                <a:spcPct val="90000"/>
              </a:lnSpc>
              <a:spcBef>
                <a:spcPct val="0"/>
              </a:spcBef>
              <a:spcAft>
                <a:spcPts val="600"/>
              </a:spcAft>
            </a:pPr>
            <a:r>
              <a:rPr lang="en-US" altLang="en-US" sz="1600"/>
              <a:t>Deceit- in some instances telling people what you are doing will effect how thy respond and thus you might want to not accurately inform them what the research is about.</a:t>
            </a:r>
          </a:p>
          <a:p>
            <a:pPr>
              <a:lnSpc>
                <a:spcPct val="90000"/>
              </a:lnSpc>
              <a:spcBef>
                <a:spcPct val="0"/>
              </a:spcBef>
              <a:spcAft>
                <a:spcPts val="600"/>
              </a:spcAft>
            </a:pPr>
            <a:r>
              <a:rPr lang="en-US" altLang="en-US" sz="1600"/>
              <a:t>Observation – in some instances you may want to observe how people behave, you generally need to get approval from them or inform them this will occur..</a:t>
            </a:r>
          </a:p>
          <a:p>
            <a:pPr>
              <a:lnSpc>
                <a:spcPct val="90000"/>
              </a:lnSpc>
            </a:pPr>
            <a:endParaRPr lang="en-US" sz="1600"/>
          </a:p>
        </p:txBody>
      </p:sp>
      <p:sp>
        <p:nvSpPr>
          <p:cNvPr id="33794" name="Rectangle 2">
            <a:extLst>
              <a:ext uri="{FF2B5EF4-FFF2-40B4-BE49-F238E27FC236}">
                <a16:creationId xmlns:a16="http://schemas.microsoft.com/office/drawing/2014/main" id="{563C8254-4BBB-B440-B10D-66AF628F771F}"/>
              </a:ext>
            </a:extLst>
          </p:cNvPr>
          <p:cNvSpPr>
            <a:spLocks noChangeArrowheads="1"/>
          </p:cNvSpPr>
          <p:nvPr/>
        </p:nvSpPr>
        <p:spPr bwMode="auto">
          <a:xfrm>
            <a:off x="6848542" y="1065749"/>
            <a:ext cx="4505258" cy="472650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90000"/>
              </a:lnSpc>
              <a:spcBef>
                <a:spcPct val="0"/>
              </a:spcBef>
              <a:spcAft>
                <a:spcPts val="600"/>
              </a:spcAft>
              <a:buNone/>
            </a:pPr>
            <a:r>
              <a:rPr lang="en-US" altLang="en-US" sz="4000" i="1">
                <a:solidFill>
                  <a:srgbClr val="FFFFFF"/>
                </a:solidFill>
                <a:latin typeface="+mj-lt"/>
                <a:ea typeface="+mj-ea"/>
                <a:cs typeface="+mj-cs"/>
              </a:rPr>
              <a:t>Other Issues </a:t>
            </a:r>
            <a:endParaRPr lang="en-US" altLang="en-US" sz="4000" b="1" i="1">
              <a:solidFill>
                <a:srgbClr val="FFFFFF"/>
              </a:solidFill>
              <a:latin typeface="+mj-lt"/>
              <a:ea typeface="+mj-ea"/>
              <a:cs typeface="+mj-cs"/>
            </a:endParaRPr>
          </a:p>
        </p:txBody>
      </p:sp>
      <p:sp>
        <p:nvSpPr>
          <p:cNvPr id="33796" name="Text Box 4">
            <a:extLst>
              <a:ext uri="{FF2B5EF4-FFF2-40B4-BE49-F238E27FC236}">
                <a16:creationId xmlns:a16="http://schemas.microsoft.com/office/drawing/2014/main" id="{709320BC-F67F-B04E-974A-F0747F6417E8}"/>
              </a:ext>
            </a:extLst>
          </p:cNvPr>
          <p:cNvSpPr txBox="1">
            <a:spLocks noChangeArrowheads="1"/>
          </p:cNvSpPr>
          <p:nvPr/>
        </p:nvSpPr>
        <p:spPr bwMode="auto">
          <a:xfrm>
            <a:off x="838200" y="713313"/>
            <a:ext cx="3815778" cy="543137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indent="-228600">
              <a:lnSpc>
                <a:spcPct val="90000"/>
              </a:lnSpc>
              <a:spcBef>
                <a:spcPct val="0"/>
              </a:spcBef>
              <a:spcAft>
                <a:spcPts val="600"/>
              </a:spcAft>
              <a:buFont typeface="Arial" panose="020B0604020202020204" pitchFamily="34" charset="0"/>
              <a:buChar char="•"/>
            </a:pPr>
            <a:endParaRPr lang="en-US" altLang="en-US" sz="1000" dirty="0">
              <a:latin typeface="+mn-lt"/>
            </a:endParaRPr>
          </a:p>
        </p:txBody>
      </p:sp>
      <p:sp>
        <p:nvSpPr>
          <p:cNvPr id="33795" name="Rectangle 3">
            <a:extLst>
              <a:ext uri="{FF2B5EF4-FFF2-40B4-BE49-F238E27FC236}">
                <a16:creationId xmlns:a16="http://schemas.microsoft.com/office/drawing/2014/main" id="{9A13DD98-734E-1E47-B2EC-8BAB694328C0}"/>
              </a:ext>
            </a:extLst>
          </p:cNvPr>
          <p:cNvSpPr>
            <a:spLocks noChangeArrowheads="1"/>
          </p:cNvSpPr>
          <p:nvPr/>
        </p:nvSpPr>
        <p:spPr bwMode="auto">
          <a:xfrm>
            <a:off x="1981200" y="1484313"/>
            <a:ext cx="8229600" cy="464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Tx/>
              <a:buNone/>
            </a:pPr>
            <a:endParaRPr lang="en-AU" altLang="en-US"/>
          </a:p>
          <a:p>
            <a:pPr eaLnBrk="1" hangingPunct="1">
              <a:buFontTx/>
              <a:buNone/>
            </a:pPr>
            <a:endParaRPr lang="en-AU" altLang="en-US"/>
          </a:p>
          <a:p>
            <a:pPr eaLnBrk="1" hangingPunct="1">
              <a:buFontTx/>
              <a:buNone/>
            </a:pPr>
            <a:endParaRPr lang="en-AU" altLang="en-US"/>
          </a:p>
        </p:txBody>
      </p:sp>
    </p:spTree>
    <p:extLst>
      <p:ext uri="{BB962C8B-B14F-4D97-AF65-F5344CB8AC3E}">
        <p14:creationId xmlns:p14="http://schemas.microsoft.com/office/powerpoint/2010/main" val="11655653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DF0A98B-63F0-47BD-9203-AD26B8E336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D3D6B5C-B8B4-4071-9480-DEE5EC781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31334" y="1327050"/>
            <a:ext cx="6079676" cy="4114233"/>
          </a:xfrm>
          <a:custGeom>
            <a:avLst/>
            <a:gdLst>
              <a:gd name="connsiteX0" fmla="*/ 1164045 w 7323233"/>
              <a:gd name="connsiteY0" fmla="*/ 25 h 5835507"/>
              <a:gd name="connsiteX1" fmla="*/ 1213723 w 7323233"/>
              <a:gd name="connsiteY1" fmla="*/ 8385 h 5835507"/>
              <a:gd name="connsiteX2" fmla="*/ 2251656 w 7323233"/>
              <a:gd name="connsiteY2" fmla="*/ 138318 h 5835507"/>
              <a:gd name="connsiteX3" fmla="*/ 3226534 w 7323233"/>
              <a:gd name="connsiteY3" fmla="*/ 205194 h 5835507"/>
              <a:gd name="connsiteX4" fmla="*/ 4404335 w 7323233"/>
              <a:gd name="connsiteY4" fmla="*/ 316784 h 5835507"/>
              <a:gd name="connsiteX5" fmla="*/ 5225968 w 7323233"/>
              <a:gd name="connsiteY5" fmla="*/ 350415 h 5835507"/>
              <a:gd name="connsiteX6" fmla="*/ 5266859 w 7323233"/>
              <a:gd name="connsiteY6" fmla="*/ 348884 h 5835507"/>
              <a:gd name="connsiteX7" fmla="*/ 5685318 w 7323233"/>
              <a:gd name="connsiteY7" fmla="*/ 399712 h 5835507"/>
              <a:gd name="connsiteX8" fmla="*/ 5411315 w 7323233"/>
              <a:gd name="connsiteY8" fmla="*/ 618305 h 5835507"/>
              <a:gd name="connsiteX9" fmla="*/ 5805698 w 7323233"/>
              <a:gd name="connsiteY9" fmla="*/ 721868 h 5835507"/>
              <a:gd name="connsiteX10" fmla="*/ 6188997 w 7323233"/>
              <a:gd name="connsiteY10" fmla="*/ 868233 h 5835507"/>
              <a:gd name="connsiteX11" fmla="*/ 6261225 w 7323233"/>
              <a:gd name="connsiteY11" fmla="*/ 928614 h 5835507"/>
              <a:gd name="connsiteX12" fmla="*/ 6858533 w 7323233"/>
              <a:gd name="connsiteY12" fmla="*/ 1323379 h 5835507"/>
              <a:gd name="connsiteX13" fmla="*/ 6744269 w 7323233"/>
              <a:gd name="connsiteY13" fmla="*/ 1407072 h 5835507"/>
              <a:gd name="connsiteX14" fmla="*/ 6956365 w 7323233"/>
              <a:gd name="connsiteY14" fmla="*/ 1507197 h 5835507"/>
              <a:gd name="connsiteX15" fmla="*/ 7004134 w 7323233"/>
              <a:gd name="connsiteY15" fmla="*/ 1549234 h 5835507"/>
              <a:gd name="connsiteX16" fmla="*/ 6963627 w 7323233"/>
              <a:gd name="connsiteY16" fmla="*/ 1599678 h 5835507"/>
              <a:gd name="connsiteX17" fmla="*/ 6875731 w 7323233"/>
              <a:gd name="connsiteY17" fmla="*/ 1634837 h 5835507"/>
              <a:gd name="connsiteX18" fmla="*/ 6759175 w 7323233"/>
              <a:gd name="connsiteY18" fmla="*/ 1723878 h 5835507"/>
              <a:gd name="connsiteX19" fmla="*/ 6763759 w 7323233"/>
              <a:gd name="connsiteY19" fmla="*/ 1793431 h 5835507"/>
              <a:gd name="connsiteX20" fmla="*/ 6832931 w 7323233"/>
              <a:gd name="connsiteY20" fmla="*/ 1919543 h 5835507"/>
              <a:gd name="connsiteX21" fmla="*/ 6728984 w 7323233"/>
              <a:gd name="connsiteY21" fmla="*/ 2051386 h 5835507"/>
              <a:gd name="connsiteX22" fmla="*/ 6675481 w 7323233"/>
              <a:gd name="connsiteY22" fmla="*/ 2090365 h 5835507"/>
              <a:gd name="connsiteX23" fmla="*/ 6778665 w 7323233"/>
              <a:gd name="connsiteY23" fmla="*/ 2103740 h 5835507"/>
              <a:gd name="connsiteX24" fmla="*/ 6814587 w 7323233"/>
              <a:gd name="connsiteY24" fmla="*/ 2158771 h 5835507"/>
              <a:gd name="connsiteX25" fmla="*/ 6830637 w 7323233"/>
              <a:gd name="connsiteY25" fmla="*/ 2186286 h 5835507"/>
              <a:gd name="connsiteX26" fmla="*/ 6928087 w 7323233"/>
              <a:gd name="connsiteY26" fmla="*/ 2358639 h 5835507"/>
              <a:gd name="connsiteX27" fmla="*/ 6911653 w 7323233"/>
              <a:gd name="connsiteY27" fmla="*/ 2406789 h 5835507"/>
              <a:gd name="connsiteX28" fmla="*/ 6749237 w 7323233"/>
              <a:gd name="connsiteY28" fmla="*/ 2639522 h 5835507"/>
              <a:gd name="connsiteX29" fmla="*/ 6921971 w 7323233"/>
              <a:gd name="connsiteY29" fmla="*/ 2704488 h 5835507"/>
              <a:gd name="connsiteX30" fmla="*/ 6932290 w 7323233"/>
              <a:gd name="connsiteY30" fmla="*/ 2814548 h 5835507"/>
              <a:gd name="connsiteX31" fmla="*/ 7020186 w 7323233"/>
              <a:gd name="connsiteY31" fmla="*/ 2937603 h 5835507"/>
              <a:gd name="connsiteX32" fmla="*/ 7213555 w 7323233"/>
              <a:gd name="connsiteY32" fmla="*/ 3110719 h 5835507"/>
              <a:gd name="connsiteX33" fmla="*/ 7323233 w 7323233"/>
              <a:gd name="connsiteY33" fmla="*/ 3226893 h 5835507"/>
              <a:gd name="connsiteX34" fmla="*/ 7134067 w 7323233"/>
              <a:gd name="connsiteY34" fmla="*/ 3257847 h 5835507"/>
              <a:gd name="connsiteX35" fmla="*/ 7104643 w 7323233"/>
              <a:gd name="connsiteY35" fmla="*/ 3275809 h 5835507"/>
              <a:gd name="connsiteX36" fmla="*/ 7127189 w 7323233"/>
              <a:gd name="connsiteY36" fmla="*/ 3336953 h 5835507"/>
              <a:gd name="connsiteX37" fmla="*/ 7157379 w 7323233"/>
              <a:gd name="connsiteY37" fmla="*/ 3397718 h 5835507"/>
              <a:gd name="connsiteX38" fmla="*/ 7136361 w 7323233"/>
              <a:gd name="connsiteY38" fmla="*/ 3445487 h 5835507"/>
              <a:gd name="connsiteX39" fmla="*/ 6988849 w 7323233"/>
              <a:gd name="connsiteY39" fmla="*/ 3652233 h 5835507"/>
              <a:gd name="connsiteX40" fmla="*/ 6867705 w 7323233"/>
              <a:gd name="connsiteY40" fmla="*/ 3734395 h 5835507"/>
              <a:gd name="connsiteX41" fmla="*/ 6591791 w 7323233"/>
              <a:gd name="connsiteY41" fmla="*/ 4107760 h 5835507"/>
              <a:gd name="connsiteX42" fmla="*/ 6505041 w 7323233"/>
              <a:gd name="connsiteY42" fmla="*/ 4228904 h 5835507"/>
              <a:gd name="connsiteX43" fmla="*/ 6569243 w 7323233"/>
              <a:gd name="connsiteY43" fmla="*/ 4271704 h 5835507"/>
              <a:gd name="connsiteX44" fmla="*/ 6446188 w 7323233"/>
              <a:gd name="connsiteY44" fmla="*/ 4398582 h 5835507"/>
              <a:gd name="connsiteX45" fmla="*/ 6301351 w 7323233"/>
              <a:gd name="connsiteY45" fmla="*/ 4539595 h 5835507"/>
              <a:gd name="connsiteX46" fmla="*/ 6263519 w 7323233"/>
              <a:gd name="connsiteY46" fmla="*/ 4577047 h 5835507"/>
              <a:gd name="connsiteX47" fmla="*/ 3277744 w 7323233"/>
              <a:gd name="connsiteY47" fmla="*/ 5834336 h 5835507"/>
              <a:gd name="connsiteX48" fmla="*/ 2490505 w 7323233"/>
              <a:gd name="connsiteY48" fmla="*/ 5648992 h 5835507"/>
              <a:gd name="connsiteX49" fmla="*/ 2179046 w 7323233"/>
              <a:gd name="connsiteY49" fmla="*/ 5504920 h 5835507"/>
              <a:gd name="connsiteX50" fmla="*/ 1780078 w 7323233"/>
              <a:gd name="connsiteY50" fmla="*/ 5273715 h 5835507"/>
              <a:gd name="connsiteX51" fmla="*/ 1353592 w 7323233"/>
              <a:gd name="connsiteY51" fmla="*/ 5087606 h 5835507"/>
              <a:gd name="connsiteX52" fmla="*/ 1208373 w 7323233"/>
              <a:gd name="connsiteY52" fmla="*/ 4917165 h 5835507"/>
              <a:gd name="connsiteX53" fmla="*/ 1157548 w 7323233"/>
              <a:gd name="connsiteY53" fmla="*/ 4869396 h 5835507"/>
              <a:gd name="connsiteX54" fmla="*/ 1030289 w 7323233"/>
              <a:gd name="connsiteY54" fmla="*/ 4807103 h 5835507"/>
              <a:gd name="connsiteX55" fmla="*/ 808258 w 7323233"/>
              <a:gd name="connsiteY55" fmla="*/ 4672585 h 5835507"/>
              <a:gd name="connsiteX56" fmla="*/ 889658 w 7323233"/>
              <a:gd name="connsiteY56" fmla="*/ 4642013 h 5835507"/>
              <a:gd name="connsiteX57" fmla="*/ 1123917 w 7323233"/>
              <a:gd name="connsiteY57" fmla="*/ 4723412 h 5835507"/>
              <a:gd name="connsiteX58" fmla="*/ 1294360 w 7323233"/>
              <a:gd name="connsiteY58" fmla="*/ 4745194 h 5835507"/>
              <a:gd name="connsiteX59" fmla="*/ 1054367 w 7323233"/>
              <a:gd name="connsiteY59" fmla="*/ 4603034 h 5835507"/>
              <a:gd name="connsiteX60" fmla="*/ 822015 w 7323233"/>
              <a:gd name="connsiteY60" fmla="*/ 4418070 h 5835507"/>
              <a:gd name="connsiteX61" fmla="*/ 1001246 w 7323233"/>
              <a:gd name="connsiteY61" fmla="*/ 4453610 h 5835507"/>
              <a:gd name="connsiteX62" fmla="*/ 1008889 w 7323233"/>
              <a:gd name="connsiteY62" fmla="*/ 4428770 h 5835507"/>
              <a:gd name="connsiteX63" fmla="*/ 853733 w 7323233"/>
              <a:gd name="connsiteY63" fmla="*/ 4208648 h 5835507"/>
              <a:gd name="connsiteX64" fmla="*/ 776921 w 7323233"/>
              <a:gd name="connsiteY64" fmla="*/ 4119989 h 5835507"/>
              <a:gd name="connsiteX65" fmla="*/ 431453 w 7323233"/>
              <a:gd name="connsiteY65" fmla="*/ 3852864 h 5835507"/>
              <a:gd name="connsiteX66" fmla="*/ 759342 w 7323233"/>
              <a:gd name="connsiteY66" fmla="*/ 3972095 h 5835507"/>
              <a:gd name="connsiteX67" fmla="*/ 420753 w 7323233"/>
              <a:gd name="connsiteY67" fmla="*/ 3712230 h 5835507"/>
              <a:gd name="connsiteX68" fmla="*/ 256425 w 7323233"/>
              <a:gd name="connsiteY68" fmla="*/ 3616309 h 5835507"/>
              <a:gd name="connsiteX69" fmla="*/ 214772 w 7323233"/>
              <a:gd name="connsiteY69" fmla="*/ 3559749 h 5835507"/>
              <a:gd name="connsiteX70" fmla="*/ 287762 w 7323233"/>
              <a:gd name="connsiteY70" fmla="*/ 3547521 h 5835507"/>
              <a:gd name="connsiteX71" fmla="*/ 511706 w 7323233"/>
              <a:gd name="connsiteY71" fmla="*/ 3569305 h 5835507"/>
              <a:gd name="connsiteX72" fmla="*/ 235409 w 7323233"/>
              <a:gd name="connsiteY72" fmla="*/ 3394659 h 5835507"/>
              <a:gd name="connsiteX73" fmla="*/ 442537 w 7323233"/>
              <a:gd name="connsiteY73" fmla="*/ 3421409 h 5835507"/>
              <a:gd name="connsiteX74" fmla="*/ 502152 w 7323233"/>
              <a:gd name="connsiteY74" fmla="*/ 3352622 h 5835507"/>
              <a:gd name="connsiteX75" fmla="*/ 598455 w 7323233"/>
              <a:gd name="connsiteY75" fmla="*/ 3241415 h 5835507"/>
              <a:gd name="connsiteX76" fmla="*/ 664949 w 7323233"/>
              <a:gd name="connsiteY76" fmla="*/ 3179506 h 5835507"/>
              <a:gd name="connsiteX77" fmla="*/ 692846 w 7323233"/>
              <a:gd name="connsiteY77" fmla="*/ 2984607 h 5835507"/>
              <a:gd name="connsiteX78" fmla="*/ 635524 w 7323233"/>
              <a:gd name="connsiteY78" fmla="*/ 2771366 h 5835507"/>
              <a:gd name="connsiteX79" fmla="*/ 480368 w 7323233"/>
              <a:gd name="connsiteY79" fmla="*/ 2663598 h 5835507"/>
              <a:gd name="connsiteX80" fmla="*/ 525081 w 7323233"/>
              <a:gd name="connsiteY80" fmla="*/ 2542454 h 5835507"/>
              <a:gd name="connsiteX81" fmla="*/ 855264 w 7323233"/>
              <a:gd name="connsiteY81" fmla="*/ 2615829 h 5835507"/>
              <a:gd name="connsiteX82" fmla="*/ 361137 w 7323233"/>
              <a:gd name="connsiteY82" fmla="*/ 2327301 h 5835507"/>
              <a:gd name="connsiteX83" fmla="*/ 444065 w 7323233"/>
              <a:gd name="connsiteY83" fmla="*/ 2312780 h 5835507"/>
              <a:gd name="connsiteX84" fmla="*/ 440625 w 7323233"/>
              <a:gd name="connsiteY84" fmla="*/ 2290233 h 5835507"/>
              <a:gd name="connsiteX85" fmla="*/ 445975 w 7323233"/>
              <a:gd name="connsiteY85" fmla="*/ 2151509 h 5835507"/>
              <a:gd name="connsiteX86" fmla="*/ 459734 w 7323233"/>
              <a:gd name="connsiteY86" fmla="*/ 2087690 h 5835507"/>
              <a:gd name="connsiteX87" fmla="*/ 437950 w 7323233"/>
              <a:gd name="connsiteY87" fmla="*/ 2014315 h 5835507"/>
              <a:gd name="connsiteX88" fmla="*/ 808640 w 7323233"/>
              <a:gd name="connsiteY88" fmla="*/ 2042977 h 5835507"/>
              <a:gd name="connsiteX89" fmla="*/ 969908 w 7323233"/>
              <a:gd name="connsiteY89" fmla="*/ 2026162 h 5835507"/>
              <a:gd name="connsiteX90" fmla="*/ 1251176 w 7323233"/>
              <a:gd name="connsiteY90" fmla="*/ 2021577 h 5835507"/>
              <a:gd name="connsiteX91" fmla="*/ 1381491 w 7323233"/>
              <a:gd name="connsiteY91" fmla="*/ 2035718 h 5835507"/>
              <a:gd name="connsiteX92" fmla="*/ 1492697 w 7323233"/>
              <a:gd name="connsiteY92" fmla="*/ 2017374 h 5835507"/>
              <a:gd name="connsiteX93" fmla="*/ 1386076 w 7323233"/>
              <a:gd name="connsiteY93" fmla="*/ 1931006 h 5835507"/>
              <a:gd name="connsiteX94" fmla="*/ 1235889 w 7323233"/>
              <a:gd name="connsiteY94" fmla="*/ 1932153 h 5835507"/>
              <a:gd name="connsiteX95" fmla="*/ 1128886 w 7323233"/>
              <a:gd name="connsiteY95" fmla="*/ 1875977 h 5835507"/>
              <a:gd name="connsiteX96" fmla="*/ 1026851 w 7323233"/>
              <a:gd name="connsiteY96" fmla="*/ 1774322 h 5835507"/>
              <a:gd name="connsiteX97" fmla="*/ 666861 w 7323233"/>
              <a:gd name="connsiteY97" fmla="*/ 1612290 h 5835507"/>
              <a:gd name="connsiteX98" fmla="*/ 601130 w 7323233"/>
              <a:gd name="connsiteY98" fmla="*/ 1550762 h 5835507"/>
              <a:gd name="connsiteX99" fmla="*/ 1630272 w 7323233"/>
              <a:gd name="connsiteY99" fmla="*/ 1785787 h 5835507"/>
              <a:gd name="connsiteX100" fmla="*/ 1312320 w 7323233"/>
              <a:gd name="connsiteY100" fmla="*/ 1687191 h 5835507"/>
              <a:gd name="connsiteX101" fmla="*/ 1527473 w 7323233"/>
              <a:gd name="connsiteY101" fmla="*/ 1705153 h 5835507"/>
              <a:gd name="connsiteX102" fmla="*/ 1646706 w 7323233"/>
              <a:gd name="connsiteY102" fmla="*/ 1639040 h 5835507"/>
              <a:gd name="connsiteX103" fmla="*/ 1645178 w 7323233"/>
              <a:gd name="connsiteY103" fmla="*/ 1620315 h 5835507"/>
              <a:gd name="connsiteX104" fmla="*/ 1557663 w 7323233"/>
              <a:gd name="connsiteY104" fmla="*/ 1558787 h 5835507"/>
              <a:gd name="connsiteX105" fmla="*/ 1506454 w 7323233"/>
              <a:gd name="connsiteY105" fmla="*/ 1519044 h 5835507"/>
              <a:gd name="connsiteX106" fmla="*/ 1366204 w 7323233"/>
              <a:gd name="connsiteY106" fmla="*/ 1375735 h 5835507"/>
              <a:gd name="connsiteX107" fmla="*/ 1466329 w 7323233"/>
              <a:gd name="connsiteY107" fmla="*/ 1360450 h 5835507"/>
              <a:gd name="connsiteX108" fmla="*/ 1503397 w 7323233"/>
              <a:gd name="connsiteY108" fmla="*/ 1330641 h 5835507"/>
              <a:gd name="connsiteX109" fmla="*/ 1475501 w 7323233"/>
              <a:gd name="connsiteY109" fmla="*/ 1288604 h 5835507"/>
              <a:gd name="connsiteX110" fmla="*/ 1165573 w 7323233"/>
              <a:gd name="connsiteY110" fmla="*/ 1159435 h 5835507"/>
              <a:gd name="connsiteX111" fmla="*/ 1141498 w 7323233"/>
              <a:gd name="connsiteY111" fmla="*/ 1059311 h 5835507"/>
              <a:gd name="connsiteX112" fmla="*/ 1199585 w 7323233"/>
              <a:gd name="connsiteY112" fmla="*/ 1044407 h 5835507"/>
              <a:gd name="connsiteX113" fmla="*/ 1267226 w 7323233"/>
              <a:gd name="connsiteY113" fmla="*/ 1051286 h 5835507"/>
              <a:gd name="connsiteX114" fmla="*/ 1213342 w 7323233"/>
              <a:gd name="connsiteY114" fmla="*/ 972561 h 5835507"/>
              <a:gd name="connsiteX115" fmla="*/ 993986 w 7323233"/>
              <a:gd name="connsiteY115" fmla="*/ 893073 h 5835507"/>
              <a:gd name="connsiteX116" fmla="*/ 1047486 w 7323233"/>
              <a:gd name="connsiteY116" fmla="*/ 820083 h 5835507"/>
              <a:gd name="connsiteX117" fmla="*/ 0 w 7323233"/>
              <a:gd name="connsiteY117" fmla="*/ 488371 h 5835507"/>
              <a:gd name="connsiteX118" fmla="*/ 188403 w 7323233"/>
              <a:gd name="connsiteY118" fmla="*/ 484933 h 5835507"/>
              <a:gd name="connsiteX119" fmla="*/ 584315 w 7323233"/>
              <a:gd name="connsiteY119" fmla="*/ 534230 h 5835507"/>
              <a:gd name="connsiteX120" fmla="*/ 782271 w 7323233"/>
              <a:gd name="connsiteY120" fmla="*/ 525824 h 5835507"/>
              <a:gd name="connsiteX121" fmla="*/ 967998 w 7323233"/>
              <a:gd name="connsiteY121" fmla="*/ 552574 h 5835507"/>
              <a:gd name="connsiteX122" fmla="*/ 1129651 w 7323233"/>
              <a:gd name="connsiteY122" fmla="*/ 552574 h 5835507"/>
              <a:gd name="connsiteX123" fmla="*/ 978317 w 7323233"/>
              <a:gd name="connsiteY123" fmla="*/ 513593 h 5835507"/>
              <a:gd name="connsiteX124" fmla="*/ 1074620 w 7323233"/>
              <a:gd name="connsiteY124" fmla="*/ 478818 h 5835507"/>
              <a:gd name="connsiteX125" fmla="*/ 1091435 w 7323233"/>
              <a:gd name="connsiteY125" fmla="*/ 436781 h 5835507"/>
              <a:gd name="connsiteX126" fmla="*/ 1135383 w 7323233"/>
              <a:gd name="connsiteY126" fmla="*/ 404296 h 5835507"/>
              <a:gd name="connsiteX127" fmla="*/ 1384166 w 7323233"/>
              <a:gd name="connsiteY127" fmla="*/ 420349 h 5835507"/>
              <a:gd name="connsiteX128" fmla="*/ 1219839 w 7323233"/>
              <a:gd name="connsiteY128" fmla="*/ 286593 h 5835507"/>
              <a:gd name="connsiteX129" fmla="*/ 1114364 w 7323233"/>
              <a:gd name="connsiteY129" fmla="*/ 264428 h 5835507"/>
              <a:gd name="connsiteX130" fmla="*/ 1090289 w 7323233"/>
              <a:gd name="connsiteY130" fmla="*/ 207487 h 5835507"/>
              <a:gd name="connsiteX131" fmla="*/ 1139204 w 7323233"/>
              <a:gd name="connsiteY131" fmla="*/ 195259 h 5835507"/>
              <a:gd name="connsiteX132" fmla="*/ 1382254 w 7323233"/>
              <a:gd name="connsiteY132" fmla="*/ 242265 h 5835507"/>
              <a:gd name="connsiteX133" fmla="*/ 1423145 w 7323233"/>
              <a:gd name="connsiteY133" fmla="*/ 223537 h 5835507"/>
              <a:gd name="connsiteX134" fmla="*/ 965705 w 7323233"/>
              <a:gd name="connsiteY134" fmla="*/ 102013 h 5835507"/>
              <a:gd name="connsiteX135" fmla="*/ 972586 w 7323233"/>
              <a:gd name="connsiteY135" fmla="*/ 69912 h 5835507"/>
              <a:gd name="connsiteX136" fmla="*/ 1375376 w 7323233"/>
              <a:gd name="connsiteY136" fmla="*/ 119593 h 5835507"/>
              <a:gd name="connsiteX137" fmla="*/ 1117804 w 7323233"/>
              <a:gd name="connsiteY137" fmla="*/ 25200 h 5835507"/>
              <a:gd name="connsiteX138" fmla="*/ 1164045 w 7323233"/>
              <a:gd name="connsiteY138" fmla="*/ 25 h 5835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323233" h="5835507">
                <a:moveTo>
                  <a:pt x="1164045" y="25"/>
                </a:moveTo>
                <a:cubicBezTo>
                  <a:pt x="1180764" y="455"/>
                  <a:pt x="1198056" y="6474"/>
                  <a:pt x="1213723" y="8385"/>
                </a:cubicBezTo>
                <a:cubicBezTo>
                  <a:pt x="1559575" y="51187"/>
                  <a:pt x="1905425" y="97428"/>
                  <a:pt x="2251656" y="138318"/>
                </a:cubicBezTo>
                <a:cubicBezTo>
                  <a:pt x="2575343" y="176534"/>
                  <a:pt x="2901320" y="185322"/>
                  <a:pt x="3226534" y="205194"/>
                </a:cubicBezTo>
                <a:cubicBezTo>
                  <a:pt x="3620153" y="229271"/>
                  <a:pt x="4013008" y="263284"/>
                  <a:pt x="4404335" y="316784"/>
                </a:cubicBezTo>
                <a:cubicBezTo>
                  <a:pt x="4676048" y="354236"/>
                  <a:pt x="4950435" y="380221"/>
                  <a:pt x="5225968" y="350415"/>
                </a:cubicBezTo>
                <a:cubicBezTo>
                  <a:pt x="5239725" y="348884"/>
                  <a:pt x="5255394" y="343918"/>
                  <a:pt x="5266859" y="348884"/>
                </a:cubicBezTo>
                <a:cubicBezTo>
                  <a:pt x="5400614" y="404680"/>
                  <a:pt x="5546596" y="364553"/>
                  <a:pt x="5685318" y="399712"/>
                </a:cubicBezTo>
                <a:cubicBezTo>
                  <a:pt x="5649777" y="535377"/>
                  <a:pt x="5497299" y="524293"/>
                  <a:pt x="5411315" y="618305"/>
                </a:cubicBezTo>
                <a:cubicBezTo>
                  <a:pt x="5551565" y="655755"/>
                  <a:pt x="5677676" y="693589"/>
                  <a:pt x="5805698" y="721868"/>
                </a:cubicBezTo>
                <a:cubicBezTo>
                  <a:pt x="5941363" y="751677"/>
                  <a:pt x="6056391" y="832311"/>
                  <a:pt x="6188997" y="868233"/>
                </a:cubicBezTo>
                <a:cubicBezTo>
                  <a:pt x="6217279" y="875876"/>
                  <a:pt x="6251291" y="902627"/>
                  <a:pt x="6261225" y="928614"/>
                </a:cubicBezTo>
                <a:cubicBezTo>
                  <a:pt x="6293326" y="1012688"/>
                  <a:pt x="6934199" y="1248479"/>
                  <a:pt x="6858533" y="1323379"/>
                </a:cubicBezTo>
                <a:cubicBezTo>
                  <a:pt x="6827197" y="1354335"/>
                  <a:pt x="6786687" y="1376500"/>
                  <a:pt x="6744269" y="1407072"/>
                </a:cubicBezTo>
                <a:cubicBezTo>
                  <a:pt x="6808090" y="1464778"/>
                  <a:pt x="6879934" y="1490000"/>
                  <a:pt x="6956365" y="1507197"/>
                </a:cubicBezTo>
                <a:cubicBezTo>
                  <a:pt x="6979295" y="1512547"/>
                  <a:pt x="7001843" y="1523247"/>
                  <a:pt x="7004134" y="1549234"/>
                </a:cubicBezTo>
                <a:cubicBezTo>
                  <a:pt x="7006427" y="1576366"/>
                  <a:pt x="6983115" y="1587066"/>
                  <a:pt x="6963627" y="1599678"/>
                </a:cubicBezTo>
                <a:cubicBezTo>
                  <a:pt x="6936493" y="1617256"/>
                  <a:pt x="6910125" y="1632543"/>
                  <a:pt x="6875731" y="1634837"/>
                </a:cubicBezTo>
                <a:cubicBezTo>
                  <a:pt x="6819171" y="1638275"/>
                  <a:pt x="6792040" y="1687191"/>
                  <a:pt x="6759175" y="1723878"/>
                </a:cubicBezTo>
                <a:cubicBezTo>
                  <a:pt x="6740831" y="1744515"/>
                  <a:pt x="6731659" y="1786169"/>
                  <a:pt x="6763759" y="1793431"/>
                </a:cubicBezTo>
                <a:cubicBezTo>
                  <a:pt x="6840955" y="1811009"/>
                  <a:pt x="6834840" y="1861837"/>
                  <a:pt x="6832931" y="1919543"/>
                </a:cubicBezTo>
                <a:cubicBezTo>
                  <a:pt x="6830255" y="1991005"/>
                  <a:pt x="6784777" y="2023871"/>
                  <a:pt x="6728984" y="2051386"/>
                </a:cubicBezTo>
                <a:cubicBezTo>
                  <a:pt x="6709875" y="2060939"/>
                  <a:pt x="6682743" y="2060556"/>
                  <a:pt x="6675481" y="2090365"/>
                </a:cubicBezTo>
                <a:cubicBezTo>
                  <a:pt x="6706819" y="2118645"/>
                  <a:pt x="6745034" y="2095715"/>
                  <a:pt x="6778665" y="2103740"/>
                </a:cubicBezTo>
                <a:cubicBezTo>
                  <a:pt x="6806561" y="2110237"/>
                  <a:pt x="6852802" y="2106799"/>
                  <a:pt x="6814587" y="2158771"/>
                </a:cubicBezTo>
                <a:cubicBezTo>
                  <a:pt x="6803503" y="2173674"/>
                  <a:pt x="6816497" y="2185139"/>
                  <a:pt x="6830637" y="2186286"/>
                </a:cubicBezTo>
                <a:cubicBezTo>
                  <a:pt x="6943755" y="2198133"/>
                  <a:pt x="6891781" y="2303226"/>
                  <a:pt x="6928087" y="2358639"/>
                </a:cubicBezTo>
                <a:cubicBezTo>
                  <a:pt x="6938021" y="2373923"/>
                  <a:pt x="6927321" y="2400292"/>
                  <a:pt x="6911653" y="2406789"/>
                </a:cubicBezTo>
                <a:cubicBezTo>
                  <a:pt x="6811528" y="2449592"/>
                  <a:pt x="6797771" y="2551626"/>
                  <a:pt x="6749237" y="2639522"/>
                </a:cubicBezTo>
                <a:cubicBezTo>
                  <a:pt x="6801975" y="2674298"/>
                  <a:pt x="6865031" y="2681941"/>
                  <a:pt x="6921971" y="2704488"/>
                </a:cubicBezTo>
                <a:cubicBezTo>
                  <a:pt x="6981205" y="2728182"/>
                  <a:pt x="6981205" y="2745760"/>
                  <a:pt x="6932290" y="2814548"/>
                </a:cubicBezTo>
                <a:cubicBezTo>
                  <a:pt x="7059546" y="2829453"/>
                  <a:pt x="7059546" y="2829453"/>
                  <a:pt x="7020186" y="2937603"/>
                </a:cubicBezTo>
                <a:cubicBezTo>
                  <a:pt x="7126808" y="2947538"/>
                  <a:pt x="7197123" y="2998747"/>
                  <a:pt x="7213555" y="3110719"/>
                </a:cubicBezTo>
                <a:cubicBezTo>
                  <a:pt x="7221580" y="3164984"/>
                  <a:pt x="7269733" y="3190588"/>
                  <a:pt x="7323233" y="3226893"/>
                </a:cubicBezTo>
                <a:cubicBezTo>
                  <a:pt x="7256739" y="3262053"/>
                  <a:pt x="7211645" y="3335425"/>
                  <a:pt x="7134067" y="3257847"/>
                </a:cubicBezTo>
                <a:cubicBezTo>
                  <a:pt x="7105789" y="3229569"/>
                  <a:pt x="7108462" y="3265491"/>
                  <a:pt x="7104643" y="3275809"/>
                </a:cubicBezTo>
                <a:cubicBezTo>
                  <a:pt x="7095471" y="3301031"/>
                  <a:pt x="7114577" y="3317846"/>
                  <a:pt x="7127189" y="3336953"/>
                </a:cubicBezTo>
                <a:cubicBezTo>
                  <a:pt x="7139417" y="3356062"/>
                  <a:pt x="7153939" y="3376315"/>
                  <a:pt x="7157379" y="3397718"/>
                </a:cubicBezTo>
                <a:cubicBezTo>
                  <a:pt x="7159671" y="3412621"/>
                  <a:pt x="7148589" y="3434403"/>
                  <a:pt x="7136361" y="3445487"/>
                </a:cubicBezTo>
                <a:cubicBezTo>
                  <a:pt x="7072159" y="3503956"/>
                  <a:pt x="7110374" y="3635418"/>
                  <a:pt x="6988849" y="3652233"/>
                </a:cubicBezTo>
                <a:cubicBezTo>
                  <a:pt x="6934199" y="3659874"/>
                  <a:pt x="6907831" y="3708027"/>
                  <a:pt x="6867705" y="3734395"/>
                </a:cubicBezTo>
                <a:cubicBezTo>
                  <a:pt x="6728219" y="3826495"/>
                  <a:pt x="6634972" y="3944964"/>
                  <a:pt x="6591791" y="4107760"/>
                </a:cubicBezTo>
                <a:cubicBezTo>
                  <a:pt x="6579943" y="4152854"/>
                  <a:pt x="6534466" y="4189160"/>
                  <a:pt x="6505041" y="4228904"/>
                </a:cubicBezTo>
                <a:cubicBezTo>
                  <a:pt x="6519181" y="4257948"/>
                  <a:pt x="6596375" y="4195273"/>
                  <a:pt x="6569243" y="4271704"/>
                </a:cubicBezTo>
                <a:cubicBezTo>
                  <a:pt x="6548606" y="4329029"/>
                  <a:pt x="6495869" y="4364569"/>
                  <a:pt x="6446188" y="4398582"/>
                </a:cubicBezTo>
                <a:cubicBezTo>
                  <a:pt x="6389629" y="4437179"/>
                  <a:pt x="6326957" y="4468132"/>
                  <a:pt x="6301351" y="4539595"/>
                </a:cubicBezTo>
                <a:cubicBezTo>
                  <a:pt x="6296001" y="4554882"/>
                  <a:pt x="6278804" y="4570932"/>
                  <a:pt x="6263519" y="4577047"/>
                </a:cubicBezTo>
                <a:cubicBezTo>
                  <a:pt x="5466343" y="5834719"/>
                  <a:pt x="3503978" y="5843126"/>
                  <a:pt x="3277744" y="5834336"/>
                </a:cubicBezTo>
                <a:cubicBezTo>
                  <a:pt x="3003739" y="5823254"/>
                  <a:pt x="2744636" y="5745676"/>
                  <a:pt x="2490505" y="5648992"/>
                </a:cubicBezTo>
                <a:cubicBezTo>
                  <a:pt x="2383118" y="5608101"/>
                  <a:pt x="2283377" y="5550014"/>
                  <a:pt x="2179046" y="5504920"/>
                </a:cubicBezTo>
                <a:cubicBezTo>
                  <a:pt x="2034975" y="5442627"/>
                  <a:pt x="1923768" y="5323777"/>
                  <a:pt x="1780078" y="5273715"/>
                </a:cubicBezTo>
                <a:cubicBezTo>
                  <a:pt x="1632184" y="5222124"/>
                  <a:pt x="1505691" y="5127731"/>
                  <a:pt x="1353592" y="5087606"/>
                </a:cubicBezTo>
                <a:cubicBezTo>
                  <a:pt x="1273341" y="5066205"/>
                  <a:pt x="1195763" y="5027608"/>
                  <a:pt x="1208373" y="4917165"/>
                </a:cubicBezTo>
                <a:cubicBezTo>
                  <a:pt x="1211813" y="4885828"/>
                  <a:pt x="1190795" y="4860224"/>
                  <a:pt x="1157548" y="4869396"/>
                </a:cubicBezTo>
                <a:cubicBezTo>
                  <a:pt x="1094110" y="4886593"/>
                  <a:pt x="1065448" y="4841115"/>
                  <a:pt x="1030289" y="4807103"/>
                </a:cubicBezTo>
                <a:cubicBezTo>
                  <a:pt x="967617" y="4746725"/>
                  <a:pt x="908001" y="4682522"/>
                  <a:pt x="808258" y="4672585"/>
                </a:cubicBezTo>
                <a:cubicBezTo>
                  <a:pt x="827365" y="4625197"/>
                  <a:pt x="859849" y="4632078"/>
                  <a:pt x="889658" y="4642013"/>
                </a:cubicBezTo>
                <a:cubicBezTo>
                  <a:pt x="967998" y="4668000"/>
                  <a:pt x="1045576" y="4697425"/>
                  <a:pt x="1123917" y="4723412"/>
                </a:cubicBezTo>
                <a:cubicBezTo>
                  <a:pt x="1175126" y="4740228"/>
                  <a:pt x="1225954" y="4763921"/>
                  <a:pt x="1294360" y="4745194"/>
                </a:cubicBezTo>
                <a:cubicBezTo>
                  <a:pt x="1235507" y="4649656"/>
                  <a:pt x="1135383" y="4632459"/>
                  <a:pt x="1054367" y="4603034"/>
                </a:cubicBezTo>
                <a:cubicBezTo>
                  <a:pt x="953095" y="4565966"/>
                  <a:pt x="893480" y="4496029"/>
                  <a:pt x="822015" y="4418070"/>
                </a:cubicBezTo>
                <a:cubicBezTo>
                  <a:pt x="896536" y="4399344"/>
                  <a:pt x="942777" y="4456669"/>
                  <a:pt x="1001246" y="4453610"/>
                </a:cubicBezTo>
                <a:cubicBezTo>
                  <a:pt x="1004304" y="4443675"/>
                  <a:pt x="1009654" y="4429153"/>
                  <a:pt x="1008889" y="4428770"/>
                </a:cubicBezTo>
                <a:cubicBezTo>
                  <a:pt x="913351" y="4385969"/>
                  <a:pt x="868639" y="4305717"/>
                  <a:pt x="853733" y="4208648"/>
                </a:cubicBezTo>
                <a:cubicBezTo>
                  <a:pt x="846092" y="4158588"/>
                  <a:pt x="811315" y="4142920"/>
                  <a:pt x="776921" y="4119989"/>
                </a:cubicBezTo>
                <a:cubicBezTo>
                  <a:pt x="656924" y="4038591"/>
                  <a:pt x="530049" y="3964835"/>
                  <a:pt x="431453" y="3852864"/>
                </a:cubicBezTo>
                <a:cubicBezTo>
                  <a:pt x="545336" y="3867767"/>
                  <a:pt x="636671" y="3940758"/>
                  <a:pt x="759342" y="3972095"/>
                </a:cubicBezTo>
                <a:cubicBezTo>
                  <a:pt x="661893" y="3849042"/>
                  <a:pt x="535781" y="3786751"/>
                  <a:pt x="420753" y="3712230"/>
                </a:cubicBezTo>
                <a:cubicBezTo>
                  <a:pt x="368397" y="3678218"/>
                  <a:pt x="319865" y="3634652"/>
                  <a:pt x="256425" y="3616309"/>
                </a:cubicBezTo>
                <a:cubicBezTo>
                  <a:pt x="233878" y="3609812"/>
                  <a:pt x="196810" y="3596055"/>
                  <a:pt x="214772" y="3559749"/>
                </a:cubicBezTo>
                <a:cubicBezTo>
                  <a:pt x="230057" y="3529561"/>
                  <a:pt x="260247" y="3538731"/>
                  <a:pt x="287762" y="3547521"/>
                </a:cubicBezTo>
                <a:cubicBezTo>
                  <a:pt x="353875" y="3569305"/>
                  <a:pt x="422281" y="3569687"/>
                  <a:pt x="511706" y="3569305"/>
                </a:cubicBezTo>
                <a:cubicBezTo>
                  <a:pt x="436803" y="3469562"/>
                  <a:pt x="299609" y="3499371"/>
                  <a:pt x="235409" y="3394659"/>
                </a:cubicBezTo>
                <a:cubicBezTo>
                  <a:pt x="315659" y="3376315"/>
                  <a:pt x="377569" y="3414149"/>
                  <a:pt x="442537" y="3421409"/>
                </a:cubicBezTo>
                <a:cubicBezTo>
                  <a:pt x="501387" y="3427906"/>
                  <a:pt x="515909" y="3410328"/>
                  <a:pt x="502152" y="3352622"/>
                </a:cubicBezTo>
                <a:cubicBezTo>
                  <a:pt x="480752" y="3262815"/>
                  <a:pt x="512852" y="3216956"/>
                  <a:pt x="598455" y="3241415"/>
                </a:cubicBezTo>
                <a:cubicBezTo>
                  <a:pt x="677943" y="3264344"/>
                  <a:pt x="686349" y="3230715"/>
                  <a:pt x="664949" y="3179506"/>
                </a:cubicBezTo>
                <a:cubicBezTo>
                  <a:pt x="634377" y="3104987"/>
                  <a:pt x="669153" y="3047281"/>
                  <a:pt x="692846" y="2984607"/>
                </a:cubicBezTo>
                <a:cubicBezTo>
                  <a:pt x="729152" y="2889069"/>
                  <a:pt x="713865" y="2842445"/>
                  <a:pt x="635524" y="2771366"/>
                </a:cubicBezTo>
                <a:cubicBezTo>
                  <a:pt x="591577" y="2731620"/>
                  <a:pt x="544190" y="2697991"/>
                  <a:pt x="480368" y="2663598"/>
                </a:cubicBezTo>
                <a:cubicBezTo>
                  <a:pt x="627499" y="2644872"/>
                  <a:pt x="473109" y="2581817"/>
                  <a:pt x="525081" y="2542454"/>
                </a:cubicBezTo>
                <a:cubicBezTo>
                  <a:pt x="629027" y="2526404"/>
                  <a:pt x="713865" y="2651751"/>
                  <a:pt x="855264" y="2615829"/>
                </a:cubicBezTo>
                <a:cubicBezTo>
                  <a:pt x="680618" y="2507295"/>
                  <a:pt x="487630" y="2471755"/>
                  <a:pt x="361137" y="2327301"/>
                </a:cubicBezTo>
                <a:cubicBezTo>
                  <a:pt x="390181" y="2294436"/>
                  <a:pt x="419224" y="2325008"/>
                  <a:pt x="444065" y="2312780"/>
                </a:cubicBezTo>
                <a:cubicBezTo>
                  <a:pt x="443300" y="2305136"/>
                  <a:pt x="445212" y="2293671"/>
                  <a:pt x="440625" y="2290233"/>
                </a:cubicBezTo>
                <a:cubicBezTo>
                  <a:pt x="346234" y="2211508"/>
                  <a:pt x="344703" y="2209598"/>
                  <a:pt x="445975" y="2151509"/>
                </a:cubicBezTo>
                <a:cubicBezTo>
                  <a:pt x="481515" y="2131255"/>
                  <a:pt x="478459" y="2113293"/>
                  <a:pt x="459734" y="2087690"/>
                </a:cubicBezTo>
                <a:cubicBezTo>
                  <a:pt x="446356" y="2069728"/>
                  <a:pt x="430306" y="2053677"/>
                  <a:pt x="437950" y="2014315"/>
                </a:cubicBezTo>
                <a:cubicBezTo>
                  <a:pt x="493362" y="2064761"/>
                  <a:pt x="761252" y="2048327"/>
                  <a:pt x="808640" y="2042977"/>
                </a:cubicBezTo>
                <a:cubicBezTo>
                  <a:pt x="861758" y="2037246"/>
                  <a:pt x="914114" y="2012787"/>
                  <a:pt x="969908" y="2026162"/>
                </a:cubicBezTo>
                <a:cubicBezTo>
                  <a:pt x="1014621" y="2036864"/>
                  <a:pt x="1221748" y="2140427"/>
                  <a:pt x="1251176" y="2021577"/>
                </a:cubicBezTo>
                <a:cubicBezTo>
                  <a:pt x="1252704" y="2015846"/>
                  <a:pt x="1336395" y="2029221"/>
                  <a:pt x="1381491" y="2035718"/>
                </a:cubicBezTo>
                <a:cubicBezTo>
                  <a:pt x="1421235" y="2041068"/>
                  <a:pt x="1465947" y="2064761"/>
                  <a:pt x="1492697" y="2017374"/>
                </a:cubicBezTo>
                <a:cubicBezTo>
                  <a:pt x="1508366" y="1989477"/>
                  <a:pt x="1443782" y="1935593"/>
                  <a:pt x="1386076" y="1931006"/>
                </a:cubicBezTo>
                <a:cubicBezTo>
                  <a:pt x="1336013" y="1926802"/>
                  <a:pt x="1283658" y="1920687"/>
                  <a:pt x="1235889" y="1932153"/>
                </a:cubicBezTo>
                <a:cubicBezTo>
                  <a:pt x="1177038" y="1945911"/>
                  <a:pt x="1145320" y="1923746"/>
                  <a:pt x="1128886" y="1875977"/>
                </a:cubicBezTo>
                <a:cubicBezTo>
                  <a:pt x="1110542" y="1823240"/>
                  <a:pt x="1075383" y="1798781"/>
                  <a:pt x="1026851" y="1774322"/>
                </a:cubicBezTo>
                <a:cubicBezTo>
                  <a:pt x="909146" y="1715090"/>
                  <a:pt x="796030" y="1646684"/>
                  <a:pt x="666861" y="1612290"/>
                </a:cubicBezTo>
                <a:cubicBezTo>
                  <a:pt x="641255" y="1605409"/>
                  <a:pt x="612977" y="1596238"/>
                  <a:pt x="601130" y="1550762"/>
                </a:cubicBezTo>
                <a:cubicBezTo>
                  <a:pt x="950802" y="1618785"/>
                  <a:pt x="1269520" y="1796106"/>
                  <a:pt x="1630272" y="1785787"/>
                </a:cubicBezTo>
                <a:cubicBezTo>
                  <a:pt x="1531678" y="1729610"/>
                  <a:pt x="1417413" y="1726553"/>
                  <a:pt x="1312320" y="1687191"/>
                </a:cubicBezTo>
                <a:cubicBezTo>
                  <a:pt x="1386841" y="1657765"/>
                  <a:pt x="1456775" y="1688337"/>
                  <a:pt x="1527473" y="1705153"/>
                </a:cubicBezTo>
                <a:cubicBezTo>
                  <a:pt x="1586707" y="1718909"/>
                  <a:pt x="1640210" y="1721203"/>
                  <a:pt x="1646706" y="1639040"/>
                </a:cubicBezTo>
                <a:cubicBezTo>
                  <a:pt x="1644413" y="1633690"/>
                  <a:pt x="1644794" y="1626812"/>
                  <a:pt x="1645178" y="1620315"/>
                </a:cubicBezTo>
                <a:cubicBezTo>
                  <a:pt x="1625304" y="1586303"/>
                  <a:pt x="1594350" y="1568725"/>
                  <a:pt x="1557663" y="1558787"/>
                </a:cubicBezTo>
                <a:cubicBezTo>
                  <a:pt x="1535498" y="1552672"/>
                  <a:pt x="1506073" y="1543500"/>
                  <a:pt x="1506454" y="1519044"/>
                </a:cubicBezTo>
                <a:cubicBezTo>
                  <a:pt x="1507601" y="1428472"/>
                  <a:pt x="1436904" y="1402104"/>
                  <a:pt x="1366204" y="1375735"/>
                </a:cubicBezTo>
                <a:cubicBezTo>
                  <a:pt x="1405566" y="1330641"/>
                  <a:pt x="1436520" y="1363888"/>
                  <a:pt x="1466329" y="1360450"/>
                </a:cubicBezTo>
                <a:cubicBezTo>
                  <a:pt x="1485819" y="1358157"/>
                  <a:pt x="1503397" y="1353953"/>
                  <a:pt x="1503397" y="1330641"/>
                </a:cubicBezTo>
                <a:cubicBezTo>
                  <a:pt x="1503779" y="1311151"/>
                  <a:pt x="1494607" y="1288985"/>
                  <a:pt x="1475501" y="1288604"/>
                </a:cubicBezTo>
                <a:cubicBezTo>
                  <a:pt x="1355885" y="1285163"/>
                  <a:pt x="1289773" y="1159817"/>
                  <a:pt x="1165573" y="1159435"/>
                </a:cubicBezTo>
                <a:cubicBezTo>
                  <a:pt x="1091435" y="1159435"/>
                  <a:pt x="1204170" y="1088738"/>
                  <a:pt x="1141498" y="1059311"/>
                </a:cubicBezTo>
                <a:cubicBezTo>
                  <a:pt x="1127739" y="1052814"/>
                  <a:pt x="1177420" y="1042879"/>
                  <a:pt x="1199585" y="1044407"/>
                </a:cubicBezTo>
                <a:cubicBezTo>
                  <a:pt x="1221367" y="1045935"/>
                  <a:pt x="1240857" y="1064661"/>
                  <a:pt x="1267226" y="1051286"/>
                </a:cubicBezTo>
                <a:cubicBezTo>
                  <a:pt x="1281748" y="1003517"/>
                  <a:pt x="1244298" y="985938"/>
                  <a:pt x="1213342" y="972561"/>
                </a:cubicBezTo>
                <a:cubicBezTo>
                  <a:pt x="1141879" y="941607"/>
                  <a:pt x="1072327" y="904157"/>
                  <a:pt x="993986" y="893073"/>
                </a:cubicBezTo>
                <a:cubicBezTo>
                  <a:pt x="966089" y="889252"/>
                  <a:pt x="1034111" y="838042"/>
                  <a:pt x="1047486" y="820083"/>
                </a:cubicBezTo>
                <a:cubicBezTo>
                  <a:pt x="732209" y="631299"/>
                  <a:pt x="353112" y="640852"/>
                  <a:pt x="0" y="488371"/>
                </a:cubicBezTo>
                <a:cubicBezTo>
                  <a:pt x="77960" y="458564"/>
                  <a:pt x="135284" y="480346"/>
                  <a:pt x="188403" y="484933"/>
                </a:cubicBezTo>
                <a:cubicBezTo>
                  <a:pt x="321009" y="496396"/>
                  <a:pt x="452090" y="520090"/>
                  <a:pt x="584315" y="534230"/>
                </a:cubicBezTo>
                <a:cubicBezTo>
                  <a:pt x="649281" y="541108"/>
                  <a:pt x="709662" y="567096"/>
                  <a:pt x="782271" y="525824"/>
                </a:cubicBezTo>
                <a:cubicBezTo>
                  <a:pt x="830805" y="498308"/>
                  <a:pt x="908383" y="528115"/>
                  <a:pt x="967998" y="552574"/>
                </a:cubicBezTo>
                <a:cubicBezTo>
                  <a:pt x="1017296" y="572827"/>
                  <a:pt x="1064301" y="578177"/>
                  <a:pt x="1129651" y="552574"/>
                </a:cubicBezTo>
                <a:cubicBezTo>
                  <a:pt x="1070417" y="536905"/>
                  <a:pt x="1024939" y="523149"/>
                  <a:pt x="978317" y="513593"/>
                </a:cubicBezTo>
                <a:cubicBezTo>
                  <a:pt x="941248" y="505952"/>
                  <a:pt x="1029526" y="474996"/>
                  <a:pt x="1074620" y="478818"/>
                </a:cubicBezTo>
                <a:cubicBezTo>
                  <a:pt x="1137676" y="484168"/>
                  <a:pt x="1102136" y="464296"/>
                  <a:pt x="1091435" y="436781"/>
                </a:cubicBezTo>
                <a:cubicBezTo>
                  <a:pt x="1079970" y="407355"/>
                  <a:pt x="1113982" y="398184"/>
                  <a:pt x="1135383" y="404296"/>
                </a:cubicBezTo>
                <a:cubicBezTo>
                  <a:pt x="1217545" y="428374"/>
                  <a:pt x="1299326" y="385955"/>
                  <a:pt x="1384166" y="420349"/>
                </a:cubicBezTo>
                <a:cubicBezTo>
                  <a:pt x="1362764" y="335509"/>
                  <a:pt x="1316523" y="298440"/>
                  <a:pt x="1219839" y="286593"/>
                </a:cubicBezTo>
                <a:cubicBezTo>
                  <a:pt x="1183533" y="282009"/>
                  <a:pt x="1145701" y="288887"/>
                  <a:pt x="1114364" y="264428"/>
                </a:cubicBezTo>
                <a:cubicBezTo>
                  <a:pt x="1096402" y="250290"/>
                  <a:pt x="1076148" y="233474"/>
                  <a:pt x="1090289" y="207487"/>
                </a:cubicBezTo>
                <a:cubicBezTo>
                  <a:pt x="1100223" y="189144"/>
                  <a:pt x="1121626" y="189144"/>
                  <a:pt x="1139204" y="195259"/>
                </a:cubicBezTo>
                <a:cubicBezTo>
                  <a:pt x="1217929" y="222393"/>
                  <a:pt x="1300091" y="232328"/>
                  <a:pt x="1382254" y="242265"/>
                </a:cubicBezTo>
                <a:cubicBezTo>
                  <a:pt x="1394866" y="243793"/>
                  <a:pt x="1409004" y="248762"/>
                  <a:pt x="1423145" y="223537"/>
                </a:cubicBezTo>
                <a:cubicBezTo>
                  <a:pt x="1269520" y="182647"/>
                  <a:pt x="1123536" y="124559"/>
                  <a:pt x="965705" y="102013"/>
                </a:cubicBezTo>
                <a:cubicBezTo>
                  <a:pt x="967998" y="91312"/>
                  <a:pt x="970292" y="80612"/>
                  <a:pt x="972586" y="69912"/>
                </a:cubicBezTo>
                <a:cubicBezTo>
                  <a:pt x="1096020" y="85197"/>
                  <a:pt x="1219457" y="100484"/>
                  <a:pt x="1375376" y="119593"/>
                </a:cubicBezTo>
                <a:cubicBezTo>
                  <a:pt x="1279454" y="58828"/>
                  <a:pt x="1188885" y="79084"/>
                  <a:pt x="1117804" y="25200"/>
                </a:cubicBezTo>
                <a:cubicBezTo>
                  <a:pt x="1131179" y="4755"/>
                  <a:pt x="1147325" y="-405"/>
                  <a:pt x="1164045" y="25"/>
                </a:cubicBezTo>
                <a:close/>
              </a:path>
            </a:pathLst>
          </a:custGeom>
          <a:solidFill>
            <a:srgbClr val="7FA1BA">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38E0BC8-3DA8-4B4A-B0E3-E03E04B87A02}"/>
              </a:ext>
            </a:extLst>
          </p:cNvPr>
          <p:cNvSpPr>
            <a:spLocks noGrp="1"/>
          </p:cNvSpPr>
          <p:nvPr>
            <p:ph type="title"/>
          </p:nvPr>
        </p:nvSpPr>
        <p:spPr>
          <a:xfrm>
            <a:off x="7110323" y="2242457"/>
            <a:ext cx="3731849" cy="2373086"/>
          </a:xfrm>
        </p:spPr>
        <p:txBody>
          <a:bodyPr>
            <a:normAutofit/>
          </a:bodyPr>
          <a:lstStyle/>
          <a:p>
            <a:r>
              <a:rPr lang="en-US" dirty="0"/>
              <a:t>Continued</a:t>
            </a:r>
          </a:p>
        </p:txBody>
      </p:sp>
      <p:sp>
        <p:nvSpPr>
          <p:cNvPr id="3" name="Content Placeholder 2">
            <a:extLst>
              <a:ext uri="{FF2B5EF4-FFF2-40B4-BE49-F238E27FC236}">
                <a16:creationId xmlns:a16="http://schemas.microsoft.com/office/drawing/2014/main" id="{2D101511-B615-B04E-89B8-F7F26254AAFC}"/>
              </a:ext>
            </a:extLst>
          </p:cNvPr>
          <p:cNvSpPr>
            <a:spLocks noGrp="1"/>
          </p:cNvSpPr>
          <p:nvPr>
            <p:ph idx="1"/>
          </p:nvPr>
        </p:nvSpPr>
        <p:spPr>
          <a:xfrm>
            <a:off x="838200" y="713313"/>
            <a:ext cx="4617381" cy="5431376"/>
          </a:xfrm>
        </p:spPr>
        <p:txBody>
          <a:bodyPr anchor="ctr">
            <a:normAutofit/>
          </a:bodyPr>
          <a:lstStyle/>
          <a:p>
            <a:pPr>
              <a:lnSpc>
                <a:spcPct val="90000"/>
              </a:lnSpc>
              <a:spcBef>
                <a:spcPct val="0"/>
              </a:spcBef>
              <a:spcAft>
                <a:spcPts val="600"/>
              </a:spcAft>
            </a:pPr>
            <a:endParaRPr lang="en-US" altLang="en-US" sz="2000"/>
          </a:p>
          <a:p>
            <a:pPr>
              <a:lnSpc>
                <a:spcPct val="90000"/>
              </a:lnSpc>
              <a:spcBef>
                <a:spcPct val="0"/>
              </a:spcBef>
              <a:spcAft>
                <a:spcPts val="600"/>
              </a:spcAft>
            </a:pPr>
            <a:r>
              <a:rPr lang="en-US" altLang="en-US" sz="2000"/>
              <a:t>Permission from Organization/Location- even when undertaking research in ‘public places’ you often need permission.</a:t>
            </a:r>
          </a:p>
          <a:p>
            <a:pPr>
              <a:lnSpc>
                <a:spcPct val="90000"/>
              </a:lnSpc>
              <a:spcBef>
                <a:spcPct val="0"/>
              </a:spcBef>
              <a:spcAft>
                <a:spcPts val="600"/>
              </a:spcAft>
            </a:pPr>
            <a:r>
              <a:rPr lang="en-US" altLang="en-US" sz="2000"/>
              <a:t>Video/Audio Taping – always get written permission in advance to tape people and clarify how the material will be used and destroyed.</a:t>
            </a:r>
          </a:p>
          <a:p>
            <a:pPr>
              <a:lnSpc>
                <a:spcPct val="90000"/>
              </a:lnSpc>
              <a:spcBef>
                <a:spcPct val="0"/>
              </a:spcBef>
              <a:spcAft>
                <a:spcPts val="600"/>
              </a:spcAft>
            </a:pPr>
            <a:r>
              <a:rPr lang="en-US" altLang="en-US" sz="2000"/>
              <a:t>Consent Forms – getting signed agreement to participate is always valuable. This generally covers the issue in the information sheet, ending with people signing that they understand the issues and agree to participate</a:t>
            </a:r>
            <a:endParaRPr lang="en-US" sz="2000"/>
          </a:p>
        </p:txBody>
      </p:sp>
    </p:spTree>
    <p:extLst>
      <p:ext uri="{BB962C8B-B14F-4D97-AF65-F5344CB8AC3E}">
        <p14:creationId xmlns:p14="http://schemas.microsoft.com/office/powerpoint/2010/main" val="33508552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DF0A98B-63F0-47BD-9203-AD26B8E336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AD3D6B5C-B8B4-4071-9480-DEE5EC781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31334" y="1327050"/>
            <a:ext cx="6079676" cy="4114233"/>
          </a:xfrm>
          <a:custGeom>
            <a:avLst/>
            <a:gdLst>
              <a:gd name="connsiteX0" fmla="*/ 1164045 w 7323233"/>
              <a:gd name="connsiteY0" fmla="*/ 25 h 5835507"/>
              <a:gd name="connsiteX1" fmla="*/ 1213723 w 7323233"/>
              <a:gd name="connsiteY1" fmla="*/ 8385 h 5835507"/>
              <a:gd name="connsiteX2" fmla="*/ 2251656 w 7323233"/>
              <a:gd name="connsiteY2" fmla="*/ 138318 h 5835507"/>
              <a:gd name="connsiteX3" fmla="*/ 3226534 w 7323233"/>
              <a:gd name="connsiteY3" fmla="*/ 205194 h 5835507"/>
              <a:gd name="connsiteX4" fmla="*/ 4404335 w 7323233"/>
              <a:gd name="connsiteY4" fmla="*/ 316784 h 5835507"/>
              <a:gd name="connsiteX5" fmla="*/ 5225968 w 7323233"/>
              <a:gd name="connsiteY5" fmla="*/ 350415 h 5835507"/>
              <a:gd name="connsiteX6" fmla="*/ 5266859 w 7323233"/>
              <a:gd name="connsiteY6" fmla="*/ 348884 h 5835507"/>
              <a:gd name="connsiteX7" fmla="*/ 5685318 w 7323233"/>
              <a:gd name="connsiteY7" fmla="*/ 399712 h 5835507"/>
              <a:gd name="connsiteX8" fmla="*/ 5411315 w 7323233"/>
              <a:gd name="connsiteY8" fmla="*/ 618305 h 5835507"/>
              <a:gd name="connsiteX9" fmla="*/ 5805698 w 7323233"/>
              <a:gd name="connsiteY9" fmla="*/ 721868 h 5835507"/>
              <a:gd name="connsiteX10" fmla="*/ 6188997 w 7323233"/>
              <a:gd name="connsiteY10" fmla="*/ 868233 h 5835507"/>
              <a:gd name="connsiteX11" fmla="*/ 6261225 w 7323233"/>
              <a:gd name="connsiteY11" fmla="*/ 928614 h 5835507"/>
              <a:gd name="connsiteX12" fmla="*/ 6858533 w 7323233"/>
              <a:gd name="connsiteY12" fmla="*/ 1323379 h 5835507"/>
              <a:gd name="connsiteX13" fmla="*/ 6744269 w 7323233"/>
              <a:gd name="connsiteY13" fmla="*/ 1407072 h 5835507"/>
              <a:gd name="connsiteX14" fmla="*/ 6956365 w 7323233"/>
              <a:gd name="connsiteY14" fmla="*/ 1507197 h 5835507"/>
              <a:gd name="connsiteX15" fmla="*/ 7004134 w 7323233"/>
              <a:gd name="connsiteY15" fmla="*/ 1549234 h 5835507"/>
              <a:gd name="connsiteX16" fmla="*/ 6963627 w 7323233"/>
              <a:gd name="connsiteY16" fmla="*/ 1599678 h 5835507"/>
              <a:gd name="connsiteX17" fmla="*/ 6875731 w 7323233"/>
              <a:gd name="connsiteY17" fmla="*/ 1634837 h 5835507"/>
              <a:gd name="connsiteX18" fmla="*/ 6759175 w 7323233"/>
              <a:gd name="connsiteY18" fmla="*/ 1723878 h 5835507"/>
              <a:gd name="connsiteX19" fmla="*/ 6763759 w 7323233"/>
              <a:gd name="connsiteY19" fmla="*/ 1793431 h 5835507"/>
              <a:gd name="connsiteX20" fmla="*/ 6832931 w 7323233"/>
              <a:gd name="connsiteY20" fmla="*/ 1919543 h 5835507"/>
              <a:gd name="connsiteX21" fmla="*/ 6728984 w 7323233"/>
              <a:gd name="connsiteY21" fmla="*/ 2051386 h 5835507"/>
              <a:gd name="connsiteX22" fmla="*/ 6675481 w 7323233"/>
              <a:gd name="connsiteY22" fmla="*/ 2090365 h 5835507"/>
              <a:gd name="connsiteX23" fmla="*/ 6778665 w 7323233"/>
              <a:gd name="connsiteY23" fmla="*/ 2103740 h 5835507"/>
              <a:gd name="connsiteX24" fmla="*/ 6814587 w 7323233"/>
              <a:gd name="connsiteY24" fmla="*/ 2158771 h 5835507"/>
              <a:gd name="connsiteX25" fmla="*/ 6830637 w 7323233"/>
              <a:gd name="connsiteY25" fmla="*/ 2186286 h 5835507"/>
              <a:gd name="connsiteX26" fmla="*/ 6928087 w 7323233"/>
              <a:gd name="connsiteY26" fmla="*/ 2358639 h 5835507"/>
              <a:gd name="connsiteX27" fmla="*/ 6911653 w 7323233"/>
              <a:gd name="connsiteY27" fmla="*/ 2406789 h 5835507"/>
              <a:gd name="connsiteX28" fmla="*/ 6749237 w 7323233"/>
              <a:gd name="connsiteY28" fmla="*/ 2639522 h 5835507"/>
              <a:gd name="connsiteX29" fmla="*/ 6921971 w 7323233"/>
              <a:gd name="connsiteY29" fmla="*/ 2704488 h 5835507"/>
              <a:gd name="connsiteX30" fmla="*/ 6932290 w 7323233"/>
              <a:gd name="connsiteY30" fmla="*/ 2814548 h 5835507"/>
              <a:gd name="connsiteX31" fmla="*/ 7020186 w 7323233"/>
              <a:gd name="connsiteY31" fmla="*/ 2937603 h 5835507"/>
              <a:gd name="connsiteX32" fmla="*/ 7213555 w 7323233"/>
              <a:gd name="connsiteY32" fmla="*/ 3110719 h 5835507"/>
              <a:gd name="connsiteX33" fmla="*/ 7323233 w 7323233"/>
              <a:gd name="connsiteY33" fmla="*/ 3226893 h 5835507"/>
              <a:gd name="connsiteX34" fmla="*/ 7134067 w 7323233"/>
              <a:gd name="connsiteY34" fmla="*/ 3257847 h 5835507"/>
              <a:gd name="connsiteX35" fmla="*/ 7104643 w 7323233"/>
              <a:gd name="connsiteY35" fmla="*/ 3275809 h 5835507"/>
              <a:gd name="connsiteX36" fmla="*/ 7127189 w 7323233"/>
              <a:gd name="connsiteY36" fmla="*/ 3336953 h 5835507"/>
              <a:gd name="connsiteX37" fmla="*/ 7157379 w 7323233"/>
              <a:gd name="connsiteY37" fmla="*/ 3397718 h 5835507"/>
              <a:gd name="connsiteX38" fmla="*/ 7136361 w 7323233"/>
              <a:gd name="connsiteY38" fmla="*/ 3445487 h 5835507"/>
              <a:gd name="connsiteX39" fmla="*/ 6988849 w 7323233"/>
              <a:gd name="connsiteY39" fmla="*/ 3652233 h 5835507"/>
              <a:gd name="connsiteX40" fmla="*/ 6867705 w 7323233"/>
              <a:gd name="connsiteY40" fmla="*/ 3734395 h 5835507"/>
              <a:gd name="connsiteX41" fmla="*/ 6591791 w 7323233"/>
              <a:gd name="connsiteY41" fmla="*/ 4107760 h 5835507"/>
              <a:gd name="connsiteX42" fmla="*/ 6505041 w 7323233"/>
              <a:gd name="connsiteY42" fmla="*/ 4228904 h 5835507"/>
              <a:gd name="connsiteX43" fmla="*/ 6569243 w 7323233"/>
              <a:gd name="connsiteY43" fmla="*/ 4271704 h 5835507"/>
              <a:gd name="connsiteX44" fmla="*/ 6446188 w 7323233"/>
              <a:gd name="connsiteY44" fmla="*/ 4398582 h 5835507"/>
              <a:gd name="connsiteX45" fmla="*/ 6301351 w 7323233"/>
              <a:gd name="connsiteY45" fmla="*/ 4539595 h 5835507"/>
              <a:gd name="connsiteX46" fmla="*/ 6263519 w 7323233"/>
              <a:gd name="connsiteY46" fmla="*/ 4577047 h 5835507"/>
              <a:gd name="connsiteX47" fmla="*/ 3277744 w 7323233"/>
              <a:gd name="connsiteY47" fmla="*/ 5834336 h 5835507"/>
              <a:gd name="connsiteX48" fmla="*/ 2490505 w 7323233"/>
              <a:gd name="connsiteY48" fmla="*/ 5648992 h 5835507"/>
              <a:gd name="connsiteX49" fmla="*/ 2179046 w 7323233"/>
              <a:gd name="connsiteY49" fmla="*/ 5504920 h 5835507"/>
              <a:gd name="connsiteX50" fmla="*/ 1780078 w 7323233"/>
              <a:gd name="connsiteY50" fmla="*/ 5273715 h 5835507"/>
              <a:gd name="connsiteX51" fmla="*/ 1353592 w 7323233"/>
              <a:gd name="connsiteY51" fmla="*/ 5087606 h 5835507"/>
              <a:gd name="connsiteX52" fmla="*/ 1208373 w 7323233"/>
              <a:gd name="connsiteY52" fmla="*/ 4917165 h 5835507"/>
              <a:gd name="connsiteX53" fmla="*/ 1157548 w 7323233"/>
              <a:gd name="connsiteY53" fmla="*/ 4869396 h 5835507"/>
              <a:gd name="connsiteX54" fmla="*/ 1030289 w 7323233"/>
              <a:gd name="connsiteY54" fmla="*/ 4807103 h 5835507"/>
              <a:gd name="connsiteX55" fmla="*/ 808258 w 7323233"/>
              <a:gd name="connsiteY55" fmla="*/ 4672585 h 5835507"/>
              <a:gd name="connsiteX56" fmla="*/ 889658 w 7323233"/>
              <a:gd name="connsiteY56" fmla="*/ 4642013 h 5835507"/>
              <a:gd name="connsiteX57" fmla="*/ 1123917 w 7323233"/>
              <a:gd name="connsiteY57" fmla="*/ 4723412 h 5835507"/>
              <a:gd name="connsiteX58" fmla="*/ 1294360 w 7323233"/>
              <a:gd name="connsiteY58" fmla="*/ 4745194 h 5835507"/>
              <a:gd name="connsiteX59" fmla="*/ 1054367 w 7323233"/>
              <a:gd name="connsiteY59" fmla="*/ 4603034 h 5835507"/>
              <a:gd name="connsiteX60" fmla="*/ 822015 w 7323233"/>
              <a:gd name="connsiteY60" fmla="*/ 4418070 h 5835507"/>
              <a:gd name="connsiteX61" fmla="*/ 1001246 w 7323233"/>
              <a:gd name="connsiteY61" fmla="*/ 4453610 h 5835507"/>
              <a:gd name="connsiteX62" fmla="*/ 1008889 w 7323233"/>
              <a:gd name="connsiteY62" fmla="*/ 4428770 h 5835507"/>
              <a:gd name="connsiteX63" fmla="*/ 853733 w 7323233"/>
              <a:gd name="connsiteY63" fmla="*/ 4208648 h 5835507"/>
              <a:gd name="connsiteX64" fmla="*/ 776921 w 7323233"/>
              <a:gd name="connsiteY64" fmla="*/ 4119989 h 5835507"/>
              <a:gd name="connsiteX65" fmla="*/ 431453 w 7323233"/>
              <a:gd name="connsiteY65" fmla="*/ 3852864 h 5835507"/>
              <a:gd name="connsiteX66" fmla="*/ 759342 w 7323233"/>
              <a:gd name="connsiteY66" fmla="*/ 3972095 h 5835507"/>
              <a:gd name="connsiteX67" fmla="*/ 420753 w 7323233"/>
              <a:gd name="connsiteY67" fmla="*/ 3712230 h 5835507"/>
              <a:gd name="connsiteX68" fmla="*/ 256425 w 7323233"/>
              <a:gd name="connsiteY68" fmla="*/ 3616309 h 5835507"/>
              <a:gd name="connsiteX69" fmla="*/ 214772 w 7323233"/>
              <a:gd name="connsiteY69" fmla="*/ 3559749 h 5835507"/>
              <a:gd name="connsiteX70" fmla="*/ 287762 w 7323233"/>
              <a:gd name="connsiteY70" fmla="*/ 3547521 h 5835507"/>
              <a:gd name="connsiteX71" fmla="*/ 511706 w 7323233"/>
              <a:gd name="connsiteY71" fmla="*/ 3569305 h 5835507"/>
              <a:gd name="connsiteX72" fmla="*/ 235409 w 7323233"/>
              <a:gd name="connsiteY72" fmla="*/ 3394659 h 5835507"/>
              <a:gd name="connsiteX73" fmla="*/ 442537 w 7323233"/>
              <a:gd name="connsiteY73" fmla="*/ 3421409 h 5835507"/>
              <a:gd name="connsiteX74" fmla="*/ 502152 w 7323233"/>
              <a:gd name="connsiteY74" fmla="*/ 3352622 h 5835507"/>
              <a:gd name="connsiteX75" fmla="*/ 598455 w 7323233"/>
              <a:gd name="connsiteY75" fmla="*/ 3241415 h 5835507"/>
              <a:gd name="connsiteX76" fmla="*/ 664949 w 7323233"/>
              <a:gd name="connsiteY76" fmla="*/ 3179506 h 5835507"/>
              <a:gd name="connsiteX77" fmla="*/ 692846 w 7323233"/>
              <a:gd name="connsiteY77" fmla="*/ 2984607 h 5835507"/>
              <a:gd name="connsiteX78" fmla="*/ 635524 w 7323233"/>
              <a:gd name="connsiteY78" fmla="*/ 2771366 h 5835507"/>
              <a:gd name="connsiteX79" fmla="*/ 480368 w 7323233"/>
              <a:gd name="connsiteY79" fmla="*/ 2663598 h 5835507"/>
              <a:gd name="connsiteX80" fmla="*/ 525081 w 7323233"/>
              <a:gd name="connsiteY80" fmla="*/ 2542454 h 5835507"/>
              <a:gd name="connsiteX81" fmla="*/ 855264 w 7323233"/>
              <a:gd name="connsiteY81" fmla="*/ 2615829 h 5835507"/>
              <a:gd name="connsiteX82" fmla="*/ 361137 w 7323233"/>
              <a:gd name="connsiteY82" fmla="*/ 2327301 h 5835507"/>
              <a:gd name="connsiteX83" fmla="*/ 444065 w 7323233"/>
              <a:gd name="connsiteY83" fmla="*/ 2312780 h 5835507"/>
              <a:gd name="connsiteX84" fmla="*/ 440625 w 7323233"/>
              <a:gd name="connsiteY84" fmla="*/ 2290233 h 5835507"/>
              <a:gd name="connsiteX85" fmla="*/ 445975 w 7323233"/>
              <a:gd name="connsiteY85" fmla="*/ 2151509 h 5835507"/>
              <a:gd name="connsiteX86" fmla="*/ 459734 w 7323233"/>
              <a:gd name="connsiteY86" fmla="*/ 2087690 h 5835507"/>
              <a:gd name="connsiteX87" fmla="*/ 437950 w 7323233"/>
              <a:gd name="connsiteY87" fmla="*/ 2014315 h 5835507"/>
              <a:gd name="connsiteX88" fmla="*/ 808640 w 7323233"/>
              <a:gd name="connsiteY88" fmla="*/ 2042977 h 5835507"/>
              <a:gd name="connsiteX89" fmla="*/ 969908 w 7323233"/>
              <a:gd name="connsiteY89" fmla="*/ 2026162 h 5835507"/>
              <a:gd name="connsiteX90" fmla="*/ 1251176 w 7323233"/>
              <a:gd name="connsiteY90" fmla="*/ 2021577 h 5835507"/>
              <a:gd name="connsiteX91" fmla="*/ 1381491 w 7323233"/>
              <a:gd name="connsiteY91" fmla="*/ 2035718 h 5835507"/>
              <a:gd name="connsiteX92" fmla="*/ 1492697 w 7323233"/>
              <a:gd name="connsiteY92" fmla="*/ 2017374 h 5835507"/>
              <a:gd name="connsiteX93" fmla="*/ 1386076 w 7323233"/>
              <a:gd name="connsiteY93" fmla="*/ 1931006 h 5835507"/>
              <a:gd name="connsiteX94" fmla="*/ 1235889 w 7323233"/>
              <a:gd name="connsiteY94" fmla="*/ 1932153 h 5835507"/>
              <a:gd name="connsiteX95" fmla="*/ 1128886 w 7323233"/>
              <a:gd name="connsiteY95" fmla="*/ 1875977 h 5835507"/>
              <a:gd name="connsiteX96" fmla="*/ 1026851 w 7323233"/>
              <a:gd name="connsiteY96" fmla="*/ 1774322 h 5835507"/>
              <a:gd name="connsiteX97" fmla="*/ 666861 w 7323233"/>
              <a:gd name="connsiteY97" fmla="*/ 1612290 h 5835507"/>
              <a:gd name="connsiteX98" fmla="*/ 601130 w 7323233"/>
              <a:gd name="connsiteY98" fmla="*/ 1550762 h 5835507"/>
              <a:gd name="connsiteX99" fmla="*/ 1630272 w 7323233"/>
              <a:gd name="connsiteY99" fmla="*/ 1785787 h 5835507"/>
              <a:gd name="connsiteX100" fmla="*/ 1312320 w 7323233"/>
              <a:gd name="connsiteY100" fmla="*/ 1687191 h 5835507"/>
              <a:gd name="connsiteX101" fmla="*/ 1527473 w 7323233"/>
              <a:gd name="connsiteY101" fmla="*/ 1705153 h 5835507"/>
              <a:gd name="connsiteX102" fmla="*/ 1646706 w 7323233"/>
              <a:gd name="connsiteY102" fmla="*/ 1639040 h 5835507"/>
              <a:gd name="connsiteX103" fmla="*/ 1645178 w 7323233"/>
              <a:gd name="connsiteY103" fmla="*/ 1620315 h 5835507"/>
              <a:gd name="connsiteX104" fmla="*/ 1557663 w 7323233"/>
              <a:gd name="connsiteY104" fmla="*/ 1558787 h 5835507"/>
              <a:gd name="connsiteX105" fmla="*/ 1506454 w 7323233"/>
              <a:gd name="connsiteY105" fmla="*/ 1519044 h 5835507"/>
              <a:gd name="connsiteX106" fmla="*/ 1366204 w 7323233"/>
              <a:gd name="connsiteY106" fmla="*/ 1375735 h 5835507"/>
              <a:gd name="connsiteX107" fmla="*/ 1466329 w 7323233"/>
              <a:gd name="connsiteY107" fmla="*/ 1360450 h 5835507"/>
              <a:gd name="connsiteX108" fmla="*/ 1503397 w 7323233"/>
              <a:gd name="connsiteY108" fmla="*/ 1330641 h 5835507"/>
              <a:gd name="connsiteX109" fmla="*/ 1475501 w 7323233"/>
              <a:gd name="connsiteY109" fmla="*/ 1288604 h 5835507"/>
              <a:gd name="connsiteX110" fmla="*/ 1165573 w 7323233"/>
              <a:gd name="connsiteY110" fmla="*/ 1159435 h 5835507"/>
              <a:gd name="connsiteX111" fmla="*/ 1141498 w 7323233"/>
              <a:gd name="connsiteY111" fmla="*/ 1059311 h 5835507"/>
              <a:gd name="connsiteX112" fmla="*/ 1199585 w 7323233"/>
              <a:gd name="connsiteY112" fmla="*/ 1044407 h 5835507"/>
              <a:gd name="connsiteX113" fmla="*/ 1267226 w 7323233"/>
              <a:gd name="connsiteY113" fmla="*/ 1051286 h 5835507"/>
              <a:gd name="connsiteX114" fmla="*/ 1213342 w 7323233"/>
              <a:gd name="connsiteY114" fmla="*/ 972561 h 5835507"/>
              <a:gd name="connsiteX115" fmla="*/ 993986 w 7323233"/>
              <a:gd name="connsiteY115" fmla="*/ 893073 h 5835507"/>
              <a:gd name="connsiteX116" fmla="*/ 1047486 w 7323233"/>
              <a:gd name="connsiteY116" fmla="*/ 820083 h 5835507"/>
              <a:gd name="connsiteX117" fmla="*/ 0 w 7323233"/>
              <a:gd name="connsiteY117" fmla="*/ 488371 h 5835507"/>
              <a:gd name="connsiteX118" fmla="*/ 188403 w 7323233"/>
              <a:gd name="connsiteY118" fmla="*/ 484933 h 5835507"/>
              <a:gd name="connsiteX119" fmla="*/ 584315 w 7323233"/>
              <a:gd name="connsiteY119" fmla="*/ 534230 h 5835507"/>
              <a:gd name="connsiteX120" fmla="*/ 782271 w 7323233"/>
              <a:gd name="connsiteY120" fmla="*/ 525824 h 5835507"/>
              <a:gd name="connsiteX121" fmla="*/ 967998 w 7323233"/>
              <a:gd name="connsiteY121" fmla="*/ 552574 h 5835507"/>
              <a:gd name="connsiteX122" fmla="*/ 1129651 w 7323233"/>
              <a:gd name="connsiteY122" fmla="*/ 552574 h 5835507"/>
              <a:gd name="connsiteX123" fmla="*/ 978317 w 7323233"/>
              <a:gd name="connsiteY123" fmla="*/ 513593 h 5835507"/>
              <a:gd name="connsiteX124" fmla="*/ 1074620 w 7323233"/>
              <a:gd name="connsiteY124" fmla="*/ 478818 h 5835507"/>
              <a:gd name="connsiteX125" fmla="*/ 1091435 w 7323233"/>
              <a:gd name="connsiteY125" fmla="*/ 436781 h 5835507"/>
              <a:gd name="connsiteX126" fmla="*/ 1135383 w 7323233"/>
              <a:gd name="connsiteY126" fmla="*/ 404296 h 5835507"/>
              <a:gd name="connsiteX127" fmla="*/ 1384166 w 7323233"/>
              <a:gd name="connsiteY127" fmla="*/ 420349 h 5835507"/>
              <a:gd name="connsiteX128" fmla="*/ 1219839 w 7323233"/>
              <a:gd name="connsiteY128" fmla="*/ 286593 h 5835507"/>
              <a:gd name="connsiteX129" fmla="*/ 1114364 w 7323233"/>
              <a:gd name="connsiteY129" fmla="*/ 264428 h 5835507"/>
              <a:gd name="connsiteX130" fmla="*/ 1090289 w 7323233"/>
              <a:gd name="connsiteY130" fmla="*/ 207487 h 5835507"/>
              <a:gd name="connsiteX131" fmla="*/ 1139204 w 7323233"/>
              <a:gd name="connsiteY131" fmla="*/ 195259 h 5835507"/>
              <a:gd name="connsiteX132" fmla="*/ 1382254 w 7323233"/>
              <a:gd name="connsiteY132" fmla="*/ 242265 h 5835507"/>
              <a:gd name="connsiteX133" fmla="*/ 1423145 w 7323233"/>
              <a:gd name="connsiteY133" fmla="*/ 223537 h 5835507"/>
              <a:gd name="connsiteX134" fmla="*/ 965705 w 7323233"/>
              <a:gd name="connsiteY134" fmla="*/ 102013 h 5835507"/>
              <a:gd name="connsiteX135" fmla="*/ 972586 w 7323233"/>
              <a:gd name="connsiteY135" fmla="*/ 69912 h 5835507"/>
              <a:gd name="connsiteX136" fmla="*/ 1375376 w 7323233"/>
              <a:gd name="connsiteY136" fmla="*/ 119593 h 5835507"/>
              <a:gd name="connsiteX137" fmla="*/ 1117804 w 7323233"/>
              <a:gd name="connsiteY137" fmla="*/ 25200 h 5835507"/>
              <a:gd name="connsiteX138" fmla="*/ 1164045 w 7323233"/>
              <a:gd name="connsiteY138" fmla="*/ 25 h 5835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323233" h="5835507">
                <a:moveTo>
                  <a:pt x="1164045" y="25"/>
                </a:moveTo>
                <a:cubicBezTo>
                  <a:pt x="1180764" y="455"/>
                  <a:pt x="1198056" y="6474"/>
                  <a:pt x="1213723" y="8385"/>
                </a:cubicBezTo>
                <a:cubicBezTo>
                  <a:pt x="1559575" y="51187"/>
                  <a:pt x="1905425" y="97428"/>
                  <a:pt x="2251656" y="138318"/>
                </a:cubicBezTo>
                <a:cubicBezTo>
                  <a:pt x="2575343" y="176534"/>
                  <a:pt x="2901320" y="185322"/>
                  <a:pt x="3226534" y="205194"/>
                </a:cubicBezTo>
                <a:cubicBezTo>
                  <a:pt x="3620153" y="229271"/>
                  <a:pt x="4013008" y="263284"/>
                  <a:pt x="4404335" y="316784"/>
                </a:cubicBezTo>
                <a:cubicBezTo>
                  <a:pt x="4676048" y="354236"/>
                  <a:pt x="4950435" y="380221"/>
                  <a:pt x="5225968" y="350415"/>
                </a:cubicBezTo>
                <a:cubicBezTo>
                  <a:pt x="5239725" y="348884"/>
                  <a:pt x="5255394" y="343918"/>
                  <a:pt x="5266859" y="348884"/>
                </a:cubicBezTo>
                <a:cubicBezTo>
                  <a:pt x="5400614" y="404680"/>
                  <a:pt x="5546596" y="364553"/>
                  <a:pt x="5685318" y="399712"/>
                </a:cubicBezTo>
                <a:cubicBezTo>
                  <a:pt x="5649777" y="535377"/>
                  <a:pt x="5497299" y="524293"/>
                  <a:pt x="5411315" y="618305"/>
                </a:cubicBezTo>
                <a:cubicBezTo>
                  <a:pt x="5551565" y="655755"/>
                  <a:pt x="5677676" y="693589"/>
                  <a:pt x="5805698" y="721868"/>
                </a:cubicBezTo>
                <a:cubicBezTo>
                  <a:pt x="5941363" y="751677"/>
                  <a:pt x="6056391" y="832311"/>
                  <a:pt x="6188997" y="868233"/>
                </a:cubicBezTo>
                <a:cubicBezTo>
                  <a:pt x="6217279" y="875876"/>
                  <a:pt x="6251291" y="902627"/>
                  <a:pt x="6261225" y="928614"/>
                </a:cubicBezTo>
                <a:cubicBezTo>
                  <a:pt x="6293326" y="1012688"/>
                  <a:pt x="6934199" y="1248479"/>
                  <a:pt x="6858533" y="1323379"/>
                </a:cubicBezTo>
                <a:cubicBezTo>
                  <a:pt x="6827197" y="1354335"/>
                  <a:pt x="6786687" y="1376500"/>
                  <a:pt x="6744269" y="1407072"/>
                </a:cubicBezTo>
                <a:cubicBezTo>
                  <a:pt x="6808090" y="1464778"/>
                  <a:pt x="6879934" y="1490000"/>
                  <a:pt x="6956365" y="1507197"/>
                </a:cubicBezTo>
                <a:cubicBezTo>
                  <a:pt x="6979295" y="1512547"/>
                  <a:pt x="7001843" y="1523247"/>
                  <a:pt x="7004134" y="1549234"/>
                </a:cubicBezTo>
                <a:cubicBezTo>
                  <a:pt x="7006427" y="1576366"/>
                  <a:pt x="6983115" y="1587066"/>
                  <a:pt x="6963627" y="1599678"/>
                </a:cubicBezTo>
                <a:cubicBezTo>
                  <a:pt x="6936493" y="1617256"/>
                  <a:pt x="6910125" y="1632543"/>
                  <a:pt x="6875731" y="1634837"/>
                </a:cubicBezTo>
                <a:cubicBezTo>
                  <a:pt x="6819171" y="1638275"/>
                  <a:pt x="6792040" y="1687191"/>
                  <a:pt x="6759175" y="1723878"/>
                </a:cubicBezTo>
                <a:cubicBezTo>
                  <a:pt x="6740831" y="1744515"/>
                  <a:pt x="6731659" y="1786169"/>
                  <a:pt x="6763759" y="1793431"/>
                </a:cubicBezTo>
                <a:cubicBezTo>
                  <a:pt x="6840955" y="1811009"/>
                  <a:pt x="6834840" y="1861837"/>
                  <a:pt x="6832931" y="1919543"/>
                </a:cubicBezTo>
                <a:cubicBezTo>
                  <a:pt x="6830255" y="1991005"/>
                  <a:pt x="6784777" y="2023871"/>
                  <a:pt x="6728984" y="2051386"/>
                </a:cubicBezTo>
                <a:cubicBezTo>
                  <a:pt x="6709875" y="2060939"/>
                  <a:pt x="6682743" y="2060556"/>
                  <a:pt x="6675481" y="2090365"/>
                </a:cubicBezTo>
                <a:cubicBezTo>
                  <a:pt x="6706819" y="2118645"/>
                  <a:pt x="6745034" y="2095715"/>
                  <a:pt x="6778665" y="2103740"/>
                </a:cubicBezTo>
                <a:cubicBezTo>
                  <a:pt x="6806561" y="2110237"/>
                  <a:pt x="6852802" y="2106799"/>
                  <a:pt x="6814587" y="2158771"/>
                </a:cubicBezTo>
                <a:cubicBezTo>
                  <a:pt x="6803503" y="2173674"/>
                  <a:pt x="6816497" y="2185139"/>
                  <a:pt x="6830637" y="2186286"/>
                </a:cubicBezTo>
                <a:cubicBezTo>
                  <a:pt x="6943755" y="2198133"/>
                  <a:pt x="6891781" y="2303226"/>
                  <a:pt x="6928087" y="2358639"/>
                </a:cubicBezTo>
                <a:cubicBezTo>
                  <a:pt x="6938021" y="2373923"/>
                  <a:pt x="6927321" y="2400292"/>
                  <a:pt x="6911653" y="2406789"/>
                </a:cubicBezTo>
                <a:cubicBezTo>
                  <a:pt x="6811528" y="2449592"/>
                  <a:pt x="6797771" y="2551626"/>
                  <a:pt x="6749237" y="2639522"/>
                </a:cubicBezTo>
                <a:cubicBezTo>
                  <a:pt x="6801975" y="2674298"/>
                  <a:pt x="6865031" y="2681941"/>
                  <a:pt x="6921971" y="2704488"/>
                </a:cubicBezTo>
                <a:cubicBezTo>
                  <a:pt x="6981205" y="2728182"/>
                  <a:pt x="6981205" y="2745760"/>
                  <a:pt x="6932290" y="2814548"/>
                </a:cubicBezTo>
                <a:cubicBezTo>
                  <a:pt x="7059546" y="2829453"/>
                  <a:pt x="7059546" y="2829453"/>
                  <a:pt x="7020186" y="2937603"/>
                </a:cubicBezTo>
                <a:cubicBezTo>
                  <a:pt x="7126808" y="2947538"/>
                  <a:pt x="7197123" y="2998747"/>
                  <a:pt x="7213555" y="3110719"/>
                </a:cubicBezTo>
                <a:cubicBezTo>
                  <a:pt x="7221580" y="3164984"/>
                  <a:pt x="7269733" y="3190588"/>
                  <a:pt x="7323233" y="3226893"/>
                </a:cubicBezTo>
                <a:cubicBezTo>
                  <a:pt x="7256739" y="3262053"/>
                  <a:pt x="7211645" y="3335425"/>
                  <a:pt x="7134067" y="3257847"/>
                </a:cubicBezTo>
                <a:cubicBezTo>
                  <a:pt x="7105789" y="3229569"/>
                  <a:pt x="7108462" y="3265491"/>
                  <a:pt x="7104643" y="3275809"/>
                </a:cubicBezTo>
                <a:cubicBezTo>
                  <a:pt x="7095471" y="3301031"/>
                  <a:pt x="7114577" y="3317846"/>
                  <a:pt x="7127189" y="3336953"/>
                </a:cubicBezTo>
                <a:cubicBezTo>
                  <a:pt x="7139417" y="3356062"/>
                  <a:pt x="7153939" y="3376315"/>
                  <a:pt x="7157379" y="3397718"/>
                </a:cubicBezTo>
                <a:cubicBezTo>
                  <a:pt x="7159671" y="3412621"/>
                  <a:pt x="7148589" y="3434403"/>
                  <a:pt x="7136361" y="3445487"/>
                </a:cubicBezTo>
                <a:cubicBezTo>
                  <a:pt x="7072159" y="3503956"/>
                  <a:pt x="7110374" y="3635418"/>
                  <a:pt x="6988849" y="3652233"/>
                </a:cubicBezTo>
                <a:cubicBezTo>
                  <a:pt x="6934199" y="3659874"/>
                  <a:pt x="6907831" y="3708027"/>
                  <a:pt x="6867705" y="3734395"/>
                </a:cubicBezTo>
                <a:cubicBezTo>
                  <a:pt x="6728219" y="3826495"/>
                  <a:pt x="6634972" y="3944964"/>
                  <a:pt x="6591791" y="4107760"/>
                </a:cubicBezTo>
                <a:cubicBezTo>
                  <a:pt x="6579943" y="4152854"/>
                  <a:pt x="6534466" y="4189160"/>
                  <a:pt x="6505041" y="4228904"/>
                </a:cubicBezTo>
                <a:cubicBezTo>
                  <a:pt x="6519181" y="4257948"/>
                  <a:pt x="6596375" y="4195273"/>
                  <a:pt x="6569243" y="4271704"/>
                </a:cubicBezTo>
                <a:cubicBezTo>
                  <a:pt x="6548606" y="4329029"/>
                  <a:pt x="6495869" y="4364569"/>
                  <a:pt x="6446188" y="4398582"/>
                </a:cubicBezTo>
                <a:cubicBezTo>
                  <a:pt x="6389629" y="4437179"/>
                  <a:pt x="6326957" y="4468132"/>
                  <a:pt x="6301351" y="4539595"/>
                </a:cubicBezTo>
                <a:cubicBezTo>
                  <a:pt x="6296001" y="4554882"/>
                  <a:pt x="6278804" y="4570932"/>
                  <a:pt x="6263519" y="4577047"/>
                </a:cubicBezTo>
                <a:cubicBezTo>
                  <a:pt x="5466343" y="5834719"/>
                  <a:pt x="3503978" y="5843126"/>
                  <a:pt x="3277744" y="5834336"/>
                </a:cubicBezTo>
                <a:cubicBezTo>
                  <a:pt x="3003739" y="5823254"/>
                  <a:pt x="2744636" y="5745676"/>
                  <a:pt x="2490505" y="5648992"/>
                </a:cubicBezTo>
                <a:cubicBezTo>
                  <a:pt x="2383118" y="5608101"/>
                  <a:pt x="2283377" y="5550014"/>
                  <a:pt x="2179046" y="5504920"/>
                </a:cubicBezTo>
                <a:cubicBezTo>
                  <a:pt x="2034975" y="5442627"/>
                  <a:pt x="1923768" y="5323777"/>
                  <a:pt x="1780078" y="5273715"/>
                </a:cubicBezTo>
                <a:cubicBezTo>
                  <a:pt x="1632184" y="5222124"/>
                  <a:pt x="1505691" y="5127731"/>
                  <a:pt x="1353592" y="5087606"/>
                </a:cubicBezTo>
                <a:cubicBezTo>
                  <a:pt x="1273341" y="5066205"/>
                  <a:pt x="1195763" y="5027608"/>
                  <a:pt x="1208373" y="4917165"/>
                </a:cubicBezTo>
                <a:cubicBezTo>
                  <a:pt x="1211813" y="4885828"/>
                  <a:pt x="1190795" y="4860224"/>
                  <a:pt x="1157548" y="4869396"/>
                </a:cubicBezTo>
                <a:cubicBezTo>
                  <a:pt x="1094110" y="4886593"/>
                  <a:pt x="1065448" y="4841115"/>
                  <a:pt x="1030289" y="4807103"/>
                </a:cubicBezTo>
                <a:cubicBezTo>
                  <a:pt x="967617" y="4746725"/>
                  <a:pt x="908001" y="4682522"/>
                  <a:pt x="808258" y="4672585"/>
                </a:cubicBezTo>
                <a:cubicBezTo>
                  <a:pt x="827365" y="4625197"/>
                  <a:pt x="859849" y="4632078"/>
                  <a:pt x="889658" y="4642013"/>
                </a:cubicBezTo>
                <a:cubicBezTo>
                  <a:pt x="967998" y="4668000"/>
                  <a:pt x="1045576" y="4697425"/>
                  <a:pt x="1123917" y="4723412"/>
                </a:cubicBezTo>
                <a:cubicBezTo>
                  <a:pt x="1175126" y="4740228"/>
                  <a:pt x="1225954" y="4763921"/>
                  <a:pt x="1294360" y="4745194"/>
                </a:cubicBezTo>
                <a:cubicBezTo>
                  <a:pt x="1235507" y="4649656"/>
                  <a:pt x="1135383" y="4632459"/>
                  <a:pt x="1054367" y="4603034"/>
                </a:cubicBezTo>
                <a:cubicBezTo>
                  <a:pt x="953095" y="4565966"/>
                  <a:pt x="893480" y="4496029"/>
                  <a:pt x="822015" y="4418070"/>
                </a:cubicBezTo>
                <a:cubicBezTo>
                  <a:pt x="896536" y="4399344"/>
                  <a:pt x="942777" y="4456669"/>
                  <a:pt x="1001246" y="4453610"/>
                </a:cubicBezTo>
                <a:cubicBezTo>
                  <a:pt x="1004304" y="4443675"/>
                  <a:pt x="1009654" y="4429153"/>
                  <a:pt x="1008889" y="4428770"/>
                </a:cubicBezTo>
                <a:cubicBezTo>
                  <a:pt x="913351" y="4385969"/>
                  <a:pt x="868639" y="4305717"/>
                  <a:pt x="853733" y="4208648"/>
                </a:cubicBezTo>
                <a:cubicBezTo>
                  <a:pt x="846092" y="4158588"/>
                  <a:pt x="811315" y="4142920"/>
                  <a:pt x="776921" y="4119989"/>
                </a:cubicBezTo>
                <a:cubicBezTo>
                  <a:pt x="656924" y="4038591"/>
                  <a:pt x="530049" y="3964835"/>
                  <a:pt x="431453" y="3852864"/>
                </a:cubicBezTo>
                <a:cubicBezTo>
                  <a:pt x="545336" y="3867767"/>
                  <a:pt x="636671" y="3940758"/>
                  <a:pt x="759342" y="3972095"/>
                </a:cubicBezTo>
                <a:cubicBezTo>
                  <a:pt x="661893" y="3849042"/>
                  <a:pt x="535781" y="3786751"/>
                  <a:pt x="420753" y="3712230"/>
                </a:cubicBezTo>
                <a:cubicBezTo>
                  <a:pt x="368397" y="3678218"/>
                  <a:pt x="319865" y="3634652"/>
                  <a:pt x="256425" y="3616309"/>
                </a:cubicBezTo>
                <a:cubicBezTo>
                  <a:pt x="233878" y="3609812"/>
                  <a:pt x="196810" y="3596055"/>
                  <a:pt x="214772" y="3559749"/>
                </a:cubicBezTo>
                <a:cubicBezTo>
                  <a:pt x="230057" y="3529561"/>
                  <a:pt x="260247" y="3538731"/>
                  <a:pt x="287762" y="3547521"/>
                </a:cubicBezTo>
                <a:cubicBezTo>
                  <a:pt x="353875" y="3569305"/>
                  <a:pt x="422281" y="3569687"/>
                  <a:pt x="511706" y="3569305"/>
                </a:cubicBezTo>
                <a:cubicBezTo>
                  <a:pt x="436803" y="3469562"/>
                  <a:pt x="299609" y="3499371"/>
                  <a:pt x="235409" y="3394659"/>
                </a:cubicBezTo>
                <a:cubicBezTo>
                  <a:pt x="315659" y="3376315"/>
                  <a:pt x="377569" y="3414149"/>
                  <a:pt x="442537" y="3421409"/>
                </a:cubicBezTo>
                <a:cubicBezTo>
                  <a:pt x="501387" y="3427906"/>
                  <a:pt x="515909" y="3410328"/>
                  <a:pt x="502152" y="3352622"/>
                </a:cubicBezTo>
                <a:cubicBezTo>
                  <a:pt x="480752" y="3262815"/>
                  <a:pt x="512852" y="3216956"/>
                  <a:pt x="598455" y="3241415"/>
                </a:cubicBezTo>
                <a:cubicBezTo>
                  <a:pt x="677943" y="3264344"/>
                  <a:pt x="686349" y="3230715"/>
                  <a:pt x="664949" y="3179506"/>
                </a:cubicBezTo>
                <a:cubicBezTo>
                  <a:pt x="634377" y="3104987"/>
                  <a:pt x="669153" y="3047281"/>
                  <a:pt x="692846" y="2984607"/>
                </a:cubicBezTo>
                <a:cubicBezTo>
                  <a:pt x="729152" y="2889069"/>
                  <a:pt x="713865" y="2842445"/>
                  <a:pt x="635524" y="2771366"/>
                </a:cubicBezTo>
                <a:cubicBezTo>
                  <a:pt x="591577" y="2731620"/>
                  <a:pt x="544190" y="2697991"/>
                  <a:pt x="480368" y="2663598"/>
                </a:cubicBezTo>
                <a:cubicBezTo>
                  <a:pt x="627499" y="2644872"/>
                  <a:pt x="473109" y="2581817"/>
                  <a:pt x="525081" y="2542454"/>
                </a:cubicBezTo>
                <a:cubicBezTo>
                  <a:pt x="629027" y="2526404"/>
                  <a:pt x="713865" y="2651751"/>
                  <a:pt x="855264" y="2615829"/>
                </a:cubicBezTo>
                <a:cubicBezTo>
                  <a:pt x="680618" y="2507295"/>
                  <a:pt x="487630" y="2471755"/>
                  <a:pt x="361137" y="2327301"/>
                </a:cubicBezTo>
                <a:cubicBezTo>
                  <a:pt x="390181" y="2294436"/>
                  <a:pt x="419224" y="2325008"/>
                  <a:pt x="444065" y="2312780"/>
                </a:cubicBezTo>
                <a:cubicBezTo>
                  <a:pt x="443300" y="2305136"/>
                  <a:pt x="445212" y="2293671"/>
                  <a:pt x="440625" y="2290233"/>
                </a:cubicBezTo>
                <a:cubicBezTo>
                  <a:pt x="346234" y="2211508"/>
                  <a:pt x="344703" y="2209598"/>
                  <a:pt x="445975" y="2151509"/>
                </a:cubicBezTo>
                <a:cubicBezTo>
                  <a:pt x="481515" y="2131255"/>
                  <a:pt x="478459" y="2113293"/>
                  <a:pt x="459734" y="2087690"/>
                </a:cubicBezTo>
                <a:cubicBezTo>
                  <a:pt x="446356" y="2069728"/>
                  <a:pt x="430306" y="2053677"/>
                  <a:pt x="437950" y="2014315"/>
                </a:cubicBezTo>
                <a:cubicBezTo>
                  <a:pt x="493362" y="2064761"/>
                  <a:pt x="761252" y="2048327"/>
                  <a:pt x="808640" y="2042977"/>
                </a:cubicBezTo>
                <a:cubicBezTo>
                  <a:pt x="861758" y="2037246"/>
                  <a:pt x="914114" y="2012787"/>
                  <a:pt x="969908" y="2026162"/>
                </a:cubicBezTo>
                <a:cubicBezTo>
                  <a:pt x="1014621" y="2036864"/>
                  <a:pt x="1221748" y="2140427"/>
                  <a:pt x="1251176" y="2021577"/>
                </a:cubicBezTo>
                <a:cubicBezTo>
                  <a:pt x="1252704" y="2015846"/>
                  <a:pt x="1336395" y="2029221"/>
                  <a:pt x="1381491" y="2035718"/>
                </a:cubicBezTo>
                <a:cubicBezTo>
                  <a:pt x="1421235" y="2041068"/>
                  <a:pt x="1465947" y="2064761"/>
                  <a:pt x="1492697" y="2017374"/>
                </a:cubicBezTo>
                <a:cubicBezTo>
                  <a:pt x="1508366" y="1989477"/>
                  <a:pt x="1443782" y="1935593"/>
                  <a:pt x="1386076" y="1931006"/>
                </a:cubicBezTo>
                <a:cubicBezTo>
                  <a:pt x="1336013" y="1926802"/>
                  <a:pt x="1283658" y="1920687"/>
                  <a:pt x="1235889" y="1932153"/>
                </a:cubicBezTo>
                <a:cubicBezTo>
                  <a:pt x="1177038" y="1945911"/>
                  <a:pt x="1145320" y="1923746"/>
                  <a:pt x="1128886" y="1875977"/>
                </a:cubicBezTo>
                <a:cubicBezTo>
                  <a:pt x="1110542" y="1823240"/>
                  <a:pt x="1075383" y="1798781"/>
                  <a:pt x="1026851" y="1774322"/>
                </a:cubicBezTo>
                <a:cubicBezTo>
                  <a:pt x="909146" y="1715090"/>
                  <a:pt x="796030" y="1646684"/>
                  <a:pt x="666861" y="1612290"/>
                </a:cubicBezTo>
                <a:cubicBezTo>
                  <a:pt x="641255" y="1605409"/>
                  <a:pt x="612977" y="1596238"/>
                  <a:pt x="601130" y="1550762"/>
                </a:cubicBezTo>
                <a:cubicBezTo>
                  <a:pt x="950802" y="1618785"/>
                  <a:pt x="1269520" y="1796106"/>
                  <a:pt x="1630272" y="1785787"/>
                </a:cubicBezTo>
                <a:cubicBezTo>
                  <a:pt x="1531678" y="1729610"/>
                  <a:pt x="1417413" y="1726553"/>
                  <a:pt x="1312320" y="1687191"/>
                </a:cubicBezTo>
                <a:cubicBezTo>
                  <a:pt x="1386841" y="1657765"/>
                  <a:pt x="1456775" y="1688337"/>
                  <a:pt x="1527473" y="1705153"/>
                </a:cubicBezTo>
                <a:cubicBezTo>
                  <a:pt x="1586707" y="1718909"/>
                  <a:pt x="1640210" y="1721203"/>
                  <a:pt x="1646706" y="1639040"/>
                </a:cubicBezTo>
                <a:cubicBezTo>
                  <a:pt x="1644413" y="1633690"/>
                  <a:pt x="1644794" y="1626812"/>
                  <a:pt x="1645178" y="1620315"/>
                </a:cubicBezTo>
                <a:cubicBezTo>
                  <a:pt x="1625304" y="1586303"/>
                  <a:pt x="1594350" y="1568725"/>
                  <a:pt x="1557663" y="1558787"/>
                </a:cubicBezTo>
                <a:cubicBezTo>
                  <a:pt x="1535498" y="1552672"/>
                  <a:pt x="1506073" y="1543500"/>
                  <a:pt x="1506454" y="1519044"/>
                </a:cubicBezTo>
                <a:cubicBezTo>
                  <a:pt x="1507601" y="1428472"/>
                  <a:pt x="1436904" y="1402104"/>
                  <a:pt x="1366204" y="1375735"/>
                </a:cubicBezTo>
                <a:cubicBezTo>
                  <a:pt x="1405566" y="1330641"/>
                  <a:pt x="1436520" y="1363888"/>
                  <a:pt x="1466329" y="1360450"/>
                </a:cubicBezTo>
                <a:cubicBezTo>
                  <a:pt x="1485819" y="1358157"/>
                  <a:pt x="1503397" y="1353953"/>
                  <a:pt x="1503397" y="1330641"/>
                </a:cubicBezTo>
                <a:cubicBezTo>
                  <a:pt x="1503779" y="1311151"/>
                  <a:pt x="1494607" y="1288985"/>
                  <a:pt x="1475501" y="1288604"/>
                </a:cubicBezTo>
                <a:cubicBezTo>
                  <a:pt x="1355885" y="1285163"/>
                  <a:pt x="1289773" y="1159817"/>
                  <a:pt x="1165573" y="1159435"/>
                </a:cubicBezTo>
                <a:cubicBezTo>
                  <a:pt x="1091435" y="1159435"/>
                  <a:pt x="1204170" y="1088738"/>
                  <a:pt x="1141498" y="1059311"/>
                </a:cubicBezTo>
                <a:cubicBezTo>
                  <a:pt x="1127739" y="1052814"/>
                  <a:pt x="1177420" y="1042879"/>
                  <a:pt x="1199585" y="1044407"/>
                </a:cubicBezTo>
                <a:cubicBezTo>
                  <a:pt x="1221367" y="1045935"/>
                  <a:pt x="1240857" y="1064661"/>
                  <a:pt x="1267226" y="1051286"/>
                </a:cubicBezTo>
                <a:cubicBezTo>
                  <a:pt x="1281748" y="1003517"/>
                  <a:pt x="1244298" y="985938"/>
                  <a:pt x="1213342" y="972561"/>
                </a:cubicBezTo>
                <a:cubicBezTo>
                  <a:pt x="1141879" y="941607"/>
                  <a:pt x="1072327" y="904157"/>
                  <a:pt x="993986" y="893073"/>
                </a:cubicBezTo>
                <a:cubicBezTo>
                  <a:pt x="966089" y="889252"/>
                  <a:pt x="1034111" y="838042"/>
                  <a:pt x="1047486" y="820083"/>
                </a:cubicBezTo>
                <a:cubicBezTo>
                  <a:pt x="732209" y="631299"/>
                  <a:pt x="353112" y="640852"/>
                  <a:pt x="0" y="488371"/>
                </a:cubicBezTo>
                <a:cubicBezTo>
                  <a:pt x="77960" y="458564"/>
                  <a:pt x="135284" y="480346"/>
                  <a:pt x="188403" y="484933"/>
                </a:cubicBezTo>
                <a:cubicBezTo>
                  <a:pt x="321009" y="496396"/>
                  <a:pt x="452090" y="520090"/>
                  <a:pt x="584315" y="534230"/>
                </a:cubicBezTo>
                <a:cubicBezTo>
                  <a:pt x="649281" y="541108"/>
                  <a:pt x="709662" y="567096"/>
                  <a:pt x="782271" y="525824"/>
                </a:cubicBezTo>
                <a:cubicBezTo>
                  <a:pt x="830805" y="498308"/>
                  <a:pt x="908383" y="528115"/>
                  <a:pt x="967998" y="552574"/>
                </a:cubicBezTo>
                <a:cubicBezTo>
                  <a:pt x="1017296" y="572827"/>
                  <a:pt x="1064301" y="578177"/>
                  <a:pt x="1129651" y="552574"/>
                </a:cubicBezTo>
                <a:cubicBezTo>
                  <a:pt x="1070417" y="536905"/>
                  <a:pt x="1024939" y="523149"/>
                  <a:pt x="978317" y="513593"/>
                </a:cubicBezTo>
                <a:cubicBezTo>
                  <a:pt x="941248" y="505952"/>
                  <a:pt x="1029526" y="474996"/>
                  <a:pt x="1074620" y="478818"/>
                </a:cubicBezTo>
                <a:cubicBezTo>
                  <a:pt x="1137676" y="484168"/>
                  <a:pt x="1102136" y="464296"/>
                  <a:pt x="1091435" y="436781"/>
                </a:cubicBezTo>
                <a:cubicBezTo>
                  <a:pt x="1079970" y="407355"/>
                  <a:pt x="1113982" y="398184"/>
                  <a:pt x="1135383" y="404296"/>
                </a:cubicBezTo>
                <a:cubicBezTo>
                  <a:pt x="1217545" y="428374"/>
                  <a:pt x="1299326" y="385955"/>
                  <a:pt x="1384166" y="420349"/>
                </a:cubicBezTo>
                <a:cubicBezTo>
                  <a:pt x="1362764" y="335509"/>
                  <a:pt x="1316523" y="298440"/>
                  <a:pt x="1219839" y="286593"/>
                </a:cubicBezTo>
                <a:cubicBezTo>
                  <a:pt x="1183533" y="282009"/>
                  <a:pt x="1145701" y="288887"/>
                  <a:pt x="1114364" y="264428"/>
                </a:cubicBezTo>
                <a:cubicBezTo>
                  <a:pt x="1096402" y="250290"/>
                  <a:pt x="1076148" y="233474"/>
                  <a:pt x="1090289" y="207487"/>
                </a:cubicBezTo>
                <a:cubicBezTo>
                  <a:pt x="1100223" y="189144"/>
                  <a:pt x="1121626" y="189144"/>
                  <a:pt x="1139204" y="195259"/>
                </a:cubicBezTo>
                <a:cubicBezTo>
                  <a:pt x="1217929" y="222393"/>
                  <a:pt x="1300091" y="232328"/>
                  <a:pt x="1382254" y="242265"/>
                </a:cubicBezTo>
                <a:cubicBezTo>
                  <a:pt x="1394866" y="243793"/>
                  <a:pt x="1409004" y="248762"/>
                  <a:pt x="1423145" y="223537"/>
                </a:cubicBezTo>
                <a:cubicBezTo>
                  <a:pt x="1269520" y="182647"/>
                  <a:pt x="1123536" y="124559"/>
                  <a:pt x="965705" y="102013"/>
                </a:cubicBezTo>
                <a:cubicBezTo>
                  <a:pt x="967998" y="91312"/>
                  <a:pt x="970292" y="80612"/>
                  <a:pt x="972586" y="69912"/>
                </a:cubicBezTo>
                <a:cubicBezTo>
                  <a:pt x="1096020" y="85197"/>
                  <a:pt x="1219457" y="100484"/>
                  <a:pt x="1375376" y="119593"/>
                </a:cubicBezTo>
                <a:cubicBezTo>
                  <a:pt x="1279454" y="58828"/>
                  <a:pt x="1188885" y="79084"/>
                  <a:pt x="1117804" y="25200"/>
                </a:cubicBezTo>
                <a:cubicBezTo>
                  <a:pt x="1131179" y="4755"/>
                  <a:pt x="1147325" y="-405"/>
                  <a:pt x="1164045" y="25"/>
                </a:cubicBezTo>
                <a:close/>
              </a:path>
            </a:pathLst>
          </a:custGeom>
          <a:solidFill>
            <a:srgbClr val="7FA1BA">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5842" name="Rectangle 2">
            <a:extLst>
              <a:ext uri="{FF2B5EF4-FFF2-40B4-BE49-F238E27FC236}">
                <a16:creationId xmlns:a16="http://schemas.microsoft.com/office/drawing/2014/main" id="{2CE511C2-5D4A-744D-9302-A9FA85E0A692}"/>
              </a:ext>
            </a:extLst>
          </p:cNvPr>
          <p:cNvSpPr>
            <a:spLocks noChangeArrowheads="1"/>
          </p:cNvSpPr>
          <p:nvPr/>
        </p:nvSpPr>
        <p:spPr bwMode="auto">
          <a:xfrm>
            <a:off x="7110323" y="2242457"/>
            <a:ext cx="3731849" cy="237308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90000"/>
              </a:lnSpc>
              <a:spcBef>
                <a:spcPct val="0"/>
              </a:spcBef>
              <a:spcAft>
                <a:spcPts val="600"/>
              </a:spcAft>
              <a:buNone/>
            </a:pPr>
            <a:r>
              <a:rPr lang="en-US" altLang="en-US" sz="3100" b="1" i="1">
                <a:latin typeface="+mj-lt"/>
                <a:ea typeface="+mj-ea"/>
                <a:cs typeface="+mj-cs"/>
              </a:rPr>
              <a:t>Potential Issues in Communicating Results</a:t>
            </a:r>
            <a:r>
              <a:rPr lang="en-US" altLang="en-US" sz="3100" i="1">
                <a:latin typeface="+mj-lt"/>
                <a:ea typeface="+mj-ea"/>
                <a:cs typeface="+mj-cs"/>
              </a:rPr>
              <a:t> </a:t>
            </a:r>
            <a:br>
              <a:rPr lang="en-US" altLang="en-US" sz="3100" b="1" i="1">
                <a:latin typeface="+mj-lt"/>
                <a:ea typeface="+mj-ea"/>
                <a:cs typeface="+mj-cs"/>
              </a:rPr>
            </a:br>
            <a:endParaRPr lang="en-US" altLang="en-US" sz="3100" b="1" i="1">
              <a:latin typeface="+mj-lt"/>
              <a:ea typeface="+mj-ea"/>
              <a:cs typeface="+mj-cs"/>
            </a:endParaRPr>
          </a:p>
        </p:txBody>
      </p:sp>
      <p:sp>
        <p:nvSpPr>
          <p:cNvPr id="35843" name="Text Box 4">
            <a:extLst>
              <a:ext uri="{FF2B5EF4-FFF2-40B4-BE49-F238E27FC236}">
                <a16:creationId xmlns:a16="http://schemas.microsoft.com/office/drawing/2014/main" id="{ECEF287A-1F5F-104D-BA30-A91A29067891}"/>
              </a:ext>
            </a:extLst>
          </p:cNvPr>
          <p:cNvSpPr txBox="1">
            <a:spLocks noChangeArrowheads="1"/>
          </p:cNvSpPr>
          <p:nvPr/>
        </p:nvSpPr>
        <p:spPr bwMode="auto">
          <a:xfrm>
            <a:off x="838200" y="713313"/>
            <a:ext cx="4617381" cy="543137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indent="-228600">
              <a:spcBef>
                <a:spcPct val="50000"/>
              </a:spcBef>
              <a:buFont typeface="Arial" panose="020B0604020202020204" pitchFamily="34" charset="0"/>
              <a:buChar char="•"/>
            </a:pPr>
            <a:r>
              <a:rPr lang="en-US" altLang="en-US" sz="2000">
                <a:latin typeface="+mn-lt"/>
              </a:rPr>
              <a:t>Plagiarism- you do not misrepresent someone else’s work as your own. </a:t>
            </a:r>
          </a:p>
          <a:p>
            <a:pPr indent="-228600">
              <a:spcBef>
                <a:spcPct val="50000"/>
              </a:spcBef>
              <a:buFont typeface="Arial" panose="020B0604020202020204" pitchFamily="34" charset="0"/>
              <a:buChar char="•"/>
            </a:pPr>
            <a:r>
              <a:rPr lang="en-US" altLang="en-US" sz="2000">
                <a:latin typeface="+mn-lt"/>
              </a:rPr>
              <a:t>Academic fraud - involves the intentional misrepresentation of what has been done. This would include making up data and/or results from the data or purposefully putting forward conclusions that are not accurate. </a:t>
            </a:r>
          </a:p>
          <a:p>
            <a:pPr indent="-228600">
              <a:spcBef>
                <a:spcPct val="50000"/>
              </a:spcBef>
              <a:buFont typeface="Arial" panose="020B0604020202020204" pitchFamily="34" charset="0"/>
              <a:buChar char="•"/>
            </a:pPr>
            <a:r>
              <a:rPr lang="en-US" altLang="en-US" sz="2000">
                <a:latin typeface="+mn-lt"/>
              </a:rPr>
              <a:t>Misrepresenting results – be careful in over claiming what has been done or the implications.</a:t>
            </a:r>
          </a:p>
        </p:txBody>
      </p:sp>
    </p:spTree>
    <p:extLst>
      <p:ext uri="{BB962C8B-B14F-4D97-AF65-F5344CB8AC3E}">
        <p14:creationId xmlns:p14="http://schemas.microsoft.com/office/powerpoint/2010/main" val="1303112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4FD3CE99-1723-C645-9FA7-6403BD29926B}"/>
              </a:ext>
            </a:extLst>
          </p:cNvPr>
          <p:cNvSpPr>
            <a:spLocks noChangeArrowheads="1"/>
          </p:cNvSpPr>
          <p:nvPr/>
        </p:nvSpPr>
        <p:spPr bwMode="auto">
          <a:xfrm>
            <a:off x="1981200" y="620714"/>
            <a:ext cx="8229600"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br>
              <a:rPr lang="en-US" altLang="en-US" sz="4800" b="1">
                <a:solidFill>
                  <a:schemeClr val="tx2"/>
                </a:solidFill>
              </a:rPr>
            </a:br>
            <a:endParaRPr lang="en-AU" altLang="en-US" sz="4800" b="1">
              <a:solidFill>
                <a:schemeClr val="tx2"/>
              </a:solidFill>
            </a:endParaRPr>
          </a:p>
        </p:txBody>
      </p:sp>
      <p:graphicFrame>
        <p:nvGraphicFramePr>
          <p:cNvPr id="7" name="Table 6">
            <a:extLst>
              <a:ext uri="{FF2B5EF4-FFF2-40B4-BE49-F238E27FC236}">
                <a16:creationId xmlns:a16="http://schemas.microsoft.com/office/drawing/2014/main" id="{CE3DBD28-6805-5042-9A50-4CED3775DE39}"/>
              </a:ext>
            </a:extLst>
          </p:cNvPr>
          <p:cNvGraphicFramePr>
            <a:graphicFrameLocks noGrp="1"/>
          </p:cNvGraphicFramePr>
          <p:nvPr/>
        </p:nvGraphicFramePr>
        <p:xfrm>
          <a:off x="2351088" y="1566864"/>
          <a:ext cx="7237412" cy="4975227"/>
        </p:xfrm>
        <a:graphic>
          <a:graphicData uri="http://schemas.openxmlformats.org/drawingml/2006/table">
            <a:tbl>
              <a:tblPr firstRow="1" firstCol="1" bandRow="1"/>
              <a:tblGrid>
                <a:gridCol w="591006">
                  <a:extLst>
                    <a:ext uri="{9D8B030D-6E8A-4147-A177-3AD203B41FA5}">
                      <a16:colId xmlns:a16="http://schemas.microsoft.com/office/drawing/2014/main" val="20000"/>
                    </a:ext>
                  </a:extLst>
                </a:gridCol>
                <a:gridCol w="1061184">
                  <a:extLst>
                    <a:ext uri="{9D8B030D-6E8A-4147-A177-3AD203B41FA5}">
                      <a16:colId xmlns:a16="http://schemas.microsoft.com/office/drawing/2014/main" val="20001"/>
                    </a:ext>
                  </a:extLst>
                </a:gridCol>
                <a:gridCol w="5585222">
                  <a:extLst>
                    <a:ext uri="{9D8B030D-6E8A-4147-A177-3AD203B41FA5}">
                      <a16:colId xmlns:a16="http://schemas.microsoft.com/office/drawing/2014/main" val="20002"/>
                    </a:ext>
                  </a:extLst>
                </a:gridCol>
              </a:tblGrid>
              <a:tr h="293726">
                <a:tc>
                  <a:txBody>
                    <a:bodyPr/>
                    <a:lstStyle/>
                    <a:p>
                      <a:pPr fontAlgn="auto">
                        <a:lnSpc>
                          <a:spcPct val="120000"/>
                        </a:lnSpc>
                        <a:spcAft>
                          <a:spcPts val="0"/>
                        </a:spcAft>
                      </a:pPr>
                      <a:r>
                        <a:rPr lang="en-AU"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a:t>
                      </a:r>
                      <a:endParaRPr lang="en-AU" sz="1600" dirty="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Clone </a:t>
                      </a:r>
                      <a:endParaRPr lang="en-AU" sz="160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Submitting another’s work, word-for-word, as one’s own</a:t>
                      </a:r>
                      <a:endParaRPr lang="en-AU" sz="160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587453">
                <a:tc>
                  <a:txBody>
                    <a:bodyPr/>
                    <a:lstStyle/>
                    <a:p>
                      <a:pPr fontAlgn="auto">
                        <a:lnSpc>
                          <a:spcPct val="120000"/>
                        </a:lnSpc>
                        <a:spcAft>
                          <a:spcPts val="0"/>
                        </a:spcAft>
                      </a:pPr>
                      <a:r>
                        <a:rPr lang="en-AU"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a:t>
                      </a:r>
                      <a:endParaRPr lang="en-AU" sz="160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CTRL-C</a:t>
                      </a:r>
                      <a:endParaRPr lang="en-AU" sz="160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Contains significant portions of text from a single source without alterations</a:t>
                      </a:r>
                      <a:endParaRPr lang="en-AU" sz="1600" dirty="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587453">
                <a:tc>
                  <a:txBody>
                    <a:bodyPr/>
                    <a:lstStyle/>
                    <a:p>
                      <a:pPr fontAlgn="auto">
                        <a:lnSpc>
                          <a:spcPct val="120000"/>
                        </a:lnSpc>
                        <a:spcAft>
                          <a:spcPts val="0"/>
                        </a:spcAft>
                      </a:pPr>
                      <a:r>
                        <a:rPr lang="en-AU"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3</a:t>
                      </a:r>
                      <a:endParaRPr lang="en-AU" sz="160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Find – Replace</a:t>
                      </a:r>
                      <a:endParaRPr lang="en-AU" sz="160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Changing key words and phrases but retaining the essential content of the source</a:t>
                      </a:r>
                      <a:endParaRPr lang="en-AU" sz="1600" dirty="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293726">
                <a:tc>
                  <a:txBody>
                    <a:bodyPr/>
                    <a:lstStyle/>
                    <a:p>
                      <a:pPr fontAlgn="auto">
                        <a:lnSpc>
                          <a:spcPct val="120000"/>
                        </a:lnSpc>
                        <a:spcAft>
                          <a:spcPts val="0"/>
                        </a:spcAft>
                      </a:pPr>
                      <a:r>
                        <a:rPr lang="en-AU"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4</a:t>
                      </a:r>
                      <a:endParaRPr lang="en-AU" sz="160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Remix</a:t>
                      </a:r>
                      <a:endParaRPr lang="en-AU" sz="160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Paraphrases from multiple sources, made to fit together</a:t>
                      </a:r>
                      <a:endParaRPr lang="en-AU" sz="160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569331">
                <a:tc>
                  <a:txBody>
                    <a:bodyPr/>
                    <a:lstStyle/>
                    <a:p>
                      <a:pPr fontAlgn="auto">
                        <a:lnSpc>
                          <a:spcPct val="120000"/>
                        </a:lnSpc>
                        <a:spcAft>
                          <a:spcPts val="0"/>
                        </a:spcAft>
                      </a:pPr>
                      <a:r>
                        <a:rPr lang="en-AU"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5</a:t>
                      </a:r>
                      <a:endParaRPr lang="en-AU" sz="160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Recycle</a:t>
                      </a:r>
                      <a:endParaRPr lang="en-AU" sz="160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Borrows generously from the writer’s previous work without citation</a:t>
                      </a:r>
                      <a:endParaRPr lang="en-AU" sz="160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587453">
                <a:tc>
                  <a:txBody>
                    <a:bodyPr/>
                    <a:lstStyle/>
                    <a:p>
                      <a:pPr fontAlgn="auto">
                        <a:lnSpc>
                          <a:spcPct val="120000"/>
                        </a:lnSpc>
                        <a:spcAft>
                          <a:spcPts val="0"/>
                        </a:spcAft>
                      </a:pPr>
                      <a:r>
                        <a:rPr lang="en-AU"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6</a:t>
                      </a:r>
                      <a:endParaRPr lang="en-AU" sz="160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Hybrid</a:t>
                      </a:r>
                      <a:endParaRPr lang="en-AU" sz="160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Combines perfectly cited sources with copied passages without citation</a:t>
                      </a:r>
                      <a:endParaRPr lang="en-AU" sz="160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293726">
                <a:tc>
                  <a:txBody>
                    <a:bodyPr/>
                    <a:lstStyle/>
                    <a:p>
                      <a:pPr fontAlgn="auto">
                        <a:lnSpc>
                          <a:spcPct val="120000"/>
                        </a:lnSpc>
                        <a:spcAft>
                          <a:spcPts val="0"/>
                        </a:spcAft>
                      </a:pPr>
                      <a:r>
                        <a:rPr lang="en-AU"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7</a:t>
                      </a:r>
                      <a:endParaRPr lang="en-AU" sz="160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Mashup</a:t>
                      </a:r>
                      <a:endParaRPr lang="en-AU" sz="160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Mixes copied material from multiple sources</a:t>
                      </a:r>
                      <a:endParaRPr lang="en-AU" sz="160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587453">
                <a:tc>
                  <a:txBody>
                    <a:bodyPr/>
                    <a:lstStyle/>
                    <a:p>
                      <a:pPr fontAlgn="auto">
                        <a:lnSpc>
                          <a:spcPct val="120000"/>
                        </a:lnSpc>
                        <a:spcAft>
                          <a:spcPts val="0"/>
                        </a:spcAft>
                      </a:pPr>
                      <a:r>
                        <a:rPr lang="en-AU"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8</a:t>
                      </a:r>
                      <a:endParaRPr lang="en-AU" sz="160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404 Error</a:t>
                      </a:r>
                      <a:endParaRPr lang="en-AU" sz="160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Includes citations to non-existent or inaccurate information about sources</a:t>
                      </a:r>
                      <a:endParaRPr lang="en-AU" sz="160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587453">
                <a:tc>
                  <a:txBody>
                    <a:bodyPr/>
                    <a:lstStyle/>
                    <a:p>
                      <a:pPr fontAlgn="auto">
                        <a:lnSpc>
                          <a:spcPct val="120000"/>
                        </a:lnSpc>
                        <a:spcAft>
                          <a:spcPts val="0"/>
                        </a:spcAft>
                      </a:pPr>
                      <a:r>
                        <a:rPr lang="en-AU"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9</a:t>
                      </a:r>
                      <a:endParaRPr lang="en-AU" sz="160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Aggregator</a:t>
                      </a:r>
                      <a:endParaRPr lang="en-AU" sz="160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Includes proper citation to sources but the paper contains almost no original work</a:t>
                      </a:r>
                      <a:endParaRPr lang="en-AU" sz="160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587453">
                <a:tc>
                  <a:txBody>
                    <a:bodyPr/>
                    <a:lstStyle/>
                    <a:p>
                      <a:pPr fontAlgn="auto">
                        <a:lnSpc>
                          <a:spcPct val="120000"/>
                        </a:lnSpc>
                        <a:spcAft>
                          <a:spcPts val="0"/>
                        </a:spcAft>
                      </a:pPr>
                      <a:r>
                        <a:rPr lang="en-AU"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10</a:t>
                      </a:r>
                      <a:endParaRPr lang="en-AU" sz="160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Re-tweet</a:t>
                      </a:r>
                      <a:endParaRPr lang="en-AU" sz="160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auto">
                        <a:lnSpc>
                          <a:spcPct val="120000"/>
                        </a:lnSpc>
                        <a:spcAft>
                          <a:spcPts val="0"/>
                        </a:spcAft>
                      </a:pPr>
                      <a:r>
                        <a:rPr lang="en-AU"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Includes proper citation, but relies too closely on the text’s original wording and/or structure</a:t>
                      </a:r>
                      <a:endParaRPr lang="en-AU" sz="1600" dirty="0">
                        <a:solidFill>
                          <a:srgbClr val="000000"/>
                        </a:solidFill>
                        <a:effectLst/>
                        <a:latin typeface="Sabon"/>
                        <a:ea typeface="Times New Roman" panose="02020603050405020304" pitchFamily="18" charset="0"/>
                        <a:cs typeface="Sabon"/>
                      </a:endParaRPr>
                    </a:p>
                  </a:txBody>
                  <a:tcPr marL="68591" marR="68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bl>
          </a:graphicData>
        </a:graphic>
      </p:graphicFrame>
      <p:sp>
        <p:nvSpPr>
          <p:cNvPr id="9" name="Rectangle 8">
            <a:extLst>
              <a:ext uri="{FF2B5EF4-FFF2-40B4-BE49-F238E27FC236}">
                <a16:creationId xmlns:a16="http://schemas.microsoft.com/office/drawing/2014/main" id="{9CE01228-4BF1-3E43-9A2B-593CADFD5CED}"/>
              </a:ext>
            </a:extLst>
          </p:cNvPr>
          <p:cNvSpPr/>
          <p:nvPr/>
        </p:nvSpPr>
        <p:spPr>
          <a:xfrm>
            <a:off x="2063750" y="188913"/>
            <a:ext cx="7524750" cy="1377950"/>
          </a:xfrm>
          <a:prstGeom prst="rect">
            <a:avLst/>
          </a:prstGeom>
        </p:spPr>
        <p:txBody>
          <a:bodyPr>
            <a:spAutoFit/>
          </a:bodyPr>
          <a:lstStyle/>
          <a:p>
            <a:pPr indent="152400" algn="just">
              <a:lnSpc>
                <a:spcPct val="200000"/>
              </a:lnSpc>
              <a:defRPr/>
            </a:pPr>
            <a:r>
              <a:rPr lang="en-AU" sz="2800" b="1" spc="-5" dirty="0">
                <a:solidFill>
                  <a:srgbClr val="000000"/>
                </a:solidFill>
                <a:latin typeface="Times New Roman" panose="02020603050405020304" pitchFamily="18" charset="0"/>
                <a:ea typeface="Calibri" panose="020F0502020204030204" pitchFamily="34" charset="0"/>
                <a:cs typeface="Sabon"/>
              </a:rPr>
              <a:t>The 10 Most Common Types of Plagiarism </a:t>
            </a:r>
            <a:endParaRPr lang="en-AU" sz="2800" b="1" dirty="0">
              <a:solidFill>
                <a:srgbClr val="000000"/>
              </a:solidFill>
              <a:latin typeface="Sabon"/>
              <a:ea typeface="Times New Roman" panose="02020603050405020304" pitchFamily="18" charset="0"/>
              <a:cs typeface="Sabon"/>
            </a:endParaRPr>
          </a:p>
          <a:p>
            <a:pPr>
              <a:lnSpc>
                <a:spcPct val="115000"/>
              </a:lnSpc>
              <a:spcAft>
                <a:spcPts val="1000"/>
              </a:spcAft>
              <a:defRPr/>
            </a:pPr>
            <a:r>
              <a:rPr lang="en-AU" sz="1200" dirty="0">
                <a:solidFill>
                  <a:srgbClr val="000000"/>
                </a:solidFill>
                <a:latin typeface="Times New Roman" panose="02020603050405020304" pitchFamily="18" charset="0"/>
                <a:ea typeface="Calibri" panose="020F0502020204030204" pitchFamily="34" charset="0"/>
                <a:cs typeface="Sabon"/>
              </a:rPr>
              <a:t>Plagerison.org (2013): Types of Plagiarism, </a:t>
            </a:r>
            <a:r>
              <a:rPr lang="en-AU" sz="1200" u="sng" dirty="0">
                <a:solidFill>
                  <a:srgbClr val="0000FF"/>
                </a:solidFill>
                <a:latin typeface="Times New Roman" panose="02020603050405020304" pitchFamily="18" charset="0"/>
                <a:ea typeface="Calibri" panose="020F0502020204030204" pitchFamily="34" charset="0"/>
                <a:cs typeface="Sabon"/>
                <a:hlinkClick r:id="rId2"/>
              </a:rPr>
              <a:t>http://plagiarism.org/plagiarism-101/types-of-plagiarism/</a:t>
            </a:r>
            <a:r>
              <a:rPr lang="en-AU" sz="1200" dirty="0">
                <a:solidFill>
                  <a:srgbClr val="000000"/>
                </a:solidFill>
                <a:latin typeface="Times New Roman" panose="02020603050405020304" pitchFamily="18" charset="0"/>
                <a:ea typeface="Calibri" panose="020F0502020204030204" pitchFamily="34" charset="0"/>
                <a:cs typeface="Sabon"/>
              </a:rPr>
              <a:t>. Accessed July 2013 </a:t>
            </a:r>
            <a:endParaRPr lang="en-AU" sz="1200" dirty="0">
              <a:solidFill>
                <a:srgbClr val="000000"/>
              </a:solidFill>
              <a:latin typeface="Sabon"/>
              <a:ea typeface="Times New Roman" panose="02020603050405020304" pitchFamily="18" charset="0"/>
              <a:cs typeface="Sabon"/>
            </a:endParaRPr>
          </a:p>
        </p:txBody>
      </p:sp>
    </p:spTree>
    <p:extLst>
      <p:ext uri="{BB962C8B-B14F-4D97-AF65-F5344CB8AC3E}">
        <p14:creationId xmlns:p14="http://schemas.microsoft.com/office/powerpoint/2010/main" val="26746695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32FE8-BC67-F446-A0DE-9768F3778C03}"/>
              </a:ext>
            </a:extLst>
          </p:cNvPr>
          <p:cNvSpPr>
            <a:spLocks noGrp="1"/>
          </p:cNvSpPr>
          <p:nvPr>
            <p:ph type="title"/>
          </p:nvPr>
        </p:nvSpPr>
        <p:spPr/>
        <p:txBody>
          <a:bodyPr/>
          <a:lstStyle/>
          <a:p>
            <a:r>
              <a:rPr lang="en-GB" dirty="0"/>
              <a:t>HEIDDEGER </a:t>
            </a:r>
            <a:endParaRPr lang="en-US" dirty="0"/>
          </a:p>
        </p:txBody>
      </p:sp>
      <p:sp>
        <p:nvSpPr>
          <p:cNvPr id="3" name="Content Placeholder 2">
            <a:extLst>
              <a:ext uri="{FF2B5EF4-FFF2-40B4-BE49-F238E27FC236}">
                <a16:creationId xmlns:a16="http://schemas.microsoft.com/office/drawing/2014/main" id="{3DDBFC03-D4E5-1A4D-98B7-03D66B13F3C4}"/>
              </a:ext>
            </a:extLst>
          </p:cNvPr>
          <p:cNvSpPr>
            <a:spLocks noGrp="1"/>
          </p:cNvSpPr>
          <p:nvPr>
            <p:ph idx="1"/>
          </p:nvPr>
        </p:nvSpPr>
        <p:spPr/>
        <p:txBody>
          <a:bodyPr/>
          <a:lstStyle/>
          <a:p>
            <a:r>
              <a:rPr lang="en-GB" dirty="0"/>
              <a:t>The question concerning Technology </a:t>
            </a:r>
          </a:p>
          <a:p>
            <a:r>
              <a:rPr lang="en-GB" dirty="0"/>
              <a:t>Published in 1954 </a:t>
            </a:r>
          </a:p>
          <a:p>
            <a:r>
              <a:rPr lang="en-GB" dirty="0"/>
              <a:t>Heidegger observes that because of technology, “all distances in time and space are shrinking” and “yet the hasty setting aside of </a:t>
            </a:r>
            <a:r>
              <a:rPr lang="en-GB"/>
              <a:t>all distances </a:t>
            </a:r>
            <a:r>
              <a:rPr lang="en-GB" dirty="0"/>
              <a:t>brings no nearness; for nearness does not consist in a small amount </a:t>
            </a:r>
            <a:r>
              <a:rPr lang="en-GB"/>
              <a:t>of distance.”</a:t>
            </a:r>
            <a:endParaRPr lang="en-US" dirty="0"/>
          </a:p>
        </p:txBody>
      </p:sp>
    </p:spTree>
    <p:extLst>
      <p:ext uri="{BB962C8B-B14F-4D97-AF65-F5344CB8AC3E}">
        <p14:creationId xmlns:p14="http://schemas.microsoft.com/office/powerpoint/2010/main" val="8455382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DB9D84-FFE9-0B4E-8CC0-BD93762F2A4E}"/>
              </a:ext>
            </a:extLst>
          </p:cNvPr>
          <p:cNvSpPr>
            <a:spLocks noGrp="1"/>
          </p:cNvSpPr>
          <p:nvPr>
            <p:ph type="title"/>
          </p:nvPr>
        </p:nvSpPr>
        <p:spPr/>
        <p:txBody>
          <a:bodyPr/>
          <a:lstStyle/>
          <a:p>
            <a:r>
              <a:rPr lang="en-US" dirty="0"/>
              <a:t>Technology Issues</a:t>
            </a:r>
          </a:p>
        </p:txBody>
      </p:sp>
      <p:sp>
        <p:nvSpPr>
          <p:cNvPr id="3" name="Content Placeholder 2">
            <a:extLst>
              <a:ext uri="{FF2B5EF4-FFF2-40B4-BE49-F238E27FC236}">
                <a16:creationId xmlns:a16="http://schemas.microsoft.com/office/drawing/2014/main" id="{21B5C6E7-369B-434D-9CEC-004326489DFD}"/>
              </a:ext>
            </a:extLst>
          </p:cNvPr>
          <p:cNvSpPr>
            <a:spLocks noGrp="1"/>
          </p:cNvSpPr>
          <p:nvPr>
            <p:ph idx="1"/>
          </p:nvPr>
        </p:nvSpPr>
        <p:spPr/>
        <p:txBody>
          <a:bodyPr/>
          <a:lstStyle/>
          <a:p>
            <a:r>
              <a:rPr lang="en-US" dirty="0"/>
              <a:t>Privacy</a:t>
            </a:r>
          </a:p>
          <a:p>
            <a:r>
              <a:rPr lang="en-US" dirty="0"/>
              <a:t>Misinformation</a:t>
            </a:r>
          </a:p>
          <a:p>
            <a:r>
              <a:rPr lang="en-US" dirty="0"/>
              <a:t>Ownership</a:t>
            </a:r>
          </a:p>
          <a:p>
            <a:r>
              <a:rPr lang="en-US" dirty="0"/>
              <a:t>Access</a:t>
            </a:r>
          </a:p>
          <a:p>
            <a:pPr marL="0" indent="0">
              <a:buNone/>
            </a:pPr>
            <a:endParaRPr lang="en-US" dirty="0"/>
          </a:p>
        </p:txBody>
      </p:sp>
    </p:spTree>
    <p:extLst>
      <p:ext uri="{BB962C8B-B14F-4D97-AF65-F5344CB8AC3E}">
        <p14:creationId xmlns:p14="http://schemas.microsoft.com/office/powerpoint/2010/main" val="6678078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59931008-2300-2849-A5A9-48D9026621D3}"/>
              </a:ext>
            </a:extLst>
          </p:cNvPr>
          <p:cNvSpPr>
            <a:spLocks noGrp="1" noChangeArrowheads="1"/>
          </p:cNvSpPr>
          <p:nvPr>
            <p:ph type="title"/>
          </p:nvPr>
        </p:nvSpPr>
        <p:spPr/>
        <p:txBody>
          <a:bodyPr/>
          <a:lstStyle/>
          <a:p>
            <a:pPr eaLnBrk="1" hangingPunct="1"/>
            <a:r>
              <a:rPr lang="en-US" altLang="en-US" b="1" dirty="0"/>
              <a:t>Your Checklist</a:t>
            </a:r>
            <a:r>
              <a:rPr lang="en-US" altLang="en-US" dirty="0"/>
              <a:t> </a:t>
            </a:r>
          </a:p>
        </p:txBody>
      </p:sp>
      <p:sp>
        <p:nvSpPr>
          <p:cNvPr id="37891" name="Rectangle 3">
            <a:extLst>
              <a:ext uri="{FF2B5EF4-FFF2-40B4-BE49-F238E27FC236}">
                <a16:creationId xmlns:a16="http://schemas.microsoft.com/office/drawing/2014/main" id="{5342CCE5-087B-B94A-AADC-560EB5037DF5}"/>
              </a:ext>
            </a:extLst>
          </p:cNvPr>
          <p:cNvSpPr>
            <a:spLocks noGrp="1" noChangeArrowheads="1"/>
          </p:cNvSpPr>
          <p:nvPr>
            <p:ph type="body" idx="1"/>
          </p:nvPr>
        </p:nvSpPr>
        <p:spPr/>
        <p:txBody>
          <a:bodyPr/>
          <a:lstStyle/>
          <a:p>
            <a:pPr eaLnBrk="1" hangingPunct="1"/>
            <a:r>
              <a:rPr lang="en-US" altLang="en-US" dirty="0"/>
              <a:t>Is there any human intervention in this project?</a:t>
            </a:r>
          </a:p>
          <a:p>
            <a:pPr eaLnBrk="1" hangingPunct="1"/>
            <a:r>
              <a:rPr lang="en-US" altLang="en-US" dirty="0"/>
              <a:t>What ethical issues must you consider?</a:t>
            </a:r>
          </a:p>
          <a:p>
            <a:pPr eaLnBrk="1" hangingPunct="1"/>
            <a:r>
              <a:rPr lang="en-US" altLang="en-US" dirty="0"/>
              <a:t>Is there any areas of ‘conflict of interest’?</a:t>
            </a:r>
          </a:p>
          <a:p>
            <a:pPr eaLnBrk="1" hangingPunct="1"/>
            <a:r>
              <a:rPr lang="en-US" altLang="en-US" dirty="0"/>
              <a:t>Does the project need ethics approval?</a:t>
            </a:r>
          </a:p>
          <a:p>
            <a:pPr eaLnBrk="1" hangingPunct="1"/>
            <a:r>
              <a:rPr lang="en-US" altLang="en-US" dirty="0"/>
              <a:t>Does there need to be consent forms or an information sheet? </a:t>
            </a:r>
          </a:p>
        </p:txBody>
      </p:sp>
    </p:spTree>
    <p:extLst>
      <p:ext uri="{BB962C8B-B14F-4D97-AF65-F5344CB8AC3E}">
        <p14:creationId xmlns:p14="http://schemas.microsoft.com/office/powerpoint/2010/main" val="896717789"/>
      </p:ext>
    </p:extLst>
  </p:cSld>
  <p:clrMapOvr>
    <a:masterClrMapping/>
  </p:clrMapOvr>
</p:sld>
</file>

<file path=ppt/theme/theme1.xml><?xml version="1.0" encoding="utf-8"?>
<a:theme xmlns:a="http://schemas.openxmlformats.org/drawingml/2006/main" name="BrushVTI">
  <a:themeElements>
    <a:clrScheme name="AnalogousFromLightSeed_2SEEDS">
      <a:dk1>
        <a:srgbClr val="000000"/>
      </a:dk1>
      <a:lt1>
        <a:srgbClr val="FFFFFF"/>
      </a:lt1>
      <a:dk2>
        <a:srgbClr val="243041"/>
      </a:dk2>
      <a:lt2>
        <a:srgbClr val="E8E4E2"/>
      </a:lt2>
      <a:accent1>
        <a:srgbClr val="7FA1BA"/>
      </a:accent1>
      <a:accent2>
        <a:srgbClr val="80A9A9"/>
      </a:accent2>
      <a:accent3>
        <a:srgbClr val="969EC6"/>
      </a:accent3>
      <a:accent4>
        <a:srgbClr val="BA7F88"/>
      </a:accent4>
      <a:accent5>
        <a:srgbClr val="C0998B"/>
      </a:accent5>
      <a:accent6>
        <a:srgbClr val="B19F79"/>
      </a:accent6>
      <a:hlink>
        <a:srgbClr val="A37859"/>
      </a:hlink>
      <a:folHlink>
        <a:srgbClr val="7F7F7F"/>
      </a:folHlink>
    </a:clrScheme>
    <a:fontScheme name="Custom 3">
      <a:majorFont>
        <a:latin typeface="Elephant"/>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VTI" id="{7102FA3A-9D7B-4497-8C4B-FB535AAFDE06}" vid="{C6D41F62-6FAB-440A-BEC7-CB7BF190811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CBEBE1B5A18CA4D82AA3EC25D86BF17" ma:contentTypeVersion="13" ma:contentTypeDescription="Create a new document." ma:contentTypeScope="" ma:versionID="28a7fb7a1f6b721357c8e93d67ba7852">
  <xsd:schema xmlns:xsd="http://www.w3.org/2001/XMLSchema" xmlns:xs="http://www.w3.org/2001/XMLSchema" xmlns:p="http://schemas.microsoft.com/office/2006/metadata/properties" xmlns:ns3="175a304c-2342-45ef-8dc6-82622f85b28d" xmlns:ns4="30bab34e-cbd2-460d-9227-52c21590b64b" targetNamespace="http://schemas.microsoft.com/office/2006/metadata/properties" ma:root="true" ma:fieldsID="a5dd64e80743fc37d9e0fff4669db34b" ns3:_="" ns4:_="">
    <xsd:import namespace="175a304c-2342-45ef-8dc6-82622f85b28d"/>
    <xsd:import namespace="30bab34e-cbd2-460d-9227-52c21590b64b"/>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Locatio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5a304c-2342-45ef-8dc6-82622f85b28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bab34e-cbd2-460d-9227-52c21590b64b"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B86BF70-F44F-4986-BBE9-B429DBDDB0A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75a304c-2342-45ef-8dc6-82622f85b28d"/>
    <ds:schemaRef ds:uri="30bab34e-cbd2-460d-9227-52c21590b64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1F6662F-6C84-4AB3-A2C2-06BC5E7138F7}">
  <ds:schemaRefs>
    <ds:schemaRef ds:uri="http://schemas.microsoft.com/sharepoint/v3/contenttype/forms"/>
  </ds:schemaRefs>
</ds:datastoreItem>
</file>

<file path=customXml/itemProps3.xml><?xml version="1.0" encoding="utf-8"?>
<ds:datastoreItem xmlns:ds="http://schemas.openxmlformats.org/officeDocument/2006/customXml" ds:itemID="{A8A8E2E5-5225-43C7-A15C-B7A9D69539AF}">
  <ds:schemaRefs>
    <ds:schemaRef ds:uri="http://schemas.microsoft.com/office/2006/metadata/properties"/>
    <ds:schemaRef ds:uri="http://purl.org/dc/terms/"/>
    <ds:schemaRef ds:uri="http://schemas.openxmlformats.org/package/2006/metadata/core-properties"/>
    <ds:schemaRef ds:uri="30bab34e-cbd2-460d-9227-52c21590b64b"/>
    <ds:schemaRef ds:uri="http://purl.org/dc/elements/1.1/"/>
    <ds:schemaRef ds:uri="http://schemas.microsoft.com/office/2006/documentManagement/types"/>
    <ds:schemaRef ds:uri="175a304c-2342-45ef-8dc6-82622f85b28d"/>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12</TotalTime>
  <Words>2130</Words>
  <Application>Microsoft Office PowerPoint</Application>
  <PresentationFormat>Widescreen</PresentationFormat>
  <Paragraphs>262</Paragraphs>
  <Slides>33</Slides>
  <Notes>20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33</vt:i4>
      </vt:variant>
    </vt:vector>
  </HeadingPairs>
  <TitlesOfParts>
    <vt:vector size="41" baseType="lpstr">
      <vt:lpstr>Arial</vt:lpstr>
      <vt:lpstr>Calibri</vt:lpstr>
      <vt:lpstr>Century Gothic</vt:lpstr>
      <vt:lpstr>Elephant</vt:lpstr>
      <vt:lpstr>Sabon</vt:lpstr>
      <vt:lpstr>Times New Roman</vt:lpstr>
      <vt:lpstr>Wingdings 3</vt:lpstr>
      <vt:lpstr>BrushVTI</vt:lpstr>
      <vt:lpstr>Identity and Approach in Applied Business Research</vt:lpstr>
      <vt:lpstr>“You will need to ensure that no harm occurs”</vt:lpstr>
      <vt:lpstr>FOR EXAMPLE:</vt:lpstr>
      <vt:lpstr>Research Approval </vt:lpstr>
      <vt:lpstr>Who Approves the Research</vt:lpstr>
      <vt:lpstr>PowerPoint Presentation</vt:lpstr>
      <vt:lpstr>Importance of human participant protection</vt:lpstr>
      <vt:lpstr>Declaration of Helsinki</vt:lpstr>
      <vt:lpstr>Belmont report – Link below 3 basic ethical principles</vt:lpstr>
      <vt:lpstr>Continued</vt:lpstr>
      <vt:lpstr>Continued</vt:lpstr>
      <vt:lpstr>continued</vt:lpstr>
      <vt:lpstr>About the survey</vt:lpstr>
      <vt:lpstr>PowerPoint Presentation</vt:lpstr>
      <vt:lpstr>The Module</vt:lpstr>
      <vt:lpstr>PowerPoint Presentation</vt:lpstr>
      <vt:lpstr>PowerPoint Presentation</vt:lpstr>
      <vt:lpstr>Activity</vt:lpstr>
      <vt:lpstr>PowerPoint Presentation</vt:lpstr>
      <vt:lpstr>PowerPoint Presentation</vt:lpstr>
      <vt:lpstr>Ethical Issues to Consider </vt:lpstr>
      <vt:lpstr>PowerPoint Presentation</vt:lpstr>
      <vt:lpstr>PowerPoint Presentation</vt:lpstr>
      <vt:lpstr>Information sheets should include: </vt:lpstr>
      <vt:lpstr>PowerPoint Presentation</vt:lpstr>
      <vt:lpstr>PowerPoint Presentation</vt:lpstr>
      <vt:lpstr>Other Issues</vt:lpstr>
      <vt:lpstr>Continued</vt:lpstr>
      <vt:lpstr>PowerPoint Presentation</vt:lpstr>
      <vt:lpstr>PowerPoint Presentation</vt:lpstr>
      <vt:lpstr>HEIDDEGER </vt:lpstr>
      <vt:lpstr>Technology Issues</vt:lpstr>
      <vt:lpstr>Your Checklist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Identity and Approach in Applied Business Research</dc:title>
  <dc:creator>caroline jawad</dc:creator>
  <cp:lastModifiedBy>Caroline Jawad</cp:lastModifiedBy>
  <cp:revision>3</cp:revision>
  <dcterms:created xsi:type="dcterms:W3CDTF">2020-03-24T17:58:48Z</dcterms:created>
  <dcterms:modified xsi:type="dcterms:W3CDTF">2020-03-24T18:32:26Z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0x0101008CBEBE1B5A18CA4D82AA3EC25D86BF17</vt:lpwstr>
  </property>
</Properties>
</file>