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2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07" r:id="rId1"/>
  </p:sldMasterIdLst>
  <p:notesMasterIdLst>
    <p:notesMasterId r:id="rId10"/>
  </p:notesMasterIdLst>
  <p:sldIdLst>
    <p:sldId id="256" r:id="rId2"/>
    <p:sldId id="257" r:id="rId3"/>
    <p:sldId id="264" r:id="rId4"/>
    <p:sldId id="259" r:id="rId5"/>
    <p:sldId id="263" r:id="rId6"/>
    <p:sldId id="260" r:id="rId7"/>
    <p:sldId id="262" r:id="rId8"/>
    <p:sldId id="261" r:id="rId9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8D17B7F-EE83-4762-8024-6AEC2D964BD2}" v="161" dt="2026-06-18T23:38:49.739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94660"/>
  </p:normalViewPr>
  <p:slideViewPr>
    <p:cSldViewPr snapToGrid="0">
      <p:cViewPr varScale="1">
        <p:scale>
          <a:sx n="58" d="100"/>
          <a:sy n="58" d="100"/>
        </p:scale>
        <p:origin x="77" y="773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microsoft.com/office/2015/10/relationships/revisionInfo" Target="revisionInfo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microsoft.com/office/2016/11/relationships/changesInfo" Target="changesInfos/changesInfo1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Tanecha Crosdale" userId="0aeb9e920477e115" providerId="LiveId" clId="{5FD33334-4ECC-4B84-AA90-CDF208BA28DE}"/>
    <pc:docChg chg="undo redo custSel addSld delSld modSld">
      <pc:chgData name="Tanecha Crosdale" userId="0aeb9e920477e115" providerId="LiveId" clId="{5FD33334-4ECC-4B84-AA90-CDF208BA28DE}" dt="2026-06-18T23:42:30.222" v="6889" actId="20577"/>
      <pc:docMkLst>
        <pc:docMk/>
      </pc:docMkLst>
      <pc:sldChg chg="modSp mod">
        <pc:chgData name="Tanecha Crosdale" userId="0aeb9e920477e115" providerId="LiveId" clId="{5FD33334-4ECC-4B84-AA90-CDF208BA28DE}" dt="2026-06-18T19:23:55.256" v="2905" actId="207"/>
        <pc:sldMkLst>
          <pc:docMk/>
          <pc:sldMk cId="2397948769" sldId="256"/>
        </pc:sldMkLst>
        <pc:spChg chg="mod">
          <ac:chgData name="Tanecha Crosdale" userId="0aeb9e920477e115" providerId="LiveId" clId="{5FD33334-4ECC-4B84-AA90-CDF208BA28DE}" dt="2026-06-18T19:23:55.256" v="2905" actId="207"/>
          <ac:spMkLst>
            <pc:docMk/>
            <pc:sldMk cId="2397948769" sldId="256"/>
            <ac:spMk id="2" creationId="{A1B7637F-2957-347E-58CD-5D7E024E1C3D}"/>
          </ac:spMkLst>
        </pc:spChg>
        <pc:spChg chg="mod">
          <ac:chgData name="Tanecha Crosdale" userId="0aeb9e920477e115" providerId="LiveId" clId="{5FD33334-4ECC-4B84-AA90-CDF208BA28DE}" dt="2026-06-18T19:22:42.919" v="2901" actId="27636"/>
          <ac:spMkLst>
            <pc:docMk/>
            <pc:sldMk cId="2397948769" sldId="256"/>
            <ac:spMk id="3" creationId="{42396C48-FE90-A25B-2B30-C79A2EED980E}"/>
          </ac:spMkLst>
        </pc:spChg>
      </pc:sldChg>
      <pc:sldChg chg="addSp delSp modSp new mod setBg">
        <pc:chgData name="Tanecha Crosdale" userId="0aeb9e920477e115" providerId="LiveId" clId="{5FD33334-4ECC-4B84-AA90-CDF208BA28DE}" dt="2026-06-18T22:34:12.412" v="6235" actId="5793"/>
        <pc:sldMkLst>
          <pc:docMk/>
          <pc:sldMk cId="719750477" sldId="257"/>
        </pc:sldMkLst>
        <pc:spChg chg="mod">
          <ac:chgData name="Tanecha Crosdale" userId="0aeb9e920477e115" providerId="LiveId" clId="{5FD33334-4ECC-4B84-AA90-CDF208BA28DE}" dt="2026-06-18T19:24:10.669" v="2906" actId="207"/>
          <ac:spMkLst>
            <pc:docMk/>
            <pc:sldMk cId="719750477" sldId="257"/>
            <ac:spMk id="2" creationId="{6B41BA46-E2B0-A6E8-6224-6394C3D07432}"/>
          </ac:spMkLst>
        </pc:spChg>
        <pc:spChg chg="mod">
          <ac:chgData name="Tanecha Crosdale" userId="0aeb9e920477e115" providerId="LiveId" clId="{5FD33334-4ECC-4B84-AA90-CDF208BA28DE}" dt="2026-06-18T22:34:12.412" v="6235" actId="5793"/>
          <ac:spMkLst>
            <pc:docMk/>
            <pc:sldMk cId="719750477" sldId="257"/>
            <ac:spMk id="3" creationId="{9B5C2FD5-B181-202B-7C47-85B603542400}"/>
          </ac:spMkLst>
        </pc:spChg>
        <pc:picChg chg="add mod">
          <ac:chgData name="Tanecha Crosdale" userId="0aeb9e920477e115" providerId="LiveId" clId="{5FD33334-4ECC-4B84-AA90-CDF208BA28DE}" dt="2026-06-04T20:40:32.655" v="405" actId="26606"/>
          <ac:picMkLst>
            <pc:docMk/>
            <pc:sldMk cId="719750477" sldId="257"/>
            <ac:picMk id="16" creationId="{84670A09-50CA-11A6-EA81-3B6307236CEB}"/>
          </ac:picMkLst>
        </pc:picChg>
      </pc:sldChg>
      <pc:sldChg chg="addSp delSp modSp new del mod setBg setClrOvrMap delDesignElem">
        <pc:chgData name="Tanecha Crosdale" userId="0aeb9e920477e115" providerId="LiveId" clId="{5FD33334-4ECC-4B84-AA90-CDF208BA28DE}" dt="2026-06-18T21:30:45.242" v="5319" actId="47"/>
        <pc:sldMkLst>
          <pc:docMk/>
          <pc:sldMk cId="1224998907" sldId="258"/>
        </pc:sldMkLst>
        <pc:spChg chg="mod">
          <ac:chgData name="Tanecha Crosdale" userId="0aeb9e920477e115" providerId="LiveId" clId="{5FD33334-4ECC-4B84-AA90-CDF208BA28DE}" dt="2026-06-18T19:24:19.110" v="2907" actId="207"/>
          <ac:spMkLst>
            <pc:docMk/>
            <pc:sldMk cId="1224998907" sldId="258"/>
            <ac:spMk id="2" creationId="{23F5216B-EF3D-1D46-E62A-4BE4F187F7F7}"/>
          </ac:spMkLst>
        </pc:spChg>
        <pc:spChg chg="add del mod">
          <ac:chgData name="Tanecha Crosdale" userId="0aeb9e920477e115" providerId="LiveId" clId="{5FD33334-4ECC-4B84-AA90-CDF208BA28DE}" dt="2026-06-18T19:16:02.454" v="2883" actId="12084"/>
          <ac:spMkLst>
            <pc:docMk/>
            <pc:sldMk cId="1224998907" sldId="258"/>
            <ac:spMk id="3" creationId="{08804F1D-CCE9-1929-D8FF-A0D0EE3F3840}"/>
          </ac:spMkLst>
        </pc:spChg>
        <pc:spChg chg="add del">
          <ac:chgData name="Tanecha Crosdale" userId="0aeb9e920477e115" providerId="LiveId" clId="{5FD33334-4ECC-4B84-AA90-CDF208BA28DE}" dt="2026-06-18T19:18:12.287" v="2890" actId="26606"/>
          <ac:spMkLst>
            <pc:docMk/>
            <pc:sldMk cId="1224998907" sldId="258"/>
            <ac:spMk id="10" creationId="{D94A7024-D948-494D-8920-BBA2DA07D15B}"/>
          </ac:spMkLst>
        </pc:spChg>
        <pc:spChg chg="add del">
          <ac:chgData name="Tanecha Crosdale" userId="0aeb9e920477e115" providerId="LiveId" clId="{5FD33334-4ECC-4B84-AA90-CDF208BA28DE}" dt="2026-06-18T19:21:23.179" v="2895"/>
          <ac:spMkLst>
            <pc:docMk/>
            <pc:sldMk cId="1224998907" sldId="258"/>
            <ac:spMk id="22" creationId="{03E8462A-FEBA-4848-81CC-3F8DA3E477BE}"/>
          </ac:spMkLst>
        </pc:spChg>
        <pc:spChg chg="add del">
          <ac:chgData name="Tanecha Crosdale" userId="0aeb9e920477e115" providerId="LiveId" clId="{5FD33334-4ECC-4B84-AA90-CDF208BA28DE}" dt="2026-06-18T19:21:23.179" v="2895"/>
          <ac:spMkLst>
            <pc:docMk/>
            <pc:sldMk cId="1224998907" sldId="258"/>
            <ac:spMk id="35" creationId="{7941F9B1-B01B-4A84-89D9-B169AEB4E456}"/>
          </ac:spMkLst>
        </pc:spChg>
        <pc:grpChg chg="add del">
          <ac:chgData name="Tanecha Crosdale" userId="0aeb9e920477e115" providerId="LiveId" clId="{5FD33334-4ECC-4B84-AA90-CDF208BA28DE}" dt="2026-06-18T19:21:23.179" v="2895"/>
          <ac:grpSpMkLst>
            <pc:docMk/>
            <pc:sldMk cId="1224998907" sldId="258"/>
            <ac:grpSpMk id="21" creationId="{609316A9-990D-4EC3-A671-70EE5C1493A4}"/>
          </ac:grpSpMkLst>
        </pc:grpChg>
        <pc:grpChg chg="add del">
          <ac:chgData name="Tanecha Crosdale" userId="0aeb9e920477e115" providerId="LiveId" clId="{5FD33334-4ECC-4B84-AA90-CDF208BA28DE}" dt="2026-06-18T19:21:23.179" v="2895"/>
          <ac:grpSpMkLst>
            <pc:docMk/>
            <pc:sldMk cId="1224998907" sldId="258"/>
            <ac:grpSpMk id="24" creationId="{2109F83F-40FE-4DB3-84CC-09FB3340D06D}"/>
          </ac:grpSpMkLst>
        </pc:grpChg>
        <pc:graphicFrameChg chg="add mod">
          <ac:chgData name="Tanecha Crosdale" userId="0aeb9e920477e115" providerId="LiveId" clId="{5FD33334-4ECC-4B84-AA90-CDF208BA28DE}" dt="2026-06-18T19:14:38.149" v="2882" actId="12084"/>
          <ac:graphicFrameMkLst>
            <pc:docMk/>
            <pc:sldMk cId="1224998907" sldId="258"/>
            <ac:graphicFrameMk id="4" creationId="{A6148323-0DB2-05AE-4994-8FB4C550BDB3}"/>
          </ac:graphicFrameMkLst>
        </pc:graphicFrameChg>
        <pc:graphicFrameChg chg="add mod modGraphic">
          <ac:chgData name="Tanecha Crosdale" userId="0aeb9e920477e115" providerId="LiveId" clId="{5FD33334-4ECC-4B84-AA90-CDF208BA28DE}" dt="2026-06-18T19:31:28.284" v="2986"/>
          <ac:graphicFrameMkLst>
            <pc:docMk/>
            <pc:sldMk cId="1224998907" sldId="258"/>
            <ac:graphicFrameMk id="5" creationId="{45DF656C-94EE-44E2-0DF8-B432522D238D}"/>
          </ac:graphicFrameMkLst>
        </pc:graphicFrameChg>
      </pc:sldChg>
      <pc:sldChg chg="addSp delSp modSp new mod">
        <pc:chgData name="Tanecha Crosdale" userId="0aeb9e920477e115" providerId="LiveId" clId="{5FD33334-4ECC-4B84-AA90-CDF208BA28DE}" dt="2026-06-18T23:12:54.676" v="6525" actId="20577"/>
        <pc:sldMkLst>
          <pc:docMk/>
          <pc:sldMk cId="89837740" sldId="259"/>
        </pc:sldMkLst>
        <pc:spChg chg="mod">
          <ac:chgData name="Tanecha Crosdale" userId="0aeb9e920477e115" providerId="LiveId" clId="{5FD33334-4ECC-4B84-AA90-CDF208BA28DE}" dt="2026-06-18T22:00:27.211" v="6142" actId="14100"/>
          <ac:spMkLst>
            <pc:docMk/>
            <pc:sldMk cId="89837740" sldId="259"/>
            <ac:spMk id="2" creationId="{E4243F2D-B7FA-6D1B-0FBA-54DA7A062DD3}"/>
          </ac:spMkLst>
        </pc:spChg>
        <pc:spChg chg="del mod">
          <ac:chgData name="Tanecha Crosdale" userId="0aeb9e920477e115" providerId="LiveId" clId="{5FD33334-4ECC-4B84-AA90-CDF208BA28DE}" dt="2026-06-18T21:54:14.441" v="6064" actId="12084"/>
          <ac:spMkLst>
            <pc:docMk/>
            <pc:sldMk cId="89837740" sldId="259"/>
            <ac:spMk id="3" creationId="{84F5A67E-86F1-723A-972D-79F0B59F25D4}"/>
          </ac:spMkLst>
        </pc:spChg>
        <pc:graphicFrameChg chg="add mod modGraphic">
          <ac:chgData name="Tanecha Crosdale" userId="0aeb9e920477e115" providerId="LiveId" clId="{5FD33334-4ECC-4B84-AA90-CDF208BA28DE}" dt="2026-06-18T23:12:54.676" v="6525" actId="20577"/>
          <ac:graphicFrameMkLst>
            <pc:docMk/>
            <pc:sldMk cId="89837740" sldId="259"/>
            <ac:graphicFrameMk id="4" creationId="{0E519A69-26BE-DC0B-3E89-EC2404FBB194}"/>
          </ac:graphicFrameMkLst>
        </pc:graphicFrameChg>
      </pc:sldChg>
      <pc:sldChg chg="addSp delSp modSp new mod setBg delDesignElem">
        <pc:chgData name="Tanecha Crosdale" userId="0aeb9e920477e115" providerId="LiveId" clId="{5FD33334-4ECC-4B84-AA90-CDF208BA28DE}" dt="2026-06-18T19:21:23.179" v="2895"/>
        <pc:sldMkLst>
          <pc:docMk/>
          <pc:sldMk cId="3992923357" sldId="260"/>
        </pc:sldMkLst>
        <pc:spChg chg="add mod">
          <ac:chgData name="Tanecha Crosdale" userId="0aeb9e920477e115" providerId="LiveId" clId="{5FD33334-4ECC-4B84-AA90-CDF208BA28DE}" dt="2026-06-18T13:24:39.064" v="2789" actId="20577"/>
          <ac:spMkLst>
            <pc:docMk/>
            <pc:sldMk cId="3992923357" sldId="260"/>
            <ac:spMk id="5" creationId="{A407DB80-31AA-A2A4-7813-0BD5F2C6DB79}"/>
          </ac:spMkLst>
        </pc:spChg>
        <pc:spChg chg="add mod">
          <ac:chgData name="Tanecha Crosdale" userId="0aeb9e920477e115" providerId="LiveId" clId="{5FD33334-4ECC-4B84-AA90-CDF208BA28DE}" dt="2026-06-05T14:39:29.723" v="2726"/>
          <ac:spMkLst>
            <pc:docMk/>
            <pc:sldMk cId="3992923357" sldId="260"/>
            <ac:spMk id="9" creationId="{75CEDA4E-C5F4-6F8B-2697-92BD8F5AE773}"/>
          </ac:spMkLst>
        </pc:spChg>
        <pc:spChg chg="add del">
          <ac:chgData name="Tanecha Crosdale" userId="0aeb9e920477e115" providerId="LiveId" clId="{5FD33334-4ECC-4B84-AA90-CDF208BA28DE}" dt="2026-06-18T19:21:23.179" v="2895"/>
          <ac:spMkLst>
            <pc:docMk/>
            <pc:sldMk cId="3992923357" sldId="260"/>
            <ac:spMk id="16" creationId="{E80B86A7-A1EC-475B-9166-88902B033A38}"/>
          </ac:spMkLst>
        </pc:spChg>
        <pc:spChg chg="add del">
          <ac:chgData name="Tanecha Crosdale" userId="0aeb9e920477e115" providerId="LiveId" clId="{5FD33334-4ECC-4B84-AA90-CDF208BA28DE}" dt="2026-06-18T19:21:23.179" v="2895"/>
          <ac:spMkLst>
            <pc:docMk/>
            <pc:sldMk cId="3992923357" sldId="260"/>
            <ac:spMk id="17" creationId="{C2C29CB1-9F74-4879-A6AF-AEA67B6F1F4D}"/>
          </ac:spMkLst>
        </pc:spChg>
        <pc:spChg chg="add del">
          <ac:chgData name="Tanecha Crosdale" userId="0aeb9e920477e115" providerId="LiveId" clId="{5FD33334-4ECC-4B84-AA90-CDF208BA28DE}" dt="2026-06-18T19:21:23.179" v="2895"/>
          <ac:spMkLst>
            <pc:docMk/>
            <pc:sldMk cId="3992923357" sldId="260"/>
            <ac:spMk id="18" creationId="{7E2C7115-5336-410C-AD71-0F0952A2E5A7}"/>
          </ac:spMkLst>
        </pc:spChg>
        <pc:graphicFrameChg chg="add mod modGraphic">
          <ac:chgData name="Tanecha Crosdale" userId="0aeb9e920477e115" providerId="LiveId" clId="{5FD33334-4ECC-4B84-AA90-CDF208BA28DE}" dt="2026-06-18T13:24:48.214" v="2790" actId="1035"/>
          <ac:graphicFrameMkLst>
            <pc:docMk/>
            <pc:sldMk cId="3992923357" sldId="260"/>
            <ac:graphicFrameMk id="4" creationId="{CF091611-7825-8B0E-DD1B-776343B6836A}"/>
          </ac:graphicFrameMkLst>
        </pc:graphicFrameChg>
      </pc:sldChg>
      <pc:sldChg chg="modSp new mod">
        <pc:chgData name="Tanecha Crosdale" userId="0aeb9e920477e115" providerId="LiveId" clId="{5FD33334-4ECC-4B84-AA90-CDF208BA28DE}" dt="2026-06-18T23:09:54.668" v="6515" actId="27636"/>
        <pc:sldMkLst>
          <pc:docMk/>
          <pc:sldMk cId="3852501530" sldId="261"/>
        </pc:sldMkLst>
        <pc:spChg chg="mod">
          <ac:chgData name="Tanecha Crosdale" userId="0aeb9e920477e115" providerId="LiveId" clId="{5FD33334-4ECC-4B84-AA90-CDF208BA28DE}" dt="2026-06-18T19:22:42.838" v="2900"/>
          <ac:spMkLst>
            <pc:docMk/>
            <pc:sldMk cId="3852501530" sldId="261"/>
            <ac:spMk id="2" creationId="{97B336AC-E744-FD82-1811-8A18AB1698CF}"/>
          </ac:spMkLst>
        </pc:spChg>
        <pc:spChg chg="mod">
          <ac:chgData name="Tanecha Crosdale" userId="0aeb9e920477e115" providerId="LiveId" clId="{5FD33334-4ECC-4B84-AA90-CDF208BA28DE}" dt="2026-06-18T23:09:54.668" v="6515" actId="27636"/>
          <ac:spMkLst>
            <pc:docMk/>
            <pc:sldMk cId="3852501530" sldId="261"/>
            <ac:spMk id="3" creationId="{5219FBF0-535D-B871-D467-5421647C494F}"/>
          </ac:spMkLst>
        </pc:spChg>
      </pc:sldChg>
      <pc:sldChg chg="modSp new mod">
        <pc:chgData name="Tanecha Crosdale" userId="0aeb9e920477e115" providerId="LiveId" clId="{5FD33334-4ECC-4B84-AA90-CDF208BA28DE}" dt="2026-06-18T21:50:34.228" v="6052" actId="27636"/>
        <pc:sldMkLst>
          <pc:docMk/>
          <pc:sldMk cId="1524639649" sldId="262"/>
        </pc:sldMkLst>
        <pc:spChg chg="mod">
          <ac:chgData name="Tanecha Crosdale" userId="0aeb9e920477e115" providerId="LiveId" clId="{5FD33334-4ECC-4B84-AA90-CDF208BA28DE}" dt="2026-06-18T19:22:42.838" v="2900"/>
          <ac:spMkLst>
            <pc:docMk/>
            <pc:sldMk cId="1524639649" sldId="262"/>
            <ac:spMk id="2" creationId="{32598CF3-2FD6-91B0-0BB9-88200572E68F}"/>
          </ac:spMkLst>
        </pc:spChg>
        <pc:spChg chg="mod">
          <ac:chgData name="Tanecha Crosdale" userId="0aeb9e920477e115" providerId="LiveId" clId="{5FD33334-4ECC-4B84-AA90-CDF208BA28DE}" dt="2026-06-18T21:50:34.228" v="6052" actId="27636"/>
          <ac:spMkLst>
            <pc:docMk/>
            <pc:sldMk cId="1524639649" sldId="262"/>
            <ac:spMk id="3" creationId="{90B7E959-FBFE-D2A5-3A16-90EB9DEADA91}"/>
          </ac:spMkLst>
        </pc:spChg>
      </pc:sldChg>
      <pc:sldChg chg="modSp new mod">
        <pc:chgData name="Tanecha Crosdale" userId="0aeb9e920477e115" providerId="LiveId" clId="{5FD33334-4ECC-4B84-AA90-CDF208BA28DE}" dt="2026-06-18T22:11:45.239" v="6215" actId="14100"/>
        <pc:sldMkLst>
          <pc:docMk/>
          <pc:sldMk cId="3154316251" sldId="263"/>
        </pc:sldMkLst>
        <pc:spChg chg="mod">
          <ac:chgData name="Tanecha Crosdale" userId="0aeb9e920477e115" providerId="LiveId" clId="{5FD33334-4ECC-4B84-AA90-CDF208BA28DE}" dt="2026-06-18T22:10:41.228" v="6208" actId="207"/>
          <ac:spMkLst>
            <pc:docMk/>
            <pc:sldMk cId="3154316251" sldId="263"/>
            <ac:spMk id="2" creationId="{378FC742-D23D-5E70-8B89-281EC54CC106}"/>
          </ac:spMkLst>
        </pc:spChg>
        <pc:spChg chg="mod">
          <ac:chgData name="Tanecha Crosdale" userId="0aeb9e920477e115" providerId="LiveId" clId="{5FD33334-4ECC-4B84-AA90-CDF208BA28DE}" dt="2026-06-18T22:11:45.239" v="6215" actId="14100"/>
          <ac:spMkLst>
            <pc:docMk/>
            <pc:sldMk cId="3154316251" sldId="263"/>
            <ac:spMk id="3" creationId="{50D07F5D-6646-4297-EB22-038BB46E50D6}"/>
          </ac:spMkLst>
        </pc:spChg>
      </pc:sldChg>
      <pc:sldChg chg="modSp new add del mod">
        <pc:chgData name="Tanecha Crosdale" userId="0aeb9e920477e115" providerId="LiveId" clId="{5FD33334-4ECC-4B84-AA90-CDF208BA28DE}" dt="2026-06-18T23:42:30.222" v="6889" actId="20577"/>
        <pc:sldMkLst>
          <pc:docMk/>
          <pc:sldMk cId="2544905898" sldId="264"/>
        </pc:sldMkLst>
        <pc:spChg chg="mod">
          <ac:chgData name="Tanecha Crosdale" userId="0aeb9e920477e115" providerId="LiveId" clId="{5FD33334-4ECC-4B84-AA90-CDF208BA28DE}" dt="2026-06-18T23:21:08.234" v="6675" actId="20577"/>
          <ac:spMkLst>
            <pc:docMk/>
            <pc:sldMk cId="2544905898" sldId="264"/>
            <ac:spMk id="2" creationId="{A154BE68-C248-E969-F041-415F9088AF25}"/>
          </ac:spMkLst>
        </pc:spChg>
        <pc:spChg chg="mod">
          <ac:chgData name="Tanecha Crosdale" userId="0aeb9e920477e115" providerId="LiveId" clId="{5FD33334-4ECC-4B84-AA90-CDF208BA28DE}" dt="2026-06-18T23:42:30.222" v="6889" actId="20577"/>
          <ac:spMkLst>
            <pc:docMk/>
            <pc:sldMk cId="2544905898" sldId="264"/>
            <ac:spMk id="3" creationId="{984084AD-5F75-5482-A7BD-1174152770CF}"/>
          </ac:spMkLst>
        </pc:spChg>
      </pc:sldChg>
      <pc:sldChg chg="modSp new del mod">
        <pc:chgData name="Tanecha Crosdale" userId="0aeb9e920477e115" providerId="LiveId" clId="{5FD33334-4ECC-4B84-AA90-CDF208BA28DE}" dt="2026-06-18T23:19:53.850" v="6611" actId="47"/>
        <pc:sldMkLst>
          <pc:docMk/>
          <pc:sldMk cId="214289000" sldId="265"/>
        </pc:sldMkLst>
        <pc:spChg chg="mod">
          <ac:chgData name="Tanecha Crosdale" userId="0aeb9e920477e115" providerId="LiveId" clId="{5FD33334-4ECC-4B84-AA90-CDF208BA28DE}" dt="2026-06-18T23:18:11.782" v="6608" actId="207"/>
          <ac:spMkLst>
            <pc:docMk/>
            <pc:sldMk cId="214289000" sldId="265"/>
            <ac:spMk id="2" creationId="{20F9CF59-840E-139B-08C6-9C2B6F9135F4}"/>
          </ac:spMkLst>
        </pc:spChg>
      </pc:sld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B32E2CA-CCE1-494F-A861-172A17789C60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3B5E4167-4F8D-4015-9743-B95AA901D598}">
      <dgm:prSet custT="1"/>
      <dgm:spPr/>
      <dgm:t>
        <a:bodyPr/>
        <a:lstStyle/>
        <a:p>
          <a:r>
            <a:rPr lang="en-GB" sz="1200" dirty="0">
              <a:solidFill>
                <a:srgbClr val="002060"/>
              </a:solidFill>
            </a:rPr>
            <a:t>The Shannon and Weaver model (2025) has five key components: a source creates a message, a transmitter converts it into a signal, the signal travels through a channel, a receiver decodes it, and the message is delivered to its destination.</a:t>
          </a:r>
        </a:p>
      </dgm:t>
    </dgm:pt>
    <dgm:pt modelId="{11E8B1E6-88A9-476B-904B-915BD05ADE0D}" type="parTrans" cxnId="{0E788ACE-7557-4DB6-B7A0-7D1C811F99C2}">
      <dgm:prSet/>
      <dgm:spPr/>
      <dgm:t>
        <a:bodyPr/>
        <a:lstStyle/>
        <a:p>
          <a:endParaRPr lang="en-GB"/>
        </a:p>
      </dgm:t>
    </dgm:pt>
    <dgm:pt modelId="{1011216B-B2AA-4B41-9F1C-ECAF19DC3D0E}" type="sibTrans" cxnId="{0E788ACE-7557-4DB6-B7A0-7D1C811F99C2}">
      <dgm:prSet/>
      <dgm:spPr/>
      <dgm:t>
        <a:bodyPr/>
        <a:lstStyle/>
        <a:p>
          <a:endParaRPr lang="en-GB"/>
        </a:p>
      </dgm:t>
    </dgm:pt>
    <dgm:pt modelId="{D5D1AE8C-BB45-4510-AD76-D9886CD4822B}">
      <dgm:prSet custT="1"/>
      <dgm:spPr/>
      <dgm:t>
        <a:bodyPr/>
        <a:lstStyle/>
        <a:p>
          <a:r>
            <a:rPr lang="en-GB" sz="1200" b="1" dirty="0"/>
            <a:t>			Practical experience of the Shannon and Weaver model of communication</a:t>
          </a:r>
          <a:endParaRPr lang="en-GB" sz="1200" dirty="0"/>
        </a:p>
      </dgm:t>
    </dgm:pt>
    <dgm:pt modelId="{D1B27DFC-65D8-4CBD-914D-EE374AE0B1D2}" type="parTrans" cxnId="{EFE26ECF-5DDD-4AB5-AE3F-17E3780E55E1}">
      <dgm:prSet/>
      <dgm:spPr/>
      <dgm:t>
        <a:bodyPr/>
        <a:lstStyle/>
        <a:p>
          <a:endParaRPr lang="en-GB"/>
        </a:p>
      </dgm:t>
    </dgm:pt>
    <dgm:pt modelId="{9BAD8469-663F-4582-900A-4856A2A873D4}" type="sibTrans" cxnId="{EFE26ECF-5DDD-4AB5-AE3F-17E3780E55E1}">
      <dgm:prSet/>
      <dgm:spPr/>
      <dgm:t>
        <a:bodyPr/>
        <a:lstStyle/>
        <a:p>
          <a:endParaRPr lang="en-GB"/>
        </a:p>
      </dgm:t>
    </dgm:pt>
    <dgm:pt modelId="{58400800-19E3-4013-B9B7-EE762A224D81}">
      <dgm:prSet custT="1"/>
      <dgm:spPr/>
      <dgm:t>
        <a:bodyPr/>
        <a:lstStyle/>
        <a:p>
          <a:r>
            <a:rPr lang="en-GB" sz="1200" dirty="0">
              <a:solidFill>
                <a:srgbClr val="002060"/>
              </a:solidFill>
            </a:rPr>
            <a:t>A radiographer rang the ward to let the staff know that they are going to reschedule an appointment for a patient; the appointment has been moved from 10 am to 2 pm. </a:t>
          </a:r>
        </a:p>
      </dgm:t>
    </dgm:pt>
    <dgm:pt modelId="{9E27CB1D-B254-4DD5-9707-36A6284DF0DC}" type="parTrans" cxnId="{9B581C91-6DC0-4144-B1AC-1BAE8D3FDF81}">
      <dgm:prSet/>
      <dgm:spPr/>
      <dgm:t>
        <a:bodyPr/>
        <a:lstStyle/>
        <a:p>
          <a:endParaRPr lang="en-GB"/>
        </a:p>
      </dgm:t>
    </dgm:pt>
    <dgm:pt modelId="{FF5344A6-AC2D-4B2F-A7CB-454CE0417243}" type="sibTrans" cxnId="{9B581C91-6DC0-4144-B1AC-1BAE8D3FDF81}">
      <dgm:prSet/>
      <dgm:spPr/>
      <dgm:t>
        <a:bodyPr/>
        <a:lstStyle/>
        <a:p>
          <a:endParaRPr lang="en-GB"/>
        </a:p>
      </dgm:t>
    </dgm:pt>
    <dgm:pt modelId="{AAD9C684-E8D6-40DC-AFFA-D8C398A9EEC8}">
      <dgm:prSet custT="1"/>
      <dgm:spPr/>
      <dgm:t>
        <a:bodyPr/>
        <a:lstStyle/>
        <a:p>
          <a:r>
            <a:rPr lang="en-GB" sz="1200" i="1" dirty="0">
              <a:solidFill>
                <a:srgbClr val="002060"/>
              </a:solidFill>
            </a:rPr>
            <a:t>Source-</a:t>
          </a:r>
          <a:r>
            <a:rPr lang="en-GB" sz="1200" dirty="0">
              <a:solidFill>
                <a:srgbClr val="002060"/>
              </a:solidFill>
            </a:rPr>
            <a:t> Radiographer </a:t>
          </a:r>
        </a:p>
      </dgm:t>
    </dgm:pt>
    <dgm:pt modelId="{4C19A581-9993-4A5C-BCF3-91FB9032927A}" type="parTrans" cxnId="{810F6C47-6D7B-424D-AB24-6B61A05D661B}">
      <dgm:prSet/>
      <dgm:spPr/>
      <dgm:t>
        <a:bodyPr/>
        <a:lstStyle/>
        <a:p>
          <a:endParaRPr lang="en-GB"/>
        </a:p>
      </dgm:t>
    </dgm:pt>
    <dgm:pt modelId="{276F1A03-7FD5-4B0E-BC59-40FFC36E5C39}" type="sibTrans" cxnId="{810F6C47-6D7B-424D-AB24-6B61A05D661B}">
      <dgm:prSet/>
      <dgm:spPr/>
      <dgm:t>
        <a:bodyPr/>
        <a:lstStyle/>
        <a:p>
          <a:endParaRPr lang="en-GB"/>
        </a:p>
      </dgm:t>
    </dgm:pt>
    <dgm:pt modelId="{164328A6-FE92-4EE5-965E-8AA48CCE0CC4}">
      <dgm:prSet custT="1"/>
      <dgm:spPr/>
      <dgm:t>
        <a:bodyPr/>
        <a:lstStyle/>
        <a:p>
          <a:r>
            <a:rPr lang="en-GB" sz="1200" b="1" dirty="0">
              <a:solidFill>
                <a:srgbClr val="002060"/>
              </a:solidFill>
            </a:rPr>
            <a:t>Transmitter (decoder)- </a:t>
          </a:r>
          <a:r>
            <a:rPr lang="en-GB" sz="1200" dirty="0">
              <a:solidFill>
                <a:srgbClr val="002060"/>
              </a:solidFill>
            </a:rPr>
            <a:t>radiographer’s voice on the phone </a:t>
          </a:r>
        </a:p>
      </dgm:t>
    </dgm:pt>
    <dgm:pt modelId="{42A4F12F-0F56-41C3-9102-2952BF19F62A}" type="parTrans" cxnId="{FD1856DA-309D-40F8-809C-310329247CC8}">
      <dgm:prSet/>
      <dgm:spPr/>
      <dgm:t>
        <a:bodyPr/>
        <a:lstStyle/>
        <a:p>
          <a:endParaRPr lang="en-GB"/>
        </a:p>
      </dgm:t>
    </dgm:pt>
    <dgm:pt modelId="{9C63E45D-04A3-430B-8FB7-2932934EC8C9}" type="sibTrans" cxnId="{FD1856DA-309D-40F8-809C-310329247CC8}">
      <dgm:prSet/>
      <dgm:spPr/>
      <dgm:t>
        <a:bodyPr/>
        <a:lstStyle/>
        <a:p>
          <a:endParaRPr lang="en-GB"/>
        </a:p>
      </dgm:t>
    </dgm:pt>
    <dgm:pt modelId="{11F64754-0CD1-4838-9021-C4B6CA579809}">
      <dgm:prSet custT="1"/>
      <dgm:spPr/>
      <dgm:t>
        <a:bodyPr/>
        <a:lstStyle/>
        <a:p>
          <a:r>
            <a:rPr lang="en-GB" sz="1200" b="1" dirty="0">
              <a:solidFill>
                <a:srgbClr val="002060"/>
              </a:solidFill>
            </a:rPr>
            <a:t>Message</a:t>
          </a:r>
          <a:r>
            <a:rPr lang="en-GB" sz="1200" dirty="0">
              <a:solidFill>
                <a:srgbClr val="002060"/>
              </a:solidFill>
            </a:rPr>
            <a:t>- “The appointment has been moved to 2 pm</a:t>
          </a:r>
          <a:r>
            <a:rPr lang="en-GB" sz="500" dirty="0"/>
            <a:t>” </a:t>
          </a:r>
        </a:p>
      </dgm:t>
    </dgm:pt>
    <dgm:pt modelId="{9B524878-5614-4705-9A08-0404385458B2}" type="parTrans" cxnId="{8B4BDA33-168A-4AC1-AA50-1A09AEED50B4}">
      <dgm:prSet/>
      <dgm:spPr/>
      <dgm:t>
        <a:bodyPr/>
        <a:lstStyle/>
        <a:p>
          <a:endParaRPr lang="en-GB"/>
        </a:p>
      </dgm:t>
    </dgm:pt>
    <dgm:pt modelId="{B8019EDC-FDEE-4C5C-AE6E-C82B3DEA0C9B}" type="sibTrans" cxnId="{8B4BDA33-168A-4AC1-AA50-1A09AEED50B4}">
      <dgm:prSet/>
      <dgm:spPr/>
      <dgm:t>
        <a:bodyPr/>
        <a:lstStyle/>
        <a:p>
          <a:endParaRPr lang="en-GB"/>
        </a:p>
      </dgm:t>
    </dgm:pt>
    <dgm:pt modelId="{DAEEC6F9-D15A-4BE2-A958-8DB39F3F3FC9}">
      <dgm:prSet custT="1"/>
      <dgm:spPr/>
      <dgm:t>
        <a:bodyPr/>
        <a:lstStyle/>
        <a:p>
          <a:r>
            <a:rPr lang="en-GB" sz="1200" b="1" dirty="0">
              <a:solidFill>
                <a:srgbClr val="002060"/>
              </a:solidFill>
            </a:rPr>
            <a:t>Channel</a:t>
          </a:r>
          <a:r>
            <a:rPr lang="en-GB" sz="1200" dirty="0">
              <a:solidFill>
                <a:srgbClr val="002060"/>
              </a:solidFill>
            </a:rPr>
            <a:t>- Telephone network </a:t>
          </a:r>
        </a:p>
      </dgm:t>
    </dgm:pt>
    <dgm:pt modelId="{76AD1FA5-893B-4EA0-BF91-99992D86BA92}" type="parTrans" cxnId="{817389C4-E35F-4547-A149-5574AA5A2E2B}">
      <dgm:prSet/>
      <dgm:spPr/>
      <dgm:t>
        <a:bodyPr/>
        <a:lstStyle/>
        <a:p>
          <a:endParaRPr lang="en-GB"/>
        </a:p>
      </dgm:t>
    </dgm:pt>
    <dgm:pt modelId="{2CEC5436-959B-4FF0-B2FE-959D9FFBA688}" type="sibTrans" cxnId="{817389C4-E35F-4547-A149-5574AA5A2E2B}">
      <dgm:prSet/>
      <dgm:spPr/>
      <dgm:t>
        <a:bodyPr/>
        <a:lstStyle/>
        <a:p>
          <a:endParaRPr lang="en-GB"/>
        </a:p>
      </dgm:t>
    </dgm:pt>
    <dgm:pt modelId="{5BCECB69-6254-4DAA-B9F2-599229FE08CE}">
      <dgm:prSet custT="1"/>
      <dgm:spPr/>
      <dgm:t>
        <a:bodyPr/>
        <a:lstStyle/>
        <a:p>
          <a:r>
            <a:rPr lang="en-GB" sz="1200" b="1" dirty="0">
              <a:solidFill>
                <a:srgbClr val="002060"/>
              </a:solidFill>
            </a:rPr>
            <a:t>Noise</a:t>
          </a:r>
          <a:r>
            <a:rPr lang="en-GB" sz="1200" dirty="0">
              <a:solidFill>
                <a:srgbClr val="002060"/>
              </a:solidFill>
            </a:rPr>
            <a:t>- poor signal, noise in the background from staff and patient </a:t>
          </a:r>
        </a:p>
      </dgm:t>
    </dgm:pt>
    <dgm:pt modelId="{98BD9F48-924E-451E-BF8C-D44601BD4F74}" type="parTrans" cxnId="{38D46ADA-BAD1-4FA8-8165-253926D292C7}">
      <dgm:prSet/>
      <dgm:spPr/>
      <dgm:t>
        <a:bodyPr/>
        <a:lstStyle/>
        <a:p>
          <a:endParaRPr lang="en-GB"/>
        </a:p>
      </dgm:t>
    </dgm:pt>
    <dgm:pt modelId="{A20A58A5-0345-4214-A72F-B6EB04AA5463}" type="sibTrans" cxnId="{38D46ADA-BAD1-4FA8-8165-253926D292C7}">
      <dgm:prSet/>
      <dgm:spPr/>
      <dgm:t>
        <a:bodyPr/>
        <a:lstStyle/>
        <a:p>
          <a:endParaRPr lang="en-GB"/>
        </a:p>
      </dgm:t>
    </dgm:pt>
    <dgm:pt modelId="{7F91D862-2439-49B0-AD5D-5B7F5E16FF32}">
      <dgm:prSet custT="1"/>
      <dgm:spPr/>
      <dgm:t>
        <a:bodyPr/>
        <a:lstStyle/>
        <a:p>
          <a:r>
            <a:rPr lang="en-GB" sz="1200" b="1" dirty="0">
              <a:solidFill>
                <a:srgbClr val="002060"/>
              </a:solidFill>
            </a:rPr>
            <a:t>Receiver (decoder)- </a:t>
          </a:r>
          <a:r>
            <a:rPr lang="en-GB" sz="1200" dirty="0">
              <a:solidFill>
                <a:srgbClr val="002060"/>
              </a:solidFill>
            </a:rPr>
            <a:t>receptionist phone and hearing </a:t>
          </a:r>
        </a:p>
      </dgm:t>
    </dgm:pt>
    <dgm:pt modelId="{706DA448-9889-4404-82BC-541CE2F61C84}" type="parTrans" cxnId="{02E1EEB9-8A7D-46AB-ACC9-AD7A4102A342}">
      <dgm:prSet/>
      <dgm:spPr/>
      <dgm:t>
        <a:bodyPr/>
        <a:lstStyle/>
        <a:p>
          <a:endParaRPr lang="en-GB"/>
        </a:p>
      </dgm:t>
    </dgm:pt>
    <dgm:pt modelId="{9ACB1701-F0BA-4F0E-88BE-8AC796224AD2}" type="sibTrans" cxnId="{02E1EEB9-8A7D-46AB-ACC9-AD7A4102A342}">
      <dgm:prSet/>
      <dgm:spPr/>
      <dgm:t>
        <a:bodyPr/>
        <a:lstStyle/>
        <a:p>
          <a:endParaRPr lang="en-GB"/>
        </a:p>
      </dgm:t>
    </dgm:pt>
    <dgm:pt modelId="{B1F91C7E-6C6E-480A-BA9A-EBDEF6FA3564}">
      <dgm:prSet custT="1"/>
      <dgm:spPr/>
      <dgm:t>
        <a:bodyPr/>
        <a:lstStyle/>
        <a:p>
          <a:r>
            <a:rPr lang="en-GB" sz="1200" b="1" dirty="0">
              <a:solidFill>
                <a:srgbClr val="002060"/>
              </a:solidFill>
            </a:rPr>
            <a:t>Destination</a:t>
          </a:r>
          <a:r>
            <a:rPr lang="en-GB" sz="1200" dirty="0">
              <a:solidFill>
                <a:srgbClr val="002060"/>
              </a:solidFill>
            </a:rPr>
            <a:t>- receptionist feedback- receptionist replies okay</a:t>
          </a:r>
        </a:p>
      </dgm:t>
    </dgm:pt>
    <dgm:pt modelId="{6C37B617-9144-440E-99E3-2A071B8153E3}" type="parTrans" cxnId="{BD81E141-3FFB-4D69-B50F-DA36B152ADD3}">
      <dgm:prSet/>
      <dgm:spPr/>
      <dgm:t>
        <a:bodyPr/>
        <a:lstStyle/>
        <a:p>
          <a:endParaRPr lang="en-GB"/>
        </a:p>
      </dgm:t>
    </dgm:pt>
    <dgm:pt modelId="{8AEBBD2C-6F46-4F9A-8AFF-6795FF9A7FA8}" type="sibTrans" cxnId="{BD81E141-3FFB-4D69-B50F-DA36B152ADD3}">
      <dgm:prSet/>
      <dgm:spPr/>
      <dgm:t>
        <a:bodyPr/>
        <a:lstStyle/>
        <a:p>
          <a:endParaRPr lang="en-GB"/>
        </a:p>
      </dgm:t>
    </dgm:pt>
    <dgm:pt modelId="{413E043C-1E8C-443B-AF45-7ADA1B3256C1}">
      <dgm:prSet custT="1"/>
      <dgm:spPr/>
      <dgm:t>
        <a:bodyPr/>
        <a:lstStyle/>
        <a:p>
          <a:r>
            <a:rPr lang="en-GB" sz="1100" dirty="0">
              <a:solidFill>
                <a:srgbClr val="002060"/>
              </a:solidFill>
            </a:rPr>
            <a:t>I will pass on the message. The radiographer says the appointment has been moved from 10 am to 2 pm. However, because of a poor connection, the receptionist hears 3 pm instead. She told the staff that the appointment had been changed to 3 pm. The message was misunderstood because of the background noise. This phone call shows how the Shannon and Weaver model works and why clear communication is important.</a:t>
          </a:r>
        </a:p>
      </dgm:t>
    </dgm:pt>
    <dgm:pt modelId="{70CC3CB4-6605-46EC-9C04-AA9319A95D9C}" type="parTrans" cxnId="{B9BC82BA-0A6D-490E-852B-817C2AF5BC09}">
      <dgm:prSet/>
      <dgm:spPr/>
      <dgm:t>
        <a:bodyPr/>
        <a:lstStyle/>
        <a:p>
          <a:endParaRPr lang="en-GB"/>
        </a:p>
      </dgm:t>
    </dgm:pt>
    <dgm:pt modelId="{4E25DD1A-BC10-4E01-B575-FE1AB87F3DBF}" type="sibTrans" cxnId="{B9BC82BA-0A6D-490E-852B-817C2AF5BC09}">
      <dgm:prSet/>
      <dgm:spPr/>
      <dgm:t>
        <a:bodyPr/>
        <a:lstStyle/>
        <a:p>
          <a:endParaRPr lang="en-GB"/>
        </a:p>
      </dgm:t>
    </dgm:pt>
    <dgm:pt modelId="{26015954-ED7D-4672-85EC-A492951B2C01}" type="pres">
      <dgm:prSet presAssocID="{7B32E2CA-CCE1-494F-A861-172A17789C60}" presName="linear" presStyleCnt="0">
        <dgm:presLayoutVars>
          <dgm:animLvl val="lvl"/>
          <dgm:resizeHandles val="exact"/>
        </dgm:presLayoutVars>
      </dgm:prSet>
      <dgm:spPr/>
    </dgm:pt>
    <dgm:pt modelId="{9BFB3306-26DB-449D-8671-6BE70955FCCB}" type="pres">
      <dgm:prSet presAssocID="{3B5E4167-4F8D-4015-9743-B95AA901D598}" presName="parentText" presStyleLbl="node1" presStyleIdx="0" presStyleCnt="11">
        <dgm:presLayoutVars>
          <dgm:chMax val="0"/>
          <dgm:bulletEnabled val="1"/>
        </dgm:presLayoutVars>
      </dgm:prSet>
      <dgm:spPr/>
    </dgm:pt>
    <dgm:pt modelId="{38AC572E-0319-4C96-9184-3D655702A076}" type="pres">
      <dgm:prSet presAssocID="{1011216B-B2AA-4B41-9F1C-ECAF19DC3D0E}" presName="spacer" presStyleCnt="0"/>
      <dgm:spPr/>
    </dgm:pt>
    <dgm:pt modelId="{2A6E4CD4-92D3-4F06-8EE4-6363FB392920}" type="pres">
      <dgm:prSet presAssocID="{D5D1AE8C-BB45-4510-AD76-D9886CD4822B}" presName="parentText" presStyleLbl="node1" presStyleIdx="1" presStyleCnt="11" custLinFactY="-2697" custLinFactNeighborX="-2827" custLinFactNeighborY="-100000">
        <dgm:presLayoutVars>
          <dgm:chMax val="0"/>
          <dgm:bulletEnabled val="1"/>
        </dgm:presLayoutVars>
      </dgm:prSet>
      <dgm:spPr/>
    </dgm:pt>
    <dgm:pt modelId="{7B20B304-D32A-4F8D-B987-5B9951CF3E07}" type="pres">
      <dgm:prSet presAssocID="{9BAD8469-663F-4582-900A-4856A2A873D4}" presName="spacer" presStyleCnt="0"/>
      <dgm:spPr/>
    </dgm:pt>
    <dgm:pt modelId="{10C30B04-F9EA-4263-B0B9-4322F93AF0C1}" type="pres">
      <dgm:prSet presAssocID="{58400800-19E3-4013-B9B7-EE762A224D81}" presName="parentText" presStyleLbl="node1" presStyleIdx="2" presStyleCnt="11">
        <dgm:presLayoutVars>
          <dgm:chMax val="0"/>
          <dgm:bulletEnabled val="1"/>
        </dgm:presLayoutVars>
      </dgm:prSet>
      <dgm:spPr/>
    </dgm:pt>
    <dgm:pt modelId="{BB1F6AEB-A32F-4EB5-9A01-863788EFC9F4}" type="pres">
      <dgm:prSet presAssocID="{FF5344A6-AC2D-4B2F-A7CB-454CE0417243}" presName="spacer" presStyleCnt="0"/>
      <dgm:spPr/>
    </dgm:pt>
    <dgm:pt modelId="{504B4439-52A8-47AD-A55A-1B51804955E3}" type="pres">
      <dgm:prSet presAssocID="{AAD9C684-E8D6-40DC-AFFA-D8C398A9EEC8}" presName="parentText" presStyleLbl="node1" presStyleIdx="3" presStyleCnt="11">
        <dgm:presLayoutVars>
          <dgm:chMax val="0"/>
          <dgm:bulletEnabled val="1"/>
        </dgm:presLayoutVars>
      </dgm:prSet>
      <dgm:spPr/>
    </dgm:pt>
    <dgm:pt modelId="{7E3F1748-F5A8-4D4F-9BF8-73BB0E42E85B}" type="pres">
      <dgm:prSet presAssocID="{276F1A03-7FD5-4B0E-BC59-40FFC36E5C39}" presName="spacer" presStyleCnt="0"/>
      <dgm:spPr/>
    </dgm:pt>
    <dgm:pt modelId="{BEFEB41E-9843-446C-BDCE-986C6C330B61}" type="pres">
      <dgm:prSet presAssocID="{164328A6-FE92-4EE5-965E-8AA48CCE0CC4}" presName="parentText" presStyleLbl="node1" presStyleIdx="4" presStyleCnt="11">
        <dgm:presLayoutVars>
          <dgm:chMax val="0"/>
          <dgm:bulletEnabled val="1"/>
        </dgm:presLayoutVars>
      </dgm:prSet>
      <dgm:spPr/>
    </dgm:pt>
    <dgm:pt modelId="{198656C2-9066-4B7D-8AB6-312A9C98509F}" type="pres">
      <dgm:prSet presAssocID="{9C63E45D-04A3-430B-8FB7-2932934EC8C9}" presName="spacer" presStyleCnt="0"/>
      <dgm:spPr/>
    </dgm:pt>
    <dgm:pt modelId="{1F1627A1-C465-4A3D-85A0-9FE9CBB833C0}" type="pres">
      <dgm:prSet presAssocID="{11F64754-0CD1-4838-9021-C4B6CA579809}" presName="parentText" presStyleLbl="node1" presStyleIdx="5" presStyleCnt="11">
        <dgm:presLayoutVars>
          <dgm:chMax val="0"/>
          <dgm:bulletEnabled val="1"/>
        </dgm:presLayoutVars>
      </dgm:prSet>
      <dgm:spPr/>
    </dgm:pt>
    <dgm:pt modelId="{006F1401-C465-4942-AED1-C1006AB16B46}" type="pres">
      <dgm:prSet presAssocID="{B8019EDC-FDEE-4C5C-AE6E-C82B3DEA0C9B}" presName="spacer" presStyleCnt="0"/>
      <dgm:spPr/>
    </dgm:pt>
    <dgm:pt modelId="{1DF384AD-D791-4D8C-A027-ED266C89256E}" type="pres">
      <dgm:prSet presAssocID="{DAEEC6F9-D15A-4BE2-A958-8DB39F3F3FC9}" presName="parentText" presStyleLbl="node1" presStyleIdx="6" presStyleCnt="11">
        <dgm:presLayoutVars>
          <dgm:chMax val="0"/>
          <dgm:bulletEnabled val="1"/>
        </dgm:presLayoutVars>
      </dgm:prSet>
      <dgm:spPr/>
    </dgm:pt>
    <dgm:pt modelId="{8A1C776D-7D0A-4550-A356-181B729F5256}" type="pres">
      <dgm:prSet presAssocID="{2CEC5436-959B-4FF0-B2FE-959D9FFBA688}" presName="spacer" presStyleCnt="0"/>
      <dgm:spPr/>
    </dgm:pt>
    <dgm:pt modelId="{1F700D7D-099E-4225-B36E-CAC424CA4F02}" type="pres">
      <dgm:prSet presAssocID="{5BCECB69-6254-4DAA-B9F2-599229FE08CE}" presName="parentText" presStyleLbl="node1" presStyleIdx="7" presStyleCnt="11">
        <dgm:presLayoutVars>
          <dgm:chMax val="0"/>
          <dgm:bulletEnabled val="1"/>
        </dgm:presLayoutVars>
      </dgm:prSet>
      <dgm:spPr/>
    </dgm:pt>
    <dgm:pt modelId="{90AA39EE-33D4-429B-A50C-5411CDBA6562}" type="pres">
      <dgm:prSet presAssocID="{A20A58A5-0345-4214-A72F-B6EB04AA5463}" presName="spacer" presStyleCnt="0"/>
      <dgm:spPr/>
    </dgm:pt>
    <dgm:pt modelId="{E88473C3-8E60-4CA4-920D-A6FE041B21EC}" type="pres">
      <dgm:prSet presAssocID="{7F91D862-2439-49B0-AD5D-5B7F5E16FF32}" presName="parentText" presStyleLbl="node1" presStyleIdx="8" presStyleCnt="11">
        <dgm:presLayoutVars>
          <dgm:chMax val="0"/>
          <dgm:bulletEnabled val="1"/>
        </dgm:presLayoutVars>
      </dgm:prSet>
      <dgm:spPr/>
    </dgm:pt>
    <dgm:pt modelId="{1DDB10F9-3BB6-46DE-9E3E-0FA3BBE25D7A}" type="pres">
      <dgm:prSet presAssocID="{9ACB1701-F0BA-4F0E-88BE-8AC796224AD2}" presName="spacer" presStyleCnt="0"/>
      <dgm:spPr/>
    </dgm:pt>
    <dgm:pt modelId="{C878E38C-AE9A-4F21-B4FB-611F6BE0B9BD}" type="pres">
      <dgm:prSet presAssocID="{B1F91C7E-6C6E-480A-BA9A-EBDEF6FA3564}" presName="parentText" presStyleLbl="node1" presStyleIdx="9" presStyleCnt="11">
        <dgm:presLayoutVars>
          <dgm:chMax val="0"/>
          <dgm:bulletEnabled val="1"/>
        </dgm:presLayoutVars>
      </dgm:prSet>
      <dgm:spPr/>
    </dgm:pt>
    <dgm:pt modelId="{E585C593-C6CF-4361-AD41-95A1D462E898}" type="pres">
      <dgm:prSet presAssocID="{8AEBBD2C-6F46-4F9A-8AFF-6795FF9A7FA8}" presName="spacer" presStyleCnt="0"/>
      <dgm:spPr/>
    </dgm:pt>
    <dgm:pt modelId="{FC7FE891-3C6D-4F89-B290-41705BD9CC03}" type="pres">
      <dgm:prSet presAssocID="{413E043C-1E8C-443B-AF45-7ADA1B3256C1}" presName="parentText" presStyleLbl="node1" presStyleIdx="10" presStyleCnt="11" custLinFactY="-16551" custLinFactNeighborX="1346" custLinFactNeighborY="-100000">
        <dgm:presLayoutVars>
          <dgm:chMax val="0"/>
          <dgm:bulletEnabled val="1"/>
        </dgm:presLayoutVars>
      </dgm:prSet>
      <dgm:spPr/>
    </dgm:pt>
  </dgm:ptLst>
  <dgm:cxnLst>
    <dgm:cxn modelId="{D3273C27-FE86-4DFC-9146-EECE7FF634F2}" type="presOf" srcId="{B1F91C7E-6C6E-480A-BA9A-EBDEF6FA3564}" destId="{C878E38C-AE9A-4F21-B4FB-611F6BE0B9BD}" srcOrd="0" destOrd="0" presId="urn:microsoft.com/office/officeart/2005/8/layout/vList2"/>
    <dgm:cxn modelId="{8B4BDA33-168A-4AC1-AA50-1A09AEED50B4}" srcId="{7B32E2CA-CCE1-494F-A861-172A17789C60}" destId="{11F64754-0CD1-4838-9021-C4B6CA579809}" srcOrd="5" destOrd="0" parTransId="{9B524878-5614-4705-9A08-0404385458B2}" sibTransId="{B8019EDC-FDEE-4C5C-AE6E-C82B3DEA0C9B}"/>
    <dgm:cxn modelId="{BD81E141-3FFB-4D69-B50F-DA36B152ADD3}" srcId="{7B32E2CA-CCE1-494F-A861-172A17789C60}" destId="{B1F91C7E-6C6E-480A-BA9A-EBDEF6FA3564}" srcOrd="9" destOrd="0" parTransId="{6C37B617-9144-440E-99E3-2A071B8153E3}" sibTransId="{8AEBBD2C-6F46-4F9A-8AFF-6795FF9A7FA8}"/>
    <dgm:cxn modelId="{810F6C47-6D7B-424D-AB24-6B61A05D661B}" srcId="{7B32E2CA-CCE1-494F-A861-172A17789C60}" destId="{AAD9C684-E8D6-40DC-AFFA-D8C398A9EEC8}" srcOrd="3" destOrd="0" parTransId="{4C19A581-9993-4A5C-BCF3-91FB9032927A}" sibTransId="{276F1A03-7FD5-4B0E-BC59-40FFC36E5C39}"/>
    <dgm:cxn modelId="{B1FAB749-B324-4A25-BE6C-0F6215589C80}" type="presOf" srcId="{58400800-19E3-4013-B9B7-EE762A224D81}" destId="{10C30B04-F9EA-4263-B0B9-4322F93AF0C1}" srcOrd="0" destOrd="0" presId="urn:microsoft.com/office/officeart/2005/8/layout/vList2"/>
    <dgm:cxn modelId="{93EEBC55-AFE2-44E0-BDD7-DB92EAA44073}" type="presOf" srcId="{D5D1AE8C-BB45-4510-AD76-D9886CD4822B}" destId="{2A6E4CD4-92D3-4F06-8EE4-6363FB392920}" srcOrd="0" destOrd="0" presId="urn:microsoft.com/office/officeart/2005/8/layout/vList2"/>
    <dgm:cxn modelId="{D67B558C-0CD9-4D24-AA12-14C00E960B19}" type="presOf" srcId="{7B32E2CA-CCE1-494F-A861-172A17789C60}" destId="{26015954-ED7D-4672-85EC-A492951B2C01}" srcOrd="0" destOrd="0" presId="urn:microsoft.com/office/officeart/2005/8/layout/vList2"/>
    <dgm:cxn modelId="{9B581C91-6DC0-4144-B1AC-1BAE8D3FDF81}" srcId="{7B32E2CA-CCE1-494F-A861-172A17789C60}" destId="{58400800-19E3-4013-B9B7-EE762A224D81}" srcOrd="2" destOrd="0" parTransId="{9E27CB1D-B254-4DD5-9707-36A6284DF0DC}" sibTransId="{FF5344A6-AC2D-4B2F-A7CB-454CE0417243}"/>
    <dgm:cxn modelId="{08EB4E9E-6DD9-4D83-A363-61D5DB427EB0}" type="presOf" srcId="{413E043C-1E8C-443B-AF45-7ADA1B3256C1}" destId="{FC7FE891-3C6D-4F89-B290-41705BD9CC03}" srcOrd="0" destOrd="0" presId="urn:microsoft.com/office/officeart/2005/8/layout/vList2"/>
    <dgm:cxn modelId="{4B3E96B5-2CC3-4B68-A2E9-6B73B02C90CF}" type="presOf" srcId="{164328A6-FE92-4EE5-965E-8AA48CCE0CC4}" destId="{BEFEB41E-9843-446C-BDCE-986C6C330B61}" srcOrd="0" destOrd="0" presId="urn:microsoft.com/office/officeart/2005/8/layout/vList2"/>
    <dgm:cxn modelId="{02E1EEB9-8A7D-46AB-ACC9-AD7A4102A342}" srcId="{7B32E2CA-CCE1-494F-A861-172A17789C60}" destId="{7F91D862-2439-49B0-AD5D-5B7F5E16FF32}" srcOrd="8" destOrd="0" parTransId="{706DA448-9889-4404-82BC-541CE2F61C84}" sibTransId="{9ACB1701-F0BA-4F0E-88BE-8AC796224AD2}"/>
    <dgm:cxn modelId="{B9BC82BA-0A6D-490E-852B-817C2AF5BC09}" srcId="{7B32E2CA-CCE1-494F-A861-172A17789C60}" destId="{413E043C-1E8C-443B-AF45-7ADA1B3256C1}" srcOrd="10" destOrd="0" parTransId="{70CC3CB4-6605-46EC-9C04-AA9319A95D9C}" sibTransId="{4E25DD1A-BC10-4E01-B575-FE1AB87F3DBF}"/>
    <dgm:cxn modelId="{817389C4-E35F-4547-A149-5574AA5A2E2B}" srcId="{7B32E2CA-CCE1-494F-A861-172A17789C60}" destId="{DAEEC6F9-D15A-4BE2-A958-8DB39F3F3FC9}" srcOrd="6" destOrd="0" parTransId="{76AD1FA5-893B-4EA0-BF91-99992D86BA92}" sibTransId="{2CEC5436-959B-4FF0-B2FE-959D9FFBA688}"/>
    <dgm:cxn modelId="{54A0F6CB-AB29-4903-BA86-BF8EA6037992}" type="presOf" srcId="{5BCECB69-6254-4DAA-B9F2-599229FE08CE}" destId="{1F700D7D-099E-4225-B36E-CAC424CA4F02}" srcOrd="0" destOrd="0" presId="urn:microsoft.com/office/officeart/2005/8/layout/vList2"/>
    <dgm:cxn modelId="{5EABE4CD-DD59-41A7-9C94-7132170DC18D}" type="presOf" srcId="{3B5E4167-4F8D-4015-9743-B95AA901D598}" destId="{9BFB3306-26DB-449D-8671-6BE70955FCCB}" srcOrd="0" destOrd="0" presId="urn:microsoft.com/office/officeart/2005/8/layout/vList2"/>
    <dgm:cxn modelId="{0E788ACE-7557-4DB6-B7A0-7D1C811F99C2}" srcId="{7B32E2CA-CCE1-494F-A861-172A17789C60}" destId="{3B5E4167-4F8D-4015-9743-B95AA901D598}" srcOrd="0" destOrd="0" parTransId="{11E8B1E6-88A9-476B-904B-915BD05ADE0D}" sibTransId="{1011216B-B2AA-4B41-9F1C-ECAF19DC3D0E}"/>
    <dgm:cxn modelId="{EFE26ECF-5DDD-4AB5-AE3F-17E3780E55E1}" srcId="{7B32E2CA-CCE1-494F-A861-172A17789C60}" destId="{D5D1AE8C-BB45-4510-AD76-D9886CD4822B}" srcOrd="1" destOrd="0" parTransId="{D1B27DFC-65D8-4CBD-914D-EE374AE0B1D2}" sibTransId="{9BAD8469-663F-4582-900A-4856A2A873D4}"/>
    <dgm:cxn modelId="{0FB354D6-746B-4368-848C-C1FF6247859E}" type="presOf" srcId="{11F64754-0CD1-4838-9021-C4B6CA579809}" destId="{1F1627A1-C465-4A3D-85A0-9FE9CBB833C0}" srcOrd="0" destOrd="0" presId="urn:microsoft.com/office/officeart/2005/8/layout/vList2"/>
    <dgm:cxn modelId="{38D46ADA-BAD1-4FA8-8165-253926D292C7}" srcId="{7B32E2CA-CCE1-494F-A861-172A17789C60}" destId="{5BCECB69-6254-4DAA-B9F2-599229FE08CE}" srcOrd="7" destOrd="0" parTransId="{98BD9F48-924E-451E-BF8C-D44601BD4F74}" sibTransId="{A20A58A5-0345-4214-A72F-B6EB04AA5463}"/>
    <dgm:cxn modelId="{FD1856DA-309D-40F8-809C-310329247CC8}" srcId="{7B32E2CA-CCE1-494F-A861-172A17789C60}" destId="{164328A6-FE92-4EE5-965E-8AA48CCE0CC4}" srcOrd="4" destOrd="0" parTransId="{42A4F12F-0F56-41C3-9102-2952BF19F62A}" sibTransId="{9C63E45D-04A3-430B-8FB7-2932934EC8C9}"/>
    <dgm:cxn modelId="{9ECE9EE5-6602-4FB9-8D9A-1DAB489682B7}" type="presOf" srcId="{DAEEC6F9-D15A-4BE2-A958-8DB39F3F3FC9}" destId="{1DF384AD-D791-4D8C-A027-ED266C89256E}" srcOrd="0" destOrd="0" presId="urn:microsoft.com/office/officeart/2005/8/layout/vList2"/>
    <dgm:cxn modelId="{EB0024F5-D2A2-4288-9336-D1A61603C613}" type="presOf" srcId="{7F91D862-2439-49B0-AD5D-5B7F5E16FF32}" destId="{E88473C3-8E60-4CA4-920D-A6FE041B21EC}" srcOrd="0" destOrd="0" presId="urn:microsoft.com/office/officeart/2005/8/layout/vList2"/>
    <dgm:cxn modelId="{380656FA-C81F-44EC-B24D-620CDE5C1308}" type="presOf" srcId="{AAD9C684-E8D6-40DC-AFFA-D8C398A9EEC8}" destId="{504B4439-52A8-47AD-A55A-1B51804955E3}" srcOrd="0" destOrd="0" presId="urn:microsoft.com/office/officeart/2005/8/layout/vList2"/>
    <dgm:cxn modelId="{7B7E7B93-810D-436C-AF0A-C63BF8E801F0}" type="presParOf" srcId="{26015954-ED7D-4672-85EC-A492951B2C01}" destId="{9BFB3306-26DB-449D-8671-6BE70955FCCB}" srcOrd="0" destOrd="0" presId="urn:microsoft.com/office/officeart/2005/8/layout/vList2"/>
    <dgm:cxn modelId="{BFD2C839-EBB7-4A50-A440-88DDB2AB12E0}" type="presParOf" srcId="{26015954-ED7D-4672-85EC-A492951B2C01}" destId="{38AC572E-0319-4C96-9184-3D655702A076}" srcOrd="1" destOrd="0" presId="urn:microsoft.com/office/officeart/2005/8/layout/vList2"/>
    <dgm:cxn modelId="{4323B57E-3596-4C9A-8AF6-FB0F38EE2EF0}" type="presParOf" srcId="{26015954-ED7D-4672-85EC-A492951B2C01}" destId="{2A6E4CD4-92D3-4F06-8EE4-6363FB392920}" srcOrd="2" destOrd="0" presId="urn:microsoft.com/office/officeart/2005/8/layout/vList2"/>
    <dgm:cxn modelId="{5A01B318-C4B3-4A67-898D-84F9B4C4ADD9}" type="presParOf" srcId="{26015954-ED7D-4672-85EC-A492951B2C01}" destId="{7B20B304-D32A-4F8D-B987-5B9951CF3E07}" srcOrd="3" destOrd="0" presId="urn:microsoft.com/office/officeart/2005/8/layout/vList2"/>
    <dgm:cxn modelId="{E91FF074-DFEE-4F07-AD75-D6BF863D0D8B}" type="presParOf" srcId="{26015954-ED7D-4672-85EC-A492951B2C01}" destId="{10C30B04-F9EA-4263-B0B9-4322F93AF0C1}" srcOrd="4" destOrd="0" presId="urn:microsoft.com/office/officeart/2005/8/layout/vList2"/>
    <dgm:cxn modelId="{4805B5CC-C9B6-42FD-80C9-4D84E45A31E8}" type="presParOf" srcId="{26015954-ED7D-4672-85EC-A492951B2C01}" destId="{BB1F6AEB-A32F-4EB5-9A01-863788EFC9F4}" srcOrd="5" destOrd="0" presId="urn:microsoft.com/office/officeart/2005/8/layout/vList2"/>
    <dgm:cxn modelId="{851EC6B8-BF7B-4CC7-A9C7-67146E4D3F13}" type="presParOf" srcId="{26015954-ED7D-4672-85EC-A492951B2C01}" destId="{504B4439-52A8-47AD-A55A-1B51804955E3}" srcOrd="6" destOrd="0" presId="urn:microsoft.com/office/officeart/2005/8/layout/vList2"/>
    <dgm:cxn modelId="{2628A26A-79F7-4280-A387-1C88EDD65671}" type="presParOf" srcId="{26015954-ED7D-4672-85EC-A492951B2C01}" destId="{7E3F1748-F5A8-4D4F-9BF8-73BB0E42E85B}" srcOrd="7" destOrd="0" presId="urn:microsoft.com/office/officeart/2005/8/layout/vList2"/>
    <dgm:cxn modelId="{56EF2D7B-363A-4188-9C63-8D6E89939C4B}" type="presParOf" srcId="{26015954-ED7D-4672-85EC-A492951B2C01}" destId="{BEFEB41E-9843-446C-BDCE-986C6C330B61}" srcOrd="8" destOrd="0" presId="urn:microsoft.com/office/officeart/2005/8/layout/vList2"/>
    <dgm:cxn modelId="{C29AD66A-A665-4FCA-9EFA-F713A6040850}" type="presParOf" srcId="{26015954-ED7D-4672-85EC-A492951B2C01}" destId="{198656C2-9066-4B7D-8AB6-312A9C98509F}" srcOrd="9" destOrd="0" presId="urn:microsoft.com/office/officeart/2005/8/layout/vList2"/>
    <dgm:cxn modelId="{053E19FB-46F9-45E6-8AC2-7787AEEFB90D}" type="presParOf" srcId="{26015954-ED7D-4672-85EC-A492951B2C01}" destId="{1F1627A1-C465-4A3D-85A0-9FE9CBB833C0}" srcOrd="10" destOrd="0" presId="urn:microsoft.com/office/officeart/2005/8/layout/vList2"/>
    <dgm:cxn modelId="{053D1547-22CA-4BB0-83CE-9F4A151765BB}" type="presParOf" srcId="{26015954-ED7D-4672-85EC-A492951B2C01}" destId="{006F1401-C465-4942-AED1-C1006AB16B46}" srcOrd="11" destOrd="0" presId="urn:microsoft.com/office/officeart/2005/8/layout/vList2"/>
    <dgm:cxn modelId="{F8723A2D-B0B7-4598-BA24-2596207BD2DE}" type="presParOf" srcId="{26015954-ED7D-4672-85EC-A492951B2C01}" destId="{1DF384AD-D791-4D8C-A027-ED266C89256E}" srcOrd="12" destOrd="0" presId="urn:microsoft.com/office/officeart/2005/8/layout/vList2"/>
    <dgm:cxn modelId="{1942D078-5B2C-442A-AAD8-33CC65E213D1}" type="presParOf" srcId="{26015954-ED7D-4672-85EC-A492951B2C01}" destId="{8A1C776D-7D0A-4550-A356-181B729F5256}" srcOrd="13" destOrd="0" presId="urn:microsoft.com/office/officeart/2005/8/layout/vList2"/>
    <dgm:cxn modelId="{72DB894F-5E34-4BCB-B5A9-1227180708B6}" type="presParOf" srcId="{26015954-ED7D-4672-85EC-A492951B2C01}" destId="{1F700D7D-099E-4225-B36E-CAC424CA4F02}" srcOrd="14" destOrd="0" presId="urn:microsoft.com/office/officeart/2005/8/layout/vList2"/>
    <dgm:cxn modelId="{28FB5E72-8B6E-4B32-80BC-C043EFF38204}" type="presParOf" srcId="{26015954-ED7D-4672-85EC-A492951B2C01}" destId="{90AA39EE-33D4-429B-A50C-5411CDBA6562}" srcOrd="15" destOrd="0" presId="urn:microsoft.com/office/officeart/2005/8/layout/vList2"/>
    <dgm:cxn modelId="{C2096103-3682-4A40-BB4D-6F9916779E3F}" type="presParOf" srcId="{26015954-ED7D-4672-85EC-A492951B2C01}" destId="{E88473C3-8E60-4CA4-920D-A6FE041B21EC}" srcOrd="16" destOrd="0" presId="urn:microsoft.com/office/officeart/2005/8/layout/vList2"/>
    <dgm:cxn modelId="{426204C4-2122-4AE7-8C6A-CA024062C2EA}" type="presParOf" srcId="{26015954-ED7D-4672-85EC-A492951B2C01}" destId="{1DDB10F9-3BB6-46DE-9E3E-0FA3BBE25D7A}" srcOrd="17" destOrd="0" presId="urn:microsoft.com/office/officeart/2005/8/layout/vList2"/>
    <dgm:cxn modelId="{7B8A7A73-B559-40BD-99D3-4D8531D596B5}" type="presParOf" srcId="{26015954-ED7D-4672-85EC-A492951B2C01}" destId="{C878E38C-AE9A-4F21-B4FB-611F6BE0B9BD}" srcOrd="18" destOrd="0" presId="urn:microsoft.com/office/officeart/2005/8/layout/vList2"/>
    <dgm:cxn modelId="{4E4125A4-7B00-4E89-833C-AD9EC56DF2B1}" type="presParOf" srcId="{26015954-ED7D-4672-85EC-A492951B2C01}" destId="{E585C593-C6CF-4361-AD41-95A1D462E898}" srcOrd="19" destOrd="0" presId="urn:microsoft.com/office/officeart/2005/8/layout/vList2"/>
    <dgm:cxn modelId="{3C4A8544-AA08-42A6-9718-BD337AD28B82}" type="presParOf" srcId="{26015954-ED7D-4672-85EC-A492951B2C01}" destId="{FC7FE891-3C6D-4F89-B290-41705BD9CC03}" srcOrd="20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1267789A-8DA6-432A-994B-5D7CA120516C}" type="doc">
      <dgm:prSet loTypeId="urn:microsoft.com/office/officeart/2005/8/layout/cycle2" loCatId="cycle" qsTypeId="urn:microsoft.com/office/officeart/2005/8/quickstyle/simple1" qsCatId="simple" csTypeId="urn:microsoft.com/office/officeart/2005/8/colors/colorful1" csCatId="colorful" phldr="1"/>
      <dgm:spPr/>
      <dgm:t>
        <a:bodyPr/>
        <a:lstStyle/>
        <a:p>
          <a:endParaRPr lang="en-GB"/>
        </a:p>
      </dgm:t>
    </dgm:pt>
    <dgm:pt modelId="{39EB3FEA-66AF-413A-ACF3-892159174B0E}">
      <dgm:prSet/>
      <dgm:spPr/>
      <dgm:t>
        <a:bodyPr/>
        <a:lstStyle/>
        <a:p>
          <a:r>
            <a:rPr lang="en-GB" dirty="0">
              <a:solidFill>
                <a:schemeClr val="tx1"/>
              </a:solidFill>
            </a:rPr>
            <a:t>Clarity</a:t>
          </a:r>
        </a:p>
        <a:p>
          <a:r>
            <a:rPr lang="en-GB" dirty="0"/>
            <a:t>The message should be clear, simple and easy to understand</a:t>
          </a:r>
        </a:p>
      </dgm:t>
    </dgm:pt>
    <dgm:pt modelId="{7DFEBA1D-6D3E-4281-97F6-1DC3B58FDF2B}" type="parTrans" cxnId="{E09A2439-5CA8-4C91-80BA-00AE03098F64}">
      <dgm:prSet/>
      <dgm:spPr/>
      <dgm:t>
        <a:bodyPr/>
        <a:lstStyle/>
        <a:p>
          <a:endParaRPr lang="en-GB"/>
        </a:p>
      </dgm:t>
    </dgm:pt>
    <dgm:pt modelId="{2A45736B-BC50-45AD-9EA9-C9C1558525B0}" type="sibTrans" cxnId="{E09A2439-5CA8-4C91-80BA-00AE03098F64}">
      <dgm:prSet/>
      <dgm:spPr/>
      <dgm:t>
        <a:bodyPr/>
        <a:lstStyle/>
        <a:p>
          <a:endParaRPr lang="en-GB"/>
        </a:p>
      </dgm:t>
    </dgm:pt>
    <dgm:pt modelId="{5E02417C-4D19-4352-B485-006C44E8ADFE}">
      <dgm:prSet/>
      <dgm:spPr/>
      <dgm:t>
        <a:bodyPr/>
        <a:lstStyle/>
        <a:p>
          <a:r>
            <a:rPr lang="en-GB" dirty="0">
              <a:solidFill>
                <a:schemeClr val="tx1"/>
              </a:solidFill>
            </a:rPr>
            <a:t>Conciseness</a:t>
          </a:r>
        </a:p>
        <a:p>
          <a:r>
            <a:rPr lang="en-GB" dirty="0"/>
            <a:t>Message to be brief and to the point without unnecessary details</a:t>
          </a:r>
        </a:p>
      </dgm:t>
    </dgm:pt>
    <dgm:pt modelId="{63DA72C7-D3C6-4BD7-861D-D141DDF940D4}" type="parTrans" cxnId="{2C8DFF52-01A3-467A-8A9C-76F983C853B6}">
      <dgm:prSet/>
      <dgm:spPr/>
      <dgm:t>
        <a:bodyPr/>
        <a:lstStyle/>
        <a:p>
          <a:endParaRPr lang="en-GB"/>
        </a:p>
      </dgm:t>
    </dgm:pt>
    <dgm:pt modelId="{52A2E7BC-3ABB-47A8-8DD2-65CEB2DCEB20}" type="sibTrans" cxnId="{2C8DFF52-01A3-467A-8A9C-76F983C853B6}">
      <dgm:prSet/>
      <dgm:spPr/>
      <dgm:t>
        <a:bodyPr/>
        <a:lstStyle/>
        <a:p>
          <a:endParaRPr lang="en-GB"/>
        </a:p>
      </dgm:t>
    </dgm:pt>
    <dgm:pt modelId="{5022CCAD-FC6B-42C3-A21D-4A1C2D62AF7D}">
      <dgm:prSet/>
      <dgm:spPr/>
      <dgm:t>
        <a:bodyPr/>
        <a:lstStyle/>
        <a:p>
          <a:r>
            <a:rPr lang="en-GB" dirty="0">
              <a:solidFill>
                <a:schemeClr val="tx1"/>
              </a:solidFill>
            </a:rPr>
            <a:t>Consideration</a:t>
          </a:r>
        </a:p>
        <a:p>
          <a:r>
            <a:rPr lang="en-GB" dirty="0"/>
            <a:t>The sender should consider the receiver’s perspective and needs.</a:t>
          </a:r>
        </a:p>
      </dgm:t>
    </dgm:pt>
    <dgm:pt modelId="{1FD281A0-F9F5-4BC3-9464-4A6C15B7605D}" type="parTrans" cxnId="{AD8D77C6-0347-481A-BA38-BB8C0210A32B}">
      <dgm:prSet/>
      <dgm:spPr/>
      <dgm:t>
        <a:bodyPr/>
        <a:lstStyle/>
        <a:p>
          <a:endParaRPr lang="en-GB"/>
        </a:p>
      </dgm:t>
    </dgm:pt>
    <dgm:pt modelId="{ECB4606F-291B-4754-91C3-BEEB56286797}" type="sibTrans" cxnId="{AD8D77C6-0347-481A-BA38-BB8C0210A32B}">
      <dgm:prSet/>
      <dgm:spPr/>
      <dgm:t>
        <a:bodyPr/>
        <a:lstStyle/>
        <a:p>
          <a:endParaRPr lang="en-GB"/>
        </a:p>
      </dgm:t>
    </dgm:pt>
    <dgm:pt modelId="{A73A1AFB-A5F2-4A5C-B413-E1B03A9DA46F}">
      <dgm:prSet/>
      <dgm:spPr/>
      <dgm:t>
        <a:bodyPr/>
        <a:lstStyle/>
        <a:p>
          <a:r>
            <a:rPr lang="en-GB" dirty="0">
              <a:solidFill>
                <a:schemeClr val="tx1"/>
              </a:solidFill>
            </a:rPr>
            <a:t>Correctness</a:t>
          </a:r>
        </a:p>
        <a:p>
          <a:r>
            <a:rPr lang="en-GB" dirty="0"/>
            <a:t>The information should be accurate and free from errors</a:t>
          </a:r>
        </a:p>
      </dgm:t>
    </dgm:pt>
    <dgm:pt modelId="{78A484CE-D4D1-42DF-82AB-6833AE9ECADD}" type="parTrans" cxnId="{9D57A86E-D909-4126-91D9-D1F171128FBF}">
      <dgm:prSet/>
      <dgm:spPr/>
      <dgm:t>
        <a:bodyPr/>
        <a:lstStyle/>
        <a:p>
          <a:endParaRPr lang="en-GB"/>
        </a:p>
      </dgm:t>
    </dgm:pt>
    <dgm:pt modelId="{7B7B016B-FBB5-4530-9B74-0387891AD916}" type="sibTrans" cxnId="{9D57A86E-D909-4126-91D9-D1F171128FBF}">
      <dgm:prSet/>
      <dgm:spPr/>
      <dgm:t>
        <a:bodyPr/>
        <a:lstStyle/>
        <a:p>
          <a:endParaRPr lang="en-GB"/>
        </a:p>
      </dgm:t>
    </dgm:pt>
    <dgm:pt modelId="{2164FBFF-68E5-4274-805D-48CCA507BFDE}">
      <dgm:prSet/>
      <dgm:spPr/>
      <dgm:t>
        <a:bodyPr/>
        <a:lstStyle/>
        <a:p>
          <a:r>
            <a:rPr lang="en-GB" dirty="0">
              <a:solidFill>
                <a:schemeClr val="tx1"/>
              </a:solidFill>
            </a:rPr>
            <a:t>Concreteness</a:t>
          </a:r>
        </a:p>
        <a:p>
          <a:r>
            <a:rPr lang="en-GB" dirty="0"/>
            <a:t>The message should be specific and supported with facts or examples.</a:t>
          </a:r>
        </a:p>
      </dgm:t>
    </dgm:pt>
    <dgm:pt modelId="{724B6B25-E140-40A2-A6F7-A6CA16A81FF3}" type="parTrans" cxnId="{59D7BF84-5252-4BDE-8295-11C3C3394730}">
      <dgm:prSet/>
      <dgm:spPr/>
      <dgm:t>
        <a:bodyPr/>
        <a:lstStyle/>
        <a:p>
          <a:endParaRPr lang="en-GB"/>
        </a:p>
      </dgm:t>
    </dgm:pt>
    <dgm:pt modelId="{E4E60E91-20E8-4488-9CA9-E048AD9D39BE}" type="sibTrans" cxnId="{59D7BF84-5252-4BDE-8295-11C3C3394730}">
      <dgm:prSet/>
      <dgm:spPr/>
      <dgm:t>
        <a:bodyPr/>
        <a:lstStyle/>
        <a:p>
          <a:endParaRPr lang="en-GB"/>
        </a:p>
      </dgm:t>
    </dgm:pt>
    <dgm:pt modelId="{E7B32FFB-5786-40B1-BF0C-4F4D16CCB0AE}">
      <dgm:prSet/>
      <dgm:spPr/>
      <dgm:t>
        <a:bodyPr/>
        <a:lstStyle/>
        <a:p>
          <a:r>
            <a:rPr lang="en-GB" dirty="0">
              <a:solidFill>
                <a:schemeClr val="tx1">
                  <a:lumMod val="95000"/>
                  <a:lumOff val="5000"/>
                </a:schemeClr>
              </a:solidFill>
            </a:rPr>
            <a:t>Courtesy</a:t>
          </a:r>
        </a:p>
        <a:p>
          <a:r>
            <a:rPr lang="en-GB" dirty="0"/>
            <a:t>The message should be polite, respectful, and positive in tone</a:t>
          </a:r>
        </a:p>
      </dgm:t>
    </dgm:pt>
    <dgm:pt modelId="{C359B9D5-5064-41B3-9167-275D6F658F18}" type="parTrans" cxnId="{5B696975-76D2-4A3E-9F24-F60DF03D054C}">
      <dgm:prSet/>
      <dgm:spPr/>
      <dgm:t>
        <a:bodyPr/>
        <a:lstStyle/>
        <a:p>
          <a:endParaRPr lang="en-GB"/>
        </a:p>
      </dgm:t>
    </dgm:pt>
    <dgm:pt modelId="{7B4EA1A2-01CD-4B58-BF8C-1A2280A5EE53}" type="sibTrans" cxnId="{5B696975-76D2-4A3E-9F24-F60DF03D054C}">
      <dgm:prSet/>
      <dgm:spPr/>
      <dgm:t>
        <a:bodyPr/>
        <a:lstStyle/>
        <a:p>
          <a:endParaRPr lang="en-GB"/>
        </a:p>
      </dgm:t>
    </dgm:pt>
    <dgm:pt modelId="{DE90EEE6-ABB4-45EA-B4EE-7792BA09B9C4}">
      <dgm:prSet phldrT="[Text]" phldr="0"/>
      <dgm:spPr/>
      <dgm:t>
        <a:bodyPr/>
        <a:lstStyle/>
        <a:p>
          <a:r>
            <a:rPr lang="en-GB" dirty="0">
              <a:solidFill>
                <a:schemeClr val="tx1"/>
              </a:solidFill>
            </a:rPr>
            <a:t>Completeness</a:t>
          </a:r>
        </a:p>
        <a:p>
          <a:r>
            <a:rPr lang="en-GB" dirty="0"/>
            <a:t>All necessary </a:t>
          </a:r>
        </a:p>
        <a:p>
          <a:r>
            <a:rPr lang="en-GB" dirty="0"/>
            <a:t>Information</a:t>
          </a:r>
        </a:p>
        <a:p>
          <a:r>
            <a:rPr lang="en-GB" dirty="0"/>
            <a:t>Should be fully understood</a:t>
          </a:r>
        </a:p>
      </dgm:t>
    </dgm:pt>
    <dgm:pt modelId="{B8A3753B-B159-4A1E-B0CB-8DF1F6A2F037}" type="parTrans" cxnId="{6E3DE80F-EDB9-4A6B-9C51-F32F71443F09}">
      <dgm:prSet/>
      <dgm:spPr/>
      <dgm:t>
        <a:bodyPr/>
        <a:lstStyle/>
        <a:p>
          <a:endParaRPr lang="en-GB"/>
        </a:p>
      </dgm:t>
    </dgm:pt>
    <dgm:pt modelId="{F88C2832-D53D-4DCF-A4AD-46033B86D3E0}" type="sibTrans" cxnId="{6E3DE80F-EDB9-4A6B-9C51-F32F71443F09}">
      <dgm:prSet/>
      <dgm:spPr/>
      <dgm:t>
        <a:bodyPr/>
        <a:lstStyle/>
        <a:p>
          <a:endParaRPr lang="en-GB"/>
        </a:p>
      </dgm:t>
    </dgm:pt>
    <dgm:pt modelId="{C0D7A0D2-D800-405A-AA11-5E3A0E46006D}" type="pres">
      <dgm:prSet presAssocID="{1267789A-8DA6-432A-994B-5D7CA120516C}" presName="cycle" presStyleCnt="0">
        <dgm:presLayoutVars>
          <dgm:dir/>
          <dgm:resizeHandles val="exact"/>
        </dgm:presLayoutVars>
      </dgm:prSet>
      <dgm:spPr/>
    </dgm:pt>
    <dgm:pt modelId="{4741663E-BAB8-471B-8891-1E8D84234C9F}" type="pres">
      <dgm:prSet presAssocID="{39EB3FEA-66AF-413A-ACF3-892159174B0E}" presName="node" presStyleLbl="node1" presStyleIdx="0" presStyleCnt="7" custRadScaleRad="107497" custRadScaleInc="-83077">
        <dgm:presLayoutVars>
          <dgm:bulletEnabled val="1"/>
        </dgm:presLayoutVars>
      </dgm:prSet>
      <dgm:spPr/>
    </dgm:pt>
    <dgm:pt modelId="{32513E69-8F82-46A0-87E3-946AF960AE3B}" type="pres">
      <dgm:prSet presAssocID="{2A45736B-BC50-45AD-9EA9-C9C1558525B0}" presName="sibTrans" presStyleLbl="sibTrans2D1" presStyleIdx="0" presStyleCnt="7"/>
      <dgm:spPr/>
    </dgm:pt>
    <dgm:pt modelId="{AEEAA805-2BE6-4E3D-BF2A-356B75B09D5E}" type="pres">
      <dgm:prSet presAssocID="{2A45736B-BC50-45AD-9EA9-C9C1558525B0}" presName="connectorText" presStyleLbl="sibTrans2D1" presStyleIdx="0" presStyleCnt="7"/>
      <dgm:spPr/>
    </dgm:pt>
    <dgm:pt modelId="{379B55A3-D9F3-4244-9EFB-DCD29E39B429}" type="pres">
      <dgm:prSet presAssocID="{DE90EEE6-ABB4-45EA-B4EE-7792BA09B9C4}" presName="node" presStyleLbl="node1" presStyleIdx="1" presStyleCnt="7" custRadScaleRad="125543" custRadScaleInc="-43249">
        <dgm:presLayoutVars>
          <dgm:bulletEnabled val="1"/>
        </dgm:presLayoutVars>
      </dgm:prSet>
      <dgm:spPr/>
    </dgm:pt>
    <dgm:pt modelId="{EA941C5A-4975-45C7-98BB-182CF4BA5DE5}" type="pres">
      <dgm:prSet presAssocID="{F88C2832-D53D-4DCF-A4AD-46033B86D3E0}" presName="sibTrans" presStyleLbl="sibTrans2D1" presStyleIdx="1" presStyleCnt="7"/>
      <dgm:spPr/>
    </dgm:pt>
    <dgm:pt modelId="{095CD498-BF7A-4D24-A38A-5422F2D4684B}" type="pres">
      <dgm:prSet presAssocID="{F88C2832-D53D-4DCF-A4AD-46033B86D3E0}" presName="connectorText" presStyleLbl="sibTrans2D1" presStyleIdx="1" presStyleCnt="7"/>
      <dgm:spPr/>
    </dgm:pt>
    <dgm:pt modelId="{EBB33994-C22D-4CDB-941A-149F3E6B57DF}" type="pres">
      <dgm:prSet presAssocID="{5E02417C-4D19-4352-B485-006C44E8ADFE}" presName="node" presStyleLbl="node1" presStyleIdx="2" presStyleCnt="7" custRadScaleRad="120741" custRadScaleInc="-29119">
        <dgm:presLayoutVars>
          <dgm:bulletEnabled val="1"/>
        </dgm:presLayoutVars>
      </dgm:prSet>
      <dgm:spPr/>
    </dgm:pt>
    <dgm:pt modelId="{80A33C33-12C1-431B-8DE3-F09982E3735F}" type="pres">
      <dgm:prSet presAssocID="{52A2E7BC-3ABB-47A8-8DD2-65CEB2DCEB20}" presName="sibTrans" presStyleLbl="sibTrans2D1" presStyleIdx="2" presStyleCnt="7"/>
      <dgm:spPr/>
    </dgm:pt>
    <dgm:pt modelId="{915BE49D-5CB4-401C-B7DC-2E5DB77FA6F1}" type="pres">
      <dgm:prSet presAssocID="{52A2E7BC-3ABB-47A8-8DD2-65CEB2DCEB20}" presName="connectorText" presStyleLbl="sibTrans2D1" presStyleIdx="2" presStyleCnt="7"/>
      <dgm:spPr/>
    </dgm:pt>
    <dgm:pt modelId="{90C1C9CE-A4F3-425C-80FF-31A4222331E7}" type="pres">
      <dgm:prSet presAssocID="{5022CCAD-FC6B-42C3-A21D-4A1C2D62AF7D}" presName="node" presStyleLbl="node1" presStyleIdx="3" presStyleCnt="7" custRadScaleRad="96096" custRadScaleInc="-12122">
        <dgm:presLayoutVars>
          <dgm:bulletEnabled val="1"/>
        </dgm:presLayoutVars>
      </dgm:prSet>
      <dgm:spPr/>
    </dgm:pt>
    <dgm:pt modelId="{126BBB0A-0859-4422-847D-0D54983002B9}" type="pres">
      <dgm:prSet presAssocID="{ECB4606F-291B-4754-91C3-BEEB56286797}" presName="sibTrans" presStyleLbl="sibTrans2D1" presStyleIdx="3" presStyleCnt="7"/>
      <dgm:spPr/>
    </dgm:pt>
    <dgm:pt modelId="{49FB51B4-3E14-4B25-A9A3-C06DCD45A514}" type="pres">
      <dgm:prSet presAssocID="{ECB4606F-291B-4754-91C3-BEEB56286797}" presName="connectorText" presStyleLbl="sibTrans2D1" presStyleIdx="3" presStyleCnt="7"/>
      <dgm:spPr/>
    </dgm:pt>
    <dgm:pt modelId="{E82E422C-D429-4B49-BB4E-263D4A3BA67F}" type="pres">
      <dgm:prSet presAssocID="{A73A1AFB-A5F2-4A5C-B413-E1B03A9DA46F}" presName="node" presStyleLbl="node1" presStyleIdx="4" presStyleCnt="7" custRadScaleRad="122757" custRadScaleInc="77786">
        <dgm:presLayoutVars>
          <dgm:bulletEnabled val="1"/>
        </dgm:presLayoutVars>
      </dgm:prSet>
      <dgm:spPr/>
    </dgm:pt>
    <dgm:pt modelId="{D101FA04-274F-4CC6-802F-C99AF82C68C5}" type="pres">
      <dgm:prSet presAssocID="{7B7B016B-FBB5-4530-9B74-0387891AD916}" presName="sibTrans" presStyleLbl="sibTrans2D1" presStyleIdx="4" presStyleCnt="7"/>
      <dgm:spPr/>
    </dgm:pt>
    <dgm:pt modelId="{56402BD5-5AB4-41F3-AB7D-761509CE5776}" type="pres">
      <dgm:prSet presAssocID="{7B7B016B-FBB5-4530-9B74-0387891AD916}" presName="connectorText" presStyleLbl="sibTrans2D1" presStyleIdx="4" presStyleCnt="7"/>
      <dgm:spPr/>
    </dgm:pt>
    <dgm:pt modelId="{19DED119-7999-4157-903E-C866C0340F89}" type="pres">
      <dgm:prSet presAssocID="{2164FBFF-68E5-4274-805D-48CCA507BFDE}" presName="node" presStyleLbl="node1" presStyleIdx="5" presStyleCnt="7" custRadScaleRad="164625" custRadScaleInc="32516">
        <dgm:presLayoutVars>
          <dgm:bulletEnabled val="1"/>
        </dgm:presLayoutVars>
      </dgm:prSet>
      <dgm:spPr/>
    </dgm:pt>
    <dgm:pt modelId="{FC8ADD7A-24C1-464C-82D9-095E5D2B8FDF}" type="pres">
      <dgm:prSet presAssocID="{E4E60E91-20E8-4488-9CA9-E048AD9D39BE}" presName="sibTrans" presStyleLbl="sibTrans2D1" presStyleIdx="5" presStyleCnt="7"/>
      <dgm:spPr/>
    </dgm:pt>
    <dgm:pt modelId="{37A8C47D-18A7-457B-8655-4F79140388DA}" type="pres">
      <dgm:prSet presAssocID="{E4E60E91-20E8-4488-9CA9-E048AD9D39BE}" presName="connectorText" presStyleLbl="sibTrans2D1" presStyleIdx="5" presStyleCnt="7"/>
      <dgm:spPr/>
    </dgm:pt>
    <dgm:pt modelId="{3F87833C-DBFF-410A-8E85-24A4A57C1FE3}" type="pres">
      <dgm:prSet presAssocID="{E7B32FFB-5786-40B1-BF0C-4F4D16CCB0AE}" presName="node" presStyleLbl="node1" presStyleIdx="6" presStyleCnt="7" custRadScaleRad="195200" custRadScaleInc="-25811">
        <dgm:presLayoutVars>
          <dgm:bulletEnabled val="1"/>
        </dgm:presLayoutVars>
      </dgm:prSet>
      <dgm:spPr/>
    </dgm:pt>
    <dgm:pt modelId="{3CA058BE-7211-4FFB-998A-D611CF3AB225}" type="pres">
      <dgm:prSet presAssocID="{7B4EA1A2-01CD-4B58-BF8C-1A2280A5EE53}" presName="sibTrans" presStyleLbl="sibTrans2D1" presStyleIdx="6" presStyleCnt="7"/>
      <dgm:spPr/>
    </dgm:pt>
    <dgm:pt modelId="{574C43FC-4C95-44CA-811F-C74B61016CCF}" type="pres">
      <dgm:prSet presAssocID="{7B4EA1A2-01CD-4B58-BF8C-1A2280A5EE53}" presName="connectorText" presStyleLbl="sibTrans2D1" presStyleIdx="6" presStyleCnt="7"/>
      <dgm:spPr/>
    </dgm:pt>
  </dgm:ptLst>
  <dgm:cxnLst>
    <dgm:cxn modelId="{FC37E703-043F-45D4-B9C6-AA99116DCB5C}" type="presOf" srcId="{7B7B016B-FBB5-4530-9B74-0387891AD916}" destId="{D101FA04-274F-4CC6-802F-C99AF82C68C5}" srcOrd="0" destOrd="0" presId="urn:microsoft.com/office/officeart/2005/8/layout/cycle2"/>
    <dgm:cxn modelId="{465ADE0B-F054-428A-AD63-4345B8CD00E2}" type="presOf" srcId="{F88C2832-D53D-4DCF-A4AD-46033B86D3E0}" destId="{095CD498-BF7A-4D24-A38A-5422F2D4684B}" srcOrd="1" destOrd="0" presId="urn:microsoft.com/office/officeart/2005/8/layout/cycle2"/>
    <dgm:cxn modelId="{6E3DE80F-EDB9-4A6B-9C51-F32F71443F09}" srcId="{1267789A-8DA6-432A-994B-5D7CA120516C}" destId="{DE90EEE6-ABB4-45EA-B4EE-7792BA09B9C4}" srcOrd="1" destOrd="0" parTransId="{B8A3753B-B159-4A1E-B0CB-8DF1F6A2F037}" sibTransId="{F88C2832-D53D-4DCF-A4AD-46033B86D3E0}"/>
    <dgm:cxn modelId="{A543F711-C320-42D4-B40E-F2BF9815C5C2}" type="presOf" srcId="{5E02417C-4D19-4352-B485-006C44E8ADFE}" destId="{EBB33994-C22D-4CDB-941A-149F3E6B57DF}" srcOrd="0" destOrd="0" presId="urn:microsoft.com/office/officeart/2005/8/layout/cycle2"/>
    <dgm:cxn modelId="{E9FBFB15-34CC-435A-ADFF-306D181A53D9}" type="presOf" srcId="{5022CCAD-FC6B-42C3-A21D-4A1C2D62AF7D}" destId="{90C1C9CE-A4F3-425C-80FF-31A4222331E7}" srcOrd="0" destOrd="0" presId="urn:microsoft.com/office/officeart/2005/8/layout/cycle2"/>
    <dgm:cxn modelId="{81193D17-ECE5-4B83-842E-6EDD88B0C8E1}" type="presOf" srcId="{7B4EA1A2-01CD-4B58-BF8C-1A2280A5EE53}" destId="{574C43FC-4C95-44CA-811F-C74B61016CCF}" srcOrd="1" destOrd="0" presId="urn:microsoft.com/office/officeart/2005/8/layout/cycle2"/>
    <dgm:cxn modelId="{94DEEB17-2E16-4910-B080-71610D69222D}" type="presOf" srcId="{2A45736B-BC50-45AD-9EA9-C9C1558525B0}" destId="{32513E69-8F82-46A0-87E3-946AF960AE3B}" srcOrd="0" destOrd="0" presId="urn:microsoft.com/office/officeart/2005/8/layout/cycle2"/>
    <dgm:cxn modelId="{6EF8D321-192F-47B2-9A03-9F0C75F057F5}" type="presOf" srcId="{ECB4606F-291B-4754-91C3-BEEB56286797}" destId="{49FB51B4-3E14-4B25-A9A3-C06DCD45A514}" srcOrd="1" destOrd="0" presId="urn:microsoft.com/office/officeart/2005/8/layout/cycle2"/>
    <dgm:cxn modelId="{07788125-C25D-4D0F-A143-691342FCC577}" type="presOf" srcId="{A73A1AFB-A5F2-4A5C-B413-E1B03A9DA46F}" destId="{E82E422C-D429-4B49-BB4E-263D4A3BA67F}" srcOrd="0" destOrd="0" presId="urn:microsoft.com/office/officeart/2005/8/layout/cycle2"/>
    <dgm:cxn modelId="{01EBB72B-BBFC-4EC7-8FED-3B3DB586BD50}" type="presOf" srcId="{2A45736B-BC50-45AD-9EA9-C9C1558525B0}" destId="{AEEAA805-2BE6-4E3D-BF2A-356B75B09D5E}" srcOrd="1" destOrd="0" presId="urn:microsoft.com/office/officeart/2005/8/layout/cycle2"/>
    <dgm:cxn modelId="{C6BC9D2C-87B7-4386-8EFB-AF4324EB33C1}" type="presOf" srcId="{2164FBFF-68E5-4274-805D-48CCA507BFDE}" destId="{19DED119-7999-4157-903E-C866C0340F89}" srcOrd="0" destOrd="0" presId="urn:microsoft.com/office/officeart/2005/8/layout/cycle2"/>
    <dgm:cxn modelId="{D83D7538-AD4A-4532-8F50-CB190D8E9C05}" type="presOf" srcId="{E4E60E91-20E8-4488-9CA9-E048AD9D39BE}" destId="{FC8ADD7A-24C1-464C-82D9-095E5D2B8FDF}" srcOrd="0" destOrd="0" presId="urn:microsoft.com/office/officeart/2005/8/layout/cycle2"/>
    <dgm:cxn modelId="{E09A2439-5CA8-4C91-80BA-00AE03098F64}" srcId="{1267789A-8DA6-432A-994B-5D7CA120516C}" destId="{39EB3FEA-66AF-413A-ACF3-892159174B0E}" srcOrd="0" destOrd="0" parTransId="{7DFEBA1D-6D3E-4281-97F6-1DC3B58FDF2B}" sibTransId="{2A45736B-BC50-45AD-9EA9-C9C1558525B0}"/>
    <dgm:cxn modelId="{1F273142-A4E6-4D05-BBD5-AAB3DA7D8326}" type="presOf" srcId="{52A2E7BC-3ABB-47A8-8DD2-65CEB2DCEB20}" destId="{80A33C33-12C1-431B-8DE3-F09982E3735F}" srcOrd="0" destOrd="0" presId="urn:microsoft.com/office/officeart/2005/8/layout/cycle2"/>
    <dgm:cxn modelId="{7FB76B44-740C-4B52-96DA-BD97B8AFC163}" type="presOf" srcId="{39EB3FEA-66AF-413A-ACF3-892159174B0E}" destId="{4741663E-BAB8-471B-8891-1E8D84234C9F}" srcOrd="0" destOrd="0" presId="urn:microsoft.com/office/officeart/2005/8/layout/cycle2"/>
    <dgm:cxn modelId="{9D57A86E-D909-4126-91D9-D1F171128FBF}" srcId="{1267789A-8DA6-432A-994B-5D7CA120516C}" destId="{A73A1AFB-A5F2-4A5C-B413-E1B03A9DA46F}" srcOrd="4" destOrd="0" parTransId="{78A484CE-D4D1-42DF-82AB-6833AE9ECADD}" sibTransId="{7B7B016B-FBB5-4530-9B74-0387891AD916}"/>
    <dgm:cxn modelId="{9D0A566F-3950-4A08-9721-4F42DD322AF5}" type="presOf" srcId="{E4E60E91-20E8-4488-9CA9-E048AD9D39BE}" destId="{37A8C47D-18A7-457B-8655-4F79140388DA}" srcOrd="1" destOrd="0" presId="urn:microsoft.com/office/officeart/2005/8/layout/cycle2"/>
    <dgm:cxn modelId="{584E7651-8620-4BE8-AE41-8A3C906A3909}" type="presOf" srcId="{7B4EA1A2-01CD-4B58-BF8C-1A2280A5EE53}" destId="{3CA058BE-7211-4FFB-998A-D611CF3AB225}" srcOrd="0" destOrd="0" presId="urn:microsoft.com/office/officeart/2005/8/layout/cycle2"/>
    <dgm:cxn modelId="{2C8DFF52-01A3-467A-8A9C-76F983C853B6}" srcId="{1267789A-8DA6-432A-994B-5D7CA120516C}" destId="{5E02417C-4D19-4352-B485-006C44E8ADFE}" srcOrd="2" destOrd="0" parTransId="{63DA72C7-D3C6-4BD7-861D-D141DDF940D4}" sibTransId="{52A2E7BC-3ABB-47A8-8DD2-65CEB2DCEB20}"/>
    <dgm:cxn modelId="{5B696975-76D2-4A3E-9F24-F60DF03D054C}" srcId="{1267789A-8DA6-432A-994B-5D7CA120516C}" destId="{E7B32FFB-5786-40B1-BF0C-4F4D16CCB0AE}" srcOrd="6" destOrd="0" parTransId="{C359B9D5-5064-41B3-9167-275D6F658F18}" sibTransId="{7B4EA1A2-01CD-4B58-BF8C-1A2280A5EE53}"/>
    <dgm:cxn modelId="{59D7BF84-5252-4BDE-8295-11C3C3394730}" srcId="{1267789A-8DA6-432A-994B-5D7CA120516C}" destId="{2164FBFF-68E5-4274-805D-48CCA507BFDE}" srcOrd="5" destOrd="0" parTransId="{724B6B25-E140-40A2-A6F7-A6CA16A81FF3}" sibTransId="{E4E60E91-20E8-4488-9CA9-E048AD9D39BE}"/>
    <dgm:cxn modelId="{E5CFBE85-FD97-4C14-9169-B36459EE8B89}" type="presOf" srcId="{52A2E7BC-3ABB-47A8-8DD2-65CEB2DCEB20}" destId="{915BE49D-5CB4-401C-B7DC-2E5DB77FA6F1}" srcOrd="1" destOrd="0" presId="urn:microsoft.com/office/officeart/2005/8/layout/cycle2"/>
    <dgm:cxn modelId="{EE76F18D-E601-4244-BF13-BD8242FDCAB8}" type="presOf" srcId="{DE90EEE6-ABB4-45EA-B4EE-7792BA09B9C4}" destId="{379B55A3-D9F3-4244-9EFB-DCD29E39B429}" srcOrd="0" destOrd="0" presId="urn:microsoft.com/office/officeart/2005/8/layout/cycle2"/>
    <dgm:cxn modelId="{BD819F9A-EA88-49F7-8407-A799B5EECEF6}" type="presOf" srcId="{ECB4606F-291B-4754-91C3-BEEB56286797}" destId="{126BBB0A-0859-4422-847D-0D54983002B9}" srcOrd="0" destOrd="0" presId="urn:microsoft.com/office/officeart/2005/8/layout/cycle2"/>
    <dgm:cxn modelId="{F16115A5-9E6C-4596-B255-FEE10551C94C}" type="presOf" srcId="{1267789A-8DA6-432A-994B-5D7CA120516C}" destId="{C0D7A0D2-D800-405A-AA11-5E3A0E46006D}" srcOrd="0" destOrd="0" presId="urn:microsoft.com/office/officeart/2005/8/layout/cycle2"/>
    <dgm:cxn modelId="{5D3D48AC-E74D-46E0-B144-BB96AC33D6E1}" type="presOf" srcId="{E7B32FFB-5786-40B1-BF0C-4F4D16CCB0AE}" destId="{3F87833C-DBFF-410A-8E85-24A4A57C1FE3}" srcOrd="0" destOrd="0" presId="urn:microsoft.com/office/officeart/2005/8/layout/cycle2"/>
    <dgm:cxn modelId="{AD8D77C6-0347-481A-BA38-BB8C0210A32B}" srcId="{1267789A-8DA6-432A-994B-5D7CA120516C}" destId="{5022CCAD-FC6B-42C3-A21D-4A1C2D62AF7D}" srcOrd="3" destOrd="0" parTransId="{1FD281A0-F9F5-4BC3-9464-4A6C15B7605D}" sibTransId="{ECB4606F-291B-4754-91C3-BEEB56286797}"/>
    <dgm:cxn modelId="{21399DE6-CF35-4D5A-9CA6-2727D6860DB5}" type="presOf" srcId="{7B7B016B-FBB5-4530-9B74-0387891AD916}" destId="{56402BD5-5AB4-41F3-AB7D-761509CE5776}" srcOrd="1" destOrd="0" presId="urn:microsoft.com/office/officeart/2005/8/layout/cycle2"/>
    <dgm:cxn modelId="{DEE948FA-D8E2-40B7-BFBE-B9F84EF9F0C8}" type="presOf" srcId="{F88C2832-D53D-4DCF-A4AD-46033B86D3E0}" destId="{EA941C5A-4975-45C7-98BB-182CF4BA5DE5}" srcOrd="0" destOrd="0" presId="urn:microsoft.com/office/officeart/2005/8/layout/cycle2"/>
    <dgm:cxn modelId="{CFB5E22C-B43A-49F8-BA2C-F5AC67EBC8B5}" type="presParOf" srcId="{C0D7A0D2-D800-405A-AA11-5E3A0E46006D}" destId="{4741663E-BAB8-471B-8891-1E8D84234C9F}" srcOrd="0" destOrd="0" presId="urn:microsoft.com/office/officeart/2005/8/layout/cycle2"/>
    <dgm:cxn modelId="{D967BC80-48AD-4481-868F-26BED67A65D0}" type="presParOf" srcId="{C0D7A0D2-D800-405A-AA11-5E3A0E46006D}" destId="{32513E69-8F82-46A0-87E3-946AF960AE3B}" srcOrd="1" destOrd="0" presId="urn:microsoft.com/office/officeart/2005/8/layout/cycle2"/>
    <dgm:cxn modelId="{29EEB715-D1FE-4828-9005-A546EC322E3F}" type="presParOf" srcId="{32513E69-8F82-46A0-87E3-946AF960AE3B}" destId="{AEEAA805-2BE6-4E3D-BF2A-356B75B09D5E}" srcOrd="0" destOrd="0" presId="urn:microsoft.com/office/officeart/2005/8/layout/cycle2"/>
    <dgm:cxn modelId="{F7792556-6BA8-4FC0-8560-BC98803C7E34}" type="presParOf" srcId="{C0D7A0D2-D800-405A-AA11-5E3A0E46006D}" destId="{379B55A3-D9F3-4244-9EFB-DCD29E39B429}" srcOrd="2" destOrd="0" presId="urn:microsoft.com/office/officeart/2005/8/layout/cycle2"/>
    <dgm:cxn modelId="{7B3A8B1C-ED66-497F-84E8-DFD4663E566F}" type="presParOf" srcId="{C0D7A0D2-D800-405A-AA11-5E3A0E46006D}" destId="{EA941C5A-4975-45C7-98BB-182CF4BA5DE5}" srcOrd="3" destOrd="0" presId="urn:microsoft.com/office/officeart/2005/8/layout/cycle2"/>
    <dgm:cxn modelId="{7291F355-7C39-466A-AA66-53D63E44A820}" type="presParOf" srcId="{EA941C5A-4975-45C7-98BB-182CF4BA5DE5}" destId="{095CD498-BF7A-4D24-A38A-5422F2D4684B}" srcOrd="0" destOrd="0" presId="urn:microsoft.com/office/officeart/2005/8/layout/cycle2"/>
    <dgm:cxn modelId="{4E46D069-FD0E-449E-8D87-AEFF93C5EE46}" type="presParOf" srcId="{C0D7A0D2-D800-405A-AA11-5E3A0E46006D}" destId="{EBB33994-C22D-4CDB-941A-149F3E6B57DF}" srcOrd="4" destOrd="0" presId="urn:microsoft.com/office/officeart/2005/8/layout/cycle2"/>
    <dgm:cxn modelId="{AAF0A122-3F1F-4665-AFA5-BFA7D0821956}" type="presParOf" srcId="{C0D7A0D2-D800-405A-AA11-5E3A0E46006D}" destId="{80A33C33-12C1-431B-8DE3-F09982E3735F}" srcOrd="5" destOrd="0" presId="urn:microsoft.com/office/officeart/2005/8/layout/cycle2"/>
    <dgm:cxn modelId="{764233E2-74CC-4A2D-92AB-0DA0D33B01B6}" type="presParOf" srcId="{80A33C33-12C1-431B-8DE3-F09982E3735F}" destId="{915BE49D-5CB4-401C-B7DC-2E5DB77FA6F1}" srcOrd="0" destOrd="0" presId="urn:microsoft.com/office/officeart/2005/8/layout/cycle2"/>
    <dgm:cxn modelId="{886410B4-904C-4129-99AD-FB79BF292004}" type="presParOf" srcId="{C0D7A0D2-D800-405A-AA11-5E3A0E46006D}" destId="{90C1C9CE-A4F3-425C-80FF-31A4222331E7}" srcOrd="6" destOrd="0" presId="urn:microsoft.com/office/officeart/2005/8/layout/cycle2"/>
    <dgm:cxn modelId="{C649803C-407F-4994-878A-750CAC8D0AC3}" type="presParOf" srcId="{C0D7A0D2-D800-405A-AA11-5E3A0E46006D}" destId="{126BBB0A-0859-4422-847D-0D54983002B9}" srcOrd="7" destOrd="0" presId="urn:microsoft.com/office/officeart/2005/8/layout/cycle2"/>
    <dgm:cxn modelId="{8C9F5D95-E5EE-4F54-926C-A9A956CC46A5}" type="presParOf" srcId="{126BBB0A-0859-4422-847D-0D54983002B9}" destId="{49FB51B4-3E14-4B25-A9A3-C06DCD45A514}" srcOrd="0" destOrd="0" presId="urn:microsoft.com/office/officeart/2005/8/layout/cycle2"/>
    <dgm:cxn modelId="{5B7E8CC5-10CD-4CEF-AE79-16AE0AF4975A}" type="presParOf" srcId="{C0D7A0D2-D800-405A-AA11-5E3A0E46006D}" destId="{E82E422C-D429-4B49-BB4E-263D4A3BA67F}" srcOrd="8" destOrd="0" presId="urn:microsoft.com/office/officeart/2005/8/layout/cycle2"/>
    <dgm:cxn modelId="{76DDEE34-A10F-4B7C-B86A-76038912ECED}" type="presParOf" srcId="{C0D7A0D2-D800-405A-AA11-5E3A0E46006D}" destId="{D101FA04-274F-4CC6-802F-C99AF82C68C5}" srcOrd="9" destOrd="0" presId="urn:microsoft.com/office/officeart/2005/8/layout/cycle2"/>
    <dgm:cxn modelId="{6F23C910-B978-4DF4-839B-5027D21815E6}" type="presParOf" srcId="{D101FA04-274F-4CC6-802F-C99AF82C68C5}" destId="{56402BD5-5AB4-41F3-AB7D-761509CE5776}" srcOrd="0" destOrd="0" presId="urn:microsoft.com/office/officeart/2005/8/layout/cycle2"/>
    <dgm:cxn modelId="{9A1C44C4-ABD4-4CAF-A1DC-90466338ED5B}" type="presParOf" srcId="{C0D7A0D2-D800-405A-AA11-5E3A0E46006D}" destId="{19DED119-7999-4157-903E-C866C0340F89}" srcOrd="10" destOrd="0" presId="urn:microsoft.com/office/officeart/2005/8/layout/cycle2"/>
    <dgm:cxn modelId="{166757D0-922A-450D-939E-6183EEEB6883}" type="presParOf" srcId="{C0D7A0D2-D800-405A-AA11-5E3A0E46006D}" destId="{FC8ADD7A-24C1-464C-82D9-095E5D2B8FDF}" srcOrd="11" destOrd="0" presId="urn:microsoft.com/office/officeart/2005/8/layout/cycle2"/>
    <dgm:cxn modelId="{85CE0E41-CE53-4306-8E44-D685EC096500}" type="presParOf" srcId="{FC8ADD7A-24C1-464C-82D9-095E5D2B8FDF}" destId="{37A8C47D-18A7-457B-8655-4F79140388DA}" srcOrd="0" destOrd="0" presId="urn:microsoft.com/office/officeart/2005/8/layout/cycle2"/>
    <dgm:cxn modelId="{251D59B0-2935-4762-92F4-D672457326B8}" type="presParOf" srcId="{C0D7A0D2-D800-405A-AA11-5E3A0E46006D}" destId="{3F87833C-DBFF-410A-8E85-24A4A57C1FE3}" srcOrd="12" destOrd="0" presId="urn:microsoft.com/office/officeart/2005/8/layout/cycle2"/>
    <dgm:cxn modelId="{AE2AFC82-5E2F-40F2-9B98-A1720532A7C3}" type="presParOf" srcId="{C0D7A0D2-D800-405A-AA11-5E3A0E46006D}" destId="{3CA058BE-7211-4FFB-998A-D611CF3AB225}" srcOrd="13" destOrd="0" presId="urn:microsoft.com/office/officeart/2005/8/layout/cycle2"/>
    <dgm:cxn modelId="{50BC4402-DB5D-4E53-8EB9-D26443F93DF2}" type="presParOf" srcId="{3CA058BE-7211-4FFB-998A-D611CF3AB225}" destId="{574C43FC-4C95-44CA-811F-C74B61016CCF}" srcOrd="0" destOrd="0" presId="urn:microsoft.com/office/officeart/2005/8/layout/cycle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BFB3306-26DB-449D-8671-6BE70955FCCB}">
      <dsp:nvSpPr>
        <dsp:cNvPr id="0" name=""/>
        <dsp:cNvSpPr/>
      </dsp:nvSpPr>
      <dsp:spPr>
        <a:xfrm>
          <a:off x="0" y="1483"/>
          <a:ext cx="8596668" cy="536564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 dirty="0">
              <a:solidFill>
                <a:srgbClr val="002060"/>
              </a:solidFill>
            </a:rPr>
            <a:t>The Shannon and Weaver model (2025) has five key components: a source creates a message, a transmitter converts it into a signal, the signal travels through a channel, a receiver decodes it, and the message is delivered to its destination.</a:t>
          </a:r>
        </a:p>
      </dsp:txBody>
      <dsp:txXfrm>
        <a:off x="26193" y="27676"/>
        <a:ext cx="8544282" cy="484178"/>
      </dsp:txXfrm>
    </dsp:sp>
    <dsp:sp modelId="{2A6E4CD4-92D3-4F06-8EE4-6363FB392920}">
      <dsp:nvSpPr>
        <dsp:cNvPr id="0" name=""/>
        <dsp:cNvSpPr/>
      </dsp:nvSpPr>
      <dsp:spPr>
        <a:xfrm>
          <a:off x="0" y="523576"/>
          <a:ext cx="8596668" cy="536564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b="1" kern="1200" dirty="0"/>
            <a:t>			Practical experience of the Shannon and Weaver model of communication</a:t>
          </a:r>
          <a:endParaRPr lang="en-GB" sz="1200" kern="1200" dirty="0"/>
        </a:p>
      </dsp:txBody>
      <dsp:txXfrm>
        <a:off x="26193" y="549769"/>
        <a:ext cx="8544282" cy="484178"/>
      </dsp:txXfrm>
    </dsp:sp>
    <dsp:sp modelId="{10C30B04-F9EA-4263-B0B9-4322F93AF0C1}">
      <dsp:nvSpPr>
        <dsp:cNvPr id="0" name=""/>
        <dsp:cNvSpPr/>
      </dsp:nvSpPr>
      <dsp:spPr>
        <a:xfrm>
          <a:off x="0" y="1103131"/>
          <a:ext cx="8596668" cy="536564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 dirty="0">
              <a:solidFill>
                <a:srgbClr val="002060"/>
              </a:solidFill>
            </a:rPr>
            <a:t>A radiographer rang the ward to let the staff know that they are going to reschedule an appointment for a patient; the appointment has been moved from 10 am to 2 pm. </a:t>
          </a:r>
        </a:p>
      </dsp:txBody>
      <dsp:txXfrm>
        <a:off x="26193" y="1129324"/>
        <a:ext cx="8544282" cy="484178"/>
      </dsp:txXfrm>
    </dsp:sp>
    <dsp:sp modelId="{504B4439-52A8-47AD-A55A-1B51804955E3}">
      <dsp:nvSpPr>
        <dsp:cNvPr id="0" name=""/>
        <dsp:cNvSpPr/>
      </dsp:nvSpPr>
      <dsp:spPr>
        <a:xfrm>
          <a:off x="0" y="1653955"/>
          <a:ext cx="8596668" cy="536564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i="1" kern="1200" dirty="0">
              <a:solidFill>
                <a:srgbClr val="002060"/>
              </a:solidFill>
            </a:rPr>
            <a:t>Source-</a:t>
          </a:r>
          <a:r>
            <a:rPr lang="en-GB" sz="1200" kern="1200" dirty="0">
              <a:solidFill>
                <a:srgbClr val="002060"/>
              </a:solidFill>
            </a:rPr>
            <a:t> Radiographer </a:t>
          </a:r>
        </a:p>
      </dsp:txBody>
      <dsp:txXfrm>
        <a:off x="26193" y="1680148"/>
        <a:ext cx="8544282" cy="484178"/>
      </dsp:txXfrm>
    </dsp:sp>
    <dsp:sp modelId="{BEFEB41E-9843-446C-BDCE-986C6C330B61}">
      <dsp:nvSpPr>
        <dsp:cNvPr id="0" name=""/>
        <dsp:cNvSpPr/>
      </dsp:nvSpPr>
      <dsp:spPr>
        <a:xfrm>
          <a:off x="0" y="2204779"/>
          <a:ext cx="8596668" cy="536564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b="1" kern="1200" dirty="0">
              <a:solidFill>
                <a:srgbClr val="002060"/>
              </a:solidFill>
            </a:rPr>
            <a:t>Transmitter (decoder)- </a:t>
          </a:r>
          <a:r>
            <a:rPr lang="en-GB" sz="1200" kern="1200" dirty="0">
              <a:solidFill>
                <a:srgbClr val="002060"/>
              </a:solidFill>
            </a:rPr>
            <a:t>radiographer’s voice on the phone </a:t>
          </a:r>
        </a:p>
      </dsp:txBody>
      <dsp:txXfrm>
        <a:off x="26193" y="2230972"/>
        <a:ext cx="8544282" cy="484178"/>
      </dsp:txXfrm>
    </dsp:sp>
    <dsp:sp modelId="{1F1627A1-C465-4A3D-85A0-9FE9CBB833C0}">
      <dsp:nvSpPr>
        <dsp:cNvPr id="0" name=""/>
        <dsp:cNvSpPr/>
      </dsp:nvSpPr>
      <dsp:spPr>
        <a:xfrm>
          <a:off x="0" y="2755603"/>
          <a:ext cx="8596668" cy="536564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b="1" kern="1200" dirty="0">
              <a:solidFill>
                <a:srgbClr val="002060"/>
              </a:solidFill>
            </a:rPr>
            <a:t>Message</a:t>
          </a:r>
          <a:r>
            <a:rPr lang="en-GB" sz="1200" kern="1200" dirty="0">
              <a:solidFill>
                <a:srgbClr val="002060"/>
              </a:solidFill>
            </a:rPr>
            <a:t>- “The appointment has been moved to 2 pm</a:t>
          </a:r>
          <a:r>
            <a:rPr lang="en-GB" sz="500" kern="1200" dirty="0"/>
            <a:t>” </a:t>
          </a:r>
        </a:p>
      </dsp:txBody>
      <dsp:txXfrm>
        <a:off x="26193" y="2781796"/>
        <a:ext cx="8544282" cy="484178"/>
      </dsp:txXfrm>
    </dsp:sp>
    <dsp:sp modelId="{1DF384AD-D791-4D8C-A027-ED266C89256E}">
      <dsp:nvSpPr>
        <dsp:cNvPr id="0" name=""/>
        <dsp:cNvSpPr/>
      </dsp:nvSpPr>
      <dsp:spPr>
        <a:xfrm>
          <a:off x="0" y="3306427"/>
          <a:ext cx="8596668" cy="536564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b="1" kern="1200" dirty="0">
              <a:solidFill>
                <a:srgbClr val="002060"/>
              </a:solidFill>
            </a:rPr>
            <a:t>Channel</a:t>
          </a:r>
          <a:r>
            <a:rPr lang="en-GB" sz="1200" kern="1200" dirty="0">
              <a:solidFill>
                <a:srgbClr val="002060"/>
              </a:solidFill>
            </a:rPr>
            <a:t>- Telephone network </a:t>
          </a:r>
        </a:p>
      </dsp:txBody>
      <dsp:txXfrm>
        <a:off x="26193" y="3332620"/>
        <a:ext cx="8544282" cy="484178"/>
      </dsp:txXfrm>
    </dsp:sp>
    <dsp:sp modelId="{1F700D7D-099E-4225-B36E-CAC424CA4F02}">
      <dsp:nvSpPr>
        <dsp:cNvPr id="0" name=""/>
        <dsp:cNvSpPr/>
      </dsp:nvSpPr>
      <dsp:spPr>
        <a:xfrm>
          <a:off x="0" y="3857251"/>
          <a:ext cx="8596668" cy="536564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b="1" kern="1200" dirty="0">
              <a:solidFill>
                <a:srgbClr val="002060"/>
              </a:solidFill>
            </a:rPr>
            <a:t>Noise</a:t>
          </a:r>
          <a:r>
            <a:rPr lang="en-GB" sz="1200" kern="1200" dirty="0">
              <a:solidFill>
                <a:srgbClr val="002060"/>
              </a:solidFill>
            </a:rPr>
            <a:t>- poor signal, noise in the background from staff and patient </a:t>
          </a:r>
        </a:p>
      </dsp:txBody>
      <dsp:txXfrm>
        <a:off x="26193" y="3883444"/>
        <a:ext cx="8544282" cy="484178"/>
      </dsp:txXfrm>
    </dsp:sp>
    <dsp:sp modelId="{E88473C3-8E60-4CA4-920D-A6FE041B21EC}">
      <dsp:nvSpPr>
        <dsp:cNvPr id="0" name=""/>
        <dsp:cNvSpPr/>
      </dsp:nvSpPr>
      <dsp:spPr>
        <a:xfrm>
          <a:off x="0" y="4408075"/>
          <a:ext cx="8596668" cy="536564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b="1" kern="1200" dirty="0">
              <a:solidFill>
                <a:srgbClr val="002060"/>
              </a:solidFill>
            </a:rPr>
            <a:t>Receiver (decoder)- </a:t>
          </a:r>
          <a:r>
            <a:rPr lang="en-GB" sz="1200" kern="1200" dirty="0">
              <a:solidFill>
                <a:srgbClr val="002060"/>
              </a:solidFill>
            </a:rPr>
            <a:t>receptionist phone and hearing </a:t>
          </a:r>
        </a:p>
      </dsp:txBody>
      <dsp:txXfrm>
        <a:off x="26193" y="4434268"/>
        <a:ext cx="8544282" cy="484178"/>
      </dsp:txXfrm>
    </dsp:sp>
    <dsp:sp modelId="{C878E38C-AE9A-4F21-B4FB-611F6BE0B9BD}">
      <dsp:nvSpPr>
        <dsp:cNvPr id="0" name=""/>
        <dsp:cNvSpPr/>
      </dsp:nvSpPr>
      <dsp:spPr>
        <a:xfrm>
          <a:off x="0" y="4958899"/>
          <a:ext cx="8596668" cy="536564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b="1" kern="1200" dirty="0">
              <a:solidFill>
                <a:srgbClr val="002060"/>
              </a:solidFill>
            </a:rPr>
            <a:t>Destination</a:t>
          </a:r>
          <a:r>
            <a:rPr lang="en-GB" sz="1200" kern="1200" dirty="0">
              <a:solidFill>
                <a:srgbClr val="002060"/>
              </a:solidFill>
            </a:rPr>
            <a:t>- receptionist feedback- receptionist replies okay</a:t>
          </a:r>
        </a:p>
      </dsp:txBody>
      <dsp:txXfrm>
        <a:off x="26193" y="4985092"/>
        <a:ext cx="8544282" cy="484178"/>
      </dsp:txXfrm>
    </dsp:sp>
    <dsp:sp modelId="{FC7FE891-3C6D-4F89-B290-41705BD9CC03}">
      <dsp:nvSpPr>
        <dsp:cNvPr id="0" name=""/>
        <dsp:cNvSpPr/>
      </dsp:nvSpPr>
      <dsp:spPr>
        <a:xfrm>
          <a:off x="0" y="5406657"/>
          <a:ext cx="8596668" cy="536564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marL="0" lvl="0" indent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 dirty="0">
              <a:solidFill>
                <a:srgbClr val="002060"/>
              </a:solidFill>
            </a:rPr>
            <a:t>I will pass on the message. The radiographer says the appointment has been moved from 10 am to 2 pm. However, because of a poor connection, the receptionist hears 3 pm instead. She told the staff that the appointment had been changed to 3 pm. The message was misunderstood because of the background noise. This phone call shows how the Shannon and Weaver model works and why clear communication is important.</a:t>
          </a:r>
        </a:p>
      </dsp:txBody>
      <dsp:txXfrm>
        <a:off x="26193" y="5432850"/>
        <a:ext cx="8544282" cy="484178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741663E-BAB8-471B-8891-1E8D84234C9F}">
      <dsp:nvSpPr>
        <dsp:cNvPr id="0" name=""/>
        <dsp:cNvSpPr/>
      </dsp:nvSpPr>
      <dsp:spPr>
        <a:xfrm>
          <a:off x="3455626" y="0"/>
          <a:ext cx="1484204" cy="1484204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700" tIns="12700" rIns="12700" bIns="12700" numCol="1" spcCol="1270" anchor="ctr" anchorCtr="0">
          <a:noAutofit/>
        </a:bodyPr>
        <a:lstStyle/>
        <a:p>
          <a:pPr marL="0" lvl="0" indent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000" kern="1200" dirty="0">
              <a:solidFill>
                <a:schemeClr val="tx1"/>
              </a:solidFill>
            </a:rPr>
            <a:t>Clarity</a:t>
          </a:r>
        </a:p>
        <a:p>
          <a:pPr marL="0" lvl="0" indent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000" kern="1200" dirty="0"/>
            <a:t>The message should be clear, simple and easy to understand</a:t>
          </a:r>
        </a:p>
      </dsp:txBody>
      <dsp:txXfrm>
        <a:off x="3672983" y="217357"/>
        <a:ext cx="1049490" cy="1049490"/>
      </dsp:txXfrm>
    </dsp:sp>
    <dsp:sp modelId="{32513E69-8F82-46A0-87E3-946AF960AE3B}">
      <dsp:nvSpPr>
        <dsp:cNvPr id="0" name=""/>
        <dsp:cNvSpPr/>
      </dsp:nvSpPr>
      <dsp:spPr>
        <a:xfrm rot="123075">
          <a:off x="5293876" y="546219"/>
          <a:ext cx="855281" cy="500919"/>
        </a:xfrm>
        <a:prstGeom prst="rightArrow">
          <a:avLst>
            <a:gd name="adj1" fmla="val 60000"/>
            <a:gd name="adj2" fmla="val 5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355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800" kern="1200"/>
        </a:p>
      </dsp:txBody>
      <dsp:txXfrm>
        <a:off x="5293924" y="643714"/>
        <a:ext cx="705005" cy="300551"/>
      </dsp:txXfrm>
    </dsp:sp>
    <dsp:sp modelId="{379B55A3-D9F3-4244-9EFB-DCD29E39B429}">
      <dsp:nvSpPr>
        <dsp:cNvPr id="0" name=""/>
        <dsp:cNvSpPr/>
      </dsp:nvSpPr>
      <dsp:spPr>
        <a:xfrm>
          <a:off x="6551584" y="110885"/>
          <a:ext cx="1484204" cy="1484204"/>
        </a:xfrm>
        <a:prstGeom prst="ellips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700" tIns="12700" rIns="12700" bIns="12700" numCol="1" spcCol="1270" anchor="ctr" anchorCtr="0">
          <a:noAutofit/>
        </a:bodyPr>
        <a:lstStyle/>
        <a:p>
          <a:pPr marL="0" lvl="0" indent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000" kern="1200" dirty="0">
              <a:solidFill>
                <a:schemeClr val="tx1"/>
              </a:solidFill>
            </a:rPr>
            <a:t>Completeness</a:t>
          </a:r>
        </a:p>
        <a:p>
          <a:pPr marL="0" lvl="0" indent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000" kern="1200" dirty="0"/>
            <a:t>All necessary </a:t>
          </a:r>
        </a:p>
        <a:p>
          <a:pPr marL="0" lvl="0" indent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000" kern="1200" dirty="0"/>
            <a:t>Information</a:t>
          </a:r>
        </a:p>
        <a:p>
          <a:pPr marL="0" lvl="0" indent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000" kern="1200" dirty="0"/>
            <a:t>Should be fully understood</a:t>
          </a:r>
        </a:p>
      </dsp:txBody>
      <dsp:txXfrm>
        <a:off x="6768941" y="328242"/>
        <a:ext cx="1049490" cy="1049490"/>
      </dsp:txXfrm>
    </dsp:sp>
    <dsp:sp modelId="{EA941C5A-4975-45C7-98BB-182CF4BA5DE5}">
      <dsp:nvSpPr>
        <dsp:cNvPr id="0" name=""/>
        <dsp:cNvSpPr/>
      </dsp:nvSpPr>
      <dsp:spPr>
        <a:xfrm rot="4198835">
          <a:off x="7404649" y="1958646"/>
          <a:ext cx="766288" cy="500919"/>
        </a:xfrm>
        <a:prstGeom prst="rightArrow">
          <a:avLst>
            <a:gd name="adj1" fmla="val 60000"/>
            <a:gd name="adj2" fmla="val 5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355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800" kern="1200"/>
        </a:p>
      </dsp:txBody>
      <dsp:txXfrm>
        <a:off x="7454064" y="1988232"/>
        <a:ext cx="616012" cy="300551"/>
      </dsp:txXfrm>
    </dsp:sp>
    <dsp:sp modelId="{EBB33994-C22D-4CDB-941A-149F3E6B57DF}">
      <dsp:nvSpPr>
        <dsp:cNvPr id="0" name=""/>
        <dsp:cNvSpPr/>
      </dsp:nvSpPr>
      <dsp:spPr>
        <a:xfrm>
          <a:off x="7554648" y="2863876"/>
          <a:ext cx="1484204" cy="1484204"/>
        </a:xfrm>
        <a:prstGeom prst="ellips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700" tIns="12700" rIns="12700" bIns="12700" numCol="1" spcCol="1270" anchor="ctr" anchorCtr="0">
          <a:noAutofit/>
        </a:bodyPr>
        <a:lstStyle/>
        <a:p>
          <a:pPr marL="0" lvl="0" indent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000" kern="1200" dirty="0">
              <a:solidFill>
                <a:schemeClr val="tx1"/>
              </a:solidFill>
            </a:rPr>
            <a:t>Conciseness</a:t>
          </a:r>
        </a:p>
        <a:p>
          <a:pPr marL="0" lvl="0" indent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000" kern="1200" dirty="0"/>
            <a:t>Message to be brief and to the point without unnecessary details</a:t>
          </a:r>
        </a:p>
      </dsp:txBody>
      <dsp:txXfrm>
        <a:off x="7772005" y="3081233"/>
        <a:ext cx="1049490" cy="1049490"/>
      </dsp:txXfrm>
    </dsp:sp>
    <dsp:sp modelId="{80A33C33-12C1-431B-8DE3-F09982E3735F}">
      <dsp:nvSpPr>
        <dsp:cNvPr id="0" name=""/>
        <dsp:cNvSpPr/>
      </dsp:nvSpPr>
      <dsp:spPr>
        <a:xfrm rot="8123069">
          <a:off x="7045415" y="4280356"/>
          <a:ext cx="628002" cy="500919"/>
        </a:xfrm>
        <a:prstGeom prst="rightArrow">
          <a:avLst>
            <a:gd name="adj1" fmla="val 60000"/>
            <a:gd name="adj2" fmla="val 5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355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800" kern="1200"/>
        </a:p>
      </dsp:txBody>
      <dsp:txXfrm rot="10800000">
        <a:off x="7174039" y="4327767"/>
        <a:ext cx="477726" cy="300551"/>
      </dsp:txXfrm>
    </dsp:sp>
    <dsp:sp modelId="{90C1C9CE-A4F3-425C-80FF-31A4222331E7}">
      <dsp:nvSpPr>
        <dsp:cNvPr id="0" name=""/>
        <dsp:cNvSpPr/>
      </dsp:nvSpPr>
      <dsp:spPr>
        <a:xfrm>
          <a:off x="5654676" y="4738517"/>
          <a:ext cx="1484204" cy="1484204"/>
        </a:xfrm>
        <a:prstGeom prst="ellips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700" tIns="12700" rIns="12700" bIns="12700" numCol="1" spcCol="1270" anchor="ctr" anchorCtr="0">
          <a:noAutofit/>
        </a:bodyPr>
        <a:lstStyle/>
        <a:p>
          <a:pPr marL="0" lvl="0" indent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000" kern="1200" dirty="0">
              <a:solidFill>
                <a:schemeClr val="tx1"/>
              </a:solidFill>
            </a:rPr>
            <a:t>Consideration</a:t>
          </a:r>
        </a:p>
        <a:p>
          <a:pPr marL="0" lvl="0" indent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000" kern="1200" dirty="0"/>
            <a:t>The sender should consider the receiver’s perspective and needs.</a:t>
          </a:r>
        </a:p>
      </dsp:txBody>
      <dsp:txXfrm>
        <a:off x="5872033" y="4955874"/>
        <a:ext cx="1049490" cy="1049490"/>
      </dsp:txXfrm>
    </dsp:sp>
    <dsp:sp modelId="{126BBB0A-0859-4422-847D-0D54983002B9}">
      <dsp:nvSpPr>
        <dsp:cNvPr id="0" name=""/>
        <dsp:cNvSpPr/>
      </dsp:nvSpPr>
      <dsp:spPr>
        <a:xfrm rot="10760917">
          <a:off x="4178609" y="5249449"/>
          <a:ext cx="1043165" cy="500919"/>
        </a:xfrm>
        <a:prstGeom prst="rightArrow">
          <a:avLst>
            <a:gd name="adj1" fmla="val 60000"/>
            <a:gd name="adj2" fmla="val 5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355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800" kern="1200"/>
        </a:p>
      </dsp:txBody>
      <dsp:txXfrm rot="10800000">
        <a:off x="4328880" y="5348779"/>
        <a:ext cx="892889" cy="300551"/>
      </dsp:txXfrm>
    </dsp:sp>
    <dsp:sp modelId="{E82E422C-D429-4B49-BB4E-263D4A3BA67F}">
      <dsp:nvSpPr>
        <dsp:cNvPr id="0" name=""/>
        <dsp:cNvSpPr/>
      </dsp:nvSpPr>
      <dsp:spPr>
        <a:xfrm>
          <a:off x="2202458" y="4777767"/>
          <a:ext cx="1484204" cy="1484204"/>
        </a:xfrm>
        <a:prstGeom prst="ellipse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700" tIns="12700" rIns="12700" bIns="12700" numCol="1" spcCol="1270" anchor="ctr" anchorCtr="0">
          <a:noAutofit/>
        </a:bodyPr>
        <a:lstStyle/>
        <a:p>
          <a:pPr marL="0" lvl="0" indent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000" kern="1200" dirty="0">
              <a:solidFill>
                <a:schemeClr val="tx1"/>
              </a:solidFill>
            </a:rPr>
            <a:t>Correctness</a:t>
          </a:r>
        </a:p>
        <a:p>
          <a:pPr marL="0" lvl="0" indent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000" kern="1200" dirty="0"/>
            <a:t>The information should be accurate and free from errors</a:t>
          </a:r>
        </a:p>
      </dsp:txBody>
      <dsp:txXfrm>
        <a:off x="2419815" y="4995124"/>
        <a:ext cx="1049490" cy="1049490"/>
      </dsp:txXfrm>
    </dsp:sp>
    <dsp:sp modelId="{D101FA04-274F-4CC6-802F-C99AF82C68C5}">
      <dsp:nvSpPr>
        <dsp:cNvPr id="0" name=""/>
        <dsp:cNvSpPr/>
      </dsp:nvSpPr>
      <dsp:spPr>
        <a:xfrm rot="13420855">
          <a:off x="1652247" y="4345830"/>
          <a:ext cx="650396" cy="500919"/>
        </a:xfrm>
        <a:prstGeom prst="rightArrow">
          <a:avLst>
            <a:gd name="adj1" fmla="val 60000"/>
            <a:gd name="adj2" fmla="val 50000"/>
          </a:avLst>
        </a:prstGeom>
        <a:solidFill>
          <a:schemeClr val="accent6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355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800" kern="1200"/>
        </a:p>
      </dsp:txBody>
      <dsp:txXfrm rot="10800000">
        <a:off x="1781725" y="4497907"/>
        <a:ext cx="500120" cy="300551"/>
      </dsp:txXfrm>
    </dsp:sp>
    <dsp:sp modelId="{19DED119-7999-4157-903E-C866C0340F89}">
      <dsp:nvSpPr>
        <dsp:cNvPr id="0" name=""/>
        <dsp:cNvSpPr/>
      </dsp:nvSpPr>
      <dsp:spPr>
        <a:xfrm>
          <a:off x="241604" y="2905183"/>
          <a:ext cx="1484204" cy="1484204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700" tIns="12700" rIns="12700" bIns="12700" numCol="1" spcCol="1270" anchor="ctr" anchorCtr="0">
          <a:noAutofit/>
        </a:bodyPr>
        <a:lstStyle/>
        <a:p>
          <a:pPr marL="0" lvl="0" indent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000" kern="1200" dirty="0">
              <a:solidFill>
                <a:schemeClr val="tx1"/>
              </a:solidFill>
            </a:rPr>
            <a:t>Concreteness</a:t>
          </a:r>
        </a:p>
        <a:p>
          <a:pPr marL="0" lvl="0" indent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000" kern="1200" dirty="0"/>
            <a:t>The message should be specific and supported with facts or examples.</a:t>
          </a:r>
        </a:p>
      </dsp:txBody>
      <dsp:txXfrm>
        <a:off x="458961" y="3122540"/>
        <a:ext cx="1049490" cy="1049490"/>
      </dsp:txXfrm>
    </dsp:sp>
    <dsp:sp modelId="{FC8ADD7A-24C1-464C-82D9-095E5D2B8FDF}">
      <dsp:nvSpPr>
        <dsp:cNvPr id="0" name=""/>
        <dsp:cNvSpPr/>
      </dsp:nvSpPr>
      <dsp:spPr>
        <a:xfrm rot="16153162">
          <a:off x="587574" y="1965551"/>
          <a:ext cx="753261" cy="500919"/>
        </a:xfrm>
        <a:prstGeom prst="rightArrow">
          <a:avLst>
            <a:gd name="adj1" fmla="val 60000"/>
            <a:gd name="adj2" fmla="val 5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355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800" kern="1200"/>
        </a:p>
      </dsp:txBody>
      <dsp:txXfrm rot="10800000">
        <a:off x="663736" y="2140866"/>
        <a:ext cx="602985" cy="300551"/>
      </dsp:txXfrm>
    </dsp:sp>
    <dsp:sp modelId="{3F87833C-DBFF-410A-8E85-24A4A57C1FE3}">
      <dsp:nvSpPr>
        <dsp:cNvPr id="0" name=""/>
        <dsp:cNvSpPr/>
      </dsp:nvSpPr>
      <dsp:spPr>
        <a:xfrm>
          <a:off x="202020" y="0"/>
          <a:ext cx="1484204" cy="1484204"/>
        </a:xfrm>
        <a:prstGeom prst="ellips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700" tIns="12700" rIns="12700" bIns="12700" numCol="1" spcCol="1270" anchor="ctr" anchorCtr="0">
          <a:noAutofit/>
        </a:bodyPr>
        <a:lstStyle/>
        <a:p>
          <a:pPr marL="0" lvl="0" indent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000" kern="1200" dirty="0">
              <a:solidFill>
                <a:schemeClr val="tx1">
                  <a:lumMod val="95000"/>
                  <a:lumOff val="5000"/>
                </a:schemeClr>
              </a:solidFill>
            </a:rPr>
            <a:t>Courtesy</a:t>
          </a:r>
        </a:p>
        <a:p>
          <a:pPr marL="0" lvl="0" indent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000" kern="1200" dirty="0"/>
            <a:t>The message should be polite, respectful, and positive in tone</a:t>
          </a:r>
        </a:p>
      </dsp:txBody>
      <dsp:txXfrm>
        <a:off x="419377" y="217357"/>
        <a:ext cx="1049490" cy="1049490"/>
      </dsp:txXfrm>
    </dsp:sp>
    <dsp:sp modelId="{3CA058BE-7211-4FFB-998A-D611CF3AB225}">
      <dsp:nvSpPr>
        <dsp:cNvPr id="0" name=""/>
        <dsp:cNvSpPr/>
      </dsp:nvSpPr>
      <dsp:spPr>
        <a:xfrm>
          <a:off x="2075493" y="491642"/>
          <a:ext cx="937782" cy="500919"/>
        </a:xfrm>
        <a:prstGeom prst="rightArrow">
          <a:avLst>
            <a:gd name="adj1" fmla="val 60000"/>
            <a:gd name="adj2" fmla="val 5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355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800" kern="1200"/>
        </a:p>
      </dsp:txBody>
      <dsp:txXfrm>
        <a:off x="2075493" y="591826"/>
        <a:ext cx="787506" cy="30055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cycle2">
  <dgm:title val=""/>
  <dgm:desc val=""/>
  <dgm:catLst>
    <dgm:cat type="cycle" pri="1000"/>
    <dgm:cat type="convert" pri="10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  <dgm:pt modelId="3"/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cycle">
    <dgm:varLst>
      <dgm:dir/>
      <dgm:resizeHandles val="exact"/>
    </dgm:varLst>
    <dgm:choose name="Name0">
      <dgm:if name="Name1" func="var" arg="dir" op="equ" val="norm">
        <dgm:choose name="Name2">
          <dgm:if name="Name3" axis="ch" ptType="node" func="cnt" op="gt" val="2">
            <dgm:alg type="cycle">
              <dgm:param type="stAng" val="0"/>
              <dgm:param type="spanAng" val="360"/>
            </dgm:alg>
          </dgm:if>
          <dgm:else name="Name4">
            <dgm:alg type="cycle">
              <dgm:param type="stAng" val="-90"/>
              <dgm:param type="spanAng" val="360"/>
            </dgm:alg>
          </dgm:else>
        </dgm:choose>
      </dgm:if>
      <dgm:else name="Name5">
        <dgm:choose name="Name6">
          <dgm:if name="Name7" axis="ch" ptType="node" func="cnt" op="gt" val="2">
            <dgm:alg type="cycle">
              <dgm:param type="stAng" val="0"/>
              <dgm:param type="spanAng" val="-360"/>
            </dgm:alg>
          </dgm:if>
          <dgm:else name="Name8">
            <dgm:alg type="cycle">
              <dgm:param type="stAng" val="90"/>
              <dgm:param type="spanAng" val="-360"/>
            </dgm:alg>
          </dgm:else>
        </dgm:choose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ptType="sibTrans" refType="w" refFor="ch" refPtType="node" op="equ" fact="0.25"/>
      <dgm:constr type="sibSp" refType="w" refFor="ch" refPtType="node" fact="0.5"/>
      <dgm:constr type="primFontSz" for="ch" ptType="node" op="equ" val="65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>
          <dgm:param type="txAnchorVertCh" val="mid"/>
        </dgm:alg>
        <dgm:shape xmlns:r="http://schemas.openxmlformats.org/officeDocument/2006/relationships" type="ellipse" r:blip="">
          <dgm:adjLst/>
        </dgm:shape>
        <dgm:presOf axis="desOrSelf" ptType="node"/>
        <dgm:constrLst>
          <dgm:constr type="h" refType="w"/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  <dgm:choose name="Name9">
        <dgm:if name="Name10" axis="par ch" ptType="doc node" func="cnt" op="gt" val="1">
          <dgm:forEach name="sibTransForEach" axis="followSib" ptType="sibTrans" hideLastTrans="0" cnt="1">
            <dgm:layoutNode name="sibTrans">
              <dgm:choose name="Name11">
                <dgm:if name="Name12" axis="par ch" ptType="doc node" func="cnt" op="lt" val="3">
                  <dgm:alg type="conn">
                    <dgm:param type="begPts" val="radial"/>
                    <dgm:param type="endPts" val="radial"/>
                  </dgm:alg>
                </dgm:if>
                <dgm:else name="Name13">
                  <dgm:alg type="conn">
                    <dgm:param type="begPts" val="auto"/>
                    <dgm:param type="endPts" val="auto"/>
                  </dgm:alg>
                </dgm:else>
              </dgm:choose>
              <dgm:shape xmlns:r="http://schemas.openxmlformats.org/officeDocument/2006/relationships" type="conn" r:blip="">
                <dgm:adjLst/>
              </dgm:shape>
              <dgm:presOf axis="self"/>
              <dgm:constrLst>
                <dgm:constr type="h" refType="w" fact="1.35"/>
                <dgm:constr type="connDist"/>
                <dgm:constr type="w" for="ch" refType="connDist" fact="0.45"/>
                <dgm:constr type="h" for="ch" refType="h"/>
              </dgm:constrLst>
              <dgm:ruleLst/>
              <dgm:layoutNode name="connectorText">
                <dgm:alg type="tx">
                  <dgm:param type="autoTxRot" val="grav"/>
                </dgm:alg>
                <dgm:shape xmlns:r="http://schemas.openxmlformats.org/officeDocument/2006/relationships" type="conn" r:blip="" hideGeom="1">
                  <dgm:adjLst/>
                </dgm:shape>
                <dgm:presOf axis="self"/>
                <dgm:constrLst>
                  <dgm:constr type="lMarg"/>
                  <dgm:constr type="rMarg"/>
                  <dgm:constr type="tMarg"/>
                  <dgm:constr type="bMarg"/>
                </dgm:constrLst>
                <dgm:ruleLst>
                  <dgm:rule type="primFontSz" val="5" fact="NaN" max="NaN"/>
                </dgm:ruleLst>
              </dgm:layoutNode>
            </dgm:layoutNode>
          </dgm:forEach>
        </dgm:if>
        <dgm:else name="Name14"/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624BB21-6304-44D0-A912-FE2222B2B2E7}" type="datetimeFigureOut">
              <a:rPr lang="en-GB" smtClean="0"/>
              <a:t>18/06/2026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0C10403-A8C0-4DCD-AC03-6F8FB90BB44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0984718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0C10403-A8C0-4DCD-AC03-6F8FB90BB449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1236610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0C10403-A8C0-4DCD-AC03-6F8FB90BB449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0145053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32" name="Straight Connector 31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4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6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7" name="Isosceles Triangle 26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8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9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30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31" name="Isosceles Triangle 30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9" name="Isosceles Triangle 18"/>
            <p:cNvSpPr/>
            <p:nvPr/>
          </p:nvSpPr>
          <p:spPr>
            <a:xfrm rot="10800000">
              <a:off x="0" y="0"/>
              <a:ext cx="842596" cy="5666154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07067" y="2404534"/>
            <a:ext cx="7766936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07067" y="4050833"/>
            <a:ext cx="7766936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6E9C22-E11A-4A3B-9E9D-830F75CA2C6B}" type="datetimeFigureOut">
              <a:rPr lang="en-GB" smtClean="0"/>
              <a:t>18/06/2026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82E884-940A-45E1-8D33-A5BB66DC999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280648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6E9C22-E11A-4A3B-9E9D-830F75CA2C6B}" type="datetimeFigureOut">
              <a:rPr lang="en-GB" smtClean="0"/>
              <a:t>18/06/2026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82E884-940A-45E1-8D33-A5BB66DC999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3806411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2700867"/>
            <a:ext cx="8596668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6E9C22-E11A-4A3B-9E9D-830F75CA2C6B}" type="datetimeFigureOut">
              <a:rPr lang="en-GB" smtClean="0"/>
              <a:t>18/06/2026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82E884-940A-45E1-8D33-A5BB66DC999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2565337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7334" y="2160589"/>
            <a:ext cx="4184035" cy="3880772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89970" y="2160589"/>
            <a:ext cx="4184034" cy="3880773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6E9C22-E11A-4A3B-9E9D-830F75CA2C6B}" type="datetimeFigureOut">
              <a:rPr lang="en-GB" smtClean="0"/>
              <a:t>18/06/2026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82E884-940A-45E1-8D33-A5BB66DC999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440703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5745" y="2160983"/>
            <a:ext cx="418562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5745" y="2737245"/>
            <a:ext cx="4185623" cy="3304117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88383" y="2160983"/>
            <a:ext cx="418561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88384" y="2737245"/>
            <a:ext cx="4185617" cy="3304117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6E9C22-E11A-4A3B-9E9D-830F75CA2C6B}" type="datetimeFigureOut">
              <a:rPr lang="en-GB" smtClean="0"/>
              <a:t>18/06/2026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82E884-940A-45E1-8D33-A5BB66DC999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7560221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6E9C22-E11A-4A3B-9E9D-830F75CA2C6B}" type="datetimeFigureOut">
              <a:rPr lang="en-GB" smtClean="0"/>
              <a:t>18/06/2026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82E884-940A-45E1-8D33-A5BB66DC999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498486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6E9C22-E11A-4A3B-9E9D-830F75CA2C6B}" type="datetimeFigureOut">
              <a:rPr lang="en-GB" smtClean="0"/>
              <a:t>18/06/2026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82E884-940A-45E1-8D33-A5BB66DC999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9615722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1498604"/>
            <a:ext cx="3854528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0461" y="514924"/>
            <a:ext cx="4513541" cy="5526437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2777069"/>
            <a:ext cx="3854528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063" indent="0">
              <a:buNone/>
              <a:defRPr sz="1400"/>
            </a:lvl2pPr>
            <a:lvl3pPr marL="914126" indent="0">
              <a:buNone/>
              <a:defRPr sz="1200"/>
            </a:lvl3pPr>
            <a:lvl4pPr marL="1371189" indent="0">
              <a:buNone/>
              <a:defRPr sz="1000"/>
            </a:lvl4pPr>
            <a:lvl5pPr marL="1828251" indent="0">
              <a:buNone/>
              <a:defRPr sz="1000"/>
            </a:lvl5pPr>
            <a:lvl6pPr marL="2285314" indent="0">
              <a:buNone/>
              <a:defRPr sz="1000"/>
            </a:lvl6pPr>
            <a:lvl7pPr marL="2742377" indent="0">
              <a:buNone/>
              <a:defRPr sz="1000"/>
            </a:lvl7pPr>
            <a:lvl8pPr marL="3199440" indent="0">
              <a:buNone/>
              <a:defRPr sz="1000"/>
            </a:lvl8pPr>
            <a:lvl9pPr marL="3656503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6E9C22-E11A-4A3B-9E9D-830F75CA2C6B}" type="datetimeFigureOut">
              <a:rPr lang="en-GB" smtClean="0"/>
              <a:t>18/06/2026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82E884-940A-45E1-8D33-A5BB66DC999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5742193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4800600"/>
            <a:ext cx="859666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77334" y="609600"/>
            <a:ext cx="8596668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5367338"/>
            <a:ext cx="8596667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6E9C22-E11A-4A3B-9E9D-830F75CA2C6B}" type="datetimeFigureOut">
              <a:rPr lang="en-GB" smtClean="0"/>
              <a:t>18/06/2026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82E884-940A-45E1-8D33-A5BB66DC999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0876848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609600"/>
            <a:ext cx="8596668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6E9C22-E11A-4A3B-9E9D-830F75CA2C6B}" type="datetimeFigureOut">
              <a:rPr lang="en-GB" smtClean="0"/>
              <a:t>18/06/2026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82E884-940A-45E1-8D33-A5BB66DC999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6115358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366139" y="3632200"/>
            <a:ext cx="722452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6E9C22-E11A-4A3B-9E9D-830F75CA2C6B}" type="datetimeFigureOut">
              <a:rPr lang="en-GB" smtClean="0"/>
              <a:t>18/06/2026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82E884-940A-45E1-8D33-A5BB66DC999D}" type="slidenum">
              <a:rPr lang="en-GB" smtClean="0"/>
              <a:t>‹#›</a:t>
            </a:fld>
            <a:endParaRPr lang="en-GB"/>
          </a:p>
        </p:txBody>
      </p:sp>
      <p:sp>
        <p:nvSpPr>
          <p:cNvPr id="20" name="TextBox 19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2" name="TextBox 21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</a:rPr>
              <a:t>”</a:t>
            </a:r>
            <a:endParaRPr lang="en-US" dirty="0">
              <a:solidFill>
                <a:schemeClr val="accent1">
                  <a:lumMod val="60000"/>
                  <a:lumOff val="40000"/>
                </a:schemeClr>
              </a:solidFill>
              <a:latin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2725973772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1931988"/>
            <a:ext cx="8596668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6E9C22-E11A-4A3B-9E9D-830F75CA2C6B}" type="datetimeFigureOut">
              <a:rPr lang="en-GB" smtClean="0"/>
              <a:t>18/06/2026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82E884-940A-45E1-8D33-A5BB66DC999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66951358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6E9C22-E11A-4A3B-9E9D-830F75CA2C6B}" type="datetimeFigureOut">
              <a:rPr lang="en-GB" smtClean="0"/>
              <a:t>18/06/2026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82E884-940A-45E1-8D33-A5BB66DC999D}" type="slidenum">
              <a:rPr lang="en-GB" smtClean="0"/>
              <a:t>‹#›</a:t>
            </a:fld>
            <a:endParaRPr lang="en-GB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3299085839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99" y="609600"/>
            <a:ext cx="8588203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6E9C22-E11A-4A3B-9E9D-830F75CA2C6B}" type="datetimeFigureOut">
              <a:rPr lang="en-GB" smtClean="0"/>
              <a:t>18/06/2026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82E884-940A-45E1-8D33-A5BB66DC999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12421200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6E9C22-E11A-4A3B-9E9D-830F75CA2C6B}" type="datetimeFigureOut">
              <a:rPr lang="en-GB" smtClean="0"/>
              <a:t>18/06/2026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82E884-940A-45E1-8D33-A5BB66DC999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85297320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967673" y="609599"/>
            <a:ext cx="1304743" cy="5251451"/>
          </a:xfrm>
        </p:spPr>
        <p:txBody>
          <a:bodyPr vert="eaVert" anchor="ctr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77335" y="609600"/>
            <a:ext cx="7060150" cy="5251450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6E9C22-E11A-4A3B-9E9D-830F75CA2C6B}" type="datetimeFigureOut">
              <a:rPr lang="en-GB" smtClean="0"/>
              <a:t>18/06/2026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82E884-940A-45E1-8D33-A5BB66DC999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5449317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20" name="Straight Connector 19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2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3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4" name="Isosceles Triangle 23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5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6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7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8" name="Isosceles Triangle 27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9" name="Isosceles Triangle 28"/>
            <p:cNvSpPr/>
            <p:nvPr/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4" y="2160589"/>
            <a:ext cx="8596668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05133" y="6041362"/>
            <a:ext cx="9119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C6E9C22-E11A-4A3B-9E9D-830F75CA2C6B}" type="datetimeFigureOut">
              <a:rPr lang="en-GB" smtClean="0"/>
              <a:t>18/06/2026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77334" y="6041362"/>
            <a:ext cx="62976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90663" y="6041362"/>
            <a:ext cx="6833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/>
                </a:solidFill>
              </a:defRPr>
            </a:lvl1pPr>
          </a:lstStyle>
          <a:p>
            <a:fld id="{7182E884-940A-45E1-8D33-A5BB66DC999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7277314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08" r:id="rId1"/>
    <p:sldLayoutId id="2147483809" r:id="rId2"/>
    <p:sldLayoutId id="2147483810" r:id="rId3"/>
    <p:sldLayoutId id="2147483811" r:id="rId4"/>
    <p:sldLayoutId id="2147483812" r:id="rId5"/>
    <p:sldLayoutId id="2147483813" r:id="rId6"/>
    <p:sldLayoutId id="2147483814" r:id="rId7"/>
    <p:sldLayoutId id="2147483815" r:id="rId8"/>
    <p:sldLayoutId id="2147483816" r:id="rId9"/>
    <p:sldLayoutId id="2147483817" r:id="rId10"/>
    <p:sldLayoutId id="2147483818" r:id="rId11"/>
    <p:sldLayoutId id="2147483819" r:id="rId12"/>
    <p:sldLayoutId id="2147483820" r:id="rId13"/>
    <p:sldLayoutId id="2147483821" r:id="rId14"/>
    <p:sldLayoutId id="2147483822" r:id="rId15"/>
    <p:sldLayoutId id="2147483823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sv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england.nhs.uk/wp-content/uploads/2022/03/spoken-communication-and-patient-safety-in-the-nhs-summary-v2.pdf" TargetMode="Externa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www.revolutionlearning.co.uk/article/the-7-cs-of-communication/" TargetMode="External"/><Relationship Id="rId4" Type="http://schemas.openxmlformats.org/officeDocument/2006/relationships/hyperlink" Target="https://www.qcs.co.uk/effective-communication-in-health-and-social-care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1B7637F-2957-347E-58CD-5D7E024E1C3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244645" y="1004376"/>
            <a:ext cx="4385187" cy="477837"/>
          </a:xfrm>
        </p:spPr>
        <p:txBody>
          <a:bodyPr>
            <a:normAutofit fontScale="90000"/>
          </a:bodyPr>
          <a:lstStyle/>
          <a:p>
            <a:r>
              <a:rPr lang="en-GB" sz="2800" dirty="0">
                <a:solidFill>
                  <a:srgbClr val="002060"/>
                </a:solidFill>
              </a:rPr>
              <a:t>Communication Presentation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42396C48-FE90-A25B-2B30-C79A2EED980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337187" y="1600199"/>
            <a:ext cx="9144000" cy="4820266"/>
          </a:xfrm>
        </p:spPr>
        <p:txBody>
          <a:bodyPr>
            <a:normAutofit/>
          </a:bodyPr>
          <a:lstStyle/>
          <a:p>
            <a:pPr algn="l"/>
            <a:r>
              <a:rPr lang="en-GB" dirty="0">
                <a:solidFill>
                  <a:schemeClr val="tx1"/>
                </a:solidFill>
              </a:rPr>
              <a:t>Module: 					Professional Development within Health and Social Care</a:t>
            </a:r>
          </a:p>
          <a:p>
            <a:pPr algn="l"/>
            <a:endParaRPr lang="en-GB" dirty="0">
              <a:solidFill>
                <a:schemeClr val="tx1"/>
              </a:solidFill>
            </a:endParaRPr>
          </a:p>
          <a:p>
            <a:pPr algn="l"/>
            <a:r>
              <a:rPr lang="en-GB" dirty="0">
                <a:solidFill>
                  <a:schemeClr val="tx1"/>
                </a:solidFill>
              </a:rPr>
              <a:t>Module code: 			LCHS4010- BIRM</a:t>
            </a:r>
          </a:p>
          <a:p>
            <a:pPr algn="l"/>
            <a:endParaRPr lang="en-GB" dirty="0">
              <a:solidFill>
                <a:schemeClr val="tx1"/>
              </a:solidFill>
            </a:endParaRPr>
          </a:p>
          <a:p>
            <a:pPr algn="l"/>
            <a:r>
              <a:rPr lang="en-GB" dirty="0">
                <a:solidFill>
                  <a:schemeClr val="tx1"/>
                </a:solidFill>
              </a:rPr>
              <a:t>Lecturer Name: 			Hajra Mustasim</a:t>
            </a:r>
          </a:p>
          <a:p>
            <a:pPr algn="l"/>
            <a:endParaRPr lang="en-GB" dirty="0">
              <a:solidFill>
                <a:schemeClr val="tx1"/>
              </a:solidFill>
            </a:endParaRPr>
          </a:p>
          <a:p>
            <a:pPr algn="l"/>
            <a:r>
              <a:rPr lang="en-GB" dirty="0">
                <a:solidFill>
                  <a:schemeClr val="tx1"/>
                </a:solidFill>
              </a:rPr>
              <a:t>Student Name: 			Tanecha Crosdale </a:t>
            </a:r>
          </a:p>
          <a:p>
            <a:pPr algn="l"/>
            <a:endParaRPr lang="en-GB" dirty="0">
              <a:solidFill>
                <a:schemeClr val="tx1"/>
              </a:solidFill>
            </a:endParaRPr>
          </a:p>
          <a:p>
            <a:pPr algn="l"/>
            <a:r>
              <a:rPr lang="en-GB" dirty="0">
                <a:solidFill>
                  <a:schemeClr val="tx1"/>
                </a:solidFill>
              </a:rPr>
              <a:t>Student Number:			2513704</a:t>
            </a:r>
          </a:p>
          <a:p>
            <a:pPr algn="l"/>
            <a:endParaRPr lang="en-GB" dirty="0">
              <a:solidFill>
                <a:schemeClr val="tx1"/>
              </a:solidFill>
            </a:endParaRPr>
          </a:p>
          <a:p>
            <a:pPr algn="l"/>
            <a:r>
              <a:rPr lang="en-GB" dirty="0">
                <a:solidFill>
                  <a:schemeClr val="tx1"/>
                </a:solidFill>
              </a:rPr>
              <a:t>Presentation title: 		Communication</a:t>
            </a:r>
          </a:p>
        </p:txBody>
      </p:sp>
    </p:spTree>
    <p:extLst>
      <p:ext uri="{BB962C8B-B14F-4D97-AF65-F5344CB8AC3E}">
        <p14:creationId xmlns:p14="http://schemas.microsoft.com/office/powerpoint/2010/main" val="239794876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B41BA46-E2B0-A6E8-6224-6394C3D0743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anchor="t">
            <a:normAutofit/>
          </a:bodyPr>
          <a:lstStyle/>
          <a:p>
            <a:r>
              <a:rPr lang="en-GB" dirty="0"/>
              <a:t>						</a:t>
            </a:r>
            <a:r>
              <a:rPr lang="en-GB" dirty="0">
                <a:solidFill>
                  <a:srgbClr val="002060"/>
                </a:solidFill>
              </a:rPr>
              <a:t>INTRODUCTION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B5C2FD5-B181-202B-7C47-85B60354240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7334" y="2160590"/>
            <a:ext cx="5220430" cy="3701270"/>
          </a:xfrm>
        </p:spPr>
        <p:txBody>
          <a:bodyPr>
            <a:normAutofit/>
          </a:bodyPr>
          <a:lstStyle/>
          <a:p>
            <a:r>
              <a:rPr lang="en-GB" dirty="0"/>
              <a:t>According to Quality Compliance System (2026), communication is a vital skill in health and social care, enabling professionals to share information clearly, build trust, and provide person-centred support. Effective communication improves safety, teamwork, and service-user outcomes. </a:t>
            </a:r>
          </a:p>
          <a:p>
            <a:r>
              <a:rPr lang="en-GB" dirty="0"/>
              <a:t>For example, when explaining a care plan to a patient, clear communication helps ensure understanding, cooperation, and informed decision-making.</a:t>
            </a:r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16" name="Graphic 15" descr="Board Room">
            <a:extLst>
              <a:ext uri="{FF2B5EF4-FFF2-40B4-BE49-F238E27FC236}">
                <a16:creationId xmlns:a16="http://schemas.microsoft.com/office/drawing/2014/main" id="{84670A09-50CA-11A6-EA81-3B6307236CEB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6087417" y="2159000"/>
            <a:ext cx="3145536" cy="314553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1975047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154BE68-C248-E969-F041-415F9088AF2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12035" y="426720"/>
            <a:ext cx="10455965" cy="579120"/>
          </a:xfrm>
        </p:spPr>
        <p:txBody>
          <a:bodyPr>
            <a:normAutofit fontScale="90000"/>
          </a:bodyPr>
          <a:lstStyle/>
          <a:p>
            <a:r>
              <a:rPr lang="en-GB" dirty="0">
                <a:solidFill>
                  <a:srgbClr val="002060"/>
                </a:solidFill>
              </a:rPr>
              <a:t>Importance of communication in health and social care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84084AD-5F75-5482-A7BD-1174152770C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02074" y="1188720"/>
            <a:ext cx="8596668" cy="5420424"/>
          </a:xfrm>
        </p:spPr>
        <p:txBody>
          <a:bodyPr>
            <a:normAutofit fontScale="62500" lnSpcReduction="20000"/>
          </a:bodyPr>
          <a:lstStyle/>
          <a:p>
            <a:pPr marL="0" indent="0">
              <a:buNone/>
            </a:pPr>
            <a:r>
              <a:rPr lang="en-GB" sz="2600" dirty="0"/>
              <a:t>Effective communication is one of the most important skills in health and social care; this involves </a:t>
            </a:r>
            <a:r>
              <a:rPr lang="en-GB" sz="2800" dirty="0"/>
              <a:t>the use of verbal, non-verbal, written, and visual forms of communication.</a:t>
            </a:r>
            <a:r>
              <a:rPr lang="en-GB" sz="2600" dirty="0"/>
              <a:t> It enables multi-agency teams to collaborate and deliver person-centred care, build positive relationships and provide safe and effective care.</a:t>
            </a:r>
          </a:p>
          <a:p>
            <a:pPr marL="0" indent="0">
              <a:buNone/>
            </a:pPr>
            <a:endParaRPr lang="en-GB" sz="2600" dirty="0"/>
          </a:p>
          <a:p>
            <a:pPr marL="0" indent="0">
              <a:buNone/>
            </a:pPr>
            <a:r>
              <a:rPr lang="en-GB" sz="2600" dirty="0"/>
              <a:t>NHS (2026) demonstrates that effective communication is associated with:</a:t>
            </a:r>
          </a:p>
          <a:p>
            <a:r>
              <a:rPr lang="en-GB" sz="2600" dirty="0"/>
              <a:t>Respect</a:t>
            </a:r>
          </a:p>
          <a:p>
            <a:r>
              <a:rPr lang="en-GB" sz="2600" dirty="0"/>
              <a:t>Commitment</a:t>
            </a:r>
          </a:p>
          <a:p>
            <a:r>
              <a:rPr lang="en-GB" sz="2600" dirty="0"/>
              <a:t>Positive regards</a:t>
            </a:r>
          </a:p>
          <a:p>
            <a:r>
              <a:rPr lang="en-GB" sz="2600" dirty="0"/>
              <a:t>Empathy</a:t>
            </a:r>
          </a:p>
          <a:p>
            <a:r>
              <a:rPr lang="en-GB" sz="2600" dirty="0"/>
              <a:t>Trust</a:t>
            </a:r>
          </a:p>
          <a:p>
            <a:r>
              <a:rPr lang="en-GB" sz="2600" dirty="0"/>
              <a:t> Receptivity</a:t>
            </a:r>
          </a:p>
          <a:p>
            <a:r>
              <a:rPr lang="en-GB" sz="2600" dirty="0"/>
              <a:t>Honesty and an ongoing and collaborative focus on care.</a:t>
            </a:r>
          </a:p>
          <a:p>
            <a:pPr marL="0" indent="0">
              <a:buNone/>
            </a:pPr>
            <a:r>
              <a:rPr lang="en-GB" sz="2600" b="1" dirty="0"/>
              <a:t>People are better listeners in situations where there is adequate</a:t>
            </a:r>
          </a:p>
          <a:p>
            <a:r>
              <a:rPr lang="en-GB" sz="2600" dirty="0"/>
              <a:t>Time</a:t>
            </a:r>
          </a:p>
          <a:p>
            <a:r>
              <a:rPr lang="en-GB" sz="2600" dirty="0"/>
              <a:t>Privacy</a:t>
            </a:r>
          </a:p>
          <a:p>
            <a:r>
              <a:rPr lang="en-GB" sz="2600" dirty="0"/>
              <a:t>Comfort and when clinicians sound committed to the patient’s care and emotionally attuned to the needs of patients, carers </a:t>
            </a:r>
            <a:r>
              <a:rPr lang="en-GB" sz="2600"/>
              <a:t>and staff.</a:t>
            </a:r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254490589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243F2D-B7FA-6D1B-0FBA-54DA7A062DD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65759" y="100314"/>
            <a:ext cx="8596668" cy="709914"/>
          </a:xfrm>
        </p:spPr>
        <p:txBody>
          <a:bodyPr/>
          <a:lstStyle/>
          <a:p>
            <a:r>
              <a:rPr lang="en-GB" dirty="0">
                <a:solidFill>
                  <a:srgbClr val="002060"/>
                </a:solidFill>
              </a:rPr>
              <a:t>			Communication models</a:t>
            </a:r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0E519A69-26BE-DC0B-3E89-EC2404FBB194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149778997"/>
              </p:ext>
            </p:extLst>
          </p:nvPr>
        </p:nvGraphicFramePr>
        <p:xfrm>
          <a:off x="422691" y="810228"/>
          <a:ext cx="8596668" cy="604777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8983774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78FC742-D23D-5E70-8B89-281EC54CC10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403860"/>
          </a:xfrm>
        </p:spPr>
        <p:txBody>
          <a:bodyPr>
            <a:normAutofit/>
          </a:bodyPr>
          <a:lstStyle/>
          <a:p>
            <a:r>
              <a:rPr lang="en-GB" sz="2000" dirty="0"/>
              <a:t>				</a:t>
            </a:r>
            <a:r>
              <a:rPr lang="en-GB" sz="2000" dirty="0">
                <a:solidFill>
                  <a:srgbClr val="002060"/>
                </a:solidFill>
              </a:rPr>
              <a:t>Berlo Model of Communication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0D07F5D-6646-4297-EB22-038BB46E50D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7334" y="1013460"/>
            <a:ext cx="9624134" cy="5844540"/>
          </a:xfrm>
        </p:spPr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en-GB" dirty="0"/>
              <a:t>Berlo (2026) explains that when professionals and agencies collaborate, a communication model is essential. This model has four main elements.  </a:t>
            </a:r>
          </a:p>
          <a:p>
            <a:r>
              <a:rPr lang="en-GB" dirty="0"/>
              <a:t>The sender who creates and initiates the message, </a:t>
            </a:r>
          </a:p>
          <a:p>
            <a:r>
              <a:rPr lang="en-GB" dirty="0"/>
              <a:t>The message itself, </a:t>
            </a:r>
          </a:p>
          <a:p>
            <a:r>
              <a:rPr lang="en-GB" dirty="0"/>
              <a:t>The channel used to transmit it,</a:t>
            </a:r>
          </a:p>
          <a:p>
            <a:r>
              <a:rPr lang="en-GB" dirty="0"/>
              <a:t>The receiver’s ability to interpret and comprehend the information</a:t>
            </a:r>
          </a:p>
          <a:p>
            <a:pPr marL="0" indent="0">
              <a:buNone/>
            </a:pPr>
            <a:r>
              <a:rPr lang="en-GB" b="1" dirty="0"/>
              <a:t>		Practical experience using the Berlo model</a:t>
            </a:r>
          </a:p>
          <a:p>
            <a:pPr marL="0" indent="0">
              <a:buNone/>
            </a:pPr>
            <a:r>
              <a:rPr lang="en-GB" sz="1400" dirty="0"/>
              <a:t>The</a:t>
            </a:r>
            <a:r>
              <a:rPr lang="en-GB" sz="1400" b="1" dirty="0"/>
              <a:t> </a:t>
            </a:r>
            <a:r>
              <a:rPr lang="en-GB" sz="1400" dirty="0"/>
              <a:t>manager is explaining how to relocate the ward.</a:t>
            </a:r>
          </a:p>
          <a:p>
            <a:pPr marL="0" indent="0">
              <a:buNone/>
            </a:pPr>
            <a:r>
              <a:rPr lang="en-GB" sz="1400" b="1" dirty="0"/>
              <a:t>S- source </a:t>
            </a:r>
          </a:p>
          <a:p>
            <a:pPr marL="0" indent="0">
              <a:buNone/>
            </a:pPr>
            <a:r>
              <a:rPr lang="en-GB" sz="1400" dirty="0"/>
              <a:t>The manager who is organising the transition</a:t>
            </a:r>
          </a:p>
          <a:p>
            <a:pPr marL="0" indent="0">
              <a:buNone/>
            </a:pPr>
            <a:r>
              <a:rPr lang="en-GB" sz="1400" b="1" dirty="0"/>
              <a:t>M- Message</a:t>
            </a:r>
          </a:p>
          <a:p>
            <a:pPr marL="0" indent="0">
              <a:buNone/>
            </a:pPr>
            <a:r>
              <a:rPr lang="en-GB" sz="1400" dirty="0"/>
              <a:t>Everyone, please get ready for the move. Instruction is available from the staff and by email, and on the WhatsApp platform </a:t>
            </a:r>
          </a:p>
          <a:p>
            <a:pPr marL="0" indent="0">
              <a:buNone/>
            </a:pPr>
            <a:r>
              <a:rPr lang="en-GB" sz="1400" b="1" dirty="0"/>
              <a:t>C- Channel </a:t>
            </a:r>
          </a:p>
          <a:p>
            <a:pPr marL="0" indent="0">
              <a:buNone/>
            </a:pPr>
            <a:r>
              <a:rPr lang="en-GB" sz="1400" dirty="0"/>
              <a:t>hearing (staff meeting),</a:t>
            </a:r>
          </a:p>
          <a:p>
            <a:pPr marL="0" indent="0">
              <a:buNone/>
            </a:pPr>
            <a:r>
              <a:rPr lang="en-GB" sz="1400" dirty="0"/>
              <a:t>Seeing (poster displayed in the staff room) </a:t>
            </a:r>
          </a:p>
          <a:p>
            <a:pPr marL="0" indent="0">
              <a:buNone/>
            </a:pPr>
            <a:r>
              <a:rPr lang="en-GB" sz="1400" dirty="0"/>
              <a:t>Reading (messages from WhatsApp and email)</a:t>
            </a:r>
          </a:p>
          <a:p>
            <a:pPr marL="0" indent="0">
              <a:buNone/>
            </a:pPr>
            <a:r>
              <a:rPr lang="en-GB" sz="1400" b="1" dirty="0"/>
              <a:t>R- Receiver </a:t>
            </a:r>
          </a:p>
          <a:p>
            <a:pPr marL="0" indent="0">
              <a:buNone/>
            </a:pPr>
            <a:r>
              <a:rPr lang="en-GB" sz="1400" dirty="0"/>
              <a:t>The staff receive and interpret the information from the manager. </a:t>
            </a:r>
          </a:p>
          <a:p>
            <a:pPr marL="0" indent="0">
              <a:buNone/>
            </a:pPr>
            <a:r>
              <a:rPr lang="en-GB" sz="1400" dirty="0"/>
              <a:t>The manager then asked questions to ensure the message was clear and understood.</a:t>
            </a:r>
          </a:p>
          <a:p>
            <a:pPr marL="0" indent="0">
              <a:buNone/>
            </a:pPr>
            <a:endParaRPr lang="en-GB" sz="1400" dirty="0"/>
          </a:p>
          <a:p>
            <a:pPr marL="0" indent="0">
              <a:buNone/>
            </a:pPr>
            <a:endParaRPr lang="en-GB" sz="1400" dirty="0"/>
          </a:p>
          <a:p>
            <a:pPr marL="0" indent="0">
              <a:buNone/>
            </a:pPr>
            <a:endParaRPr lang="en-GB" sz="1400" dirty="0"/>
          </a:p>
          <a:p>
            <a:pPr marL="0" indent="0">
              <a:buNone/>
            </a:pPr>
            <a:endParaRPr lang="en-GB" b="1" dirty="0"/>
          </a:p>
        </p:txBody>
      </p:sp>
    </p:spTree>
    <p:extLst>
      <p:ext uri="{BB962C8B-B14F-4D97-AF65-F5344CB8AC3E}">
        <p14:creationId xmlns:p14="http://schemas.microsoft.com/office/powerpoint/2010/main" val="315431625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CF091611-7825-8B0E-DD1B-776343B6836A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855873645"/>
              </p:ext>
            </p:extLst>
          </p:nvPr>
        </p:nvGraphicFramePr>
        <p:xfrm>
          <a:off x="1333501" y="168752"/>
          <a:ext cx="10409765" cy="637604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5" name="Oval 4">
            <a:extLst>
              <a:ext uri="{FF2B5EF4-FFF2-40B4-BE49-F238E27FC236}">
                <a16:creationId xmlns:a16="http://schemas.microsoft.com/office/drawing/2014/main" id="{A407DB80-31AA-A2A4-7813-0BD5F2C6DB79}"/>
              </a:ext>
            </a:extLst>
          </p:cNvPr>
          <p:cNvSpPr/>
          <p:nvPr/>
        </p:nvSpPr>
        <p:spPr>
          <a:xfrm>
            <a:off x="4354260" y="2077704"/>
            <a:ext cx="3034748" cy="2185274"/>
          </a:xfrm>
          <a:prstGeom prst="ellipse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7 c’s for effective </a:t>
            </a:r>
          </a:p>
          <a:p>
            <a:pPr algn="ctr"/>
            <a:r>
              <a:rPr lang="en-GB" dirty="0"/>
              <a:t>Communication in health and social care</a:t>
            </a: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75CEDA4E-C5F4-6F8B-2697-92BD8F5AE773}"/>
              </a:ext>
            </a:extLst>
          </p:cNvPr>
          <p:cNvSpPr/>
          <p:nvPr/>
        </p:nvSpPr>
        <p:spPr>
          <a:xfrm>
            <a:off x="9369286" y="5666153"/>
            <a:ext cx="2373979" cy="1080950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dirty="0"/>
              <a:t>Revolution learning development (2022)</a:t>
            </a:r>
          </a:p>
        </p:txBody>
      </p:sp>
    </p:spTree>
    <p:extLst>
      <p:ext uri="{BB962C8B-B14F-4D97-AF65-F5344CB8AC3E}">
        <p14:creationId xmlns:p14="http://schemas.microsoft.com/office/powerpoint/2010/main" val="399292335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2598CF3-2FD6-91B0-0BB9-88200572E68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						</a:t>
            </a:r>
            <a:br>
              <a:rPr lang="en-GB" dirty="0"/>
            </a:br>
            <a:r>
              <a:rPr lang="en-GB" dirty="0"/>
              <a:t>						CONCLUSION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0B7E959-FBFE-D2A5-3A16-90EB9DEADA9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sz="2800" dirty="0"/>
              <a:t>In conclusion, Effective communication is essential in health and social care, promoting trust, safety, teamwork, and person-centred care. Models such as Shannon and Weaver and Berlo help professionals understand how messages are sent, received, and interpreted. Applying communication principles and the 7 Cs ensures accurate information sharing and improves service-user outcomes.</a:t>
            </a:r>
          </a:p>
        </p:txBody>
      </p:sp>
    </p:spTree>
    <p:extLst>
      <p:ext uri="{BB962C8B-B14F-4D97-AF65-F5344CB8AC3E}">
        <p14:creationId xmlns:p14="http://schemas.microsoft.com/office/powerpoint/2010/main" val="152463964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7B336AC-E744-FD82-1811-8A18AB1698C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						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219FBF0-535D-B871-D467-5421647C494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7334" y="1365458"/>
            <a:ext cx="8596668" cy="5353393"/>
          </a:xfrm>
        </p:spPr>
        <p:txBody>
          <a:bodyPr>
            <a:normAutofit fontScale="85000" lnSpcReduction="10000"/>
          </a:bodyPr>
          <a:lstStyle/>
          <a:p>
            <a:endParaRPr lang="en-GB" dirty="0"/>
          </a:p>
          <a:p>
            <a:pPr marL="0" indent="0">
              <a:buNone/>
            </a:pPr>
            <a:r>
              <a:rPr lang="en-GB" dirty="0"/>
              <a:t>Berlo, D. (2026).</a:t>
            </a:r>
            <a:r>
              <a:rPr lang="en-GB" i="1" dirty="0"/>
              <a:t> </a:t>
            </a:r>
            <a:r>
              <a:rPr lang="en-GB" dirty="0"/>
              <a:t>Berlo’s model of communication: The SMCR framework, </a:t>
            </a:r>
            <a:r>
              <a:rPr lang="en-GB" i="1" dirty="0"/>
              <a:t> Fundamentals of Development and Communication, https://journalism.university/fundamentals-of-development-and-communication/berlos-model-communication-smcr-framework/#google_vignette. (Accessed 5 June 2026).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NHS (2026), Spoken communication and patient safety in the NHS, </a:t>
            </a:r>
            <a:r>
              <a:rPr lang="en-GB" dirty="0">
                <a:hlinkClick r:id="rId3"/>
              </a:rPr>
              <a:t>https://www.england.nhs.uk/wp-content/uploads/2022/03/spoken-communication-and-patient-safety-in-the-nhs-summary-v2.pdf</a:t>
            </a:r>
            <a:r>
              <a:rPr lang="en-GB" dirty="0"/>
              <a:t>, (Accessed 5 June 2026).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Quality Compliance System: (2026) Effective communication in Health and Social Care, Available at: </a:t>
            </a:r>
            <a:r>
              <a:rPr lang="en-GB" dirty="0">
                <a:hlinkClick r:id="rId4"/>
              </a:rPr>
              <a:t>https://www.qcs.co.uk/effective-communication-in-health-and-social-care/</a:t>
            </a:r>
            <a:r>
              <a:rPr lang="en-GB" dirty="0"/>
              <a:t>, (Accessed 5 June 2026)</a:t>
            </a:r>
          </a:p>
          <a:p>
            <a:pPr marL="0" indent="0">
              <a:buNone/>
            </a:pPr>
            <a:endParaRPr lang="en-GB" u="sng" dirty="0"/>
          </a:p>
          <a:p>
            <a:pPr marL="0" indent="0">
              <a:buNone/>
            </a:pPr>
            <a:r>
              <a:rPr lang="en-GB" dirty="0"/>
              <a:t>Revolution learning and development (2022), the 7 Cs of communication: </a:t>
            </a:r>
            <a:r>
              <a:rPr lang="en-GB" dirty="0">
                <a:hlinkClick r:id="rId5"/>
              </a:rPr>
              <a:t>The 7 Cs of Communication | Articles | Revolution Learning &amp; Development</a:t>
            </a:r>
            <a:r>
              <a:rPr lang="en-GB" dirty="0"/>
              <a:t>, (Accessed, 5 June 2026).</a:t>
            </a:r>
          </a:p>
          <a:p>
            <a:pPr marL="0" indent="0">
              <a:buNone/>
            </a:pPr>
            <a:endParaRPr lang="en-GB" dirty="0"/>
          </a:p>
          <a:p>
            <a:pPr marL="0" indent="0" algn="just">
              <a:buNone/>
            </a:pPr>
            <a:r>
              <a:rPr lang="en-GB" dirty="0"/>
              <a:t>Shannon and Weaver (2025) Shannon-Weaver model, </a:t>
            </a:r>
            <a:r>
              <a:rPr lang="en-GB" i="1" dirty="0"/>
              <a:t>Talk, </a:t>
            </a:r>
            <a:r>
              <a:rPr lang="en-GB" dirty="0"/>
              <a:t>Available at: </a:t>
            </a:r>
            <a:r>
              <a:rPr lang="en-GB" i="1" dirty="0"/>
              <a:t>https://en.wikipedia.org/wiki/Shannon–Weaver model,</a:t>
            </a:r>
            <a:r>
              <a:rPr lang="en-GB" dirty="0"/>
              <a:t> (accessed 5 June 2026).</a:t>
            </a:r>
          </a:p>
        </p:txBody>
      </p:sp>
    </p:spTree>
    <p:extLst>
      <p:ext uri="{BB962C8B-B14F-4D97-AF65-F5344CB8AC3E}">
        <p14:creationId xmlns:p14="http://schemas.microsoft.com/office/powerpoint/2010/main" val="3852501530"/>
      </p:ext>
    </p:extLst>
  </p:cSld>
  <p:clrMapOvr>
    <a:masterClrMapping/>
  </p:clrMapOvr>
</p:sld>
</file>

<file path=ppt/theme/theme1.xml><?xml version="1.0" encoding="utf-8"?>
<a:theme xmlns:a="http://schemas.openxmlformats.org/drawingml/2006/main" name="Facet">
  <a:themeElements>
    <a:clrScheme name="Facet">
      <a:dk1>
        <a:sysClr val="windowText" lastClr="000000"/>
      </a:dk1>
      <a:lt1>
        <a:sysClr val="window" lastClr="FFFFFF"/>
      </a:lt1>
      <a:dk2>
        <a:srgbClr val="2C3C43"/>
      </a:dk2>
      <a:lt2>
        <a:srgbClr val="EBEBEB"/>
      </a:lt2>
      <a:accent1>
        <a:srgbClr val="90C226"/>
      </a:accent1>
      <a:accent2>
        <a:srgbClr val="54A021"/>
      </a:accent2>
      <a:accent3>
        <a:srgbClr val="E6B91E"/>
      </a:accent3>
      <a:accent4>
        <a:srgbClr val="E76618"/>
      </a:accent4>
      <a:accent5>
        <a:srgbClr val="C42F1A"/>
      </a:accent5>
      <a:accent6>
        <a:srgbClr val="918655"/>
      </a:accent6>
      <a:hlink>
        <a:srgbClr val="99CA3C"/>
      </a:hlink>
      <a:folHlink>
        <a:srgbClr val="B9D181"/>
      </a:folHlink>
    </a:clrScheme>
    <a:fontScheme name="Facet">
      <a:majorFont>
        <a:latin typeface="Trebuchet MS" panose="020B0603020202020204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ce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acet" id="{C0C680CD-088A-49FC-A102-D699147F32B2}" vid="{CFBC31BA-B70F-4F30-BCAA-4F3011E16C4D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Facet</Template>
  <TotalTime>0</TotalTime>
  <Words>1015</Words>
  <Application>Microsoft Office PowerPoint</Application>
  <PresentationFormat>Widescreen</PresentationFormat>
  <Paragraphs>97</Paragraphs>
  <Slides>8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13" baseType="lpstr">
      <vt:lpstr>Aptos</vt:lpstr>
      <vt:lpstr>Arial</vt:lpstr>
      <vt:lpstr>Trebuchet MS</vt:lpstr>
      <vt:lpstr>Wingdings 3</vt:lpstr>
      <vt:lpstr>Facet</vt:lpstr>
      <vt:lpstr>Communication Presentation</vt:lpstr>
      <vt:lpstr>      INTRODUCTION</vt:lpstr>
      <vt:lpstr>Importance of communication in health and social care</vt:lpstr>
      <vt:lpstr>   Communication models</vt:lpstr>
      <vt:lpstr>    Berlo Model of Communication</vt:lpstr>
      <vt:lpstr>PowerPoint Presentation</vt:lpstr>
      <vt:lpstr>             CONCLUSION</vt:lpstr>
      <vt:lpstr>      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Tanecha Crosdale</dc:creator>
  <cp:lastModifiedBy>Tanecha Crosdale</cp:lastModifiedBy>
  <cp:revision>1</cp:revision>
  <dcterms:created xsi:type="dcterms:W3CDTF">2026-06-04T19:58:25Z</dcterms:created>
  <dcterms:modified xsi:type="dcterms:W3CDTF">2026-06-18T23:42:36Z</dcterms:modified>
</cp:coreProperties>
</file>