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91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FEC2C-E810-55C1-93F0-BA8D28650D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FC4FFC-455C-4E47-94A0-6B11084D29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E99AE-D5A2-628F-4A22-6693EB2C4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0D377-495F-AC36-567E-814679A19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F5194-28E5-997D-6CFD-FE8E055EA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627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84E7A-98A5-9E21-2253-E6D2D605E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530DC-CB59-6F05-3A0B-34642945B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2E0DA-F147-6BC3-200F-DEA26748C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86308-7938-92FD-C70A-0DE643A1E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E5AF9E-745F-587A-A0F8-607B1E2DC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798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A63E9-4893-77D4-81B0-5918F9A1E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68345B-B5FB-80D0-78DC-E1694AB4BB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149122-2F07-F619-CB97-45BE6D52D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0E47B7-9247-372C-1FE9-E49256CA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354B8-583D-8141-6560-CED6CF841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791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26276-0F16-E4A2-84F3-D9252680F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810D2-EA03-B09B-99AC-3A19C51312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852ECA-DB21-B0C4-2A32-3C336C6F60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C2B82-9D9C-5FDE-93A0-35084BC30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BC8B24-0CFC-C5A6-244D-D17BD845B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E8E9C5-17DA-F9A7-CD7B-62F32152B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80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D9E28-6D0C-1FF8-0370-0F0D01E6D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8C4BF-9F1E-EC83-A6E1-3FBAEC6320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87FF37-D23E-1E35-4099-97D870158C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CE0AAA-C59C-4FE2-235F-A16541E8C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49B389-09B3-4C67-90C4-F87172660D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4848D9-F27D-3D5E-34D9-145FB16E9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D8374B-A95E-F1EF-AB5E-5E876C642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9F9E0E-D641-B473-5CA4-86B5D60CA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57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D7F2D-D73A-4E47-59AC-D3D5EE0D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72AB-C62F-5D5B-E6BE-E4CDC5A3A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0C9F46-E3FE-A064-DED9-16C0594A5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4C1CCA-5D30-CA00-893F-2E010F63C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045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C704C5-E4E8-7B4C-490C-685A66920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776408-DEFD-55C2-1893-5953C3BA6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DEDA8B-E131-6A2E-88E4-DEA8DC137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20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3BC82-8301-3ED1-C726-C295F8768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A7402-C4AA-F772-CFCE-C2B59964A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989E9C-CDA7-ADFE-CFC1-044C1EFFEB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5292D6-EE96-831D-962F-444119892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72646E-C8B2-2B2C-AEEF-4A03740C9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23ADB-4C9E-0A17-9104-103891C00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512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2FC9F-2D5F-AED3-C844-6AFEDE893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989F98-E534-BE40-9860-105A1AA312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E455A0-69D4-1715-ECDD-0C79FF9EB7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141ABF-FC31-97DA-4019-95C6BF4DB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7489F4-5373-009F-55FC-6D64BFFA3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C51A22-72A1-679B-BD33-7F6CC05E5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835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9310B-3C87-1B99-4A19-267CE78A3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A314C8-3474-9E7E-BCD7-5599E6EE7C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2FF79-80B0-2156-0C61-BBD044391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602B9-DB7B-5DAE-09E2-400BA4CD6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7C529-8065-D1A1-BA4C-D277FC86F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18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004206-C1FC-DA4F-57F5-AA87695772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DF3B8B-38F5-0AF3-C0D7-86CE1EF79A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60665-C0CA-8E3C-F6D6-E87BE3C7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D0DBEF-D8C7-7361-3FAE-AB37B23F0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222CA-5257-0E85-73FE-D992B1668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087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83F5CE-532E-DC51-AF6D-10BFC84A0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949DC0-BF69-7BCA-F45C-43A78F2407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273D8-0352-AA7F-CD40-2C92DE76A0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4B3855-3051-4ED0-99D0-4DDB35B94FAF}" type="datetimeFigureOut">
              <a:rPr lang="en-GB" smtClean="0"/>
              <a:t>02/11/2022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AEE79-C7BF-82E1-EC86-E0A9DF3525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1D2AC-5CCC-C23F-BCA1-21101229D7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18B8D8-A70F-4404-95BE-36187D07BE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726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A84B6E8-AE78-ECEB-3E4D-1E803C057D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6200000">
            <a:off x="827276" y="1807101"/>
            <a:ext cx="5765996" cy="3705129"/>
          </a:xfrm>
          <a:gradFill>
            <a:gsLst>
              <a:gs pos="5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524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fontScale="25000" lnSpcReduction="20000"/>
          </a:bodyPr>
          <a:lstStyle/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2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 I understand what that was about?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Were there any parts I did not understand?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Could I explain what I have just read to someone else?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might the next part be about?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Are there any questions I need to have answered?</a:t>
            </a:r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F66F5A-45B4-5570-8719-73FE19135562}"/>
              </a:ext>
            </a:extLst>
          </p:cNvPr>
          <p:cNvSpPr/>
          <p:nvPr/>
        </p:nvSpPr>
        <p:spPr>
          <a:xfrm rot="16200000">
            <a:off x="-246483" y="3244164"/>
            <a:ext cx="555562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Stop and Think Cards</a:t>
            </a: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7CBC8E0A-2258-B097-1D62-D542099DE74F}"/>
              </a:ext>
            </a:extLst>
          </p:cNvPr>
          <p:cNvSpPr txBox="1">
            <a:spLocks/>
          </p:cNvSpPr>
          <p:nvPr/>
        </p:nvSpPr>
        <p:spPr>
          <a:xfrm rot="16200000">
            <a:off x="6600408" y="1807100"/>
            <a:ext cx="5765996" cy="3705129"/>
          </a:xfrm>
          <a:prstGeom prst="rect">
            <a:avLst/>
          </a:prstGeom>
          <a:gradFill>
            <a:gsLst>
              <a:gs pos="5000">
                <a:schemeClr val="accent4">
                  <a:lumMod val="60000"/>
                  <a:lumOff val="4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524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20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20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 I understand what that was about?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Were there any parts I did not understand?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Could I explain what I have just read to someone else?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might the next part be about?</a:t>
            </a:r>
          </a:p>
          <a:p>
            <a:pPr marL="285750" indent="-285750" algn="l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720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Are there any questions I need to have answered?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CBADEE-5583-DC97-0A05-C549CFDBBBB3}"/>
              </a:ext>
            </a:extLst>
          </p:cNvPr>
          <p:cNvSpPr/>
          <p:nvPr/>
        </p:nvSpPr>
        <p:spPr>
          <a:xfrm rot="16200000">
            <a:off x="5329058" y="3244165"/>
            <a:ext cx="555562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Stop and Think Cards</a:t>
            </a:r>
          </a:p>
        </p:txBody>
      </p:sp>
    </p:spTree>
    <p:extLst>
      <p:ext uri="{BB962C8B-B14F-4D97-AF65-F5344CB8AC3E}">
        <p14:creationId xmlns:p14="http://schemas.microsoft.com/office/powerpoint/2010/main" val="2853407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102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3</cp:revision>
  <dcterms:created xsi:type="dcterms:W3CDTF">2022-11-02T11:42:18Z</dcterms:created>
  <dcterms:modified xsi:type="dcterms:W3CDTF">2022-11-02T12:48:05Z</dcterms:modified>
</cp:coreProperties>
</file>