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>
        <p:scale>
          <a:sx n="70" d="100"/>
          <a:sy n="70" d="100"/>
        </p:scale>
        <p:origin x="73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95C89-2E28-4777-95B0-BA7EECAE3B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09928" y="987552"/>
            <a:ext cx="8385048" cy="3081528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052321-4D71-4DA8-BD2C-DC22FC1525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05506" y="4480561"/>
            <a:ext cx="5993892" cy="1166495"/>
          </a:xfrm>
        </p:spPr>
        <p:txBody>
          <a:bodyPr>
            <a:normAutofit/>
          </a:bodyPr>
          <a:lstStyle>
            <a:lvl1pPr marL="0" indent="0" algn="ctr">
              <a:buNone/>
              <a:defRPr sz="1400" cap="all" spc="6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D37183-71EA-4A92-8609-41ECB53F44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3/1/2022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09F2E6-1ECC-4081-8EBF-C80C6C94A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C3FA67-CD72-4503-BA25-FEC880107B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01541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9BA523-EF01-4656-9D54-347E984FD3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D52871-79D5-420E-8207-BEF7BE44A9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6D32D3-8223-4851-BB8E-CB489B975F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3/1/2022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94444B-9FC3-414D-8EA0-15AB806D5E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BC448B-FCF6-40C5-8BB6-15B70E8897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51390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F79BA-620F-4443-807B-BE44F36F98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1709738"/>
            <a:ext cx="9430811" cy="2852737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C9A625-6442-4047-B545-433C445121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4589463"/>
            <a:ext cx="943081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8EAA30-3B1A-4BEA-9835-33D2072451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3/1/2022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256440-3149-446F-8105-485333B183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0FEDB1-D604-4E10-B334-5DB303498B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6589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6E563-D552-439E-8DF5-45062D8754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136873-2DD5-456E-A3A9-FE408419E3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9848" y="1825625"/>
            <a:ext cx="4684057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C6B04C-FB9E-4A9E-8892-4B5B702898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19802" y="1825625"/>
            <a:ext cx="4684058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E2F0B4-0E86-473E-BC42-78D856A00C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3/1/2022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2B9537-F43C-4042-B165-A00358F9E2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F9F52F-61F2-4FEE-8989-2FB400190C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68739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832E5C-0B2D-4DB5-95F6-3C2C825DFE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989993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8F1C53-3F27-42E6-BE80-1DF5798574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4872132" cy="823912"/>
          </a:xfrm>
        </p:spPr>
        <p:txBody>
          <a:bodyPr anchor="b">
            <a:noAutofit/>
          </a:bodyPr>
          <a:lstStyle>
            <a:lvl1pPr marL="0" indent="0">
              <a:buNone/>
              <a:defRPr sz="16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8CC6CB-F028-4322-B54F-571203106F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7" y="2510632"/>
            <a:ext cx="4872133" cy="3684588"/>
          </a:xfrm>
        </p:spPr>
        <p:txBody>
          <a:bodyPr/>
          <a:lstStyle>
            <a:lvl2pPr>
              <a:defRPr b="1"/>
            </a:lvl2pPr>
            <a:lvl3pPr>
              <a:defRPr b="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AD2CD7-554E-4EAA-BAF6-86ABB7E81D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89809" y="1681163"/>
            <a:ext cx="4849909" cy="823912"/>
          </a:xfrm>
        </p:spPr>
        <p:txBody>
          <a:bodyPr anchor="b">
            <a:noAutofit/>
          </a:bodyPr>
          <a:lstStyle>
            <a:lvl1pPr marL="0" indent="0">
              <a:buNone/>
              <a:defRPr sz="16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982A2D6-379C-4D26-90AC-9F2F46DCE7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89810" y="2505075"/>
            <a:ext cx="4872134" cy="3684588"/>
          </a:xfrm>
        </p:spPr>
        <p:txBody>
          <a:bodyPr/>
          <a:lstStyle>
            <a:lvl2pPr>
              <a:defRPr b="1"/>
            </a:lvl2pPr>
            <a:lvl3pPr>
              <a:defRPr b="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EA0E4F3-8A65-4788-AE96-1FB2060F4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3/1/2022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522DA4-5EE1-440C-ADDE-D7B4F77B4E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BC291E-B8EF-4ED7-A04A-23426C220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52978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CB818-E8D0-497B-9A7E-4F281D0DBC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E82B9D-CD58-4C05-8A78-CB6E0E9D4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3/1/2022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DE60CD-D6F3-40A7-BB8B-FEC8E3156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02B832-C4FE-4F88-85EA-DDC16A82B9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55310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C75B2FC-801A-44A4-96BF-26A9E8B2A1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3/1/2022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127F04-7E7E-485C-8B30-6B89E5A69F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933C81-AA74-4BCE-AA9E-56E5791D0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53572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FD3CB-0541-46AD-B35E-0E0A1375E8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F8EFDE-1D7D-46B8-AB55-A3C02EDD18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5652153" cy="5403850"/>
          </a:xfrm>
        </p:spPr>
        <p:txBody>
          <a:bodyPr/>
          <a:lstStyle>
            <a:lvl1pPr>
              <a:defRPr sz="3200"/>
            </a:lvl1pPr>
            <a:lvl2pPr>
              <a:defRPr sz="2800" b="1"/>
            </a:lvl2pPr>
            <a:lvl3pPr>
              <a:defRPr sz="2400" b="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11D2F5-DB36-4943-8A14-96AFC48830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6C07D4-6597-444C-9EFD-62021AE761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3/1/2022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2D0D2C-70E8-4A24-9727-BEAF10B17D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D9E0F6-7216-48A1-8BCA-770C6DE38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76951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4CBEBD-5F1A-4111-A7F2-1CE82C9A6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00517FB-4008-4F68-B193-482971BA720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606C5F-0885-458F-9B21-47E60171BF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886F2E-B752-4D78-8DC4-C96A1A00E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3/1/2022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C37751-8BB8-4224-870A-A2953E7607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42CE94-BD7E-44B3-9B5E-67D4BD317E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20057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683CBE-1EA9-4E8B-A281-C50B792E5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2EB1A0-A59D-4CB9-BABB-C6BF1D2E9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E6265B-940D-433C-AD76-2D6A424493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3/1/2022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CAB98E-314F-45C4-9A64-AD3FAE0516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E49F32-B214-4A0C-8669-7FE4BA4459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1461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8DE4A6D-DAA1-4551-A093-3C36C1C8CF3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25FDA9-71CD-4B86-B291-BEBA43D8ED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D9F5B1-B635-4479-A426-B1D4066502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3/1/2022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833098-8769-47C3-80B2-C2942F984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EA9297-65D4-45BE-BE6C-5531FC6A5E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97109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1AFD227-869A-489C-A9B5-3F0498DF3C0C}"/>
              </a:ext>
            </a:extLst>
          </p:cNvPr>
          <p:cNvGrpSpPr/>
          <p:nvPr/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chemeClr val="bg2">
              <a:lumMod val="90000"/>
            </a:schemeClr>
          </a:solidFill>
        </p:grpSpPr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62704B34-199B-4964-9C78-3AB9735915A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8B1E8DB8-017D-454E-849F-EE5742849FD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5034" y="7781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" name="Freeform 15">
              <a:extLst>
                <a:ext uri="{FF2B5EF4-FFF2-40B4-BE49-F238E27FC236}">
                  <a16:creationId xmlns:a16="http://schemas.microsoft.com/office/drawing/2014/main" id="{16D80E5D-5099-41C4-A80A-1B1538C382F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8964" y="59201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1" name="Freeform 18">
              <a:extLst>
                <a:ext uri="{FF2B5EF4-FFF2-40B4-BE49-F238E27FC236}">
                  <a16:creationId xmlns:a16="http://schemas.microsoft.com/office/drawing/2014/main" id="{947751E1-E2F4-467E-B547-3BD4BAB7F56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2378" y="33526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2" name="Freeform 19">
              <a:extLst>
                <a:ext uri="{FF2B5EF4-FFF2-40B4-BE49-F238E27FC236}">
                  <a16:creationId xmlns:a16="http://schemas.microsoft.com/office/drawing/2014/main" id="{55D8869B-B701-4268-9856-876345C8AE3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3" name="Freeform 20">
              <a:extLst>
                <a:ext uri="{FF2B5EF4-FFF2-40B4-BE49-F238E27FC236}">
                  <a16:creationId xmlns:a16="http://schemas.microsoft.com/office/drawing/2014/main" id="{A25CA59C-849F-4CE4-A9B0-293F98DE2C7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4" name="Freeform 22">
              <a:extLst>
                <a:ext uri="{FF2B5EF4-FFF2-40B4-BE49-F238E27FC236}">
                  <a16:creationId xmlns:a16="http://schemas.microsoft.com/office/drawing/2014/main" id="{FE000DB1-AAA1-4BFF-8F14-53624C2F9E0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5" name="Freeform 23">
              <a:extLst>
                <a:ext uri="{FF2B5EF4-FFF2-40B4-BE49-F238E27FC236}">
                  <a16:creationId xmlns:a16="http://schemas.microsoft.com/office/drawing/2014/main" id="{5EEFBC14-7E5B-47B2-B5E3-E90991F8919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40085" y="8369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6" name="Freeform 26">
              <a:extLst>
                <a:ext uri="{FF2B5EF4-FFF2-40B4-BE49-F238E27FC236}">
                  <a16:creationId xmlns:a16="http://schemas.microsoft.com/office/drawing/2014/main" id="{00AFF6E4-A34A-4FD3-8C57-BB96114822D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7" name="Freeform 27">
              <a:extLst>
                <a:ext uri="{FF2B5EF4-FFF2-40B4-BE49-F238E27FC236}">
                  <a16:creationId xmlns:a16="http://schemas.microsoft.com/office/drawing/2014/main" id="{C63A8474-C075-4441-A0B3-52286EA5009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8" name="Freeform 28">
              <a:extLst>
                <a:ext uri="{FF2B5EF4-FFF2-40B4-BE49-F238E27FC236}">
                  <a16:creationId xmlns:a16="http://schemas.microsoft.com/office/drawing/2014/main" id="{35DA4698-A2ED-4512-8887-F12D3F14372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9" name="Freeform 30">
              <a:extLst>
                <a:ext uri="{FF2B5EF4-FFF2-40B4-BE49-F238E27FC236}">
                  <a16:creationId xmlns:a16="http://schemas.microsoft.com/office/drawing/2014/main" id="{3358E118-D590-4E50-B21C-6CDAA1CCAFC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0119" y="107829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" name="Freeform 43">
              <a:extLst>
                <a:ext uri="{FF2B5EF4-FFF2-40B4-BE49-F238E27FC236}">
                  <a16:creationId xmlns:a16="http://schemas.microsoft.com/office/drawing/2014/main" id="{F1EE889E-60FF-423F-ADCB-6CBEE853A04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94111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" name="Freeform 51">
              <a:extLst>
                <a:ext uri="{FF2B5EF4-FFF2-40B4-BE49-F238E27FC236}">
                  <a16:creationId xmlns:a16="http://schemas.microsoft.com/office/drawing/2014/main" id="{A4AA0634-0A7C-4A35-8EB7-775200F129F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2" name="Freeform 52">
              <a:extLst>
                <a:ext uri="{FF2B5EF4-FFF2-40B4-BE49-F238E27FC236}">
                  <a16:creationId xmlns:a16="http://schemas.microsoft.com/office/drawing/2014/main" id="{EBA21558-CAC3-445C-8882-5D4A0C6D2A0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64085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3" name="Freeform 53">
              <a:extLst>
                <a:ext uri="{FF2B5EF4-FFF2-40B4-BE49-F238E27FC236}">
                  <a16:creationId xmlns:a16="http://schemas.microsoft.com/office/drawing/2014/main" id="{2E9415F1-5D31-4C25-9E26-203EEF50087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4" name="Freeform 54">
              <a:extLst>
                <a:ext uri="{FF2B5EF4-FFF2-40B4-BE49-F238E27FC236}">
                  <a16:creationId xmlns:a16="http://schemas.microsoft.com/office/drawing/2014/main" id="{622FC1F6-879A-45BA-8752-08020C39CE2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5" name="Freeform 55">
              <a:extLst>
                <a:ext uri="{FF2B5EF4-FFF2-40B4-BE49-F238E27FC236}">
                  <a16:creationId xmlns:a16="http://schemas.microsoft.com/office/drawing/2014/main" id="{BA09826C-58E2-48C5-9666-333326C2CA4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6" name="Freeform 56">
              <a:extLst>
                <a:ext uri="{FF2B5EF4-FFF2-40B4-BE49-F238E27FC236}">
                  <a16:creationId xmlns:a16="http://schemas.microsoft.com/office/drawing/2014/main" id="{A6D3555F-4EA1-4EA7-9D08-2D75CE51927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7" name="Freeform 57">
              <a:extLst>
                <a:ext uri="{FF2B5EF4-FFF2-40B4-BE49-F238E27FC236}">
                  <a16:creationId xmlns:a16="http://schemas.microsoft.com/office/drawing/2014/main" id="{60FA20E8-EDAA-4310-B870-97807901AC1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8" name="Freeform 59">
              <a:extLst>
                <a:ext uri="{FF2B5EF4-FFF2-40B4-BE49-F238E27FC236}">
                  <a16:creationId xmlns:a16="http://schemas.microsoft.com/office/drawing/2014/main" id="{F5552AA2-C2AB-4D59-B6EF-E8E5EE110E5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0625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9" name="Freeform 60">
              <a:extLst>
                <a:ext uri="{FF2B5EF4-FFF2-40B4-BE49-F238E27FC236}">
                  <a16:creationId xmlns:a16="http://schemas.microsoft.com/office/drawing/2014/main" id="{0BA267D0-8F6B-4803-B948-70E29B4587E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" name="Freeform 61">
              <a:extLst>
                <a:ext uri="{FF2B5EF4-FFF2-40B4-BE49-F238E27FC236}">
                  <a16:creationId xmlns:a16="http://schemas.microsoft.com/office/drawing/2014/main" id="{86E372A3-B9F4-4FEE-8B96-D9AD879E214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" name="Freeform 5">
              <a:extLst>
                <a:ext uri="{FF2B5EF4-FFF2-40B4-BE49-F238E27FC236}">
                  <a16:creationId xmlns:a16="http://schemas.microsoft.com/office/drawing/2014/main" id="{FF0C4564-5DA6-4224-A8B7-85CE1323DE8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" name="Freeform 6">
              <a:extLst>
                <a:ext uri="{FF2B5EF4-FFF2-40B4-BE49-F238E27FC236}">
                  <a16:creationId xmlns:a16="http://schemas.microsoft.com/office/drawing/2014/main" id="{19F31D0D-C43D-4BB0-A13C-9524B84117D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3" name="Freeform 7">
              <a:extLst>
                <a:ext uri="{FF2B5EF4-FFF2-40B4-BE49-F238E27FC236}">
                  <a16:creationId xmlns:a16="http://schemas.microsoft.com/office/drawing/2014/main" id="{6B32FB03-B0FE-4731-BE41-C59AFB49FBF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4" name="Freeform 8">
              <a:extLst>
                <a:ext uri="{FF2B5EF4-FFF2-40B4-BE49-F238E27FC236}">
                  <a16:creationId xmlns:a16="http://schemas.microsoft.com/office/drawing/2014/main" id="{BDD5B6F0-1E17-4DCD-AE5F-ED8C48892FE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5" name="Freeform 9">
              <a:extLst>
                <a:ext uri="{FF2B5EF4-FFF2-40B4-BE49-F238E27FC236}">
                  <a16:creationId xmlns:a16="http://schemas.microsoft.com/office/drawing/2014/main" id="{0290BE17-E89B-4AF9-B3F6-AF4884D5246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6" name="Freeform 11">
              <a:extLst>
                <a:ext uri="{FF2B5EF4-FFF2-40B4-BE49-F238E27FC236}">
                  <a16:creationId xmlns:a16="http://schemas.microsoft.com/office/drawing/2014/main" id="{85F63089-F77F-4F02-8417-AAC1847FBCA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7" name="Freeform 12">
              <a:extLst>
                <a:ext uri="{FF2B5EF4-FFF2-40B4-BE49-F238E27FC236}">
                  <a16:creationId xmlns:a16="http://schemas.microsoft.com/office/drawing/2014/main" id="{7B01CD5E-570F-4CBF-9904-94F30D928C5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8" name="Freeform 13">
              <a:extLst>
                <a:ext uri="{FF2B5EF4-FFF2-40B4-BE49-F238E27FC236}">
                  <a16:creationId xmlns:a16="http://schemas.microsoft.com/office/drawing/2014/main" id="{7EE6A672-2915-4B03-99A9-9364D5F1521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9" name="Freeform 14">
              <a:extLst>
                <a:ext uri="{FF2B5EF4-FFF2-40B4-BE49-F238E27FC236}">
                  <a16:creationId xmlns:a16="http://schemas.microsoft.com/office/drawing/2014/main" id="{2136B643-14E1-443A-BC1C-06ADAE65C30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0" name="Freeform 16">
              <a:extLst>
                <a:ext uri="{FF2B5EF4-FFF2-40B4-BE49-F238E27FC236}">
                  <a16:creationId xmlns:a16="http://schemas.microsoft.com/office/drawing/2014/main" id="{867FA393-4F37-4E1A-870B-F96775FAB7E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1" name="Freeform 17">
              <a:extLst>
                <a:ext uri="{FF2B5EF4-FFF2-40B4-BE49-F238E27FC236}">
                  <a16:creationId xmlns:a16="http://schemas.microsoft.com/office/drawing/2014/main" id="{E225A1BE-FAD2-4764-A7E4-A6DA07D0573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95443" y="5347417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2" name="Freeform 21">
              <a:extLst>
                <a:ext uri="{FF2B5EF4-FFF2-40B4-BE49-F238E27FC236}">
                  <a16:creationId xmlns:a16="http://schemas.microsoft.com/office/drawing/2014/main" id="{25D65388-C7E0-4C07-822A-03C5009C6D1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3" name="Freeform 25">
              <a:extLst>
                <a:ext uri="{FF2B5EF4-FFF2-40B4-BE49-F238E27FC236}">
                  <a16:creationId xmlns:a16="http://schemas.microsoft.com/office/drawing/2014/main" id="{E1D79822-C494-449C-B439-F437DAD4F21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4" name="Freeform 29">
              <a:extLst>
                <a:ext uri="{FF2B5EF4-FFF2-40B4-BE49-F238E27FC236}">
                  <a16:creationId xmlns:a16="http://schemas.microsoft.com/office/drawing/2014/main" id="{CDB324E5-E8D9-40E3-BAB4-1F87E67E4F4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5" name="Freeform 31">
              <a:extLst>
                <a:ext uri="{FF2B5EF4-FFF2-40B4-BE49-F238E27FC236}">
                  <a16:creationId xmlns:a16="http://schemas.microsoft.com/office/drawing/2014/main" id="{15404AB3-12EB-462E-85A2-AF4A7E91D72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6" name="Freeform 32">
              <a:extLst>
                <a:ext uri="{FF2B5EF4-FFF2-40B4-BE49-F238E27FC236}">
                  <a16:creationId xmlns:a16="http://schemas.microsoft.com/office/drawing/2014/main" id="{228021CB-53B3-4BCC-A14C-0B6951FC971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7" name="Freeform 33">
              <a:extLst>
                <a:ext uri="{FF2B5EF4-FFF2-40B4-BE49-F238E27FC236}">
                  <a16:creationId xmlns:a16="http://schemas.microsoft.com/office/drawing/2014/main" id="{B353D0BC-00A6-4EA4-9311-9FCB88CC202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8" name="Freeform 34">
              <a:extLst>
                <a:ext uri="{FF2B5EF4-FFF2-40B4-BE49-F238E27FC236}">
                  <a16:creationId xmlns:a16="http://schemas.microsoft.com/office/drawing/2014/main" id="{0E001FD3-6EDD-47A3-9916-826E1595DAB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9" name="Freeform 35">
              <a:extLst>
                <a:ext uri="{FF2B5EF4-FFF2-40B4-BE49-F238E27FC236}">
                  <a16:creationId xmlns:a16="http://schemas.microsoft.com/office/drawing/2014/main" id="{FE214D5B-D151-4E09-A01E-BEAAF9C679E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0" name="Freeform 36">
              <a:extLst>
                <a:ext uri="{FF2B5EF4-FFF2-40B4-BE49-F238E27FC236}">
                  <a16:creationId xmlns:a16="http://schemas.microsoft.com/office/drawing/2014/main" id="{3024EF13-0A45-49DD-B0F4-FA3A5169EFF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1" name="Freeform 37">
              <a:extLst>
                <a:ext uri="{FF2B5EF4-FFF2-40B4-BE49-F238E27FC236}">
                  <a16:creationId xmlns:a16="http://schemas.microsoft.com/office/drawing/2014/main" id="{95E0BDAE-48A7-4752-A150-74DA4BAE5E4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2" name="Freeform 38">
              <a:extLst>
                <a:ext uri="{FF2B5EF4-FFF2-40B4-BE49-F238E27FC236}">
                  <a16:creationId xmlns:a16="http://schemas.microsoft.com/office/drawing/2014/main" id="{DE128EDB-3179-4F47-8B37-BEDE3B82FFC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3" name="Freeform 39">
              <a:extLst>
                <a:ext uri="{FF2B5EF4-FFF2-40B4-BE49-F238E27FC236}">
                  <a16:creationId xmlns:a16="http://schemas.microsoft.com/office/drawing/2014/main" id="{E09CDD49-7B7B-42C0-A09E-6CFB3CDFF6A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4" name="Freeform 40">
              <a:extLst>
                <a:ext uri="{FF2B5EF4-FFF2-40B4-BE49-F238E27FC236}">
                  <a16:creationId xmlns:a16="http://schemas.microsoft.com/office/drawing/2014/main" id="{93C5D839-4CD5-4165-9091-7D9B92CDC1D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5" name="Freeform 41">
              <a:extLst>
                <a:ext uri="{FF2B5EF4-FFF2-40B4-BE49-F238E27FC236}">
                  <a16:creationId xmlns:a16="http://schemas.microsoft.com/office/drawing/2014/main" id="{3C7F638A-BB6D-4B24-A7F9-03BF8087459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6" name="Freeform 42">
              <a:extLst>
                <a:ext uri="{FF2B5EF4-FFF2-40B4-BE49-F238E27FC236}">
                  <a16:creationId xmlns:a16="http://schemas.microsoft.com/office/drawing/2014/main" id="{5B59DB64-329B-45EA-8A67-4213A886B5B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7" name="Freeform 44">
              <a:extLst>
                <a:ext uri="{FF2B5EF4-FFF2-40B4-BE49-F238E27FC236}">
                  <a16:creationId xmlns:a16="http://schemas.microsoft.com/office/drawing/2014/main" id="{D8DAB003-6484-4D1D-85AE-93FA09BC5EF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" name="Freeform 45">
              <a:extLst>
                <a:ext uri="{FF2B5EF4-FFF2-40B4-BE49-F238E27FC236}">
                  <a16:creationId xmlns:a16="http://schemas.microsoft.com/office/drawing/2014/main" id="{D49280A1-ACA8-4CD6-9012-AF12660F07E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" name="Freeform 46">
              <a:extLst>
                <a:ext uri="{FF2B5EF4-FFF2-40B4-BE49-F238E27FC236}">
                  <a16:creationId xmlns:a16="http://schemas.microsoft.com/office/drawing/2014/main" id="{C03EAE8C-6089-40E5-9361-2E266A1EEBA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" name="Freeform 47">
              <a:extLst>
                <a:ext uri="{FF2B5EF4-FFF2-40B4-BE49-F238E27FC236}">
                  <a16:creationId xmlns:a16="http://schemas.microsoft.com/office/drawing/2014/main" id="{02E3A077-F087-4E14-A13E-4E9D4369B1F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1" name="Freeform 48">
              <a:extLst>
                <a:ext uri="{FF2B5EF4-FFF2-40B4-BE49-F238E27FC236}">
                  <a16:creationId xmlns:a16="http://schemas.microsoft.com/office/drawing/2014/main" id="{7CE4FAAA-45E7-4C86-B59A-F284B79EFD2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2" name="Freeform 49">
              <a:extLst>
                <a:ext uri="{FF2B5EF4-FFF2-40B4-BE49-F238E27FC236}">
                  <a16:creationId xmlns:a16="http://schemas.microsoft.com/office/drawing/2014/main" id="{E2689B62-CCA1-4EE5-B622-FBA51686891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3" name="Freeform 8">
              <a:extLst>
                <a:ext uri="{FF2B5EF4-FFF2-40B4-BE49-F238E27FC236}">
                  <a16:creationId xmlns:a16="http://schemas.microsoft.com/office/drawing/2014/main" id="{113638EE-3BCF-4315-A329-3C6766A3890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853" y="3490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4" name="Freeform 106">
              <a:extLst>
                <a:ext uri="{FF2B5EF4-FFF2-40B4-BE49-F238E27FC236}">
                  <a16:creationId xmlns:a16="http://schemas.microsoft.com/office/drawing/2014/main" id="{4FB36B8F-335B-40F2-83BB-C2B2689DC2E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A05E913-A9D9-4639-B104-1F07A4AF6A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502920"/>
            <a:ext cx="963401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940CEB-B6D7-46E6-9843-5153421401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1874520"/>
            <a:ext cx="9634011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BAC8B5-8DFB-4920-8580-54824C831A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73736" y="6382512"/>
            <a:ext cx="28459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fld id="{B5898F52-2787-4BA2-BBBC-9395E9F86D50}" type="datetimeFigureOut">
              <a:rPr lang="en-US" smtClean="0"/>
              <a:pPr/>
              <a:t>3/1/2022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9E2D5D-B616-4048-9CB8-4D316BBDB1F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754871" y="2093199"/>
            <a:ext cx="4157472" cy="41608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F322F0-8F3D-4AC5-9873-24666D0E0D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919" y="6382512"/>
            <a:ext cx="50099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2"/>
                </a:solidFill>
              </a:defRPr>
            </a:lvl1pPr>
          </a:lstStyle>
          <a:p>
            <a:fld id="{4C8B8A27-DF03-4546-BA93-21C967D57E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4761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27" r:id="rId5"/>
    <p:sldLayoutId id="2147483732" r:id="rId6"/>
    <p:sldLayoutId id="2147483728" r:id="rId7"/>
    <p:sldLayoutId id="2147483729" r:id="rId8"/>
    <p:sldLayoutId id="2147483730" r:id="rId9"/>
    <p:sldLayoutId id="2147483731" r:id="rId10"/>
    <p:sldLayoutId id="2147483733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50000"/>
        </a:lnSpc>
        <a:spcBef>
          <a:spcPts val="10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548640" indent="-28575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1600" b="1" kern="1200">
          <a:solidFill>
            <a:schemeClr val="tx2"/>
          </a:solidFill>
          <a:latin typeface="+mn-lt"/>
          <a:ea typeface="+mn-ea"/>
          <a:cs typeface="+mn-cs"/>
        </a:defRPr>
      </a:lvl3pPr>
      <a:lvl4pPr marL="54864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834390" indent="-28575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16A82B-4290-46E7-BF7E-9119EFAF9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BCD541-0D03-4DC8-8235-234BA39A933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67966" y="1135530"/>
            <a:ext cx="4016188" cy="2892612"/>
          </a:xfrm>
        </p:spPr>
        <p:txBody>
          <a:bodyPr>
            <a:normAutofit/>
          </a:bodyPr>
          <a:lstStyle/>
          <a:p>
            <a:r>
              <a:rPr lang="en-GB" sz="4000" dirty="0"/>
              <a:t>Week 5: fieldwork: (ethnographic) reports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61FA8D-8B05-44A4-83AB-60E0E1D4DC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41707" y="4793129"/>
            <a:ext cx="2868706" cy="1563219"/>
          </a:xfrm>
        </p:spPr>
        <p:txBody>
          <a:bodyPr>
            <a:normAutofit/>
          </a:bodyPr>
          <a:lstStyle/>
          <a:p>
            <a:r>
              <a:rPr lang="en-GB" sz="1200" dirty="0"/>
              <a:t>Writing for University (HPFY3012)</a:t>
            </a:r>
          </a:p>
          <a:p>
            <a:endParaRPr lang="en-GB" sz="1200" dirty="0"/>
          </a:p>
        </p:txBody>
      </p:sp>
      <p:pic>
        <p:nvPicPr>
          <p:cNvPr id="4" name="Picture 3" descr="Shadows of a camel caravan travelling in the sand dunes">
            <a:extLst>
              <a:ext uri="{FF2B5EF4-FFF2-40B4-BE49-F238E27FC236}">
                <a16:creationId xmlns:a16="http://schemas.microsoft.com/office/drawing/2014/main" id="{27231CC1-747A-42E3-92C2-45895C6303C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225" r="7722"/>
          <a:stretch/>
        </p:blipFill>
        <p:spPr>
          <a:xfrm>
            <a:off x="20" y="-1"/>
            <a:ext cx="6915093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60104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0" name="Rectangle 8">
            <a:extLst>
              <a:ext uri="{FF2B5EF4-FFF2-40B4-BE49-F238E27FC236}">
                <a16:creationId xmlns:a16="http://schemas.microsoft.com/office/drawing/2014/main" id="{72CD369A-5284-45B1-B107-702483A8BD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A5BFB0-406D-4530-8E4D-C15597DD6B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3811" y="498507"/>
            <a:ext cx="5975133" cy="1372823"/>
          </a:xfrm>
        </p:spPr>
        <p:txBody>
          <a:bodyPr>
            <a:normAutofit/>
          </a:bodyPr>
          <a:lstStyle/>
          <a:p>
            <a:r>
              <a:rPr lang="en-GB"/>
              <a:t>Qualitative methods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F48244-FE96-4942-8DA2-70B9C78DA1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6534" y="1871329"/>
            <a:ext cx="6966420" cy="4821361"/>
          </a:xfrm>
        </p:spPr>
        <p:txBody>
          <a:bodyPr>
            <a:normAutofit/>
          </a:bodyPr>
          <a:lstStyle/>
          <a:p>
            <a:pPr>
              <a:lnSpc>
                <a:spcPct val="140000"/>
              </a:lnSpc>
            </a:pPr>
            <a:r>
              <a:rPr lang="en-GB" dirty="0"/>
              <a:t>Qualitative (as opposed to quantitative) focuses on first hand-observations and interactions. </a:t>
            </a:r>
          </a:p>
          <a:p>
            <a:pPr lvl="1">
              <a:lnSpc>
                <a:spcPct val="140000"/>
              </a:lnSpc>
            </a:pPr>
            <a:r>
              <a:rPr lang="en-GB" sz="2000" dirty="0"/>
              <a:t>It is not about numbers/numerical data and any patterns assessed. </a:t>
            </a:r>
          </a:p>
          <a:p>
            <a:pPr>
              <a:lnSpc>
                <a:spcPct val="140000"/>
              </a:lnSpc>
            </a:pPr>
            <a:r>
              <a:rPr lang="en-GB" dirty="0"/>
              <a:t>It tends to focus on participant-observation (especially in “natural settings) or questionnaires and surveys (asking complex questions rather than tick-boxes). </a:t>
            </a:r>
          </a:p>
          <a:p>
            <a:pPr>
              <a:lnSpc>
                <a:spcPct val="140000"/>
              </a:lnSpc>
            </a:pPr>
            <a:r>
              <a:rPr lang="en-GB" dirty="0"/>
              <a:t>Typically you might find such approaches used in disciplines like psychology, anthropology, some social sciences and subjects using discourse analysis. </a:t>
            </a:r>
          </a:p>
        </p:txBody>
      </p:sp>
      <p:grpSp>
        <p:nvGrpSpPr>
          <p:cNvPr id="191" name="Group 10">
            <a:extLst>
              <a:ext uri="{FF2B5EF4-FFF2-40B4-BE49-F238E27FC236}">
                <a16:creationId xmlns:a16="http://schemas.microsoft.com/office/drawing/2014/main" id="{FD435E13-4F33-4353-A24E-D37F378524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008178" y="0"/>
            <a:ext cx="1224388" cy="6837797"/>
            <a:chOff x="9008178" y="0"/>
            <a:chExt cx="1224388" cy="6837797"/>
          </a:xfrm>
        </p:grpSpPr>
        <p:sp>
          <p:nvSpPr>
            <p:cNvPr id="12" name="Freeform 8">
              <a:extLst>
                <a:ext uri="{FF2B5EF4-FFF2-40B4-BE49-F238E27FC236}">
                  <a16:creationId xmlns:a16="http://schemas.microsoft.com/office/drawing/2014/main" id="{57652216-AF47-4D6B-A81B-2DC28B6255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910158" y="4686285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2" name="Freeform 78">
              <a:extLst>
                <a:ext uri="{FF2B5EF4-FFF2-40B4-BE49-F238E27FC236}">
                  <a16:creationId xmlns:a16="http://schemas.microsoft.com/office/drawing/2014/main" id="{4850C240-229E-44CC-9B0C-7C70B8524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255276" y="4028238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3" name="Freeform 79">
              <a:extLst>
                <a:ext uri="{FF2B5EF4-FFF2-40B4-BE49-F238E27FC236}">
                  <a16:creationId xmlns:a16="http://schemas.microsoft.com/office/drawing/2014/main" id="{0C20C1F3-97C9-485A-BBF1-F712C6FDD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849037" y="4199618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4" name="Freeform 80">
              <a:extLst>
                <a:ext uri="{FF2B5EF4-FFF2-40B4-BE49-F238E27FC236}">
                  <a16:creationId xmlns:a16="http://schemas.microsoft.com/office/drawing/2014/main" id="{5FB7F486-D669-4315-848B-079715C0A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016499" y="4358128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5" name="Freeform 84">
              <a:extLst>
                <a:ext uri="{FF2B5EF4-FFF2-40B4-BE49-F238E27FC236}">
                  <a16:creationId xmlns:a16="http://schemas.microsoft.com/office/drawing/2014/main" id="{41C1AA59-6A1E-4A61-8483-8056A09E0C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979206" y="2492807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6" name="Freeform 86">
              <a:extLst>
                <a:ext uri="{FF2B5EF4-FFF2-40B4-BE49-F238E27FC236}">
                  <a16:creationId xmlns:a16="http://schemas.microsoft.com/office/drawing/2014/main" id="{851A3E4E-2857-4A69-AEC0-79CF8C413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253994" y="4287329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7" name="Freeform 106">
              <a:extLst>
                <a:ext uri="{FF2B5EF4-FFF2-40B4-BE49-F238E27FC236}">
                  <a16:creationId xmlns:a16="http://schemas.microsoft.com/office/drawing/2014/main" id="{449C2B94-6D2C-466B-9091-18CA599565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915556" y="591518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8" name="Freeform 108">
              <a:extLst>
                <a:ext uri="{FF2B5EF4-FFF2-40B4-BE49-F238E27FC236}">
                  <a16:creationId xmlns:a16="http://schemas.microsoft.com/office/drawing/2014/main" id="{D09D148A-E95C-4A5F-AFBD-D05C90839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898383" y="1092238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9" name="Freeform 110">
              <a:extLst>
                <a:ext uri="{FF2B5EF4-FFF2-40B4-BE49-F238E27FC236}">
                  <a16:creationId xmlns:a16="http://schemas.microsoft.com/office/drawing/2014/main" id="{5B90C58B-B2C5-4C93-8397-016D62EE67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893280" y="343683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0" name="Freeform 112">
              <a:extLst>
                <a:ext uri="{FF2B5EF4-FFF2-40B4-BE49-F238E27FC236}">
                  <a16:creationId xmlns:a16="http://schemas.microsoft.com/office/drawing/2014/main" id="{97EE4FEF-54FA-45E2-A177-BA946262DF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903982" y="912529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1" name="Freeform 36">
              <a:extLst>
                <a:ext uri="{FF2B5EF4-FFF2-40B4-BE49-F238E27FC236}">
                  <a16:creationId xmlns:a16="http://schemas.microsoft.com/office/drawing/2014/main" id="{21D3B3BA-A1D7-450E-B002-44DFDC68F9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557429" y="4556751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2" name="Freeform 41">
              <a:extLst>
                <a:ext uri="{FF2B5EF4-FFF2-40B4-BE49-F238E27FC236}">
                  <a16:creationId xmlns:a16="http://schemas.microsoft.com/office/drawing/2014/main" id="{71516E84-743F-4EE4-B466-909E55FCC9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297930" y="4553921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3" name="Freeform 42">
              <a:extLst>
                <a:ext uri="{FF2B5EF4-FFF2-40B4-BE49-F238E27FC236}">
                  <a16:creationId xmlns:a16="http://schemas.microsoft.com/office/drawing/2014/main" id="{285EE84A-B305-47FC-9896-3EAAE94F6D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984509" y="4630313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4" name="Freeform 45">
              <a:extLst>
                <a:ext uri="{FF2B5EF4-FFF2-40B4-BE49-F238E27FC236}">
                  <a16:creationId xmlns:a16="http://schemas.microsoft.com/office/drawing/2014/main" id="{ACD91DA3-CF45-4374-AEDA-5DA2E53EE4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46204" y="2560977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5" name="Freeform 69">
              <a:extLst>
                <a:ext uri="{FF2B5EF4-FFF2-40B4-BE49-F238E27FC236}">
                  <a16:creationId xmlns:a16="http://schemas.microsoft.com/office/drawing/2014/main" id="{BB356FF6-7153-4AE8-904C-8535363AA8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991853" y="4026140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6" name="Freeform 70">
              <a:extLst>
                <a:ext uri="{FF2B5EF4-FFF2-40B4-BE49-F238E27FC236}">
                  <a16:creationId xmlns:a16="http://schemas.microsoft.com/office/drawing/2014/main" id="{D9CD9700-C2DA-4CCD-8700-D763281E4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943111" y="2734695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7" name="Freeform 74">
              <a:extLst>
                <a:ext uri="{FF2B5EF4-FFF2-40B4-BE49-F238E27FC236}">
                  <a16:creationId xmlns:a16="http://schemas.microsoft.com/office/drawing/2014/main" id="{EF5898F8-F274-4A71-ABC2-972788452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569397" y="3991431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8" name="Freeform 85">
              <a:extLst>
                <a:ext uri="{FF2B5EF4-FFF2-40B4-BE49-F238E27FC236}">
                  <a16:creationId xmlns:a16="http://schemas.microsoft.com/office/drawing/2014/main" id="{AEBBE398-C737-4798-92D3-68B6928A9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948867" y="2929604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9" name="Freeform 87">
              <a:extLst>
                <a:ext uri="{FF2B5EF4-FFF2-40B4-BE49-F238E27FC236}">
                  <a16:creationId xmlns:a16="http://schemas.microsoft.com/office/drawing/2014/main" id="{F3116C15-246C-412A-B5A8-DC7E056EC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555630" y="3622851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0" name="Freeform 88">
              <a:extLst>
                <a:ext uri="{FF2B5EF4-FFF2-40B4-BE49-F238E27FC236}">
                  <a16:creationId xmlns:a16="http://schemas.microsoft.com/office/drawing/2014/main" id="{F9FA8A4C-F799-47E7-85C8-4DA109A003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226201" y="5658689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1" name="Freeform 102">
              <a:extLst>
                <a:ext uri="{FF2B5EF4-FFF2-40B4-BE49-F238E27FC236}">
                  <a16:creationId xmlns:a16="http://schemas.microsoft.com/office/drawing/2014/main" id="{06EB852C-D558-4FA2-B6BD-72478CDCE5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878780" y="5608502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2" name="Freeform 103">
              <a:extLst>
                <a:ext uri="{FF2B5EF4-FFF2-40B4-BE49-F238E27FC236}">
                  <a16:creationId xmlns:a16="http://schemas.microsoft.com/office/drawing/2014/main" id="{0B128693-39C5-4999-9EB7-FAF6D33AF6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872527" y="6008427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3" name="Freeform 117">
              <a:extLst>
                <a:ext uri="{FF2B5EF4-FFF2-40B4-BE49-F238E27FC236}">
                  <a16:creationId xmlns:a16="http://schemas.microsoft.com/office/drawing/2014/main" id="{A7E94734-299A-4A1A-8745-522701D7F0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861305" y="6020348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4" name="Freeform 118">
              <a:extLst>
                <a:ext uri="{FF2B5EF4-FFF2-40B4-BE49-F238E27FC236}">
                  <a16:creationId xmlns:a16="http://schemas.microsoft.com/office/drawing/2014/main" id="{88D7A4B9-ADFA-49C6-A86B-1801ECE375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877400" y="6710123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5" name="Freeform 119">
              <a:extLst>
                <a:ext uri="{FF2B5EF4-FFF2-40B4-BE49-F238E27FC236}">
                  <a16:creationId xmlns:a16="http://schemas.microsoft.com/office/drawing/2014/main" id="{1D2B967C-42F5-4C41-B5A8-333B15CF27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857813" y="6244300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6" name="Freeform 8">
              <a:extLst>
                <a:ext uri="{FF2B5EF4-FFF2-40B4-BE49-F238E27FC236}">
                  <a16:creationId xmlns:a16="http://schemas.microsoft.com/office/drawing/2014/main" id="{7E3E1C46-3049-4EC7-A692-A95CEE2A80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898056" y="164944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7" name="Freeform 8">
              <a:extLst>
                <a:ext uri="{FF2B5EF4-FFF2-40B4-BE49-F238E27FC236}">
                  <a16:creationId xmlns:a16="http://schemas.microsoft.com/office/drawing/2014/main" id="{59EC4BA9-BAFD-46B9-B282-A708F32DA6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047494" y="25343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8" name="Freeform 43">
              <a:extLst>
                <a:ext uri="{FF2B5EF4-FFF2-40B4-BE49-F238E27FC236}">
                  <a16:creationId xmlns:a16="http://schemas.microsoft.com/office/drawing/2014/main" id="{0BB44AF0-8C8E-4407-8BE6-C5A64ACB7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041061" y="5959475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9" name="Freeform 51">
              <a:extLst>
                <a:ext uri="{FF2B5EF4-FFF2-40B4-BE49-F238E27FC236}">
                  <a16:creationId xmlns:a16="http://schemas.microsoft.com/office/drawing/2014/main" id="{85398933-36C3-494E-B746-673993C878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369636" y="6734906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0" name="Freeform 53">
              <a:extLst>
                <a:ext uri="{FF2B5EF4-FFF2-40B4-BE49-F238E27FC236}">
                  <a16:creationId xmlns:a16="http://schemas.microsoft.com/office/drawing/2014/main" id="{84BFEAB6-0117-44A8-8459-8592C14D9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015171" y="5423320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1" name="Freeform 54">
              <a:extLst>
                <a:ext uri="{FF2B5EF4-FFF2-40B4-BE49-F238E27FC236}">
                  <a16:creationId xmlns:a16="http://schemas.microsoft.com/office/drawing/2014/main" id="{A171CE1C-2DD7-4682-BE34-E3D5986A06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112023" y="6190092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2" name="Freeform 59">
              <a:extLst>
                <a:ext uri="{FF2B5EF4-FFF2-40B4-BE49-F238E27FC236}">
                  <a16:creationId xmlns:a16="http://schemas.microsoft.com/office/drawing/2014/main" id="{993E51E0-704B-47D0-9E80-52F81035FB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049177" y="6439520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3" name="Freeform 61">
              <a:extLst>
                <a:ext uri="{FF2B5EF4-FFF2-40B4-BE49-F238E27FC236}">
                  <a16:creationId xmlns:a16="http://schemas.microsoft.com/office/drawing/2014/main" id="{B877D7D4-56A7-4747-AB50-4D2CB582A7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054656" y="6656884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4" name="Freeform 78">
              <a:extLst>
                <a:ext uri="{FF2B5EF4-FFF2-40B4-BE49-F238E27FC236}">
                  <a16:creationId xmlns:a16="http://schemas.microsoft.com/office/drawing/2014/main" id="{7AD863AE-05C2-42B0-8B8C-2262A95B8D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306387" y="6035932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5" name="Freeform 79">
              <a:extLst>
                <a:ext uri="{FF2B5EF4-FFF2-40B4-BE49-F238E27FC236}">
                  <a16:creationId xmlns:a16="http://schemas.microsoft.com/office/drawing/2014/main" id="{96FE0420-A304-40C5-A11A-0D43C374DB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317942" y="5810600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6" name="Freeform 80">
              <a:extLst>
                <a:ext uri="{FF2B5EF4-FFF2-40B4-BE49-F238E27FC236}">
                  <a16:creationId xmlns:a16="http://schemas.microsoft.com/office/drawing/2014/main" id="{5712C99F-0668-4696-B7F5-5BE3B40780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322395" y="5576069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7" name="Freeform 84">
              <a:extLst>
                <a:ext uri="{FF2B5EF4-FFF2-40B4-BE49-F238E27FC236}">
                  <a16:creationId xmlns:a16="http://schemas.microsoft.com/office/drawing/2014/main" id="{45B51241-B4A7-44BA-B3B1-6D0785936E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328994" y="6311083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8" name="Freeform 86">
              <a:extLst>
                <a:ext uri="{FF2B5EF4-FFF2-40B4-BE49-F238E27FC236}">
                  <a16:creationId xmlns:a16="http://schemas.microsoft.com/office/drawing/2014/main" id="{D6E3E1E9-9E2B-4B15-979A-D9ADF02FEB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342551" y="6561530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9" name="Freeform 106">
              <a:extLst>
                <a:ext uri="{FF2B5EF4-FFF2-40B4-BE49-F238E27FC236}">
                  <a16:creationId xmlns:a16="http://schemas.microsoft.com/office/drawing/2014/main" id="{A37D17A3-9203-43E1-955F-779C2CFD3B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621197" y="6049694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0" name="Freeform 108">
              <a:extLst>
                <a:ext uri="{FF2B5EF4-FFF2-40B4-BE49-F238E27FC236}">
                  <a16:creationId xmlns:a16="http://schemas.microsoft.com/office/drawing/2014/main" id="{42EEB773-123A-4E50-93FF-FE62CB9377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608142" y="5542560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1" name="Freeform 110">
              <a:extLst>
                <a:ext uri="{FF2B5EF4-FFF2-40B4-BE49-F238E27FC236}">
                  <a16:creationId xmlns:a16="http://schemas.microsoft.com/office/drawing/2014/main" id="{41D4F2D5-C07C-4F05-A11F-6024B7F13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621887" y="6376576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2" name="Freeform 112">
              <a:extLst>
                <a:ext uri="{FF2B5EF4-FFF2-40B4-BE49-F238E27FC236}">
                  <a16:creationId xmlns:a16="http://schemas.microsoft.com/office/drawing/2014/main" id="{9AD3968C-7A54-4876-A3B1-0A199BD9D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620933" y="5840370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34">
              <a:extLst>
                <a:ext uri="{FF2B5EF4-FFF2-40B4-BE49-F238E27FC236}">
                  <a16:creationId xmlns:a16="http://schemas.microsoft.com/office/drawing/2014/main" id="{84A9F12A-9E3E-4B1C-AECE-2204350DC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013918" y="1363185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3" name="Freeform 36">
              <a:extLst>
                <a:ext uri="{FF2B5EF4-FFF2-40B4-BE49-F238E27FC236}">
                  <a16:creationId xmlns:a16="http://schemas.microsoft.com/office/drawing/2014/main" id="{AE1C5FD2-F9CD-4637-814D-A3A526F07B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036381" y="682528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41">
              <a:extLst>
                <a:ext uri="{FF2B5EF4-FFF2-40B4-BE49-F238E27FC236}">
                  <a16:creationId xmlns:a16="http://schemas.microsoft.com/office/drawing/2014/main" id="{83C66AA3-5242-4EC3-A629-2C827DED24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036381" y="47500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4" name="Freeform 42">
              <a:extLst>
                <a:ext uri="{FF2B5EF4-FFF2-40B4-BE49-F238E27FC236}">
                  <a16:creationId xmlns:a16="http://schemas.microsoft.com/office/drawing/2014/main" id="{132B76A0-CFCB-46B9-A647-A0CDEE2F7E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015571" y="1179932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5" name="Freeform 45">
              <a:extLst>
                <a:ext uri="{FF2B5EF4-FFF2-40B4-BE49-F238E27FC236}">
                  <a16:creationId xmlns:a16="http://schemas.microsoft.com/office/drawing/2014/main" id="{423AA744-F810-4397-917F-77D42FE3D0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066574" y="89255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6" name="Freeform 66">
              <a:extLst>
                <a:ext uri="{FF2B5EF4-FFF2-40B4-BE49-F238E27FC236}">
                  <a16:creationId xmlns:a16="http://schemas.microsoft.com/office/drawing/2014/main" id="{5C72F779-C984-4431-94E3-38E6050EAD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319251" y="1347539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7" name="Freeform 69">
              <a:extLst>
                <a:ext uri="{FF2B5EF4-FFF2-40B4-BE49-F238E27FC236}">
                  <a16:creationId xmlns:a16="http://schemas.microsoft.com/office/drawing/2014/main" id="{8BF25437-23A6-4F68-A6CC-2021B4DB5F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319134" y="1065294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8" name="Freeform 70">
              <a:extLst>
                <a:ext uri="{FF2B5EF4-FFF2-40B4-BE49-F238E27FC236}">
                  <a16:creationId xmlns:a16="http://schemas.microsoft.com/office/drawing/2014/main" id="{B68970AA-D5FD-4ED4-8AE4-C981BD290B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368213" y="509456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9" name="Freeform 74">
              <a:extLst>
                <a:ext uri="{FF2B5EF4-FFF2-40B4-BE49-F238E27FC236}">
                  <a16:creationId xmlns:a16="http://schemas.microsoft.com/office/drawing/2014/main" id="{56CDF8D4-4455-458D-A168-36FD9BCF2E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345118" y="723179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0" name="Freeform 85">
              <a:extLst>
                <a:ext uri="{FF2B5EF4-FFF2-40B4-BE49-F238E27FC236}">
                  <a16:creationId xmlns:a16="http://schemas.microsoft.com/office/drawing/2014/main" id="{17A0BB86-D681-41CF-9C63-B55FAA2708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333158" y="216124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1" name="Freeform 87">
              <a:extLst>
                <a:ext uri="{FF2B5EF4-FFF2-40B4-BE49-F238E27FC236}">
                  <a16:creationId xmlns:a16="http://schemas.microsoft.com/office/drawing/2014/main" id="{51933FCD-E07F-4E47-853E-B791F1BBDF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336772" y="52638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2" name="Freeform 88">
              <a:extLst>
                <a:ext uri="{FF2B5EF4-FFF2-40B4-BE49-F238E27FC236}">
                  <a16:creationId xmlns:a16="http://schemas.microsoft.com/office/drawing/2014/main" id="{2EB1546B-A39B-432A-8E6A-1F7421881D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401716" y="1121475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3" name="Freeform 94">
              <a:extLst>
                <a:ext uri="{FF2B5EF4-FFF2-40B4-BE49-F238E27FC236}">
                  <a16:creationId xmlns:a16="http://schemas.microsoft.com/office/drawing/2014/main" id="{A5AF0119-0028-4D14-B6CF-0ED0AF8629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629564" y="1320833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4" name="Freeform 102">
              <a:extLst>
                <a:ext uri="{FF2B5EF4-FFF2-40B4-BE49-F238E27FC236}">
                  <a16:creationId xmlns:a16="http://schemas.microsoft.com/office/drawing/2014/main" id="{39B7BAEF-46A4-4EE7-A3F1-2B0C3139ED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638877" y="1113604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5" name="Freeform 103">
              <a:extLst>
                <a:ext uri="{FF2B5EF4-FFF2-40B4-BE49-F238E27FC236}">
                  <a16:creationId xmlns:a16="http://schemas.microsoft.com/office/drawing/2014/main" id="{4AFF19DE-7520-450D-BBC4-514637C677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655163" y="755014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6" name="Freeform 117">
              <a:extLst>
                <a:ext uri="{FF2B5EF4-FFF2-40B4-BE49-F238E27FC236}">
                  <a16:creationId xmlns:a16="http://schemas.microsoft.com/office/drawing/2014/main" id="{55F5F049-082E-4F28-A6F9-B22CED3476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737166" y="808442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7" name="Freeform 118">
              <a:extLst>
                <a:ext uri="{FF2B5EF4-FFF2-40B4-BE49-F238E27FC236}">
                  <a16:creationId xmlns:a16="http://schemas.microsoft.com/office/drawing/2014/main" id="{F1FA5EE8-8FDF-4249-8FBE-5EE4A41B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627996" y="70124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1" name="Freeform 119">
              <a:extLst>
                <a:ext uri="{FF2B5EF4-FFF2-40B4-BE49-F238E27FC236}">
                  <a16:creationId xmlns:a16="http://schemas.microsoft.com/office/drawing/2014/main" id="{0516D437-66A6-4F8A-AB89-41D39D3598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648876" y="486555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3F9DD8A5-3889-448A-BB79-A5E1086DC5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582585" y="6646811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3" name="Freeform 41">
              <a:extLst>
                <a:ext uri="{FF2B5EF4-FFF2-40B4-BE49-F238E27FC236}">
                  <a16:creationId xmlns:a16="http://schemas.microsoft.com/office/drawing/2014/main" id="{A5411003-0583-4E13-BD73-09447FE07B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892103" y="542898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4" name="Freeform 41">
              <a:extLst>
                <a:ext uri="{FF2B5EF4-FFF2-40B4-BE49-F238E27FC236}">
                  <a16:creationId xmlns:a16="http://schemas.microsoft.com/office/drawing/2014/main" id="{0857F65C-18A4-4138-888F-60B6250E55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890868" y="647494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5" name="Freeform 41">
              <a:extLst>
                <a:ext uri="{FF2B5EF4-FFF2-40B4-BE49-F238E27FC236}">
                  <a16:creationId xmlns:a16="http://schemas.microsoft.com/office/drawing/2014/main" id="{ABED9D28-F90F-4E28-A5EE-F59041B05E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986323" y="3789134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6" name="Freeform 79">
              <a:extLst>
                <a:ext uri="{FF2B5EF4-FFF2-40B4-BE49-F238E27FC236}">
                  <a16:creationId xmlns:a16="http://schemas.microsoft.com/office/drawing/2014/main" id="{A2B5689A-49D3-4436-8E8B-8B6C049D21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601748" y="4818694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7" name="Freeform 79">
              <a:extLst>
                <a:ext uri="{FF2B5EF4-FFF2-40B4-BE49-F238E27FC236}">
                  <a16:creationId xmlns:a16="http://schemas.microsoft.com/office/drawing/2014/main" id="{9AEF7DFC-F323-44D3-93BC-8991F4501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067343" y="2873840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8" name="Freeform 79">
              <a:extLst>
                <a:ext uri="{FF2B5EF4-FFF2-40B4-BE49-F238E27FC236}">
                  <a16:creationId xmlns:a16="http://schemas.microsoft.com/office/drawing/2014/main" id="{7D9C0AE3-7512-40BE-9DB0-92E5C9FAA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905212" y="1362789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9" name="Freeform 79">
              <a:extLst>
                <a:ext uri="{FF2B5EF4-FFF2-40B4-BE49-F238E27FC236}">
                  <a16:creationId xmlns:a16="http://schemas.microsoft.com/office/drawing/2014/main" id="{4EDB005F-47FF-4F3E-A8EC-AA3B45D3B6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032577" y="259413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0" name="Freeform 43">
              <a:extLst>
                <a:ext uri="{FF2B5EF4-FFF2-40B4-BE49-F238E27FC236}">
                  <a16:creationId xmlns:a16="http://schemas.microsoft.com/office/drawing/2014/main" id="{66DA380F-77D7-4F06-B633-F9D8566585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282239" y="484492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1" name="Freeform 51">
              <a:extLst>
                <a:ext uri="{FF2B5EF4-FFF2-40B4-BE49-F238E27FC236}">
                  <a16:creationId xmlns:a16="http://schemas.microsoft.com/office/drawing/2014/main" id="{066B6C10-E3AE-4C93-8E97-EBE1FF1F2E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715164" y="2866487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2" name="Freeform 53">
              <a:extLst>
                <a:ext uri="{FF2B5EF4-FFF2-40B4-BE49-F238E27FC236}">
                  <a16:creationId xmlns:a16="http://schemas.microsoft.com/office/drawing/2014/main" id="{E277C220-5466-4FD0-B77C-7E295E8C31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886842" y="4423779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3" name="Freeform 78">
              <a:extLst>
                <a:ext uri="{FF2B5EF4-FFF2-40B4-BE49-F238E27FC236}">
                  <a16:creationId xmlns:a16="http://schemas.microsoft.com/office/drawing/2014/main" id="{3DEA17E6-646F-4827-A08D-E4725219F0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345923" y="2688038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4" name="Freeform 79">
              <a:extLst>
                <a:ext uri="{FF2B5EF4-FFF2-40B4-BE49-F238E27FC236}">
                  <a16:creationId xmlns:a16="http://schemas.microsoft.com/office/drawing/2014/main" id="{3B5C6B2B-92D7-442F-8445-E554C082A5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864193" y="5853929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5" name="Freeform 80">
              <a:extLst>
                <a:ext uri="{FF2B5EF4-FFF2-40B4-BE49-F238E27FC236}">
                  <a16:creationId xmlns:a16="http://schemas.microsoft.com/office/drawing/2014/main" id="{78B1671C-BA12-4A0C-BF73-4C133110AE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278440" y="5118526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6" name="Freeform 84">
              <a:extLst>
                <a:ext uri="{FF2B5EF4-FFF2-40B4-BE49-F238E27FC236}">
                  <a16:creationId xmlns:a16="http://schemas.microsoft.com/office/drawing/2014/main" id="{3E147694-6DC6-4EE8-AC97-7AE26398DC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908610" y="5224928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7" name="Freeform 86">
              <a:extLst>
                <a:ext uri="{FF2B5EF4-FFF2-40B4-BE49-F238E27FC236}">
                  <a16:creationId xmlns:a16="http://schemas.microsoft.com/office/drawing/2014/main" id="{E0283834-E22A-4F12-8B1D-9D97BDDC8B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09191" y="4963353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8" name="Freeform 106">
              <a:extLst>
                <a:ext uri="{FF2B5EF4-FFF2-40B4-BE49-F238E27FC236}">
                  <a16:creationId xmlns:a16="http://schemas.microsoft.com/office/drawing/2014/main" id="{27CBE636-5461-44EB-AE97-6E8154E9C7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951948" y="216328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9" name="Freeform 108">
              <a:extLst>
                <a:ext uri="{FF2B5EF4-FFF2-40B4-BE49-F238E27FC236}">
                  <a16:creationId xmlns:a16="http://schemas.microsoft.com/office/drawing/2014/main" id="{A06117E5-5F5D-46C1-ACE2-979C1BA461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551489" y="4289932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0" name="Freeform 110">
              <a:extLst>
                <a:ext uri="{FF2B5EF4-FFF2-40B4-BE49-F238E27FC236}">
                  <a16:creationId xmlns:a16="http://schemas.microsoft.com/office/drawing/2014/main" id="{9DEA3051-9D19-4DC6-8C98-00C425876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929672" y="1915452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1" name="Freeform 112">
              <a:extLst>
                <a:ext uri="{FF2B5EF4-FFF2-40B4-BE49-F238E27FC236}">
                  <a16:creationId xmlns:a16="http://schemas.microsoft.com/office/drawing/2014/main" id="{DF50010C-C69E-4770-B0E3-E4DC2ACE1B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856864" y="3877242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2" name="Freeform 8">
              <a:extLst>
                <a:ext uri="{FF2B5EF4-FFF2-40B4-BE49-F238E27FC236}">
                  <a16:creationId xmlns:a16="http://schemas.microsoft.com/office/drawing/2014/main" id="{EF4373F0-D39C-43FD-9D4E-20E2371D66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923446" y="1615725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3" name="Freeform 8">
              <a:extLst>
                <a:ext uri="{FF2B5EF4-FFF2-40B4-BE49-F238E27FC236}">
                  <a16:creationId xmlns:a16="http://schemas.microsoft.com/office/drawing/2014/main" id="{1DF9A3CD-079A-4625-84F2-DF7EC61A08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083886" y="159711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4" name="Freeform 34">
              <a:extLst>
                <a:ext uri="{FF2B5EF4-FFF2-40B4-BE49-F238E27FC236}">
                  <a16:creationId xmlns:a16="http://schemas.microsoft.com/office/drawing/2014/main" id="{D7908608-A36E-4015-8FFF-EE727465F4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034584" y="5202118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5" name="Freeform 36">
              <a:extLst>
                <a:ext uri="{FF2B5EF4-FFF2-40B4-BE49-F238E27FC236}">
                  <a16:creationId xmlns:a16="http://schemas.microsoft.com/office/drawing/2014/main" id="{8E4FC21A-4E37-45B9-8ED9-8E9A200F61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036381" y="2387100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6" name="Freeform 41">
              <a:extLst>
                <a:ext uri="{FF2B5EF4-FFF2-40B4-BE49-F238E27FC236}">
                  <a16:creationId xmlns:a16="http://schemas.microsoft.com/office/drawing/2014/main" id="{7EC6CA60-3309-4909-A242-6EDC1620A3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036381" y="213148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7" name="Freeform 42">
              <a:extLst>
                <a:ext uri="{FF2B5EF4-FFF2-40B4-BE49-F238E27FC236}">
                  <a16:creationId xmlns:a16="http://schemas.microsoft.com/office/drawing/2014/main" id="{E36F8D28-C5C9-4366-9BDE-D82FC2ED97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016200" y="4946730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8" name="Freeform 45">
              <a:extLst>
                <a:ext uri="{FF2B5EF4-FFF2-40B4-BE49-F238E27FC236}">
                  <a16:creationId xmlns:a16="http://schemas.microsoft.com/office/drawing/2014/main" id="{347BC4EC-879E-4A58-BB8E-9965F42E5A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054033" y="2727219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9" name="Freeform 66">
              <a:extLst>
                <a:ext uri="{FF2B5EF4-FFF2-40B4-BE49-F238E27FC236}">
                  <a16:creationId xmlns:a16="http://schemas.microsoft.com/office/drawing/2014/main" id="{2FE79B60-958E-49FB-BAE5-09E087A8BF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614286" y="5169064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0" name="Freeform 69">
              <a:extLst>
                <a:ext uri="{FF2B5EF4-FFF2-40B4-BE49-F238E27FC236}">
                  <a16:creationId xmlns:a16="http://schemas.microsoft.com/office/drawing/2014/main" id="{F219BB5D-9580-4264-9E63-C861E6658F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929703" y="16325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1" name="Freeform 70">
              <a:extLst>
                <a:ext uri="{FF2B5EF4-FFF2-40B4-BE49-F238E27FC236}">
                  <a16:creationId xmlns:a16="http://schemas.microsoft.com/office/drawing/2014/main" id="{CEF6BF91-FC3D-46D7-8208-81727E55D0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343734" y="2153904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2" name="Freeform 74">
              <a:extLst>
                <a:ext uri="{FF2B5EF4-FFF2-40B4-BE49-F238E27FC236}">
                  <a16:creationId xmlns:a16="http://schemas.microsoft.com/office/drawing/2014/main" id="{87C340A0-6594-44EF-A2FF-368EE4365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335519" y="2345568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3" name="Freeform 85">
              <a:extLst>
                <a:ext uri="{FF2B5EF4-FFF2-40B4-BE49-F238E27FC236}">
                  <a16:creationId xmlns:a16="http://schemas.microsoft.com/office/drawing/2014/main" id="{C1864E85-CB41-4E68-88E0-97EC875AC5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356115" y="1931174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4" name="Freeform 87">
              <a:extLst>
                <a:ext uri="{FF2B5EF4-FFF2-40B4-BE49-F238E27FC236}">
                  <a16:creationId xmlns:a16="http://schemas.microsoft.com/office/drawing/2014/main" id="{BE8F5959-39FD-404F-9DCA-045A6FF03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373164" y="1624407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5" name="Freeform 88">
              <a:extLst>
                <a:ext uri="{FF2B5EF4-FFF2-40B4-BE49-F238E27FC236}">
                  <a16:creationId xmlns:a16="http://schemas.microsoft.com/office/drawing/2014/main" id="{AF2FFA2C-AA3B-4407-8D1E-EC9EBA5E1A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438108" y="2693244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6" name="Freeform 94">
              <a:extLst>
                <a:ext uri="{FF2B5EF4-FFF2-40B4-BE49-F238E27FC236}">
                  <a16:creationId xmlns:a16="http://schemas.microsoft.com/office/drawing/2014/main" id="{9AD27997-4281-4B54-9055-A0F0028129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937042" y="5049293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7" name="Freeform 102">
              <a:extLst>
                <a:ext uri="{FF2B5EF4-FFF2-40B4-BE49-F238E27FC236}">
                  <a16:creationId xmlns:a16="http://schemas.microsoft.com/office/drawing/2014/main" id="{3E41767B-D672-4A2B-A6A4-963C085A89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639676" y="5302898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8" name="Freeform 103">
              <a:extLst>
                <a:ext uri="{FF2B5EF4-FFF2-40B4-BE49-F238E27FC236}">
                  <a16:creationId xmlns:a16="http://schemas.microsoft.com/office/drawing/2014/main" id="{AB4F7F6A-E2B2-4495-9B73-CD2BF7F35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691555" y="2326783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9" name="Freeform 117">
              <a:extLst>
                <a:ext uri="{FF2B5EF4-FFF2-40B4-BE49-F238E27FC236}">
                  <a16:creationId xmlns:a16="http://schemas.microsoft.com/office/drawing/2014/main" id="{47982EE6-D4AC-49D9-9045-46EB0DDEA0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773558" y="2380211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0" name="Freeform 118">
              <a:extLst>
                <a:ext uri="{FF2B5EF4-FFF2-40B4-BE49-F238E27FC236}">
                  <a16:creationId xmlns:a16="http://schemas.microsoft.com/office/drawing/2014/main" id="{B37DA8E7-A892-4110-A590-4407256B2D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664388" y="1641893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1" name="Freeform 119">
              <a:extLst>
                <a:ext uri="{FF2B5EF4-FFF2-40B4-BE49-F238E27FC236}">
                  <a16:creationId xmlns:a16="http://schemas.microsoft.com/office/drawing/2014/main" id="{92F7A78A-541E-4652-82A6-5EFF9AFA58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646792" y="1980827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" name="Freeform 41">
              <a:extLst>
                <a:ext uri="{FF2B5EF4-FFF2-40B4-BE49-F238E27FC236}">
                  <a16:creationId xmlns:a16="http://schemas.microsoft.com/office/drawing/2014/main" id="{66CD4983-0D67-47D1-B718-95E23F619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274146" y="5296283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3" name="Freeform 79">
              <a:extLst>
                <a:ext uri="{FF2B5EF4-FFF2-40B4-BE49-F238E27FC236}">
                  <a16:creationId xmlns:a16="http://schemas.microsoft.com/office/drawing/2014/main" id="{B2994A0B-6B7D-42B0-81A8-EA482E2696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389090" y="2938560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4" name="Freeform 79">
              <a:extLst>
                <a:ext uri="{FF2B5EF4-FFF2-40B4-BE49-F238E27FC236}">
                  <a16:creationId xmlns:a16="http://schemas.microsoft.com/office/drawing/2014/main" id="{71D6B524-6981-4540-85FC-1C7E3A9103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068969" y="1831182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5" name="Freeform 79">
              <a:extLst>
                <a:ext uri="{FF2B5EF4-FFF2-40B4-BE49-F238E27FC236}">
                  <a16:creationId xmlns:a16="http://schemas.microsoft.com/office/drawing/2014/main" id="{119CDAF4-086B-4DF4-91C4-0E55E2E044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34612" y="267742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6" name="Freeform 74">
              <a:extLst>
                <a:ext uri="{FF2B5EF4-FFF2-40B4-BE49-F238E27FC236}">
                  <a16:creationId xmlns:a16="http://schemas.microsoft.com/office/drawing/2014/main" id="{4A3083A2-69D2-4C08-9514-FF14E494D8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564508" y="938073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7" name="Freeform 53">
              <a:extLst>
                <a:ext uri="{FF2B5EF4-FFF2-40B4-BE49-F238E27FC236}">
                  <a16:creationId xmlns:a16="http://schemas.microsoft.com/office/drawing/2014/main" id="{3153AA8F-BF95-4135-98A9-71FD20DD5F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040577" y="565264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8" name="Freeform 85">
              <a:extLst>
                <a:ext uri="{FF2B5EF4-FFF2-40B4-BE49-F238E27FC236}">
                  <a16:creationId xmlns:a16="http://schemas.microsoft.com/office/drawing/2014/main" id="{D279C500-6A73-497D-9B5A-E2F33AD134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646792" y="1839756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pic>
        <p:nvPicPr>
          <p:cNvPr id="4" name="Picture 3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CB78F7EA-D247-49F2-9622-7EAABB4224D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485314" y="1959821"/>
            <a:ext cx="4514997" cy="38716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4192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7" name="Rectangle 83">
            <a:extLst>
              <a:ext uri="{FF2B5EF4-FFF2-40B4-BE49-F238E27FC236}">
                <a16:creationId xmlns:a16="http://schemas.microsoft.com/office/drawing/2014/main" id="{72CD369A-5284-45B1-B107-702483A8BD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30BC90-4EC0-4FDD-9301-5CB903E9DF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5077" y="287183"/>
            <a:ext cx="6188277" cy="1372823"/>
          </a:xfrm>
        </p:spPr>
        <p:txBody>
          <a:bodyPr>
            <a:normAutofit/>
          </a:bodyPr>
          <a:lstStyle/>
          <a:p>
            <a:r>
              <a:rPr lang="en-GB" dirty="0"/>
              <a:t>Anthropology</a:t>
            </a:r>
          </a:p>
        </p:txBody>
      </p:sp>
      <p:grpSp>
        <p:nvGrpSpPr>
          <p:cNvPr id="238" name="Group 85">
            <a:extLst>
              <a:ext uri="{FF2B5EF4-FFF2-40B4-BE49-F238E27FC236}">
                <a16:creationId xmlns:a16="http://schemas.microsoft.com/office/drawing/2014/main" id="{BC3EC256-5633-414E-89A7-4DF178057E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44975" y="42050"/>
            <a:ext cx="1319321" cy="6804850"/>
            <a:chOff x="1744975" y="42050"/>
            <a:chExt cx="1319321" cy="6804850"/>
          </a:xfrm>
        </p:grpSpPr>
        <p:sp>
          <p:nvSpPr>
            <p:cNvPr id="87" name="Freeform 8">
              <a:extLst>
                <a:ext uri="{FF2B5EF4-FFF2-40B4-BE49-F238E27FC236}">
                  <a16:creationId xmlns:a16="http://schemas.microsoft.com/office/drawing/2014/main" id="{57652216-AF47-4D6B-A81B-2DC28B6255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2593792" y="4728335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8" name="Freeform 78">
              <a:extLst>
                <a:ext uri="{FF2B5EF4-FFF2-40B4-BE49-F238E27FC236}">
                  <a16:creationId xmlns:a16="http://schemas.microsoft.com/office/drawing/2014/main" id="{4850C240-229E-44CC-9B0C-7C70B8524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2914562" y="668947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9" name="Freeform 79">
              <a:extLst>
                <a:ext uri="{FF2B5EF4-FFF2-40B4-BE49-F238E27FC236}">
                  <a16:creationId xmlns:a16="http://schemas.microsoft.com/office/drawing/2014/main" id="{0C20C1F3-97C9-485A-BBF1-F712C6FDD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2926934" y="899992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0" name="Freeform 80">
              <a:extLst>
                <a:ext uri="{FF2B5EF4-FFF2-40B4-BE49-F238E27FC236}">
                  <a16:creationId xmlns:a16="http://schemas.microsoft.com/office/drawing/2014/main" id="{5FB7F486-D669-4315-848B-079715C0A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2921593" y="1137787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1" name="Freeform 84">
              <a:extLst>
                <a:ext uri="{FF2B5EF4-FFF2-40B4-BE49-F238E27FC236}">
                  <a16:creationId xmlns:a16="http://schemas.microsoft.com/office/drawing/2014/main" id="{41C1AA59-6A1E-4A61-8483-8056A09E0C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2896052" y="464361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2" name="Freeform 86">
              <a:extLst>
                <a:ext uri="{FF2B5EF4-FFF2-40B4-BE49-F238E27FC236}">
                  <a16:creationId xmlns:a16="http://schemas.microsoft.com/office/drawing/2014/main" id="{851A3E4E-2857-4A69-AEC0-79CF8C413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2906021" y="118352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3" name="Freeform 106">
              <a:extLst>
                <a:ext uri="{FF2B5EF4-FFF2-40B4-BE49-F238E27FC236}">
                  <a16:creationId xmlns:a16="http://schemas.microsoft.com/office/drawing/2014/main" id="{449C2B94-6D2C-466B-9091-18CA599565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2641720" y="633568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4" name="Freeform 108">
              <a:extLst>
                <a:ext uri="{FF2B5EF4-FFF2-40B4-BE49-F238E27FC236}">
                  <a16:creationId xmlns:a16="http://schemas.microsoft.com/office/drawing/2014/main" id="{D09D148A-E95C-4A5F-AFBD-D05C90839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2624547" y="1134288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5" name="Freeform 110">
              <a:extLst>
                <a:ext uri="{FF2B5EF4-FFF2-40B4-BE49-F238E27FC236}">
                  <a16:creationId xmlns:a16="http://schemas.microsoft.com/office/drawing/2014/main" id="{5B90C58B-B2C5-4C93-8397-016D62EE67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2619444" y="385733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6" name="Freeform 112">
              <a:extLst>
                <a:ext uri="{FF2B5EF4-FFF2-40B4-BE49-F238E27FC236}">
                  <a16:creationId xmlns:a16="http://schemas.microsoft.com/office/drawing/2014/main" id="{97EE4FEF-54FA-45E2-A177-BA946262DF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2630146" y="954579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7" name="Freeform 36">
              <a:extLst>
                <a:ext uri="{FF2B5EF4-FFF2-40B4-BE49-F238E27FC236}">
                  <a16:creationId xmlns:a16="http://schemas.microsoft.com/office/drawing/2014/main" id="{21D3B3BA-A1D7-450E-B002-44DFDC68F9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2294226" y="4598801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8" name="Freeform 41">
              <a:extLst>
                <a:ext uri="{FF2B5EF4-FFF2-40B4-BE49-F238E27FC236}">
                  <a16:creationId xmlns:a16="http://schemas.microsoft.com/office/drawing/2014/main" id="{71516E84-743F-4EE4-B466-909E55FCC9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991372" y="4671231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9" name="Freeform 42">
              <a:extLst>
                <a:ext uri="{FF2B5EF4-FFF2-40B4-BE49-F238E27FC236}">
                  <a16:creationId xmlns:a16="http://schemas.microsoft.com/office/drawing/2014/main" id="{285EE84A-B305-47FC-9896-3EAAE94F6D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721306" y="4672363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0" name="Freeform 45">
              <a:extLst>
                <a:ext uri="{FF2B5EF4-FFF2-40B4-BE49-F238E27FC236}">
                  <a16:creationId xmlns:a16="http://schemas.microsoft.com/office/drawing/2014/main" id="{ACD91DA3-CF45-4374-AEDA-5DA2E53EE4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2857458" y="4410076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1" name="Freeform 69">
              <a:extLst>
                <a:ext uri="{FF2B5EF4-FFF2-40B4-BE49-F238E27FC236}">
                  <a16:creationId xmlns:a16="http://schemas.microsoft.com/office/drawing/2014/main" id="{BB356FF6-7153-4AE8-904C-8535363AA8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2854176" y="5651651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2" name="Freeform 70">
              <a:extLst>
                <a:ext uri="{FF2B5EF4-FFF2-40B4-BE49-F238E27FC236}">
                  <a16:creationId xmlns:a16="http://schemas.microsoft.com/office/drawing/2014/main" id="{D9CD9700-C2DA-4CCD-8700-D763281E4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2818389" y="6243395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3" name="Freeform 74">
              <a:extLst>
                <a:ext uri="{FF2B5EF4-FFF2-40B4-BE49-F238E27FC236}">
                  <a16:creationId xmlns:a16="http://schemas.microsoft.com/office/drawing/2014/main" id="{EF5898F8-F274-4A71-ABC2-972788452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2835281" y="5984792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4" name="Freeform 85">
              <a:extLst>
                <a:ext uri="{FF2B5EF4-FFF2-40B4-BE49-F238E27FC236}">
                  <a16:creationId xmlns:a16="http://schemas.microsoft.com/office/drawing/2014/main" id="{AEBBE398-C737-4798-92D3-68B6928A9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2845443" y="6468970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5" name="Freeform 87">
              <a:extLst>
                <a:ext uri="{FF2B5EF4-FFF2-40B4-BE49-F238E27FC236}">
                  <a16:creationId xmlns:a16="http://schemas.microsoft.com/office/drawing/2014/main" id="{F3116C15-246C-412A-B5A8-DC7E056EC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2822723" y="6734262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6" name="Freeform 88">
              <a:extLst>
                <a:ext uri="{FF2B5EF4-FFF2-40B4-BE49-F238E27FC236}">
                  <a16:creationId xmlns:a16="http://schemas.microsoft.com/office/drawing/2014/main" id="{F9FA8A4C-F799-47E7-85C8-4DA109A003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2909835" y="5700739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7" name="Freeform 102">
              <a:extLst>
                <a:ext uri="{FF2B5EF4-FFF2-40B4-BE49-F238E27FC236}">
                  <a16:creationId xmlns:a16="http://schemas.microsoft.com/office/drawing/2014/main" id="{06EB852C-D558-4FA2-B6BD-72478CDCE5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2563385" y="5748297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8" name="Freeform 103">
              <a:extLst>
                <a:ext uri="{FF2B5EF4-FFF2-40B4-BE49-F238E27FC236}">
                  <a16:creationId xmlns:a16="http://schemas.microsoft.com/office/drawing/2014/main" id="{0B128693-39C5-4999-9EB7-FAF6D33AF6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2546293" y="6018719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9" name="Freeform 117">
              <a:extLst>
                <a:ext uri="{FF2B5EF4-FFF2-40B4-BE49-F238E27FC236}">
                  <a16:creationId xmlns:a16="http://schemas.microsoft.com/office/drawing/2014/main" id="{A7E94734-299A-4A1A-8745-522701D7F0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2598102" y="6062398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0" name="Freeform 118">
              <a:extLst>
                <a:ext uri="{FF2B5EF4-FFF2-40B4-BE49-F238E27FC236}">
                  <a16:creationId xmlns:a16="http://schemas.microsoft.com/office/drawing/2014/main" id="{88D7A4B9-ADFA-49C6-A86B-1801ECE375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2583208" y="6710138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1" name="Freeform 119">
              <a:extLst>
                <a:ext uri="{FF2B5EF4-FFF2-40B4-BE49-F238E27FC236}">
                  <a16:creationId xmlns:a16="http://schemas.microsoft.com/office/drawing/2014/main" id="{1D2B967C-42F5-4C41-B5A8-333B15CF27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2554120" y="6262680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" name="Freeform 8">
              <a:extLst>
                <a:ext uri="{FF2B5EF4-FFF2-40B4-BE49-F238E27FC236}">
                  <a16:creationId xmlns:a16="http://schemas.microsoft.com/office/drawing/2014/main" id="{7E3E1C46-3049-4EC7-A692-A95CEE2A80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2624220" y="206994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3" name="Freeform 8">
              <a:extLst>
                <a:ext uri="{FF2B5EF4-FFF2-40B4-BE49-F238E27FC236}">
                  <a16:creationId xmlns:a16="http://schemas.microsoft.com/office/drawing/2014/main" id="{59EC4BA9-BAFD-46B9-B282-A708F32DA6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853403" y="67393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4" name="Freeform 43">
              <a:extLst>
                <a:ext uri="{FF2B5EF4-FFF2-40B4-BE49-F238E27FC236}">
                  <a16:creationId xmlns:a16="http://schemas.microsoft.com/office/drawing/2014/main" id="{0BB44AF0-8C8E-4407-8BE6-C5A64ACB7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819884" y="5967585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5" name="Freeform 51">
              <a:extLst>
                <a:ext uri="{FF2B5EF4-FFF2-40B4-BE49-F238E27FC236}">
                  <a16:creationId xmlns:a16="http://schemas.microsoft.com/office/drawing/2014/main" id="{85398933-36C3-494E-B746-673993C878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810283" y="573437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6" name="Freeform 53">
              <a:extLst>
                <a:ext uri="{FF2B5EF4-FFF2-40B4-BE49-F238E27FC236}">
                  <a16:creationId xmlns:a16="http://schemas.microsoft.com/office/drawing/2014/main" id="{84BFEAB6-0117-44A8-8459-8592C14D9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751968" y="5465370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7" name="Freeform 54">
              <a:extLst>
                <a:ext uri="{FF2B5EF4-FFF2-40B4-BE49-F238E27FC236}">
                  <a16:creationId xmlns:a16="http://schemas.microsoft.com/office/drawing/2014/main" id="{A171CE1C-2DD7-4682-BE34-E3D5986A06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848820" y="6232142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8" name="Freeform 59">
              <a:extLst>
                <a:ext uri="{FF2B5EF4-FFF2-40B4-BE49-F238E27FC236}">
                  <a16:creationId xmlns:a16="http://schemas.microsoft.com/office/drawing/2014/main" id="{993E51E0-704B-47D0-9E80-52F81035FB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785974" y="6481570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9" name="Freeform 61">
              <a:extLst>
                <a:ext uri="{FF2B5EF4-FFF2-40B4-BE49-F238E27FC236}">
                  <a16:creationId xmlns:a16="http://schemas.microsoft.com/office/drawing/2014/main" id="{B877D7D4-56A7-4747-AB50-4D2CB582A7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791453" y="6698934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0" name="Freeform 78">
              <a:extLst>
                <a:ext uri="{FF2B5EF4-FFF2-40B4-BE49-F238E27FC236}">
                  <a16:creationId xmlns:a16="http://schemas.microsoft.com/office/drawing/2014/main" id="{7AD863AE-05C2-42B0-8B8C-2262A95B8D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2043184" y="6077982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1" name="Freeform 79">
              <a:extLst>
                <a:ext uri="{FF2B5EF4-FFF2-40B4-BE49-F238E27FC236}">
                  <a16:creationId xmlns:a16="http://schemas.microsoft.com/office/drawing/2014/main" id="{96FE0420-A304-40C5-A11A-0D43C374DB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2054739" y="5852650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2" name="Freeform 80">
              <a:extLst>
                <a:ext uri="{FF2B5EF4-FFF2-40B4-BE49-F238E27FC236}">
                  <a16:creationId xmlns:a16="http://schemas.microsoft.com/office/drawing/2014/main" id="{5712C99F-0668-4696-B7F5-5BE3B40780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2059192" y="5618119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3" name="Freeform 84">
              <a:extLst>
                <a:ext uri="{FF2B5EF4-FFF2-40B4-BE49-F238E27FC236}">
                  <a16:creationId xmlns:a16="http://schemas.microsoft.com/office/drawing/2014/main" id="{45B51241-B4A7-44BA-B3B1-6D0785936E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2065791" y="6353133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4" name="Freeform 86">
              <a:extLst>
                <a:ext uri="{FF2B5EF4-FFF2-40B4-BE49-F238E27FC236}">
                  <a16:creationId xmlns:a16="http://schemas.microsoft.com/office/drawing/2014/main" id="{D6E3E1E9-9E2B-4B15-979A-D9ADF02FEB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2078761" y="6639984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5" name="Freeform 106">
              <a:extLst>
                <a:ext uri="{FF2B5EF4-FFF2-40B4-BE49-F238E27FC236}">
                  <a16:creationId xmlns:a16="http://schemas.microsoft.com/office/drawing/2014/main" id="{A37D17A3-9203-43E1-955F-779C2CFD3B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2357994" y="6091744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6" name="Freeform 108">
              <a:extLst>
                <a:ext uri="{FF2B5EF4-FFF2-40B4-BE49-F238E27FC236}">
                  <a16:creationId xmlns:a16="http://schemas.microsoft.com/office/drawing/2014/main" id="{42EEB773-123A-4E50-93FF-FE62CB9377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2344939" y="5584610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7" name="Freeform 110">
              <a:extLst>
                <a:ext uri="{FF2B5EF4-FFF2-40B4-BE49-F238E27FC236}">
                  <a16:creationId xmlns:a16="http://schemas.microsoft.com/office/drawing/2014/main" id="{41D4F2D5-C07C-4F05-A11F-6024B7F13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2358684" y="6418626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8" name="Freeform 112">
              <a:extLst>
                <a:ext uri="{FF2B5EF4-FFF2-40B4-BE49-F238E27FC236}">
                  <a16:creationId xmlns:a16="http://schemas.microsoft.com/office/drawing/2014/main" id="{9AD3968C-7A54-4876-A3B1-0A199BD9D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2357730" y="5882420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9" name="Freeform 34">
              <a:extLst>
                <a:ext uri="{FF2B5EF4-FFF2-40B4-BE49-F238E27FC236}">
                  <a16:creationId xmlns:a16="http://schemas.microsoft.com/office/drawing/2014/main" id="{84A9F12A-9E3E-4B1C-AECE-2204350DC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819827" y="1405235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0" name="Freeform 36">
              <a:extLst>
                <a:ext uri="{FF2B5EF4-FFF2-40B4-BE49-F238E27FC236}">
                  <a16:creationId xmlns:a16="http://schemas.microsoft.com/office/drawing/2014/main" id="{AE1C5FD2-F9CD-4637-814D-A3A526F07B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842290" y="724578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1" name="Freeform 41">
              <a:extLst>
                <a:ext uri="{FF2B5EF4-FFF2-40B4-BE49-F238E27FC236}">
                  <a16:creationId xmlns:a16="http://schemas.microsoft.com/office/drawing/2014/main" id="{83C66AA3-5242-4EC3-A629-2C827DED24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842290" y="51705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2" name="Freeform 42">
              <a:extLst>
                <a:ext uri="{FF2B5EF4-FFF2-40B4-BE49-F238E27FC236}">
                  <a16:creationId xmlns:a16="http://schemas.microsoft.com/office/drawing/2014/main" id="{132B76A0-CFCB-46B9-A647-A0CDEE2F7E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821480" y="1221982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3" name="Freeform 45">
              <a:extLst>
                <a:ext uri="{FF2B5EF4-FFF2-40B4-BE49-F238E27FC236}">
                  <a16:creationId xmlns:a16="http://schemas.microsoft.com/office/drawing/2014/main" id="{423AA744-F810-4397-917F-77D42FE3D0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872483" y="93460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4" name="Freeform 66">
              <a:extLst>
                <a:ext uri="{FF2B5EF4-FFF2-40B4-BE49-F238E27FC236}">
                  <a16:creationId xmlns:a16="http://schemas.microsoft.com/office/drawing/2014/main" id="{5C72F779-C984-4431-94E3-38E6050EAD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2125160" y="1389589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5" name="Freeform 69">
              <a:extLst>
                <a:ext uri="{FF2B5EF4-FFF2-40B4-BE49-F238E27FC236}">
                  <a16:creationId xmlns:a16="http://schemas.microsoft.com/office/drawing/2014/main" id="{8BF25437-23A6-4F68-A6CC-2021B4DB5F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2125043" y="1107344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6" name="Freeform 70">
              <a:extLst>
                <a:ext uri="{FF2B5EF4-FFF2-40B4-BE49-F238E27FC236}">
                  <a16:creationId xmlns:a16="http://schemas.microsoft.com/office/drawing/2014/main" id="{B68970AA-D5FD-4ED4-8AE4-C981BD290B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2174122" y="551506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7" name="Freeform 74">
              <a:extLst>
                <a:ext uri="{FF2B5EF4-FFF2-40B4-BE49-F238E27FC236}">
                  <a16:creationId xmlns:a16="http://schemas.microsoft.com/office/drawing/2014/main" id="{56CDF8D4-4455-458D-A168-36FD9BCF2E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2151027" y="765229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8" name="Freeform 85">
              <a:extLst>
                <a:ext uri="{FF2B5EF4-FFF2-40B4-BE49-F238E27FC236}">
                  <a16:creationId xmlns:a16="http://schemas.microsoft.com/office/drawing/2014/main" id="{17A0BB86-D681-41CF-9C63-B55FAA2708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2139067" y="258174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9" name="Freeform 87">
              <a:extLst>
                <a:ext uri="{FF2B5EF4-FFF2-40B4-BE49-F238E27FC236}">
                  <a16:creationId xmlns:a16="http://schemas.microsoft.com/office/drawing/2014/main" id="{51933FCD-E07F-4E47-853E-B791F1BBDF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2142681" y="94688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0" name="Freeform 88">
              <a:extLst>
                <a:ext uri="{FF2B5EF4-FFF2-40B4-BE49-F238E27FC236}">
                  <a16:creationId xmlns:a16="http://schemas.microsoft.com/office/drawing/2014/main" id="{2EB1546B-A39B-432A-8E6A-1F7421881D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2207625" y="1163525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1" name="Freeform 94">
              <a:extLst>
                <a:ext uri="{FF2B5EF4-FFF2-40B4-BE49-F238E27FC236}">
                  <a16:creationId xmlns:a16="http://schemas.microsoft.com/office/drawing/2014/main" id="{A5AF0119-0028-4D14-B6CF-0ED0AF8629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2392943" y="1362883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2" name="Freeform 102">
              <a:extLst>
                <a:ext uri="{FF2B5EF4-FFF2-40B4-BE49-F238E27FC236}">
                  <a16:creationId xmlns:a16="http://schemas.microsoft.com/office/drawing/2014/main" id="{39B7BAEF-46A4-4EE7-A3F1-2B0C3139ED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2402256" y="1155654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3" name="Freeform 103">
              <a:extLst>
                <a:ext uri="{FF2B5EF4-FFF2-40B4-BE49-F238E27FC236}">
                  <a16:creationId xmlns:a16="http://schemas.microsoft.com/office/drawing/2014/main" id="{4AFF19DE-7520-450D-BBC4-514637C677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2418542" y="797064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4" name="Freeform 117">
              <a:extLst>
                <a:ext uri="{FF2B5EF4-FFF2-40B4-BE49-F238E27FC236}">
                  <a16:creationId xmlns:a16="http://schemas.microsoft.com/office/drawing/2014/main" id="{55F5F049-082E-4F28-A6F9-B22CED3476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2500545" y="850492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5" name="Freeform 118">
              <a:extLst>
                <a:ext uri="{FF2B5EF4-FFF2-40B4-BE49-F238E27FC236}">
                  <a16:creationId xmlns:a16="http://schemas.microsoft.com/office/drawing/2014/main" id="{F1FA5EE8-8FDF-4249-8FBE-5EE4A41B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2391375" y="112174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6" name="Freeform 119">
              <a:extLst>
                <a:ext uri="{FF2B5EF4-FFF2-40B4-BE49-F238E27FC236}">
                  <a16:creationId xmlns:a16="http://schemas.microsoft.com/office/drawing/2014/main" id="{0516D437-66A6-4F8A-AB89-41D39D3598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2412255" y="528605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7" name="Freeform 8">
              <a:extLst>
                <a:ext uri="{FF2B5EF4-FFF2-40B4-BE49-F238E27FC236}">
                  <a16:creationId xmlns:a16="http://schemas.microsoft.com/office/drawing/2014/main" id="{3F9DD8A5-3889-448A-BB79-A5E1086DC5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2319382" y="6688861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9" name="Freeform 41">
              <a:extLst>
                <a:ext uri="{FF2B5EF4-FFF2-40B4-BE49-F238E27FC236}">
                  <a16:creationId xmlns:a16="http://schemas.microsoft.com/office/drawing/2014/main" id="{A5411003-0583-4E13-BD73-09447FE07B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2576051" y="5492043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0" name="Freeform 41">
              <a:extLst>
                <a:ext uri="{FF2B5EF4-FFF2-40B4-BE49-F238E27FC236}">
                  <a16:creationId xmlns:a16="http://schemas.microsoft.com/office/drawing/2014/main" id="{0857F65C-18A4-4138-888F-60B6250E55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2563626" y="651588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1" name="Freeform 41">
              <a:extLst>
                <a:ext uri="{FF2B5EF4-FFF2-40B4-BE49-F238E27FC236}">
                  <a16:creationId xmlns:a16="http://schemas.microsoft.com/office/drawing/2014/main" id="{ABED9D28-F90F-4E28-A5EE-F59041B05E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2916458" y="1405539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2" name="Freeform 79">
              <a:extLst>
                <a:ext uri="{FF2B5EF4-FFF2-40B4-BE49-F238E27FC236}">
                  <a16:creationId xmlns:a16="http://schemas.microsoft.com/office/drawing/2014/main" id="{A2B5689A-49D3-4436-8E8B-8B6C049D21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2338545" y="4860744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3" name="Freeform 79">
              <a:extLst>
                <a:ext uri="{FF2B5EF4-FFF2-40B4-BE49-F238E27FC236}">
                  <a16:creationId xmlns:a16="http://schemas.microsoft.com/office/drawing/2014/main" id="{9AEF7DFC-F323-44D3-93BC-8991F4501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2867650" y="5437392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4" name="Freeform 79">
              <a:extLst>
                <a:ext uri="{FF2B5EF4-FFF2-40B4-BE49-F238E27FC236}">
                  <a16:creationId xmlns:a16="http://schemas.microsoft.com/office/drawing/2014/main" id="{7D9C0AE3-7512-40BE-9DB0-92E5C9FAA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2631376" y="1404839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5" name="Freeform 79">
              <a:extLst>
                <a:ext uri="{FF2B5EF4-FFF2-40B4-BE49-F238E27FC236}">
                  <a16:creationId xmlns:a16="http://schemas.microsoft.com/office/drawing/2014/main" id="{4EDB005F-47FF-4F3E-A8EC-AA3B45D3B6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838486" y="301463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6" name="Freeform 43">
              <a:extLst>
                <a:ext uri="{FF2B5EF4-FFF2-40B4-BE49-F238E27FC236}">
                  <a16:creationId xmlns:a16="http://schemas.microsoft.com/office/drawing/2014/main" id="{66DA380F-77D7-4F06-B633-F9D8566585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2019036" y="488697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7" name="Freeform 51">
              <a:extLst>
                <a:ext uri="{FF2B5EF4-FFF2-40B4-BE49-F238E27FC236}">
                  <a16:creationId xmlns:a16="http://schemas.microsoft.com/office/drawing/2014/main" id="{066B6C10-E3AE-4C93-8E97-EBE1FF1F2E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2691123" y="2512744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8" name="Freeform 53">
              <a:extLst>
                <a:ext uri="{FF2B5EF4-FFF2-40B4-BE49-F238E27FC236}">
                  <a16:creationId xmlns:a16="http://schemas.microsoft.com/office/drawing/2014/main" id="{E277C220-5466-4FD0-B77C-7E295E8C31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2579867" y="4136512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9" name="Freeform 78">
              <a:extLst>
                <a:ext uri="{FF2B5EF4-FFF2-40B4-BE49-F238E27FC236}">
                  <a16:creationId xmlns:a16="http://schemas.microsoft.com/office/drawing/2014/main" id="{3DEA17E6-646F-4827-A08D-E4725219F0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2950954" y="2303194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0" name="Freeform 79">
              <a:extLst>
                <a:ext uri="{FF2B5EF4-FFF2-40B4-BE49-F238E27FC236}">
                  <a16:creationId xmlns:a16="http://schemas.microsoft.com/office/drawing/2014/main" id="{3B5C6B2B-92D7-442F-8445-E554C082A5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2950350" y="2763162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1" name="Freeform 80">
              <a:extLst>
                <a:ext uri="{FF2B5EF4-FFF2-40B4-BE49-F238E27FC236}">
                  <a16:creationId xmlns:a16="http://schemas.microsoft.com/office/drawing/2014/main" id="{78B1671C-BA12-4A0C-BF73-4C133110AE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2015237" y="5160576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2" name="Freeform 84">
              <a:extLst>
                <a:ext uri="{FF2B5EF4-FFF2-40B4-BE49-F238E27FC236}">
                  <a16:creationId xmlns:a16="http://schemas.microsoft.com/office/drawing/2014/main" id="{3E147694-6DC6-4EE8-AC97-7AE26398DC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2932444" y="2098608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3" name="Freeform 86">
              <a:extLst>
                <a:ext uri="{FF2B5EF4-FFF2-40B4-BE49-F238E27FC236}">
                  <a16:creationId xmlns:a16="http://schemas.microsoft.com/office/drawing/2014/main" id="{E0283834-E22A-4F12-8B1D-9D97BDDC8B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2942413" y="1752599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4" name="Freeform 106">
              <a:extLst>
                <a:ext uri="{FF2B5EF4-FFF2-40B4-BE49-F238E27FC236}">
                  <a16:creationId xmlns:a16="http://schemas.microsoft.com/office/drawing/2014/main" id="{27CBE636-5461-44EB-AE97-6E8154E9C7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2678112" y="220533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5" name="Freeform 108">
              <a:extLst>
                <a:ext uri="{FF2B5EF4-FFF2-40B4-BE49-F238E27FC236}">
                  <a16:creationId xmlns:a16="http://schemas.microsoft.com/office/drawing/2014/main" id="{A06117E5-5F5D-46C1-ACE2-979C1BA461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2288286" y="4331982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6" name="Freeform 110">
              <a:extLst>
                <a:ext uri="{FF2B5EF4-FFF2-40B4-BE49-F238E27FC236}">
                  <a16:creationId xmlns:a16="http://schemas.microsoft.com/office/drawing/2014/main" id="{9DEA3051-9D19-4DC6-8C98-00C425876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2655836" y="1957502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7" name="Freeform 112">
              <a:extLst>
                <a:ext uri="{FF2B5EF4-FFF2-40B4-BE49-F238E27FC236}">
                  <a16:creationId xmlns:a16="http://schemas.microsoft.com/office/drawing/2014/main" id="{DF50010C-C69E-4770-B0E3-E4DC2ACE1B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2902264" y="4778912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8" name="Freeform 8">
              <a:extLst>
                <a:ext uri="{FF2B5EF4-FFF2-40B4-BE49-F238E27FC236}">
                  <a16:creationId xmlns:a16="http://schemas.microsoft.com/office/drawing/2014/main" id="{EF4373F0-D39C-43FD-9D4E-20E2371D66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2691593" y="1713380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9" name="Freeform 8">
              <a:extLst>
                <a:ext uri="{FF2B5EF4-FFF2-40B4-BE49-F238E27FC236}">
                  <a16:creationId xmlns:a16="http://schemas.microsoft.com/office/drawing/2014/main" id="{1DF9A3CD-079A-4625-84F2-DF7EC61A08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889795" y="163916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0" name="Freeform 34">
              <a:extLst>
                <a:ext uri="{FF2B5EF4-FFF2-40B4-BE49-F238E27FC236}">
                  <a16:creationId xmlns:a16="http://schemas.microsoft.com/office/drawing/2014/main" id="{D7908608-A36E-4015-8FFF-EE727465F4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771381" y="5244168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1" name="Freeform 36">
              <a:extLst>
                <a:ext uri="{FF2B5EF4-FFF2-40B4-BE49-F238E27FC236}">
                  <a16:creationId xmlns:a16="http://schemas.microsoft.com/office/drawing/2014/main" id="{8E4FC21A-4E37-45B9-8ED9-8E9A200F61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842290" y="2429150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2" name="Freeform 41">
              <a:extLst>
                <a:ext uri="{FF2B5EF4-FFF2-40B4-BE49-F238E27FC236}">
                  <a16:creationId xmlns:a16="http://schemas.microsoft.com/office/drawing/2014/main" id="{7EC6CA60-3309-4909-A242-6EDC1620A3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842290" y="217353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3" name="Freeform 42">
              <a:extLst>
                <a:ext uri="{FF2B5EF4-FFF2-40B4-BE49-F238E27FC236}">
                  <a16:creationId xmlns:a16="http://schemas.microsoft.com/office/drawing/2014/main" id="{E36F8D28-C5C9-4366-9BDE-D82FC2ED97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752997" y="4988780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4" name="Freeform 45">
              <a:extLst>
                <a:ext uri="{FF2B5EF4-FFF2-40B4-BE49-F238E27FC236}">
                  <a16:creationId xmlns:a16="http://schemas.microsoft.com/office/drawing/2014/main" id="{347BC4EC-879E-4A58-BB8E-9965F42E5A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859942" y="2769269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5" name="Freeform 66">
              <a:extLst>
                <a:ext uri="{FF2B5EF4-FFF2-40B4-BE49-F238E27FC236}">
                  <a16:creationId xmlns:a16="http://schemas.microsoft.com/office/drawing/2014/main" id="{2FE79B60-958E-49FB-BAE5-09E087A8BF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2351083" y="5211114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6" name="Freeform 69">
              <a:extLst>
                <a:ext uri="{FF2B5EF4-FFF2-40B4-BE49-F238E27FC236}">
                  <a16:creationId xmlns:a16="http://schemas.microsoft.com/office/drawing/2014/main" id="{F219BB5D-9580-4264-9E63-C861E6658F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2655867" y="58375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7" name="Freeform 70">
              <a:extLst>
                <a:ext uri="{FF2B5EF4-FFF2-40B4-BE49-F238E27FC236}">
                  <a16:creationId xmlns:a16="http://schemas.microsoft.com/office/drawing/2014/main" id="{CEF6BF91-FC3D-46D7-8208-81727E55D0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2149643" y="2195954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8" name="Freeform 74">
              <a:extLst>
                <a:ext uri="{FF2B5EF4-FFF2-40B4-BE49-F238E27FC236}">
                  <a16:creationId xmlns:a16="http://schemas.microsoft.com/office/drawing/2014/main" id="{87C340A0-6594-44EF-A2FF-368EE4365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2162398" y="2504649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9" name="Freeform 85">
              <a:extLst>
                <a:ext uri="{FF2B5EF4-FFF2-40B4-BE49-F238E27FC236}">
                  <a16:creationId xmlns:a16="http://schemas.microsoft.com/office/drawing/2014/main" id="{C1864E85-CB41-4E68-88E0-97EC875AC5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2162024" y="1973224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0" name="Freeform 87">
              <a:extLst>
                <a:ext uri="{FF2B5EF4-FFF2-40B4-BE49-F238E27FC236}">
                  <a16:creationId xmlns:a16="http://schemas.microsoft.com/office/drawing/2014/main" id="{BE8F5959-39FD-404F-9DCA-045A6FF03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2179073" y="1666457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1" name="Freeform 88">
              <a:extLst>
                <a:ext uri="{FF2B5EF4-FFF2-40B4-BE49-F238E27FC236}">
                  <a16:creationId xmlns:a16="http://schemas.microsoft.com/office/drawing/2014/main" id="{AF2FFA2C-AA3B-4407-8D1E-EC9EBA5E1A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2244017" y="2735294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2" name="Freeform 94">
              <a:extLst>
                <a:ext uri="{FF2B5EF4-FFF2-40B4-BE49-F238E27FC236}">
                  <a16:creationId xmlns:a16="http://schemas.microsoft.com/office/drawing/2014/main" id="{9AD27997-4281-4B54-9055-A0F0028129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2620676" y="5091343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3" name="Freeform 102">
              <a:extLst>
                <a:ext uri="{FF2B5EF4-FFF2-40B4-BE49-F238E27FC236}">
                  <a16:creationId xmlns:a16="http://schemas.microsoft.com/office/drawing/2014/main" id="{3E41767B-D672-4A2B-A6A4-963C085A89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2376473" y="5344948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4" name="Freeform 103">
              <a:extLst>
                <a:ext uri="{FF2B5EF4-FFF2-40B4-BE49-F238E27FC236}">
                  <a16:creationId xmlns:a16="http://schemas.microsoft.com/office/drawing/2014/main" id="{AB4F7F6A-E2B2-4495-9B73-CD2BF7F35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2454934" y="2368833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5" name="Freeform 117">
              <a:extLst>
                <a:ext uri="{FF2B5EF4-FFF2-40B4-BE49-F238E27FC236}">
                  <a16:creationId xmlns:a16="http://schemas.microsoft.com/office/drawing/2014/main" id="{47982EE6-D4AC-49D9-9045-46EB0DDEA0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2536937" y="2422261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6" name="Freeform 118">
              <a:extLst>
                <a:ext uri="{FF2B5EF4-FFF2-40B4-BE49-F238E27FC236}">
                  <a16:creationId xmlns:a16="http://schemas.microsoft.com/office/drawing/2014/main" id="{B37DA8E7-A892-4110-A590-4407256B2D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2427767" y="1683943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7" name="Freeform 119">
              <a:extLst>
                <a:ext uri="{FF2B5EF4-FFF2-40B4-BE49-F238E27FC236}">
                  <a16:creationId xmlns:a16="http://schemas.microsoft.com/office/drawing/2014/main" id="{92F7A78A-541E-4652-82A6-5EFF9AFA58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2473414" y="1980990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8" name="Freeform 41">
              <a:extLst>
                <a:ext uri="{FF2B5EF4-FFF2-40B4-BE49-F238E27FC236}">
                  <a16:creationId xmlns:a16="http://schemas.microsoft.com/office/drawing/2014/main" id="{66CD4983-0D67-47D1-B718-95E23F619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2010943" y="5338333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9" name="Freeform 79">
              <a:extLst>
                <a:ext uri="{FF2B5EF4-FFF2-40B4-BE49-F238E27FC236}">
                  <a16:creationId xmlns:a16="http://schemas.microsoft.com/office/drawing/2014/main" id="{B2994A0B-6B7D-42B0-81A8-EA482E2696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2876608" y="5174209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0" name="Freeform 79">
              <a:extLst>
                <a:ext uri="{FF2B5EF4-FFF2-40B4-BE49-F238E27FC236}">
                  <a16:creationId xmlns:a16="http://schemas.microsoft.com/office/drawing/2014/main" id="{71D6B524-6981-4540-85FC-1C7E3A9103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874878" y="1873232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1" name="Freeform 79">
              <a:extLst>
                <a:ext uri="{FF2B5EF4-FFF2-40B4-BE49-F238E27FC236}">
                  <a16:creationId xmlns:a16="http://schemas.microsoft.com/office/drawing/2014/main" id="{119CDAF4-086B-4DF4-91C4-0E55E2E044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2397991" y="309792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2" name="Freeform 74">
              <a:extLst>
                <a:ext uri="{FF2B5EF4-FFF2-40B4-BE49-F238E27FC236}">
                  <a16:creationId xmlns:a16="http://schemas.microsoft.com/office/drawing/2014/main" id="{4A3083A2-69D2-4C08-9514-FF14E494D8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2327887" y="980123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537349DA-4E1F-4514-9981-57CB8B4D614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r="8830" b="-1"/>
          <a:stretch/>
        </p:blipFill>
        <p:spPr>
          <a:xfrm>
            <a:off x="184685" y="2352920"/>
            <a:ext cx="4948081" cy="362276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96BAD5-BBB0-4063-920F-3C864BEDFF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0298" y="177035"/>
            <a:ext cx="6805927" cy="6584832"/>
          </a:xfrm>
        </p:spPr>
        <p:txBody>
          <a:bodyPr>
            <a:normAutofit/>
          </a:bodyPr>
          <a:lstStyle/>
          <a:p>
            <a:pPr>
              <a:lnSpc>
                <a:spcPct val="140000"/>
              </a:lnSpc>
            </a:pPr>
            <a:r>
              <a:rPr lang="en-GB" dirty="0"/>
              <a:t>Primarily interested in what is happening today (present) and what consequences this may have (for the future).</a:t>
            </a:r>
          </a:p>
          <a:p>
            <a:pPr lvl="2">
              <a:lnSpc>
                <a:spcPct val="140000"/>
              </a:lnSpc>
            </a:pPr>
            <a:r>
              <a:rPr lang="en-GB" sz="1800" dirty="0"/>
              <a:t>Similar to many social scientists (political science, psychology) or those engaged in subjects like Education Studies. </a:t>
            </a:r>
            <a:r>
              <a:rPr lang="en-GB" sz="1800" i="1" dirty="0"/>
              <a:t>Contra</a:t>
            </a:r>
            <a:r>
              <a:rPr lang="en-GB" sz="1800" dirty="0"/>
              <a:t> historians and archaeologists who tend to be interested in what happened in the past.</a:t>
            </a:r>
          </a:p>
          <a:p>
            <a:pPr>
              <a:lnSpc>
                <a:spcPct val="140000"/>
              </a:lnSpc>
            </a:pPr>
            <a:r>
              <a:rPr lang="en-GB" dirty="0"/>
              <a:t>Anthropologists usually work on specific cultural groups (any from a small collection of people, to a whole society or transnational organisations, etc.). </a:t>
            </a:r>
          </a:p>
          <a:p>
            <a:pPr lvl="2">
              <a:lnSpc>
                <a:spcPct val="140000"/>
              </a:lnSpc>
            </a:pPr>
            <a:r>
              <a:rPr lang="en-GB" sz="1800" dirty="0"/>
              <a:t>How these groups live and their experiences.</a:t>
            </a:r>
          </a:p>
          <a:p>
            <a:pPr lvl="2">
              <a:lnSpc>
                <a:spcPct val="140000"/>
              </a:lnSpc>
            </a:pPr>
            <a:r>
              <a:rPr lang="en-GB" sz="1800" dirty="0"/>
              <a:t>Methods used primarily participant observation (rather than questionnaires or focus groups). </a:t>
            </a:r>
          </a:p>
        </p:txBody>
      </p:sp>
    </p:spTree>
    <p:extLst>
      <p:ext uri="{BB962C8B-B14F-4D97-AF65-F5344CB8AC3E}">
        <p14:creationId xmlns:p14="http://schemas.microsoft.com/office/powerpoint/2010/main" val="6424503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1AC88F6-55CB-496B-8AD8-9ABD2E6E3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18">
            <a:extLst>
              <a:ext uri="{FF2B5EF4-FFF2-40B4-BE49-F238E27FC236}">
                <a16:creationId xmlns:a16="http://schemas.microsoft.com/office/drawing/2014/main" id="{F1FA5EE8-8FDF-4249-8FBE-5EE4A41B3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3029900" y="2757"/>
            <a:ext cx="131153" cy="96290"/>
          </a:xfrm>
          <a:custGeom>
            <a:avLst/>
            <a:gdLst>
              <a:gd name="T0" fmla="*/ 22 w 40"/>
              <a:gd name="T1" fmla="*/ 0 h 32"/>
              <a:gd name="T2" fmla="*/ 16 w 40"/>
              <a:gd name="T3" fmla="*/ 25 h 32"/>
              <a:gd name="T4" fmla="*/ 22 w 40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32">
                <a:moveTo>
                  <a:pt x="22" y="0"/>
                </a:moveTo>
                <a:cubicBezTo>
                  <a:pt x="40" y="3"/>
                  <a:pt x="40" y="32"/>
                  <a:pt x="16" y="25"/>
                </a:cubicBezTo>
                <a:cubicBezTo>
                  <a:pt x="0" y="7"/>
                  <a:pt x="14" y="4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69239DF-EAA4-47C3-B4E3-79C6BCB24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267"/>
            <a:ext cx="6789873" cy="6847466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454696-47F3-4413-8384-2E3F5EF7D9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0209" y="514040"/>
            <a:ext cx="4609291" cy="1368393"/>
          </a:xfrm>
        </p:spPr>
        <p:txBody>
          <a:bodyPr>
            <a:normAutofit/>
          </a:bodyPr>
          <a:lstStyle/>
          <a:p>
            <a:r>
              <a:rPr lang="en-GB" dirty="0"/>
              <a:t>Doing participant observation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C64A97-9C91-4533-8C36-29FAD69026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3773" y="267636"/>
            <a:ext cx="6226143" cy="6532215"/>
          </a:xfrm>
        </p:spPr>
        <p:txBody>
          <a:bodyPr>
            <a:normAutofit fontScale="92500"/>
          </a:bodyPr>
          <a:lstStyle/>
          <a:p>
            <a:pPr>
              <a:lnSpc>
                <a:spcPct val="140000"/>
              </a:lnSpc>
            </a:pPr>
            <a:r>
              <a:rPr lang="en-GB" sz="2400" dirty="0"/>
              <a:t>Engaging directly in group activity, often with the aim of trying to gain and “insider perspective”. </a:t>
            </a:r>
          </a:p>
          <a:p>
            <a:pPr lvl="2">
              <a:lnSpc>
                <a:spcPct val="140000"/>
              </a:lnSpc>
            </a:pPr>
            <a:r>
              <a:rPr lang="en-GB" sz="2400" dirty="0"/>
              <a:t>Recording of observations needs to be non-obtrusive; so as not to affect what is being observed. </a:t>
            </a:r>
          </a:p>
          <a:p>
            <a:pPr>
              <a:lnSpc>
                <a:spcPct val="140000"/>
              </a:lnSpc>
            </a:pPr>
            <a:r>
              <a:rPr lang="en-GB" sz="2400" dirty="0"/>
              <a:t>Evidence in a participant observation context: here evidence does not mean “facts” or “proofs” (verifiable through replication), but rather what can be derived from the experience. </a:t>
            </a:r>
          </a:p>
          <a:p>
            <a:pPr lvl="2">
              <a:lnSpc>
                <a:spcPct val="140000"/>
              </a:lnSpc>
            </a:pPr>
            <a:r>
              <a:rPr lang="en-GB" sz="2400" dirty="0"/>
              <a:t>From this wider social conclusions may be drawn from their experiences.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05910E4-A362-442D-88D1-BB4AF0B39E3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236632" y="2517672"/>
            <a:ext cx="4538303" cy="2732403"/>
          </a:xfrm>
          <a:prstGeom prst="rect">
            <a:avLst/>
          </a:prstGeom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7B873598-A5D6-4515-841C-9AB010800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476114" y="50902"/>
            <a:ext cx="561595" cy="6748949"/>
            <a:chOff x="10983959" y="11892"/>
            <a:chExt cx="561595" cy="6748949"/>
          </a:xfrm>
        </p:grpSpPr>
        <p:sp>
          <p:nvSpPr>
            <p:cNvPr id="16" name="Freeform 78">
              <a:extLst>
                <a:ext uri="{FF2B5EF4-FFF2-40B4-BE49-F238E27FC236}">
                  <a16:creationId xmlns:a16="http://schemas.microsoft.com/office/drawing/2014/main" id="{418AB34E-9EF6-48BC-AF7F-47FE6E60EE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9694" y="657338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79">
              <a:extLst>
                <a:ext uri="{FF2B5EF4-FFF2-40B4-BE49-F238E27FC236}">
                  <a16:creationId xmlns:a16="http://schemas.microsoft.com/office/drawing/2014/main" id="{14B51991-F7B9-4523-991E-4B220B358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2066" y="888383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80">
              <a:extLst>
                <a:ext uri="{FF2B5EF4-FFF2-40B4-BE49-F238E27FC236}">
                  <a16:creationId xmlns:a16="http://schemas.microsoft.com/office/drawing/2014/main" id="{6537FAB0-3322-42E0-9F8C-EDF4A72B6F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6725" y="1126178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81">
              <a:extLst>
                <a:ext uri="{FF2B5EF4-FFF2-40B4-BE49-F238E27FC236}">
                  <a16:creationId xmlns:a16="http://schemas.microsoft.com/office/drawing/2014/main" id="{5FC1CEA0-9EDA-48BA-91A4-0D7521AC9D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9775" y="2139232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82">
              <a:extLst>
                <a:ext uri="{FF2B5EF4-FFF2-40B4-BE49-F238E27FC236}">
                  <a16:creationId xmlns:a16="http://schemas.microsoft.com/office/drawing/2014/main" id="{8813D611-8A26-4F07-AC16-3565DAF01E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7611" y="1916779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83">
              <a:extLst>
                <a:ext uri="{FF2B5EF4-FFF2-40B4-BE49-F238E27FC236}">
                  <a16:creationId xmlns:a16="http://schemas.microsoft.com/office/drawing/2014/main" id="{F15EA476-CE5C-4FE1-A880-70AF8FF690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0168" y="1601991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84">
              <a:extLst>
                <a:ext uri="{FF2B5EF4-FFF2-40B4-BE49-F238E27FC236}">
                  <a16:creationId xmlns:a16="http://schemas.microsoft.com/office/drawing/2014/main" id="{4C10B0E4-BA72-48DB-AB88-D89C5D5B6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1184" y="452752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86">
              <a:extLst>
                <a:ext uri="{FF2B5EF4-FFF2-40B4-BE49-F238E27FC236}">
                  <a16:creationId xmlns:a16="http://schemas.microsoft.com/office/drawing/2014/main" id="{413EC776-1CD7-4C73-88A3-532D29401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1153" y="106743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89">
              <a:extLst>
                <a:ext uri="{FF2B5EF4-FFF2-40B4-BE49-F238E27FC236}">
                  <a16:creationId xmlns:a16="http://schemas.microsoft.com/office/drawing/2014/main" id="{32D7ECB3-0A6F-467F-98EC-29C4051914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31692" y="1391412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90">
              <a:extLst>
                <a:ext uri="{FF2B5EF4-FFF2-40B4-BE49-F238E27FC236}">
                  <a16:creationId xmlns:a16="http://schemas.microsoft.com/office/drawing/2014/main" id="{F914534C-0AEA-45BD-B45C-40052B4704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3808" y="2012549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05">
              <a:extLst>
                <a:ext uri="{FF2B5EF4-FFF2-40B4-BE49-F238E27FC236}">
                  <a16:creationId xmlns:a16="http://schemas.microsoft.com/office/drawing/2014/main" id="{E54F067C-DE8C-43CA-80E6-C2945F9BCD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7215" y="1918240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106">
              <a:extLst>
                <a:ext uri="{FF2B5EF4-FFF2-40B4-BE49-F238E27FC236}">
                  <a16:creationId xmlns:a16="http://schemas.microsoft.com/office/drawing/2014/main" id="{CE56D71F-5959-4E1D-A5DF-71B041CED1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6852" y="525361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107">
              <a:extLst>
                <a:ext uri="{FF2B5EF4-FFF2-40B4-BE49-F238E27FC236}">
                  <a16:creationId xmlns:a16="http://schemas.microsoft.com/office/drawing/2014/main" id="{CE269F01-CB1B-441F-8C30-D7D073ABA5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2617" y="2205310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108">
              <a:extLst>
                <a:ext uri="{FF2B5EF4-FFF2-40B4-BE49-F238E27FC236}">
                  <a16:creationId xmlns:a16="http://schemas.microsoft.com/office/drawing/2014/main" id="{DFB71656-550E-461A-8361-2FAC7EC467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4523" y="1135206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109">
              <a:extLst>
                <a:ext uri="{FF2B5EF4-FFF2-40B4-BE49-F238E27FC236}">
                  <a16:creationId xmlns:a16="http://schemas.microsoft.com/office/drawing/2014/main" id="{3BBDD330-A57B-407A-89C0-82297E06CD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7720" y="1636531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110">
              <a:extLst>
                <a:ext uri="{FF2B5EF4-FFF2-40B4-BE49-F238E27FC236}">
                  <a16:creationId xmlns:a16="http://schemas.microsoft.com/office/drawing/2014/main" id="{E9F987D6-50E9-4E64-A125-1646F81BE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4576" y="277526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111">
              <a:extLst>
                <a:ext uri="{FF2B5EF4-FFF2-40B4-BE49-F238E27FC236}">
                  <a16:creationId xmlns:a16="http://schemas.microsoft.com/office/drawing/2014/main" id="{B4A1323B-C166-4B69-9CC6-A0B0C5CBFD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775" y="1365026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112">
              <a:extLst>
                <a:ext uri="{FF2B5EF4-FFF2-40B4-BE49-F238E27FC236}">
                  <a16:creationId xmlns:a16="http://schemas.microsoft.com/office/drawing/2014/main" id="{1B6C585F-7E6C-47A3-89B5-56CE03868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5278" y="846372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62">
              <a:extLst>
                <a:ext uri="{FF2B5EF4-FFF2-40B4-BE49-F238E27FC236}">
                  <a16:creationId xmlns:a16="http://schemas.microsoft.com/office/drawing/2014/main" id="{573F869E-B622-4D92-B5E5-8142F9FF8C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6833" y="2886867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Freeform 63">
              <a:extLst>
                <a:ext uri="{FF2B5EF4-FFF2-40B4-BE49-F238E27FC236}">
                  <a16:creationId xmlns:a16="http://schemas.microsoft.com/office/drawing/2014/main" id="{98C76635-BF2D-48A6-B34D-83DFBF0B14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8191" y="4025480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Freeform 64">
              <a:extLst>
                <a:ext uri="{FF2B5EF4-FFF2-40B4-BE49-F238E27FC236}">
                  <a16:creationId xmlns:a16="http://schemas.microsoft.com/office/drawing/2014/main" id="{74893116-EFB3-4389-B085-6452DFCB7A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46142" y="2618559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" name="Freeform 65">
              <a:extLst>
                <a:ext uri="{FF2B5EF4-FFF2-40B4-BE49-F238E27FC236}">
                  <a16:creationId xmlns:a16="http://schemas.microsoft.com/office/drawing/2014/main" id="{F8455658-81AB-4823-B233-545F58B89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46773" y="3762574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" name="Freeform 66">
              <a:extLst>
                <a:ext uri="{FF2B5EF4-FFF2-40B4-BE49-F238E27FC236}">
                  <a16:creationId xmlns:a16="http://schemas.microsoft.com/office/drawing/2014/main" id="{D2E2EE99-3B71-4E59-9A75-77D417FE33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34555" y="5309010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67">
              <a:extLst>
                <a:ext uri="{FF2B5EF4-FFF2-40B4-BE49-F238E27FC236}">
                  <a16:creationId xmlns:a16="http://schemas.microsoft.com/office/drawing/2014/main" id="{070BEDE0-38F8-449B-9D44-3A6587E5D4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14735" y="4525032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68">
              <a:extLst>
                <a:ext uri="{FF2B5EF4-FFF2-40B4-BE49-F238E27FC236}">
                  <a16:creationId xmlns:a16="http://schemas.microsoft.com/office/drawing/2014/main" id="{CFF8F15D-92AD-4157-B59B-F41110D32C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42123" y="3182292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Freeform 69">
              <a:extLst>
                <a:ext uri="{FF2B5EF4-FFF2-40B4-BE49-F238E27FC236}">
                  <a16:creationId xmlns:a16="http://schemas.microsoft.com/office/drawing/2014/main" id="{DE765BA3-ADB3-49B3-AF99-25527B28F4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1380" y="5591255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70">
              <a:extLst>
                <a:ext uri="{FF2B5EF4-FFF2-40B4-BE49-F238E27FC236}">
                  <a16:creationId xmlns:a16="http://schemas.microsoft.com/office/drawing/2014/main" id="{9CB04B54-7CCC-45D3-893B-1A9F69EF36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85593" y="6182999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71">
              <a:extLst>
                <a:ext uri="{FF2B5EF4-FFF2-40B4-BE49-F238E27FC236}">
                  <a16:creationId xmlns:a16="http://schemas.microsoft.com/office/drawing/2014/main" id="{E03C63CC-F114-4071-AE6C-F0630EE06C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32923" y="5070605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72">
              <a:extLst>
                <a:ext uri="{FF2B5EF4-FFF2-40B4-BE49-F238E27FC236}">
                  <a16:creationId xmlns:a16="http://schemas.microsoft.com/office/drawing/2014/main" id="{05B0A7A4-1356-4ED0-B70C-D2370EC85F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9660" y="4843746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73">
              <a:extLst>
                <a:ext uri="{FF2B5EF4-FFF2-40B4-BE49-F238E27FC236}">
                  <a16:creationId xmlns:a16="http://schemas.microsoft.com/office/drawing/2014/main" id="{15264C12-89C5-48F8-B21A-77199AEB94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34533" y="4344111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74">
              <a:extLst>
                <a:ext uri="{FF2B5EF4-FFF2-40B4-BE49-F238E27FC236}">
                  <a16:creationId xmlns:a16="http://schemas.microsoft.com/office/drawing/2014/main" id="{E5F74988-4414-406E-8835-E19AE56D98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90126" y="5961119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75">
              <a:extLst>
                <a:ext uri="{FF2B5EF4-FFF2-40B4-BE49-F238E27FC236}">
                  <a16:creationId xmlns:a16="http://schemas.microsoft.com/office/drawing/2014/main" id="{6F26C0F7-37F7-4F16-8694-83CD2FFCFA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7494" y="2378791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77">
              <a:extLst>
                <a:ext uri="{FF2B5EF4-FFF2-40B4-BE49-F238E27FC236}">
                  <a16:creationId xmlns:a16="http://schemas.microsoft.com/office/drawing/2014/main" id="{591FD356-51E8-4696-953A-1251B49D0A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02740" y="3543074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85">
              <a:extLst>
                <a:ext uri="{FF2B5EF4-FFF2-40B4-BE49-F238E27FC236}">
                  <a16:creationId xmlns:a16="http://schemas.microsoft.com/office/drawing/2014/main" id="{288B4B31-E64F-40BD-8E14-B6329F58C8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88999" y="6370893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87">
              <a:extLst>
                <a:ext uri="{FF2B5EF4-FFF2-40B4-BE49-F238E27FC236}">
                  <a16:creationId xmlns:a16="http://schemas.microsoft.com/office/drawing/2014/main" id="{7A983C72-4E5D-4E86-97C9-124A66914B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12934" y="6648203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88">
              <a:extLst>
                <a:ext uri="{FF2B5EF4-FFF2-40B4-BE49-F238E27FC236}">
                  <a16:creationId xmlns:a16="http://schemas.microsoft.com/office/drawing/2014/main" id="{0DA42CFB-C72B-466C-A5A1-3A7FE3FAA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7039" y="5640343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91">
              <a:extLst>
                <a:ext uri="{FF2B5EF4-FFF2-40B4-BE49-F238E27FC236}">
                  <a16:creationId xmlns:a16="http://schemas.microsoft.com/office/drawing/2014/main" id="{6E598EB0-3067-4AFE-B583-B4EA34AC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69081" y="2616872"/>
              <a:ext cx="118747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0" y="1"/>
                    <a:pt x="36" y="24"/>
                    <a:pt x="21" y="27"/>
                  </a:cubicBezTo>
                  <a:cubicBezTo>
                    <a:pt x="1" y="26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92">
              <a:extLst>
                <a:ext uri="{FF2B5EF4-FFF2-40B4-BE49-F238E27FC236}">
                  <a16:creationId xmlns:a16="http://schemas.microsoft.com/office/drawing/2014/main" id="{1A48EF51-845C-4F85-8B2F-2FA315FEEC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5075" y="2356802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8" name="Freeform 93">
              <a:extLst>
                <a:ext uri="{FF2B5EF4-FFF2-40B4-BE49-F238E27FC236}">
                  <a16:creationId xmlns:a16="http://schemas.microsoft.com/office/drawing/2014/main" id="{722AF17F-6410-41DD-8341-074314D948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1435" y="3268746"/>
              <a:ext cx="127608" cy="79154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4"/>
                    <a:pt x="34" y="25"/>
                    <a:pt x="19" y="26"/>
                  </a:cubicBezTo>
                  <a:cubicBezTo>
                    <a:pt x="0" y="20"/>
                    <a:pt x="7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94">
              <a:extLst>
                <a:ext uri="{FF2B5EF4-FFF2-40B4-BE49-F238E27FC236}">
                  <a16:creationId xmlns:a16="http://schemas.microsoft.com/office/drawing/2014/main" id="{6E53328C-80DA-41D5-8887-8EFD0C0DF2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59683" y="5303749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9" name="Freeform 95">
              <a:extLst>
                <a:ext uri="{FF2B5EF4-FFF2-40B4-BE49-F238E27FC236}">
                  <a16:creationId xmlns:a16="http://schemas.microsoft.com/office/drawing/2014/main" id="{E534126B-9961-4FF4-961E-C69B7B3418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8642" y="3064829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2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96">
              <a:extLst>
                <a:ext uri="{FF2B5EF4-FFF2-40B4-BE49-F238E27FC236}">
                  <a16:creationId xmlns:a16="http://schemas.microsoft.com/office/drawing/2014/main" id="{24BCF92F-4E0D-4156-B559-71247550DC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43420" y="3511722"/>
              <a:ext cx="147104" cy="108531"/>
            </a:xfrm>
            <a:custGeom>
              <a:avLst/>
              <a:gdLst>
                <a:gd name="T0" fmla="*/ 28 w 45"/>
                <a:gd name="T1" fmla="*/ 0 h 36"/>
                <a:gd name="T2" fmla="*/ 41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2" y="0"/>
                    <a:pt x="45" y="13"/>
                    <a:pt x="41" y="20"/>
                  </a:cubicBezTo>
                  <a:cubicBezTo>
                    <a:pt x="24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97">
              <a:extLst>
                <a:ext uri="{FF2B5EF4-FFF2-40B4-BE49-F238E27FC236}">
                  <a16:creationId xmlns:a16="http://schemas.microsoft.com/office/drawing/2014/main" id="{39FC2855-1DF9-4487-80F3-06FB3A0176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12732" y="4720573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98">
              <a:extLst>
                <a:ext uri="{FF2B5EF4-FFF2-40B4-BE49-F238E27FC236}">
                  <a16:creationId xmlns:a16="http://schemas.microsoft.com/office/drawing/2014/main" id="{7C993F26-0862-4C03-91DC-3F04D2B5CC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55217" y="4202114"/>
              <a:ext cx="147990" cy="79154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99">
              <a:extLst>
                <a:ext uri="{FF2B5EF4-FFF2-40B4-BE49-F238E27FC236}">
                  <a16:creationId xmlns:a16="http://schemas.microsoft.com/office/drawing/2014/main" id="{C6C56E7B-126A-4C3F-A469-3608EA6AC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99335" y="4505678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100">
              <a:extLst>
                <a:ext uri="{FF2B5EF4-FFF2-40B4-BE49-F238E27FC236}">
                  <a16:creationId xmlns:a16="http://schemas.microsoft.com/office/drawing/2014/main" id="{D2D4871B-5758-4F5B-8895-606EEEA53A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57621" y="3830555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" name="Freeform 101">
              <a:extLst>
                <a:ext uri="{FF2B5EF4-FFF2-40B4-BE49-F238E27FC236}">
                  <a16:creationId xmlns:a16="http://schemas.microsoft.com/office/drawing/2014/main" id="{E2D1161B-F9E6-4449-BD23-D3A99A06D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52338" y="5038761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" name="Freeform 102">
              <a:extLst>
                <a:ext uri="{FF2B5EF4-FFF2-40B4-BE49-F238E27FC236}">
                  <a16:creationId xmlns:a16="http://schemas.microsoft.com/office/drawing/2014/main" id="{7B5343F0-33B4-42B8-B1D3-4E14E8D34D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48517" y="5599146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" name="Freeform 103">
              <a:extLst>
                <a:ext uri="{FF2B5EF4-FFF2-40B4-BE49-F238E27FC236}">
                  <a16:creationId xmlns:a16="http://schemas.microsoft.com/office/drawing/2014/main" id="{43138B67-6453-461D-B459-F45C9525C8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31425" y="5869568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" name="Freeform 104">
              <a:extLst>
                <a:ext uri="{FF2B5EF4-FFF2-40B4-BE49-F238E27FC236}">
                  <a16:creationId xmlns:a16="http://schemas.microsoft.com/office/drawing/2014/main" id="{F4321640-2DAB-4728-8F77-AA902958BB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6885" y="2400481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" name="Freeform 113">
              <a:extLst>
                <a:ext uri="{FF2B5EF4-FFF2-40B4-BE49-F238E27FC236}">
                  <a16:creationId xmlns:a16="http://schemas.microsoft.com/office/drawing/2014/main" id="{F60AAD38-3AB0-4908-9DD5-98A1EDE124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8226" y="4788399"/>
              <a:ext cx="9748" cy="8977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" name="Freeform 114">
              <a:extLst>
                <a:ext uri="{FF2B5EF4-FFF2-40B4-BE49-F238E27FC236}">
                  <a16:creationId xmlns:a16="http://schemas.microsoft.com/office/drawing/2014/main" id="{B51D7B30-65DF-4099-84FC-14FFA50F63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1630" y="3554714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2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" name="Freeform 115">
              <a:extLst>
                <a:ext uri="{FF2B5EF4-FFF2-40B4-BE49-F238E27FC236}">
                  <a16:creationId xmlns:a16="http://schemas.microsoft.com/office/drawing/2014/main" id="{5F90E43F-FC6E-40ED-95AE-DFECA6878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5917" y="4217568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9" name="Freeform 117">
              <a:extLst>
                <a:ext uri="{FF2B5EF4-FFF2-40B4-BE49-F238E27FC236}">
                  <a16:creationId xmlns:a16="http://schemas.microsoft.com/office/drawing/2014/main" id="{9B0C5E0D-DE21-43BD-8E97-8E685A6F65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3234" y="5913247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0" name="Freeform 118">
              <a:extLst>
                <a:ext uri="{FF2B5EF4-FFF2-40B4-BE49-F238E27FC236}">
                  <a16:creationId xmlns:a16="http://schemas.microsoft.com/office/drawing/2014/main" id="{ACF643EB-0A53-42EC-B54E-0EAAEE3EEE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19972" y="6421642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1" name="Freeform 119">
              <a:extLst>
                <a:ext uri="{FF2B5EF4-FFF2-40B4-BE49-F238E27FC236}">
                  <a16:creationId xmlns:a16="http://schemas.microsoft.com/office/drawing/2014/main" id="{98B63847-D228-46DB-BAF6-02DF7DCC41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95638" y="6199035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E6E6F09A-FC48-4C92-ADC2-E75C7E9F36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0333" y="33404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3" name="Freeform 144">
              <a:extLst>
                <a:ext uri="{FF2B5EF4-FFF2-40B4-BE49-F238E27FC236}">
                  <a16:creationId xmlns:a16="http://schemas.microsoft.com/office/drawing/2014/main" id="{C0B5223F-DD61-45F8-A4F2-838669FB09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8678" y="2855970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4" name="Freeform 45">
              <a:extLst>
                <a:ext uri="{FF2B5EF4-FFF2-40B4-BE49-F238E27FC236}">
                  <a16:creationId xmlns:a16="http://schemas.microsoft.com/office/drawing/2014/main" id="{6098DC6D-978A-4319-A792-2629B96DF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21382" y="660797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0951808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1B367F-7C37-4742-AC29-431E0B3876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Varied observations and their utility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687509-9E4B-4C35-B50C-F0EFC6C309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672" y="1692322"/>
            <a:ext cx="10372298" cy="5049672"/>
          </a:xfrm>
        </p:spPr>
        <p:txBody>
          <a:bodyPr>
            <a:normAutofit/>
          </a:bodyPr>
          <a:lstStyle/>
          <a:p>
            <a:r>
              <a:rPr lang="en-GB" dirty="0"/>
              <a:t>What did you make of the different forms of student observations of the “grocery store checkout experience” recorded in Emerson’s </a:t>
            </a:r>
            <a:r>
              <a:rPr lang="en-GB" dirty="0" err="1"/>
              <a:t>Fretz’s</a:t>
            </a:r>
            <a:r>
              <a:rPr lang="en-GB" dirty="0"/>
              <a:t> and Shaw’s (1995) article? </a:t>
            </a:r>
          </a:p>
          <a:p>
            <a:pPr lvl="1"/>
            <a:r>
              <a:rPr lang="en-GB" dirty="0"/>
              <a:t>What might be glean from these varied recordings? In terms of active processes of interpretation and sense making?</a:t>
            </a:r>
          </a:p>
          <a:p>
            <a:r>
              <a:rPr lang="en-GB" dirty="0"/>
              <a:t>What do you make of Michael Taussig’s assessment of the utility of participant observation?</a:t>
            </a:r>
          </a:p>
          <a:p>
            <a:r>
              <a:rPr lang="en-GB" dirty="0"/>
              <a:t>What do you make of Lynda Barry’s form of “note-keeping”?</a:t>
            </a:r>
          </a:p>
          <a:p>
            <a:r>
              <a:rPr lang="en-GB" dirty="0"/>
              <a:t>How do Taussig’s and Barry’s approaches converge or differ from what Chimamanda Adichie (TED video) outlines about story-telling? What can we think about the issue of “single story” or “single narrative” and its impacts?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6260569"/>
      </p:ext>
    </p:extLst>
  </p:cSld>
  <p:clrMapOvr>
    <a:masterClrMapping/>
  </p:clrMapOvr>
</p:sld>
</file>

<file path=ppt/theme/theme1.xml><?xml version="1.0" encoding="utf-8"?>
<a:theme xmlns:a="http://schemas.openxmlformats.org/drawingml/2006/main" name="BohemianVTI">
  <a:themeElements>
    <a:clrScheme name="AnalogousFromLightSeed_2SEEDS">
      <a:dk1>
        <a:srgbClr val="000000"/>
      </a:dk1>
      <a:lt1>
        <a:srgbClr val="FFFFFF"/>
      </a:lt1>
      <a:dk2>
        <a:srgbClr val="233A3D"/>
      </a:dk2>
      <a:lt2>
        <a:srgbClr val="E8E3E2"/>
      </a:lt2>
      <a:accent1>
        <a:srgbClr val="79AAB2"/>
      </a:accent1>
      <a:accent2>
        <a:srgbClr val="80AA9E"/>
      </a:accent2>
      <a:accent3>
        <a:srgbClr val="8BA3C1"/>
      </a:accent3>
      <a:accent4>
        <a:srgbClr val="BA7F7F"/>
      </a:accent4>
      <a:accent5>
        <a:srgbClr val="BC9B83"/>
      </a:accent5>
      <a:accent6>
        <a:srgbClr val="AAA274"/>
      </a:accent6>
      <a:hlink>
        <a:srgbClr val="AE7369"/>
      </a:hlink>
      <a:folHlink>
        <a:srgbClr val="7F7F7F"/>
      </a:folHlink>
    </a:clrScheme>
    <a:fontScheme name="modern love avenir">
      <a:majorFont>
        <a:latin typeface="Modern Love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ohemianVTI" id="{B5E50611-F7C7-47BC-81A6-BE9493DF8677}" vid="{7A26D0DD-A1A5-444B-B0FB-E7DB9E2D047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</TotalTime>
  <Words>407</Words>
  <Application>Microsoft Office PowerPoint</Application>
  <PresentationFormat>Widescreen</PresentationFormat>
  <Paragraphs>24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Avenir Next LT Pro</vt:lpstr>
      <vt:lpstr>Modern Love</vt:lpstr>
      <vt:lpstr>BohemianVTI</vt:lpstr>
      <vt:lpstr>Week 5: fieldwork: (ethnographic) reports</vt:lpstr>
      <vt:lpstr>Qualitative methods</vt:lpstr>
      <vt:lpstr>Anthropology</vt:lpstr>
      <vt:lpstr>Doing participant observation</vt:lpstr>
      <vt:lpstr>Varied observations and their utility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5: fieldwork: (ethnographic) reports</dc:title>
  <dc:creator>Matthew Cobb</dc:creator>
  <cp:lastModifiedBy>Matthew Cobb</cp:lastModifiedBy>
  <cp:revision>15</cp:revision>
  <dcterms:created xsi:type="dcterms:W3CDTF">2022-03-01T15:53:11Z</dcterms:created>
  <dcterms:modified xsi:type="dcterms:W3CDTF">2022-03-01T18:10:44Z</dcterms:modified>
</cp:coreProperties>
</file>