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31"/>
  </p:notesMasterIdLst>
  <p:sldIdLst>
    <p:sldId id="256" r:id="rId2"/>
    <p:sldId id="258" r:id="rId3"/>
    <p:sldId id="259" r:id="rId4"/>
    <p:sldId id="313" r:id="rId5"/>
    <p:sldId id="380" r:id="rId6"/>
    <p:sldId id="379" r:id="rId7"/>
    <p:sldId id="381" r:id="rId8"/>
    <p:sldId id="382" r:id="rId9"/>
    <p:sldId id="383" r:id="rId10"/>
    <p:sldId id="384" r:id="rId11"/>
    <p:sldId id="385" r:id="rId12"/>
    <p:sldId id="386" r:id="rId13"/>
    <p:sldId id="404" r:id="rId14"/>
    <p:sldId id="387" r:id="rId15"/>
    <p:sldId id="405" r:id="rId16"/>
    <p:sldId id="388" r:id="rId17"/>
    <p:sldId id="389" r:id="rId18"/>
    <p:sldId id="390" r:id="rId19"/>
    <p:sldId id="391" r:id="rId20"/>
    <p:sldId id="393" r:id="rId21"/>
    <p:sldId id="392" r:id="rId22"/>
    <p:sldId id="398" r:id="rId23"/>
    <p:sldId id="395" r:id="rId24"/>
    <p:sldId id="399" r:id="rId25"/>
    <p:sldId id="397" r:id="rId26"/>
    <p:sldId id="400" r:id="rId27"/>
    <p:sldId id="401" r:id="rId28"/>
    <p:sldId id="394" r:id="rId29"/>
    <p:sldId id="403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14D4C9-0488-4A4D-9DE5-5D1F5BB58F5B}" v="35" dt="2025-03-12T11:42:14.834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914D4C9-0488-4A4D-9DE5-5D1F5BB58F5B}"/>
    <pc:docChg chg="undo custSel addSld delSld modSld sldOrd">
      <pc:chgData name="Serif Salem" userId="93371da5-1b6a-4146-a736-4a3b0c81f0c2" providerId="ADAL" clId="{E914D4C9-0488-4A4D-9DE5-5D1F5BB58F5B}" dt="2025-03-13T20:30:56.458" v="891" actId="700"/>
      <pc:docMkLst>
        <pc:docMk/>
      </pc:docMkLst>
      <pc:sldChg chg="modSp mod">
        <pc:chgData name="Serif Salem" userId="93371da5-1b6a-4146-a736-4a3b0c81f0c2" providerId="ADAL" clId="{E914D4C9-0488-4A4D-9DE5-5D1F5BB58F5B}" dt="2025-03-12T09:02:47.290" v="823" actId="27636"/>
        <pc:sldMkLst>
          <pc:docMk/>
          <pc:sldMk cId="3501820169" sldId="256"/>
        </pc:sldMkLst>
        <pc:spChg chg="mod">
          <ac:chgData name="Serif Salem" userId="93371da5-1b6a-4146-a736-4a3b0c81f0c2" providerId="ADAL" clId="{E914D4C9-0488-4A4D-9DE5-5D1F5BB58F5B}" dt="2025-03-12T09:02:47.290" v="823" actId="27636"/>
          <ac:spMkLst>
            <pc:docMk/>
            <pc:sldMk cId="3501820169" sldId="256"/>
            <ac:spMk id="2" creationId="{CA05F3C5-3A35-BA4D-1FF8-3A06A9527F25}"/>
          </ac:spMkLst>
        </pc:spChg>
      </pc:sldChg>
      <pc:sldChg chg="modSp mod">
        <pc:chgData name="Serif Salem" userId="93371da5-1b6a-4146-a736-4a3b0c81f0c2" providerId="ADAL" clId="{E914D4C9-0488-4A4D-9DE5-5D1F5BB58F5B}" dt="2025-03-11T23:31:02.409" v="4" actId="207"/>
        <pc:sldMkLst>
          <pc:docMk/>
          <pc:sldMk cId="567057211" sldId="313"/>
        </pc:sldMkLst>
        <pc:spChg chg="mod">
          <ac:chgData name="Serif Salem" userId="93371da5-1b6a-4146-a736-4a3b0c81f0c2" providerId="ADAL" clId="{E914D4C9-0488-4A4D-9DE5-5D1F5BB58F5B}" dt="2025-03-11T23:31:02.409" v="4" actId="207"/>
          <ac:spMkLst>
            <pc:docMk/>
            <pc:sldMk cId="567057211" sldId="313"/>
            <ac:spMk id="3" creationId="{791CDA4F-833B-DC03-41AA-A59D99ABD23B}"/>
          </ac:spMkLst>
        </pc:spChg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656048474" sldId="314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516372726" sldId="315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347881235" sldId="316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482111826" sldId="31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65740177" sldId="318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4157112155" sldId="319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418548623" sldId="320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798201156" sldId="325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691234876" sldId="326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113760793" sldId="335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874825193" sldId="336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499770737" sldId="33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220821826" sldId="34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12430690" sldId="349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554516599" sldId="350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704962901" sldId="351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715576778" sldId="352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896664571" sldId="35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767331212" sldId="358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504146435" sldId="359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053939048" sldId="360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609126027" sldId="361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29937625" sldId="362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911293807" sldId="363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436755678" sldId="364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094866836" sldId="365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18654852" sldId="366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800520320" sldId="36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663994860" sldId="368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615783615" sldId="369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119969714" sldId="370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129315550" sldId="371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207611153" sldId="372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817263790" sldId="373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492878928" sldId="374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2427233995" sldId="375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31104551" sldId="376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809329175" sldId="377"/>
        </pc:sldMkLst>
      </pc:sldChg>
      <pc:sldChg chg="del">
        <pc:chgData name="Serif Salem" userId="93371da5-1b6a-4146-a736-4a3b0c81f0c2" providerId="ADAL" clId="{E914D4C9-0488-4A4D-9DE5-5D1F5BB58F5B}" dt="2025-03-11T23:30:15.489" v="0" actId="47"/>
        <pc:sldMkLst>
          <pc:docMk/>
          <pc:sldMk cId="193466247" sldId="378"/>
        </pc:sldMkLst>
      </pc:sldChg>
      <pc:sldChg chg="modSp mod">
        <pc:chgData name="Serif Salem" userId="93371da5-1b6a-4146-a736-4a3b0c81f0c2" providerId="ADAL" clId="{E914D4C9-0488-4A4D-9DE5-5D1F5BB58F5B}" dt="2025-03-12T11:42:14.834" v="888" actId="20577"/>
        <pc:sldMkLst>
          <pc:docMk/>
          <pc:sldMk cId="788216833" sldId="379"/>
        </pc:sldMkLst>
        <pc:spChg chg="mod">
          <ac:chgData name="Serif Salem" userId="93371da5-1b6a-4146-a736-4a3b0c81f0c2" providerId="ADAL" clId="{E914D4C9-0488-4A4D-9DE5-5D1F5BB58F5B}" dt="2025-03-12T11:42:14.834" v="888" actId="20577"/>
          <ac:spMkLst>
            <pc:docMk/>
            <pc:sldMk cId="788216833" sldId="379"/>
            <ac:spMk id="10" creationId="{A8F8560A-08D7-3CD3-A9A9-408227E9E20A}"/>
          </ac:spMkLst>
        </pc:spChg>
      </pc:sldChg>
      <pc:sldChg chg="modSp mod">
        <pc:chgData name="Serif Salem" userId="93371da5-1b6a-4146-a736-4a3b0c81f0c2" providerId="ADAL" clId="{E914D4C9-0488-4A4D-9DE5-5D1F5BB58F5B}" dt="2025-03-12T11:39:40.311" v="874" actId="20577"/>
        <pc:sldMkLst>
          <pc:docMk/>
          <pc:sldMk cId="2130424965" sldId="380"/>
        </pc:sldMkLst>
        <pc:spChg chg="mod">
          <ac:chgData name="Serif Salem" userId="93371da5-1b6a-4146-a736-4a3b0c81f0c2" providerId="ADAL" clId="{E914D4C9-0488-4A4D-9DE5-5D1F5BB58F5B}" dt="2025-03-12T11:39:40.311" v="874" actId="20577"/>
          <ac:spMkLst>
            <pc:docMk/>
            <pc:sldMk cId="2130424965" sldId="380"/>
            <ac:spMk id="6" creationId="{76E55AB7-5C3C-529A-4A14-9EB3A44E9D8C}"/>
          </ac:spMkLst>
        </pc:spChg>
      </pc:sldChg>
      <pc:sldChg chg="modSp new mod">
        <pc:chgData name="Serif Salem" userId="93371da5-1b6a-4146-a736-4a3b0c81f0c2" providerId="ADAL" clId="{E914D4C9-0488-4A4D-9DE5-5D1F5BB58F5B}" dt="2025-03-12T00:07:38.124" v="8" actId="6549"/>
        <pc:sldMkLst>
          <pc:docMk/>
          <pc:sldMk cId="4190084486" sldId="381"/>
        </pc:sldMkLst>
        <pc:spChg chg="mod">
          <ac:chgData name="Serif Salem" userId="93371da5-1b6a-4146-a736-4a3b0c81f0c2" providerId="ADAL" clId="{E914D4C9-0488-4A4D-9DE5-5D1F5BB58F5B}" dt="2025-03-12T00:07:07.853" v="6"/>
          <ac:spMkLst>
            <pc:docMk/>
            <pc:sldMk cId="4190084486" sldId="381"/>
            <ac:spMk id="2" creationId="{75804CEB-0949-9A19-88F3-67C895E604FD}"/>
          </ac:spMkLst>
        </pc:spChg>
        <pc:spChg chg="mod">
          <ac:chgData name="Serif Salem" userId="93371da5-1b6a-4146-a736-4a3b0c81f0c2" providerId="ADAL" clId="{E914D4C9-0488-4A4D-9DE5-5D1F5BB58F5B}" dt="2025-03-12T00:07:38.124" v="8" actId="6549"/>
          <ac:spMkLst>
            <pc:docMk/>
            <pc:sldMk cId="4190084486" sldId="381"/>
            <ac:spMk id="3" creationId="{7C4ADF83-91F7-3A91-FFEF-3F6A2114F4E9}"/>
          </ac:spMkLst>
        </pc:spChg>
      </pc:sldChg>
      <pc:sldChg chg="modSp new mod">
        <pc:chgData name="Serif Salem" userId="93371da5-1b6a-4146-a736-4a3b0c81f0c2" providerId="ADAL" clId="{E914D4C9-0488-4A4D-9DE5-5D1F5BB58F5B}" dt="2025-03-12T00:08:23.988" v="20" actId="27636"/>
        <pc:sldMkLst>
          <pc:docMk/>
          <pc:sldMk cId="2965645325" sldId="382"/>
        </pc:sldMkLst>
        <pc:spChg chg="mod">
          <ac:chgData name="Serif Salem" userId="93371da5-1b6a-4146-a736-4a3b0c81f0c2" providerId="ADAL" clId="{E914D4C9-0488-4A4D-9DE5-5D1F5BB58F5B}" dt="2025-03-12T00:08:10.261" v="15" actId="27636"/>
          <ac:spMkLst>
            <pc:docMk/>
            <pc:sldMk cId="2965645325" sldId="382"/>
            <ac:spMk id="2" creationId="{1E10F5C8-B8C1-BFCD-9123-BBD850E41637}"/>
          </ac:spMkLst>
        </pc:spChg>
        <pc:spChg chg="mod">
          <ac:chgData name="Serif Salem" userId="93371da5-1b6a-4146-a736-4a3b0c81f0c2" providerId="ADAL" clId="{E914D4C9-0488-4A4D-9DE5-5D1F5BB58F5B}" dt="2025-03-12T00:08:23.988" v="20" actId="27636"/>
          <ac:spMkLst>
            <pc:docMk/>
            <pc:sldMk cId="2965645325" sldId="382"/>
            <ac:spMk id="3" creationId="{141AFD2E-66AB-191E-E3D1-2F2D966A31F8}"/>
          </ac:spMkLst>
        </pc:spChg>
      </pc:sldChg>
      <pc:sldChg chg="modSp new mod">
        <pc:chgData name="Serif Salem" userId="93371da5-1b6a-4146-a736-4a3b0c81f0c2" providerId="ADAL" clId="{E914D4C9-0488-4A4D-9DE5-5D1F5BB58F5B}" dt="2025-03-12T00:14:34.331" v="28" actId="27636"/>
        <pc:sldMkLst>
          <pc:docMk/>
          <pc:sldMk cId="836229788" sldId="383"/>
        </pc:sldMkLst>
        <pc:spChg chg="mod">
          <ac:chgData name="Serif Salem" userId="93371da5-1b6a-4146-a736-4a3b0c81f0c2" providerId="ADAL" clId="{E914D4C9-0488-4A4D-9DE5-5D1F5BB58F5B}" dt="2025-03-12T00:13:58.230" v="22"/>
          <ac:spMkLst>
            <pc:docMk/>
            <pc:sldMk cId="836229788" sldId="383"/>
            <ac:spMk id="2" creationId="{98D1E984-4392-8451-5CF8-DAF8A376443D}"/>
          </ac:spMkLst>
        </pc:spChg>
        <pc:spChg chg="mod">
          <ac:chgData name="Serif Salem" userId="93371da5-1b6a-4146-a736-4a3b0c81f0c2" providerId="ADAL" clId="{E914D4C9-0488-4A4D-9DE5-5D1F5BB58F5B}" dt="2025-03-12T00:14:34.331" v="28" actId="27636"/>
          <ac:spMkLst>
            <pc:docMk/>
            <pc:sldMk cId="836229788" sldId="383"/>
            <ac:spMk id="3" creationId="{318CEF58-70E0-D75D-609B-F372E2283D6D}"/>
          </ac:spMkLst>
        </pc:spChg>
      </pc:sldChg>
      <pc:sldChg chg="addSp delSp modSp new mod">
        <pc:chgData name="Serif Salem" userId="93371da5-1b6a-4146-a736-4a3b0c81f0c2" providerId="ADAL" clId="{E914D4C9-0488-4A4D-9DE5-5D1F5BB58F5B}" dt="2025-03-12T00:16:38.971" v="45" actId="12100"/>
        <pc:sldMkLst>
          <pc:docMk/>
          <pc:sldMk cId="1522120672" sldId="384"/>
        </pc:sldMkLst>
        <pc:spChg chg="del mod">
          <ac:chgData name="Serif Salem" userId="93371da5-1b6a-4146-a736-4a3b0c81f0c2" providerId="ADAL" clId="{E914D4C9-0488-4A4D-9DE5-5D1F5BB58F5B}" dt="2025-03-12T00:16:32.311" v="44" actId="12084"/>
          <ac:spMkLst>
            <pc:docMk/>
            <pc:sldMk cId="1522120672" sldId="384"/>
            <ac:spMk id="3" creationId="{504A8413-E0C8-2088-8824-541626DE9D1D}"/>
          </ac:spMkLst>
        </pc:spChg>
        <pc:graphicFrameChg chg="add mod">
          <ac:chgData name="Serif Salem" userId="93371da5-1b6a-4146-a736-4a3b0c81f0c2" providerId="ADAL" clId="{E914D4C9-0488-4A4D-9DE5-5D1F5BB58F5B}" dt="2025-03-12T00:16:38.971" v="45" actId="12100"/>
          <ac:graphicFrameMkLst>
            <pc:docMk/>
            <pc:sldMk cId="1522120672" sldId="384"/>
            <ac:graphicFrameMk id="6" creationId="{FDDE7B13-8F79-A56B-CF21-3ADD99DFE9E9}"/>
          </ac:graphicFrameMkLst>
        </pc:graphicFrameChg>
      </pc:sldChg>
      <pc:sldChg chg="modSp new mod">
        <pc:chgData name="Serif Salem" userId="93371da5-1b6a-4146-a736-4a3b0c81f0c2" providerId="ADAL" clId="{E914D4C9-0488-4A4D-9DE5-5D1F5BB58F5B}" dt="2025-03-12T00:18:10.475" v="54" actId="27636"/>
        <pc:sldMkLst>
          <pc:docMk/>
          <pc:sldMk cId="2819052057" sldId="385"/>
        </pc:sldMkLst>
        <pc:spChg chg="mod">
          <ac:chgData name="Serif Salem" userId="93371da5-1b6a-4146-a736-4a3b0c81f0c2" providerId="ADAL" clId="{E914D4C9-0488-4A4D-9DE5-5D1F5BB58F5B}" dt="2025-03-12T00:18:05.176" v="52"/>
          <ac:spMkLst>
            <pc:docMk/>
            <pc:sldMk cId="2819052057" sldId="385"/>
            <ac:spMk id="2" creationId="{3E2420DB-2A30-F75E-A774-B0DF038A11D4}"/>
          </ac:spMkLst>
        </pc:spChg>
        <pc:spChg chg="mod">
          <ac:chgData name="Serif Salem" userId="93371da5-1b6a-4146-a736-4a3b0c81f0c2" providerId="ADAL" clId="{E914D4C9-0488-4A4D-9DE5-5D1F5BB58F5B}" dt="2025-03-12T00:18:10.475" v="54" actId="27636"/>
          <ac:spMkLst>
            <pc:docMk/>
            <pc:sldMk cId="2819052057" sldId="385"/>
            <ac:spMk id="3" creationId="{4F809B67-5581-8DC0-B7F4-CCD2F01FE113}"/>
          </ac:spMkLst>
        </pc:spChg>
      </pc:sldChg>
      <pc:sldChg chg="addSp delSp modSp new mod chgLayout">
        <pc:chgData name="Serif Salem" userId="93371da5-1b6a-4146-a736-4a3b0c81f0c2" providerId="ADAL" clId="{E914D4C9-0488-4A4D-9DE5-5D1F5BB58F5B}" dt="2025-03-12T00:20:47.187" v="79" actId="20577"/>
        <pc:sldMkLst>
          <pc:docMk/>
          <pc:sldMk cId="1657364674" sldId="386"/>
        </pc:sldMkLst>
        <pc:spChg chg="del">
          <ac:chgData name="Serif Salem" userId="93371da5-1b6a-4146-a736-4a3b0c81f0c2" providerId="ADAL" clId="{E914D4C9-0488-4A4D-9DE5-5D1F5BB58F5B}" dt="2025-03-12T00:19:09.295" v="58" actId="700"/>
          <ac:spMkLst>
            <pc:docMk/>
            <pc:sldMk cId="1657364674" sldId="386"/>
            <ac:spMk id="2" creationId="{71706488-5563-9F50-B643-3A7F3A421478}"/>
          </ac:spMkLst>
        </pc:spChg>
        <pc:spChg chg="del">
          <ac:chgData name="Serif Salem" userId="93371da5-1b6a-4146-a736-4a3b0c81f0c2" providerId="ADAL" clId="{E914D4C9-0488-4A4D-9DE5-5D1F5BB58F5B}" dt="2025-03-12T00:19:01.021" v="56"/>
          <ac:spMkLst>
            <pc:docMk/>
            <pc:sldMk cId="1657364674" sldId="386"/>
            <ac:spMk id="3" creationId="{73386D26-E24E-7729-FFED-8D4712AEC2B1}"/>
          </ac:spMkLst>
        </pc:spChg>
        <pc:spChg chg="mod ord">
          <ac:chgData name="Serif Salem" userId="93371da5-1b6a-4146-a736-4a3b0c81f0c2" providerId="ADAL" clId="{E914D4C9-0488-4A4D-9DE5-5D1F5BB58F5B}" dt="2025-03-12T00:19:09.295" v="58" actId="700"/>
          <ac:spMkLst>
            <pc:docMk/>
            <pc:sldMk cId="1657364674" sldId="386"/>
            <ac:spMk id="4" creationId="{6664A8A0-9598-8D5C-E2C5-744E46FD785D}"/>
          </ac:spMkLst>
        </pc:spChg>
        <pc:spChg chg="mod ord">
          <ac:chgData name="Serif Salem" userId="93371da5-1b6a-4146-a736-4a3b0c81f0c2" providerId="ADAL" clId="{E914D4C9-0488-4A4D-9DE5-5D1F5BB58F5B}" dt="2025-03-12T00:19:09.295" v="58" actId="700"/>
          <ac:spMkLst>
            <pc:docMk/>
            <pc:sldMk cId="1657364674" sldId="386"/>
            <ac:spMk id="5" creationId="{24EDD726-70B6-CC6A-A12A-7DE0D16FBF14}"/>
          </ac:spMkLst>
        </pc:spChg>
        <pc:spChg chg="add del mod">
          <ac:chgData name="Serif Salem" userId="93371da5-1b6a-4146-a736-4a3b0c81f0c2" providerId="ADAL" clId="{E914D4C9-0488-4A4D-9DE5-5D1F5BB58F5B}" dt="2025-03-12T00:19:09.295" v="58" actId="700"/>
          <ac:spMkLst>
            <pc:docMk/>
            <pc:sldMk cId="1657364674" sldId="386"/>
            <ac:spMk id="6" creationId="{8E58ED79-A631-C60B-D298-AF6ECFE70400}"/>
          </ac:spMkLst>
        </pc:spChg>
        <pc:spChg chg="add mod ord">
          <ac:chgData name="Serif Salem" userId="93371da5-1b6a-4146-a736-4a3b0c81f0c2" providerId="ADAL" clId="{E914D4C9-0488-4A4D-9DE5-5D1F5BB58F5B}" dt="2025-03-12T00:20:00.219" v="69" actId="20577"/>
          <ac:spMkLst>
            <pc:docMk/>
            <pc:sldMk cId="1657364674" sldId="386"/>
            <ac:spMk id="7" creationId="{DBA935D4-7A3B-67D4-DDC9-0491E550AD1A}"/>
          </ac:spMkLst>
        </pc:spChg>
        <pc:spChg chg="add mod ord">
          <ac:chgData name="Serif Salem" userId="93371da5-1b6a-4146-a736-4a3b0c81f0c2" providerId="ADAL" clId="{E914D4C9-0488-4A4D-9DE5-5D1F5BB58F5B}" dt="2025-03-12T00:20:47.187" v="79" actId="20577"/>
          <ac:spMkLst>
            <pc:docMk/>
            <pc:sldMk cId="1657364674" sldId="386"/>
            <ac:spMk id="8" creationId="{1C3879F1-D666-59FC-5109-7E00576F27D2}"/>
          </ac:spMkLst>
        </pc:spChg>
      </pc:sldChg>
      <pc:sldChg chg="modSp new mod">
        <pc:chgData name="Serif Salem" userId="93371da5-1b6a-4146-a736-4a3b0c81f0c2" providerId="ADAL" clId="{E914D4C9-0488-4A4D-9DE5-5D1F5BB58F5B}" dt="2025-03-12T00:23:27.711" v="93" actId="20577"/>
        <pc:sldMkLst>
          <pc:docMk/>
          <pc:sldMk cId="46450468" sldId="387"/>
        </pc:sldMkLst>
        <pc:spChg chg="mod">
          <ac:chgData name="Serif Salem" userId="93371da5-1b6a-4146-a736-4a3b0c81f0c2" providerId="ADAL" clId="{E914D4C9-0488-4A4D-9DE5-5D1F5BB58F5B}" dt="2025-03-12T00:23:08.768" v="87" actId="20577"/>
          <ac:spMkLst>
            <pc:docMk/>
            <pc:sldMk cId="46450468" sldId="387"/>
            <ac:spMk id="2" creationId="{6947A423-5F88-65F4-6B7D-13EFDF35279D}"/>
          </ac:spMkLst>
        </pc:spChg>
        <pc:spChg chg="mod">
          <ac:chgData name="Serif Salem" userId="93371da5-1b6a-4146-a736-4a3b0c81f0c2" providerId="ADAL" clId="{E914D4C9-0488-4A4D-9DE5-5D1F5BB58F5B}" dt="2025-03-12T00:23:27.711" v="93" actId="20577"/>
          <ac:spMkLst>
            <pc:docMk/>
            <pc:sldMk cId="46450468" sldId="387"/>
            <ac:spMk id="3" creationId="{9438997E-DAB4-D9DA-2A28-10521190E89C}"/>
          </ac:spMkLst>
        </pc:spChg>
      </pc:sldChg>
      <pc:sldChg chg="modSp new mod">
        <pc:chgData name="Serif Salem" userId="93371da5-1b6a-4146-a736-4a3b0c81f0c2" providerId="ADAL" clId="{E914D4C9-0488-4A4D-9DE5-5D1F5BB58F5B}" dt="2025-03-12T00:24:38.407" v="100" actId="27636"/>
        <pc:sldMkLst>
          <pc:docMk/>
          <pc:sldMk cId="1096088910" sldId="388"/>
        </pc:sldMkLst>
        <pc:spChg chg="mod">
          <ac:chgData name="Serif Salem" userId="93371da5-1b6a-4146-a736-4a3b0c81f0c2" providerId="ADAL" clId="{E914D4C9-0488-4A4D-9DE5-5D1F5BB58F5B}" dt="2025-03-12T00:24:34.974" v="98"/>
          <ac:spMkLst>
            <pc:docMk/>
            <pc:sldMk cId="1096088910" sldId="388"/>
            <ac:spMk id="2" creationId="{9438E651-3897-9AA8-7EC7-6DFF775D6C08}"/>
          </ac:spMkLst>
        </pc:spChg>
        <pc:spChg chg="mod">
          <ac:chgData name="Serif Salem" userId="93371da5-1b6a-4146-a736-4a3b0c81f0c2" providerId="ADAL" clId="{E914D4C9-0488-4A4D-9DE5-5D1F5BB58F5B}" dt="2025-03-12T00:24:38.407" v="100" actId="27636"/>
          <ac:spMkLst>
            <pc:docMk/>
            <pc:sldMk cId="1096088910" sldId="388"/>
            <ac:spMk id="3" creationId="{C08F4CFD-3D81-799B-9E4B-EB1D6D1BABAD}"/>
          </ac:spMkLst>
        </pc:spChg>
      </pc:sldChg>
      <pc:sldChg chg="modSp new mod">
        <pc:chgData name="Serif Salem" userId="93371da5-1b6a-4146-a736-4a3b0c81f0c2" providerId="ADAL" clId="{E914D4C9-0488-4A4D-9DE5-5D1F5BB58F5B}" dt="2025-03-12T00:26:10.580" v="107" actId="27636"/>
        <pc:sldMkLst>
          <pc:docMk/>
          <pc:sldMk cId="542174765" sldId="389"/>
        </pc:sldMkLst>
        <pc:spChg chg="mod">
          <ac:chgData name="Serif Salem" userId="93371da5-1b6a-4146-a736-4a3b0c81f0c2" providerId="ADAL" clId="{E914D4C9-0488-4A4D-9DE5-5D1F5BB58F5B}" dt="2025-03-12T00:26:07.270" v="105"/>
          <ac:spMkLst>
            <pc:docMk/>
            <pc:sldMk cId="542174765" sldId="389"/>
            <ac:spMk id="2" creationId="{8523B832-D5A9-D236-F2CA-A26EB00B3CA8}"/>
          </ac:spMkLst>
        </pc:spChg>
        <pc:spChg chg="mod">
          <ac:chgData name="Serif Salem" userId="93371da5-1b6a-4146-a736-4a3b0c81f0c2" providerId="ADAL" clId="{E914D4C9-0488-4A4D-9DE5-5D1F5BB58F5B}" dt="2025-03-12T00:26:10.580" v="107" actId="27636"/>
          <ac:spMkLst>
            <pc:docMk/>
            <pc:sldMk cId="542174765" sldId="389"/>
            <ac:spMk id="3" creationId="{58D9A730-91F6-CB85-31CB-F1CFA2AD73CD}"/>
          </ac:spMkLst>
        </pc:spChg>
      </pc:sldChg>
      <pc:sldChg chg="modSp new mod">
        <pc:chgData name="Serif Salem" userId="93371da5-1b6a-4146-a736-4a3b0c81f0c2" providerId="ADAL" clId="{E914D4C9-0488-4A4D-9DE5-5D1F5BB58F5B}" dt="2025-03-12T13:02:32.375" v="890" actId="27636"/>
        <pc:sldMkLst>
          <pc:docMk/>
          <pc:sldMk cId="1403430027" sldId="390"/>
        </pc:sldMkLst>
        <pc:spChg chg="mod">
          <ac:chgData name="Serif Salem" userId="93371da5-1b6a-4146-a736-4a3b0c81f0c2" providerId="ADAL" clId="{E914D4C9-0488-4A4D-9DE5-5D1F5BB58F5B}" dt="2025-03-12T00:28:21.421" v="109"/>
          <ac:spMkLst>
            <pc:docMk/>
            <pc:sldMk cId="1403430027" sldId="390"/>
            <ac:spMk id="2" creationId="{2EC658F9-3520-5264-6A03-1EEF1B995C14}"/>
          </ac:spMkLst>
        </pc:spChg>
        <pc:spChg chg="mod">
          <ac:chgData name="Serif Salem" userId="93371da5-1b6a-4146-a736-4a3b0c81f0c2" providerId="ADAL" clId="{E914D4C9-0488-4A4D-9DE5-5D1F5BB58F5B}" dt="2025-03-12T13:02:32.375" v="890" actId="27636"/>
          <ac:spMkLst>
            <pc:docMk/>
            <pc:sldMk cId="1403430027" sldId="390"/>
            <ac:spMk id="3" creationId="{E802CFE5-60B8-7A2F-B5A2-540DF26DB1A8}"/>
          </ac:spMkLst>
        </pc:spChg>
      </pc:sldChg>
      <pc:sldChg chg="addSp delSp modSp new mod">
        <pc:chgData name="Serif Salem" userId="93371da5-1b6a-4146-a736-4a3b0c81f0c2" providerId="ADAL" clId="{E914D4C9-0488-4A4D-9DE5-5D1F5BB58F5B}" dt="2025-03-12T06:54:11.056" v="135" actId="12385"/>
        <pc:sldMkLst>
          <pc:docMk/>
          <pc:sldMk cId="1364061587" sldId="391"/>
        </pc:sldMkLst>
        <pc:spChg chg="mod">
          <ac:chgData name="Serif Salem" userId="93371da5-1b6a-4146-a736-4a3b0c81f0c2" providerId="ADAL" clId="{E914D4C9-0488-4A4D-9DE5-5D1F5BB58F5B}" dt="2025-03-12T06:53:36.819" v="131" actId="368"/>
          <ac:spMkLst>
            <pc:docMk/>
            <pc:sldMk cId="1364061587" sldId="391"/>
            <ac:spMk id="2" creationId="{D556D01F-4DEF-3E3A-6569-D744121644E7}"/>
          </ac:spMkLst>
        </pc:spChg>
        <pc:spChg chg="del">
          <ac:chgData name="Serif Salem" userId="93371da5-1b6a-4146-a736-4a3b0c81f0c2" providerId="ADAL" clId="{E914D4C9-0488-4A4D-9DE5-5D1F5BB58F5B}" dt="2025-03-12T06:53:09.350" v="128"/>
          <ac:spMkLst>
            <pc:docMk/>
            <pc:sldMk cId="1364061587" sldId="391"/>
            <ac:spMk id="3" creationId="{75480A07-3F3A-82E8-9DDA-4B7A9C9B9B2A}"/>
          </ac:spMkLst>
        </pc:spChg>
        <pc:spChg chg="add del mod">
          <ac:chgData name="Serif Salem" userId="93371da5-1b6a-4146-a736-4a3b0c81f0c2" providerId="ADAL" clId="{E914D4C9-0488-4A4D-9DE5-5D1F5BB58F5B}" dt="2025-03-12T06:53:40.011" v="132" actId="478"/>
          <ac:spMkLst>
            <pc:docMk/>
            <pc:sldMk cId="1364061587" sldId="391"/>
            <ac:spMk id="7" creationId="{728252B1-AE01-6711-82F8-684C61B975B4}"/>
          </ac:spMkLst>
        </pc:spChg>
        <pc:graphicFrameChg chg="add mod modGraphic">
          <ac:chgData name="Serif Salem" userId="93371da5-1b6a-4146-a736-4a3b0c81f0c2" providerId="ADAL" clId="{E914D4C9-0488-4A4D-9DE5-5D1F5BB58F5B}" dt="2025-03-12T06:54:11.056" v="135" actId="12385"/>
          <ac:graphicFrameMkLst>
            <pc:docMk/>
            <pc:sldMk cId="1364061587" sldId="391"/>
            <ac:graphicFrameMk id="6" creationId="{FBB777D5-BE26-BAAE-2ED9-4CFD4CE19BD2}"/>
          </ac:graphicFrameMkLst>
        </pc:graphicFrameChg>
      </pc:sldChg>
      <pc:sldChg chg="addSp modSp new mod">
        <pc:chgData name="Serif Salem" userId="93371da5-1b6a-4146-a736-4a3b0c81f0c2" providerId="ADAL" clId="{E914D4C9-0488-4A4D-9DE5-5D1F5BB58F5B}" dt="2025-03-12T07:08:22.729" v="440" actId="15"/>
        <pc:sldMkLst>
          <pc:docMk/>
          <pc:sldMk cId="458060933" sldId="392"/>
        </pc:sldMkLst>
        <pc:spChg chg="mod">
          <ac:chgData name="Serif Salem" userId="93371da5-1b6a-4146-a736-4a3b0c81f0c2" providerId="ADAL" clId="{E914D4C9-0488-4A4D-9DE5-5D1F5BB58F5B}" dt="2025-03-12T06:56:01.382" v="142"/>
          <ac:spMkLst>
            <pc:docMk/>
            <pc:sldMk cId="458060933" sldId="392"/>
            <ac:spMk id="2" creationId="{C2876229-FCFF-394D-96B3-B986D36FED0E}"/>
          </ac:spMkLst>
        </pc:spChg>
        <pc:spChg chg="mod">
          <ac:chgData name="Serif Salem" userId="93371da5-1b6a-4146-a736-4a3b0c81f0c2" providerId="ADAL" clId="{E914D4C9-0488-4A4D-9DE5-5D1F5BB58F5B}" dt="2025-03-12T07:08:22.729" v="440" actId="15"/>
          <ac:spMkLst>
            <pc:docMk/>
            <pc:sldMk cId="458060933" sldId="392"/>
            <ac:spMk id="3" creationId="{502447C4-5A1E-C861-55BA-9996E96F4EE6}"/>
          </ac:spMkLst>
        </pc:spChg>
        <pc:spChg chg="add">
          <ac:chgData name="Serif Salem" userId="93371da5-1b6a-4146-a736-4a3b0c81f0c2" providerId="ADAL" clId="{E914D4C9-0488-4A4D-9DE5-5D1F5BB58F5B}" dt="2025-03-12T07:03:46.588" v="153"/>
          <ac:spMkLst>
            <pc:docMk/>
            <pc:sldMk cId="458060933" sldId="392"/>
            <ac:spMk id="6" creationId="{29A42279-FB7E-CD6B-0EFE-29C559FF16B0}"/>
          </ac:spMkLst>
        </pc:spChg>
      </pc:sldChg>
      <pc:sldChg chg="modSp add mod ord">
        <pc:chgData name="Serif Salem" userId="93371da5-1b6a-4146-a736-4a3b0c81f0c2" providerId="ADAL" clId="{E914D4C9-0488-4A4D-9DE5-5D1F5BB58F5B}" dt="2025-03-12T07:07:02.975" v="200"/>
        <pc:sldMkLst>
          <pc:docMk/>
          <pc:sldMk cId="3703578341" sldId="393"/>
        </pc:sldMkLst>
        <pc:spChg chg="mod">
          <ac:chgData name="Serif Salem" userId="93371da5-1b6a-4146-a736-4a3b0c81f0c2" providerId="ADAL" clId="{E914D4C9-0488-4A4D-9DE5-5D1F5BB58F5B}" dt="2025-03-12T06:56:11.222" v="143"/>
          <ac:spMkLst>
            <pc:docMk/>
            <pc:sldMk cId="3703578341" sldId="393"/>
            <ac:spMk id="2" creationId="{2855B8C3-2885-18C9-A75C-2E442F0044E5}"/>
          </ac:spMkLst>
        </pc:spChg>
        <pc:spChg chg="mod">
          <ac:chgData name="Serif Salem" userId="93371da5-1b6a-4146-a736-4a3b0c81f0c2" providerId="ADAL" clId="{E914D4C9-0488-4A4D-9DE5-5D1F5BB58F5B}" dt="2025-03-12T07:06:38.220" v="198" actId="12"/>
          <ac:spMkLst>
            <pc:docMk/>
            <pc:sldMk cId="3703578341" sldId="393"/>
            <ac:spMk id="3" creationId="{CC9892AF-1304-0D92-D7D7-126577FF2C29}"/>
          </ac:spMkLst>
        </pc:spChg>
      </pc:sldChg>
      <pc:sldChg chg="modSp add mod">
        <pc:chgData name="Serif Salem" userId="93371da5-1b6a-4146-a736-4a3b0c81f0c2" providerId="ADAL" clId="{E914D4C9-0488-4A4D-9DE5-5D1F5BB58F5B}" dt="2025-03-12T09:01:47.600" v="792" actId="20577"/>
        <pc:sldMkLst>
          <pc:docMk/>
          <pc:sldMk cId="3052630609" sldId="394"/>
        </pc:sldMkLst>
        <pc:spChg chg="mod">
          <ac:chgData name="Serif Salem" userId="93371da5-1b6a-4146-a736-4a3b0c81f0c2" providerId="ADAL" clId="{E914D4C9-0488-4A4D-9DE5-5D1F5BB58F5B}" dt="2025-03-12T09:00:37.461" v="783"/>
          <ac:spMkLst>
            <pc:docMk/>
            <pc:sldMk cId="3052630609" sldId="394"/>
            <ac:spMk id="2" creationId="{EF3DDFFD-EEFC-7AFE-AD51-89E09E55DFAE}"/>
          </ac:spMkLst>
        </pc:spChg>
        <pc:spChg chg="mod">
          <ac:chgData name="Serif Salem" userId="93371da5-1b6a-4146-a736-4a3b0c81f0c2" providerId="ADAL" clId="{E914D4C9-0488-4A4D-9DE5-5D1F5BB58F5B}" dt="2025-03-12T09:01:47.600" v="792" actId="20577"/>
          <ac:spMkLst>
            <pc:docMk/>
            <pc:sldMk cId="3052630609" sldId="394"/>
            <ac:spMk id="3" creationId="{19EDDCB6-D120-34D5-3302-05431CA16EA9}"/>
          </ac:spMkLst>
        </pc:spChg>
      </pc:sldChg>
      <pc:sldChg chg="addSp delSp modSp add mod">
        <pc:chgData name="Serif Salem" userId="93371da5-1b6a-4146-a736-4a3b0c81f0c2" providerId="ADAL" clId="{E914D4C9-0488-4A4D-9DE5-5D1F5BB58F5B}" dt="2025-03-12T07:15:38.544" v="580" actId="27636"/>
        <pc:sldMkLst>
          <pc:docMk/>
          <pc:sldMk cId="1446243590" sldId="395"/>
        </pc:sldMkLst>
        <pc:spChg chg="mod">
          <ac:chgData name="Serif Salem" userId="93371da5-1b6a-4146-a736-4a3b0c81f0c2" providerId="ADAL" clId="{E914D4C9-0488-4A4D-9DE5-5D1F5BB58F5B}" dt="2025-03-12T07:13:05.358" v="550"/>
          <ac:spMkLst>
            <pc:docMk/>
            <pc:sldMk cId="1446243590" sldId="395"/>
            <ac:spMk id="2" creationId="{E7CB642F-F532-794C-2E74-AC4F1C59CD8E}"/>
          </ac:spMkLst>
        </pc:spChg>
        <pc:spChg chg="mod">
          <ac:chgData name="Serif Salem" userId="93371da5-1b6a-4146-a736-4a3b0c81f0c2" providerId="ADAL" clId="{E914D4C9-0488-4A4D-9DE5-5D1F5BB58F5B}" dt="2025-03-12T07:15:38.544" v="580" actId="27636"/>
          <ac:spMkLst>
            <pc:docMk/>
            <pc:sldMk cId="1446243590" sldId="395"/>
            <ac:spMk id="3" creationId="{5998C173-DF8C-ECBB-A5C6-6DF4EFC485AA}"/>
          </ac:spMkLst>
        </pc:spChg>
        <pc:spChg chg="add del">
          <ac:chgData name="Serif Salem" userId="93371da5-1b6a-4146-a736-4a3b0c81f0c2" providerId="ADAL" clId="{E914D4C9-0488-4A4D-9DE5-5D1F5BB58F5B}" dt="2025-03-12T07:13:20.978" v="552" actId="22"/>
          <ac:spMkLst>
            <pc:docMk/>
            <pc:sldMk cId="1446243590" sldId="395"/>
            <ac:spMk id="7" creationId="{3434CA2E-CDDA-9D71-0B7E-F6322C8AF88D}"/>
          </ac:spMkLst>
        </pc:spChg>
      </pc:sldChg>
      <pc:sldChg chg="modSp add del mod">
        <pc:chgData name="Serif Salem" userId="93371da5-1b6a-4146-a736-4a3b0c81f0c2" providerId="ADAL" clId="{E914D4C9-0488-4A4D-9DE5-5D1F5BB58F5B}" dt="2025-03-12T07:24:35.283" v="680" actId="47"/>
        <pc:sldMkLst>
          <pc:docMk/>
          <pc:sldMk cId="2376214758" sldId="396"/>
        </pc:sldMkLst>
        <pc:spChg chg="mod">
          <ac:chgData name="Serif Salem" userId="93371da5-1b6a-4146-a736-4a3b0c81f0c2" providerId="ADAL" clId="{E914D4C9-0488-4A4D-9DE5-5D1F5BB58F5B}" dt="2025-03-12T07:19:46.629" v="626"/>
          <ac:spMkLst>
            <pc:docMk/>
            <pc:sldMk cId="2376214758" sldId="396"/>
            <ac:spMk id="2" creationId="{75E84F4F-AAC5-1A20-D094-F84832FCE50E}"/>
          </ac:spMkLst>
        </pc:spChg>
        <pc:spChg chg="mod">
          <ac:chgData name="Serif Salem" userId="93371da5-1b6a-4146-a736-4a3b0c81f0c2" providerId="ADAL" clId="{E914D4C9-0488-4A4D-9DE5-5D1F5BB58F5B}" dt="2025-03-12T07:24:10.333" v="675" actId="21"/>
          <ac:spMkLst>
            <pc:docMk/>
            <pc:sldMk cId="2376214758" sldId="396"/>
            <ac:spMk id="3" creationId="{3128ED9D-95C7-26F0-64D8-CEBB0F35E764}"/>
          </ac:spMkLst>
        </pc:spChg>
      </pc:sldChg>
      <pc:sldChg chg="modSp add mod">
        <pc:chgData name="Serif Salem" userId="93371da5-1b6a-4146-a736-4a3b0c81f0c2" providerId="ADAL" clId="{E914D4C9-0488-4A4D-9DE5-5D1F5BB58F5B}" dt="2025-03-12T08:53:38.971" v="703" actId="27636"/>
        <pc:sldMkLst>
          <pc:docMk/>
          <pc:sldMk cId="3651012495" sldId="397"/>
        </pc:sldMkLst>
        <pc:spChg chg="mod">
          <ac:chgData name="Serif Salem" userId="93371da5-1b6a-4146-a736-4a3b0c81f0c2" providerId="ADAL" clId="{E914D4C9-0488-4A4D-9DE5-5D1F5BB58F5B}" dt="2025-03-12T08:52:28.263" v="681"/>
          <ac:spMkLst>
            <pc:docMk/>
            <pc:sldMk cId="3651012495" sldId="397"/>
            <ac:spMk id="2" creationId="{66ED8C3D-CF8F-D664-3052-F893AB09A8F7}"/>
          </ac:spMkLst>
        </pc:spChg>
        <pc:spChg chg="mod">
          <ac:chgData name="Serif Salem" userId="93371da5-1b6a-4146-a736-4a3b0c81f0c2" providerId="ADAL" clId="{E914D4C9-0488-4A4D-9DE5-5D1F5BB58F5B}" dt="2025-03-12T08:53:38.971" v="703" actId="27636"/>
          <ac:spMkLst>
            <pc:docMk/>
            <pc:sldMk cId="3651012495" sldId="397"/>
            <ac:spMk id="3" creationId="{CFDCF322-D510-D1EB-C808-F9AB94491393}"/>
          </ac:spMkLst>
        </pc:spChg>
      </pc:sldChg>
      <pc:sldChg chg="modSp add mod">
        <pc:chgData name="Serif Salem" userId="93371da5-1b6a-4146-a736-4a3b0c81f0c2" providerId="ADAL" clId="{E914D4C9-0488-4A4D-9DE5-5D1F5BB58F5B}" dt="2025-03-12T11:11:36.240" v="873" actId="20577"/>
        <pc:sldMkLst>
          <pc:docMk/>
          <pc:sldMk cId="2983415200" sldId="398"/>
        </pc:sldMkLst>
        <pc:spChg chg="mod">
          <ac:chgData name="Serif Salem" userId="93371da5-1b6a-4146-a736-4a3b0c81f0c2" providerId="ADAL" clId="{E914D4C9-0488-4A4D-9DE5-5D1F5BB58F5B}" dt="2025-03-12T11:11:36.240" v="873" actId="20577"/>
          <ac:spMkLst>
            <pc:docMk/>
            <pc:sldMk cId="2983415200" sldId="398"/>
            <ac:spMk id="3" creationId="{0371FA77-66B5-2CA9-5F6D-CDED216E75E0}"/>
          </ac:spMkLst>
        </pc:spChg>
      </pc:sldChg>
      <pc:sldChg chg="modSp add mod">
        <pc:chgData name="Serif Salem" userId="93371da5-1b6a-4146-a736-4a3b0c81f0c2" providerId="ADAL" clId="{E914D4C9-0488-4A4D-9DE5-5D1F5BB58F5B}" dt="2025-03-12T07:24:24.787" v="679"/>
        <pc:sldMkLst>
          <pc:docMk/>
          <pc:sldMk cId="2250153244" sldId="399"/>
        </pc:sldMkLst>
        <pc:spChg chg="mod">
          <ac:chgData name="Serif Salem" userId="93371da5-1b6a-4146-a736-4a3b0c81f0c2" providerId="ADAL" clId="{E914D4C9-0488-4A4D-9DE5-5D1F5BB58F5B}" dt="2025-03-12T07:24:24.787" v="679"/>
          <ac:spMkLst>
            <pc:docMk/>
            <pc:sldMk cId="2250153244" sldId="399"/>
            <ac:spMk id="3" creationId="{0485296A-2078-4496-1F78-820272BB6679}"/>
          </ac:spMkLst>
        </pc:spChg>
      </pc:sldChg>
      <pc:sldChg chg="modSp add mod">
        <pc:chgData name="Serif Salem" userId="93371da5-1b6a-4146-a736-4a3b0c81f0c2" providerId="ADAL" clId="{E914D4C9-0488-4A4D-9DE5-5D1F5BB58F5B}" dt="2025-03-12T08:55:26.269" v="727" actId="20577"/>
        <pc:sldMkLst>
          <pc:docMk/>
          <pc:sldMk cId="1133025217" sldId="400"/>
        </pc:sldMkLst>
        <pc:spChg chg="mod">
          <ac:chgData name="Serif Salem" userId="93371da5-1b6a-4146-a736-4a3b0c81f0c2" providerId="ADAL" clId="{E914D4C9-0488-4A4D-9DE5-5D1F5BB58F5B}" dt="2025-03-12T08:55:26.269" v="727" actId="20577"/>
          <ac:spMkLst>
            <pc:docMk/>
            <pc:sldMk cId="1133025217" sldId="400"/>
            <ac:spMk id="3" creationId="{DF2D103F-EC1B-C405-1B67-8358530F8B9D}"/>
          </ac:spMkLst>
        </pc:spChg>
      </pc:sldChg>
      <pc:sldChg chg="addSp delSp modSp add mod">
        <pc:chgData name="Serif Salem" userId="93371da5-1b6a-4146-a736-4a3b0c81f0c2" providerId="ADAL" clId="{E914D4C9-0488-4A4D-9DE5-5D1F5BB58F5B}" dt="2025-03-12T08:59:22.276" v="782" actId="14734"/>
        <pc:sldMkLst>
          <pc:docMk/>
          <pc:sldMk cId="3369014782" sldId="401"/>
        </pc:sldMkLst>
        <pc:spChg chg="mod">
          <ac:chgData name="Serif Salem" userId="93371da5-1b6a-4146-a736-4a3b0c81f0c2" providerId="ADAL" clId="{E914D4C9-0488-4A4D-9DE5-5D1F5BB58F5B}" dt="2025-03-12T08:56:00.692" v="728"/>
          <ac:spMkLst>
            <pc:docMk/>
            <pc:sldMk cId="3369014782" sldId="401"/>
            <ac:spMk id="2" creationId="{AB7C5826-C0F0-8C06-E768-3B41E8E4CA00}"/>
          </ac:spMkLst>
        </pc:spChg>
        <pc:spChg chg="mod">
          <ac:chgData name="Serif Salem" userId="93371da5-1b6a-4146-a736-4a3b0c81f0c2" providerId="ADAL" clId="{E914D4C9-0488-4A4D-9DE5-5D1F5BB58F5B}" dt="2025-03-12T08:58:31.352" v="769" actId="6549"/>
          <ac:spMkLst>
            <pc:docMk/>
            <pc:sldMk cId="3369014782" sldId="401"/>
            <ac:spMk id="3" creationId="{7179B0B7-D66C-FB63-71F2-D39DA89DB4EA}"/>
          </ac:spMkLst>
        </pc:spChg>
        <pc:spChg chg="add del mod">
          <ac:chgData name="Serif Salem" userId="93371da5-1b6a-4146-a736-4a3b0c81f0c2" providerId="ADAL" clId="{E914D4C9-0488-4A4D-9DE5-5D1F5BB58F5B}" dt="2025-03-12T08:58:46.744" v="772" actId="478"/>
          <ac:spMkLst>
            <pc:docMk/>
            <pc:sldMk cId="3369014782" sldId="401"/>
            <ac:spMk id="7" creationId="{C8DD0ACC-5B9C-0435-322F-67320D377468}"/>
          </ac:spMkLst>
        </pc:spChg>
        <pc:graphicFrameChg chg="add mod modGraphic">
          <ac:chgData name="Serif Salem" userId="93371da5-1b6a-4146-a736-4a3b0c81f0c2" providerId="ADAL" clId="{E914D4C9-0488-4A4D-9DE5-5D1F5BB58F5B}" dt="2025-03-12T08:59:22.276" v="782" actId="14734"/>
          <ac:graphicFrameMkLst>
            <pc:docMk/>
            <pc:sldMk cId="3369014782" sldId="401"/>
            <ac:graphicFrameMk id="6" creationId="{FCB00B55-4F40-00C4-C160-C20D90701B8A}"/>
          </ac:graphicFrameMkLst>
        </pc:graphicFrameChg>
      </pc:sldChg>
      <pc:sldChg chg="add del">
        <pc:chgData name="Serif Salem" userId="93371da5-1b6a-4146-a736-4a3b0c81f0c2" providerId="ADAL" clId="{E914D4C9-0488-4A4D-9DE5-5D1F5BB58F5B}" dt="2025-03-12T09:02:18.432" v="795" actId="47"/>
        <pc:sldMkLst>
          <pc:docMk/>
          <pc:sldMk cId="2536719121" sldId="402"/>
        </pc:sldMkLst>
      </pc:sldChg>
      <pc:sldChg chg="delSp modSp new mod modClrScheme chgLayout">
        <pc:chgData name="Serif Salem" userId="93371da5-1b6a-4146-a736-4a3b0c81f0c2" providerId="ADAL" clId="{E914D4C9-0488-4A4D-9DE5-5D1F5BB58F5B}" dt="2025-03-13T20:30:56.458" v="891" actId="700"/>
        <pc:sldMkLst>
          <pc:docMk/>
          <pc:sldMk cId="3456413690" sldId="403"/>
        </pc:sldMkLst>
        <pc:spChg chg="del">
          <ac:chgData name="Serif Salem" userId="93371da5-1b6a-4146-a736-4a3b0c81f0c2" providerId="ADAL" clId="{E914D4C9-0488-4A4D-9DE5-5D1F5BB58F5B}" dt="2025-03-12T09:02:15.488" v="794" actId="700"/>
          <ac:spMkLst>
            <pc:docMk/>
            <pc:sldMk cId="3456413690" sldId="403"/>
            <ac:spMk id="2" creationId="{C4B6DCA2-6F9D-1137-2959-6B64C224B4DC}"/>
          </ac:spMkLst>
        </pc:spChg>
        <pc:spChg chg="del">
          <ac:chgData name="Serif Salem" userId="93371da5-1b6a-4146-a736-4a3b0c81f0c2" providerId="ADAL" clId="{E914D4C9-0488-4A4D-9DE5-5D1F5BB58F5B}" dt="2025-03-12T09:02:15.488" v="794" actId="700"/>
          <ac:spMkLst>
            <pc:docMk/>
            <pc:sldMk cId="3456413690" sldId="403"/>
            <ac:spMk id="3" creationId="{9777ECFD-6266-FF73-94D6-3D772A890507}"/>
          </ac:spMkLst>
        </pc:spChg>
        <pc:spChg chg="mod ord">
          <ac:chgData name="Serif Salem" userId="93371da5-1b6a-4146-a736-4a3b0c81f0c2" providerId="ADAL" clId="{E914D4C9-0488-4A4D-9DE5-5D1F5BB58F5B}" dt="2025-03-13T20:30:56.458" v="891" actId="700"/>
          <ac:spMkLst>
            <pc:docMk/>
            <pc:sldMk cId="3456413690" sldId="403"/>
            <ac:spMk id="4" creationId="{29CE27A6-D311-85BF-297B-ACE86089240E}"/>
          </ac:spMkLst>
        </pc:spChg>
        <pc:spChg chg="mod ord">
          <ac:chgData name="Serif Salem" userId="93371da5-1b6a-4146-a736-4a3b0c81f0c2" providerId="ADAL" clId="{E914D4C9-0488-4A4D-9DE5-5D1F5BB58F5B}" dt="2025-03-13T20:30:56.458" v="891" actId="700"/>
          <ac:spMkLst>
            <pc:docMk/>
            <pc:sldMk cId="3456413690" sldId="403"/>
            <ac:spMk id="5" creationId="{90DD57E4-3D57-3BFF-373C-C21499BE9FE4}"/>
          </ac:spMkLst>
        </pc:spChg>
      </pc:sldChg>
      <pc:sldChg chg="modSp new mod">
        <pc:chgData name="Serif Salem" userId="93371da5-1b6a-4146-a736-4a3b0c81f0c2" providerId="ADAL" clId="{E914D4C9-0488-4A4D-9DE5-5D1F5BB58F5B}" dt="2025-03-12T09:06:04.036" v="840" actId="20577"/>
        <pc:sldMkLst>
          <pc:docMk/>
          <pc:sldMk cId="2022747465" sldId="404"/>
        </pc:sldMkLst>
        <pc:spChg chg="mod">
          <ac:chgData name="Serif Salem" userId="93371da5-1b6a-4146-a736-4a3b0c81f0c2" providerId="ADAL" clId="{E914D4C9-0488-4A4D-9DE5-5D1F5BB58F5B}" dt="2025-03-12T09:05:17.482" v="826" actId="27636"/>
          <ac:spMkLst>
            <pc:docMk/>
            <pc:sldMk cId="2022747465" sldId="404"/>
            <ac:spMk id="2" creationId="{1B2B2B01-C07B-71E4-1E8F-194BD3307FA3}"/>
          </ac:spMkLst>
        </pc:spChg>
        <pc:spChg chg="mod">
          <ac:chgData name="Serif Salem" userId="93371da5-1b6a-4146-a736-4a3b0c81f0c2" providerId="ADAL" clId="{E914D4C9-0488-4A4D-9DE5-5D1F5BB58F5B}" dt="2025-03-12T09:06:04.036" v="840" actId="20577"/>
          <ac:spMkLst>
            <pc:docMk/>
            <pc:sldMk cId="2022747465" sldId="404"/>
            <ac:spMk id="3" creationId="{DF8E0D74-0689-B33D-8539-933448A932BC}"/>
          </ac:spMkLst>
        </pc:spChg>
      </pc:sldChg>
      <pc:sldChg chg="addSp delSp modSp new mod">
        <pc:chgData name="Serif Salem" userId="93371da5-1b6a-4146-a736-4a3b0c81f0c2" providerId="ADAL" clId="{E914D4C9-0488-4A4D-9DE5-5D1F5BB58F5B}" dt="2025-03-12T09:10:06.254" v="861" actId="478"/>
        <pc:sldMkLst>
          <pc:docMk/>
          <pc:sldMk cId="2827249580" sldId="405"/>
        </pc:sldMkLst>
        <pc:spChg chg="mod">
          <ac:chgData name="Serif Salem" userId="93371da5-1b6a-4146-a736-4a3b0c81f0c2" providerId="ADAL" clId="{E914D4C9-0488-4A4D-9DE5-5D1F5BB58F5B}" dt="2025-03-12T09:08:09.709" v="842"/>
          <ac:spMkLst>
            <pc:docMk/>
            <pc:sldMk cId="2827249580" sldId="405"/>
            <ac:spMk id="2" creationId="{319A5445-E84D-74FC-AEB3-99BC019E9066}"/>
          </ac:spMkLst>
        </pc:spChg>
        <pc:spChg chg="mod">
          <ac:chgData name="Serif Salem" userId="93371da5-1b6a-4146-a736-4a3b0c81f0c2" providerId="ADAL" clId="{E914D4C9-0488-4A4D-9DE5-5D1F5BB58F5B}" dt="2025-03-12T09:09:02.435" v="846" actId="404"/>
          <ac:spMkLst>
            <pc:docMk/>
            <pc:sldMk cId="2827249580" sldId="405"/>
            <ac:spMk id="3" creationId="{C42A7FD4-F707-2265-13E0-B84BC43F9248}"/>
          </ac:spMkLst>
        </pc:spChg>
        <pc:spChg chg="add del mod">
          <ac:chgData name="Serif Salem" userId="93371da5-1b6a-4146-a736-4a3b0c81f0c2" providerId="ADAL" clId="{E914D4C9-0488-4A4D-9DE5-5D1F5BB58F5B}" dt="2025-03-12T09:10:06.254" v="861" actId="478"/>
          <ac:spMkLst>
            <pc:docMk/>
            <pc:sldMk cId="2827249580" sldId="405"/>
            <ac:spMk id="7" creationId="{85CCD885-C222-1CA6-0EE6-593105E3833F}"/>
          </ac:spMkLst>
        </pc:spChg>
        <pc:graphicFrameChg chg="add mod modGraphic">
          <ac:chgData name="Serif Salem" userId="93371da5-1b6a-4146-a736-4a3b0c81f0c2" providerId="ADAL" clId="{E914D4C9-0488-4A4D-9DE5-5D1F5BB58F5B}" dt="2025-03-12T09:09:37.155" v="853" actId="1076"/>
          <ac:graphicFrameMkLst>
            <pc:docMk/>
            <pc:sldMk cId="2827249580" sldId="405"/>
            <ac:graphicFrameMk id="6" creationId="{D10EB7E4-1E93-858E-02BE-C32506CFD9D0}"/>
          </ac:graphicFrameMkLst>
        </pc:graphicFrameChg>
      </pc:sldChg>
    </pc:docChg>
  </pc:docChgLst>
  <pc:docChgLst>
    <pc:chgData name="Serif Salem" userId="93371da5-1b6a-4146-a736-4a3b0c81f0c2" providerId="ADAL" clId="{724815C0-90F5-453D-85A0-4959A232310A}"/>
    <pc:docChg chg="undo custSel addSld delSld modSld sldOrd">
      <pc:chgData name="Serif Salem" userId="93371da5-1b6a-4146-a736-4a3b0c81f0c2" providerId="ADAL" clId="{724815C0-90F5-453D-85A0-4959A232310A}" dt="2025-03-05T11:39:01.705" v="1872" actId="20577"/>
      <pc:docMkLst>
        <pc:docMk/>
      </pc:docMkLst>
      <pc:sldChg chg="modSp mod">
        <pc:chgData name="Serif Salem" userId="93371da5-1b6a-4146-a736-4a3b0c81f0c2" providerId="ADAL" clId="{724815C0-90F5-453D-85A0-4959A232310A}" dt="2025-03-05T11:32:49.639" v="1821" actId="20577"/>
        <pc:sldMkLst>
          <pc:docMk/>
          <pc:sldMk cId="3501820169" sldId="256"/>
        </pc:sldMkLst>
        <pc:spChg chg="mod">
          <ac:chgData name="Serif Salem" userId="93371da5-1b6a-4146-a736-4a3b0c81f0c2" providerId="ADAL" clId="{724815C0-90F5-453D-85A0-4959A232310A}" dt="2025-03-05T11:32:49.639" v="1821" actId="20577"/>
          <ac:spMkLst>
            <pc:docMk/>
            <pc:sldMk cId="3501820169" sldId="256"/>
            <ac:spMk id="2" creationId="{CA05F3C5-3A35-BA4D-1FF8-3A06A9527F25}"/>
          </ac:spMkLst>
        </pc:spChg>
      </pc:sldChg>
      <pc:sldChg chg="modSp mod">
        <pc:chgData name="Serif Salem" userId="93371da5-1b6a-4146-a736-4a3b0c81f0c2" providerId="ADAL" clId="{724815C0-90F5-453D-85A0-4959A232310A}" dt="2025-03-04T08:49:17.089" v="2" actId="13926"/>
        <pc:sldMkLst>
          <pc:docMk/>
          <pc:sldMk cId="567057211" sldId="313"/>
        </pc:sldMkLst>
        <pc:spChg chg="mod">
          <ac:chgData name="Serif Salem" userId="93371da5-1b6a-4146-a736-4a3b0c81f0c2" providerId="ADAL" clId="{724815C0-90F5-453D-85A0-4959A232310A}" dt="2025-03-04T08:49:17.089" v="2" actId="13926"/>
          <ac:spMkLst>
            <pc:docMk/>
            <pc:sldMk cId="567057211" sldId="313"/>
            <ac:spMk id="3" creationId="{791CDA4F-833B-DC03-41AA-A59D99ABD23B}"/>
          </ac:spMkLst>
        </pc:spChg>
      </pc:sldChg>
      <pc:sldChg chg="modSp new mod">
        <pc:chgData name="Serif Salem" userId="93371da5-1b6a-4146-a736-4a3b0c81f0c2" providerId="ADAL" clId="{724815C0-90F5-453D-85A0-4959A232310A}" dt="2025-03-04T08:59:41.785" v="7" actId="15"/>
        <pc:sldMkLst>
          <pc:docMk/>
          <pc:sldMk cId="1656048474" sldId="314"/>
        </pc:sldMkLst>
      </pc:sldChg>
      <pc:sldChg chg="modSp new mod">
        <pc:chgData name="Serif Salem" userId="93371da5-1b6a-4146-a736-4a3b0c81f0c2" providerId="ADAL" clId="{724815C0-90F5-453D-85A0-4959A232310A}" dt="2025-03-04T09:00:18.178" v="16" actId="12"/>
        <pc:sldMkLst>
          <pc:docMk/>
          <pc:sldMk cId="3516372726" sldId="315"/>
        </pc:sldMkLst>
      </pc:sldChg>
      <pc:sldChg chg="modSp new mod">
        <pc:chgData name="Serif Salem" userId="93371da5-1b6a-4146-a736-4a3b0c81f0c2" providerId="ADAL" clId="{724815C0-90F5-453D-85A0-4959A232310A}" dt="2025-03-05T10:21:20.188" v="648" actId="27636"/>
        <pc:sldMkLst>
          <pc:docMk/>
          <pc:sldMk cId="1347881235" sldId="316"/>
        </pc:sldMkLst>
      </pc:sldChg>
      <pc:sldChg chg="modSp new mod">
        <pc:chgData name="Serif Salem" userId="93371da5-1b6a-4146-a736-4a3b0c81f0c2" providerId="ADAL" clId="{724815C0-90F5-453D-85A0-4959A232310A}" dt="2025-03-05T10:22:26.206" v="650" actId="27636"/>
        <pc:sldMkLst>
          <pc:docMk/>
          <pc:sldMk cId="482111826" sldId="317"/>
        </pc:sldMkLst>
      </pc:sldChg>
      <pc:sldChg chg="modSp new mod">
        <pc:chgData name="Serif Salem" userId="93371da5-1b6a-4146-a736-4a3b0c81f0c2" providerId="ADAL" clId="{724815C0-90F5-453D-85A0-4959A232310A}" dt="2025-03-05T10:22:41.371" v="651" actId="20577"/>
        <pc:sldMkLst>
          <pc:docMk/>
          <pc:sldMk cId="165740177" sldId="318"/>
        </pc:sldMkLst>
      </pc:sldChg>
      <pc:sldChg chg="modSp new mod">
        <pc:chgData name="Serif Salem" userId="93371da5-1b6a-4146-a736-4a3b0c81f0c2" providerId="ADAL" clId="{724815C0-90F5-453D-85A0-4959A232310A}" dt="2025-03-05T10:24:10.600" v="653" actId="27636"/>
        <pc:sldMkLst>
          <pc:docMk/>
          <pc:sldMk cId="4157112155" sldId="319"/>
        </pc:sldMkLst>
      </pc:sldChg>
      <pc:sldChg chg="modSp new mod">
        <pc:chgData name="Serif Salem" userId="93371da5-1b6a-4146-a736-4a3b0c81f0c2" providerId="ADAL" clId="{724815C0-90F5-453D-85A0-4959A232310A}" dt="2025-03-05T10:38:41.896" v="1326"/>
        <pc:sldMkLst>
          <pc:docMk/>
          <pc:sldMk cId="1418548623" sldId="320"/>
        </pc:sldMkLst>
      </pc:sldChg>
      <pc:sldChg chg="modSp add del mod">
        <pc:chgData name="Serif Salem" userId="93371da5-1b6a-4146-a736-4a3b0c81f0c2" providerId="ADAL" clId="{724815C0-90F5-453D-85A0-4959A232310A}" dt="2025-03-05T11:28:35.825" v="1782" actId="47"/>
        <pc:sldMkLst>
          <pc:docMk/>
          <pc:sldMk cId="3824779919" sldId="321"/>
        </pc:sldMkLst>
      </pc:sldChg>
      <pc:sldChg chg="modSp add del mod">
        <pc:chgData name="Serif Salem" userId="93371da5-1b6a-4146-a736-4a3b0c81f0c2" providerId="ADAL" clId="{724815C0-90F5-453D-85A0-4959A232310A}" dt="2025-03-05T11:28:36.611" v="1783" actId="47"/>
        <pc:sldMkLst>
          <pc:docMk/>
          <pc:sldMk cId="1386745405" sldId="322"/>
        </pc:sldMkLst>
      </pc:sldChg>
      <pc:sldChg chg="modSp add del mod replId">
        <pc:chgData name="Serif Salem" userId="93371da5-1b6a-4146-a736-4a3b0c81f0c2" providerId="ADAL" clId="{724815C0-90F5-453D-85A0-4959A232310A}" dt="2025-03-05T11:28:37.707" v="1784" actId="47"/>
        <pc:sldMkLst>
          <pc:docMk/>
          <pc:sldMk cId="3976132286" sldId="323"/>
        </pc:sldMkLst>
      </pc:sldChg>
      <pc:sldChg chg="modSp add del mod">
        <pc:chgData name="Serif Salem" userId="93371da5-1b6a-4146-a736-4a3b0c81f0c2" providerId="ADAL" clId="{724815C0-90F5-453D-85A0-4959A232310A}" dt="2025-03-05T11:28:40.101" v="1785" actId="47"/>
        <pc:sldMkLst>
          <pc:docMk/>
          <pc:sldMk cId="373417271" sldId="324"/>
        </pc:sldMkLst>
      </pc:sldChg>
      <pc:sldChg chg="modSp add mod replId">
        <pc:chgData name="Serif Salem" userId="93371da5-1b6a-4146-a736-4a3b0c81f0c2" providerId="ADAL" clId="{724815C0-90F5-453D-85A0-4959A232310A}" dt="2025-03-04T12:43:58.602" v="103" actId="27636"/>
        <pc:sldMkLst>
          <pc:docMk/>
          <pc:sldMk cId="1798201156" sldId="325"/>
        </pc:sldMkLst>
      </pc:sldChg>
      <pc:sldChg chg="modSp add mod replId">
        <pc:chgData name="Serif Salem" userId="93371da5-1b6a-4146-a736-4a3b0c81f0c2" providerId="ADAL" clId="{724815C0-90F5-453D-85A0-4959A232310A}" dt="2025-03-04T13:46:45.568" v="113" actId="27636"/>
        <pc:sldMkLst>
          <pc:docMk/>
          <pc:sldMk cId="691234876" sldId="326"/>
        </pc:sldMkLst>
      </pc:sldChg>
      <pc:sldChg chg="modSp add del mod replId">
        <pc:chgData name="Serif Salem" userId="93371da5-1b6a-4146-a736-4a3b0c81f0c2" providerId="ADAL" clId="{724815C0-90F5-453D-85A0-4959A232310A}" dt="2025-03-05T11:30:57.836" v="1786" actId="47"/>
        <pc:sldMkLst>
          <pc:docMk/>
          <pc:sldMk cId="2593965503" sldId="327"/>
        </pc:sldMkLst>
      </pc:sldChg>
      <pc:sldChg chg="modSp new del mod">
        <pc:chgData name="Serif Salem" userId="93371da5-1b6a-4146-a736-4a3b0c81f0c2" providerId="ADAL" clId="{724815C0-90F5-453D-85A0-4959A232310A}" dt="2025-03-05T11:30:58.724" v="1787" actId="47"/>
        <pc:sldMkLst>
          <pc:docMk/>
          <pc:sldMk cId="2679644092" sldId="328"/>
        </pc:sldMkLst>
      </pc:sldChg>
      <pc:sldChg chg="addSp delSp modSp add del mod">
        <pc:chgData name="Serif Salem" userId="93371da5-1b6a-4146-a736-4a3b0c81f0c2" providerId="ADAL" clId="{724815C0-90F5-453D-85A0-4959A232310A}" dt="2025-03-05T11:30:59.378" v="1788" actId="47"/>
        <pc:sldMkLst>
          <pc:docMk/>
          <pc:sldMk cId="4053377373" sldId="329"/>
        </pc:sldMkLst>
      </pc:sldChg>
      <pc:sldChg chg="modSp add del mod">
        <pc:chgData name="Serif Salem" userId="93371da5-1b6a-4146-a736-4a3b0c81f0c2" providerId="ADAL" clId="{724815C0-90F5-453D-85A0-4959A232310A}" dt="2025-03-05T11:30:59.801" v="1789" actId="47"/>
        <pc:sldMkLst>
          <pc:docMk/>
          <pc:sldMk cId="2711228566" sldId="330"/>
        </pc:sldMkLst>
      </pc:sldChg>
      <pc:sldChg chg="modSp add del mod replId">
        <pc:chgData name="Serif Salem" userId="93371da5-1b6a-4146-a736-4a3b0c81f0c2" providerId="ADAL" clId="{724815C0-90F5-453D-85A0-4959A232310A}" dt="2025-03-05T11:31:00.665" v="1790" actId="47"/>
        <pc:sldMkLst>
          <pc:docMk/>
          <pc:sldMk cId="1128205183" sldId="331"/>
        </pc:sldMkLst>
      </pc:sldChg>
      <pc:sldChg chg="modSp add del mod">
        <pc:chgData name="Serif Salem" userId="93371da5-1b6a-4146-a736-4a3b0c81f0c2" providerId="ADAL" clId="{724815C0-90F5-453D-85A0-4959A232310A}" dt="2025-03-05T11:31:01.308" v="1791" actId="47"/>
        <pc:sldMkLst>
          <pc:docMk/>
          <pc:sldMk cId="185994313" sldId="33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598353459" sldId="332"/>
        </pc:sldMkLst>
      </pc:sldChg>
      <pc:sldChg chg="modSp add del mod replId">
        <pc:chgData name="Serif Salem" userId="93371da5-1b6a-4146-a736-4a3b0c81f0c2" providerId="ADAL" clId="{724815C0-90F5-453D-85A0-4959A232310A}" dt="2025-03-05T11:31:02.151" v="1792" actId="47"/>
        <pc:sldMkLst>
          <pc:docMk/>
          <pc:sldMk cId="826066233" sldId="333"/>
        </pc:sldMkLst>
      </pc:sldChg>
      <pc:sldChg chg="modSp add del mod replId">
        <pc:chgData name="Serif Salem" userId="93371da5-1b6a-4146-a736-4a3b0c81f0c2" providerId="ADAL" clId="{724815C0-90F5-453D-85A0-4959A232310A}" dt="2025-03-05T11:31:04.979" v="1793" actId="47"/>
        <pc:sldMkLst>
          <pc:docMk/>
          <pc:sldMk cId="199888604" sldId="334"/>
        </pc:sldMkLst>
      </pc:sldChg>
      <pc:sldChg chg="modSp add mod replId">
        <pc:chgData name="Serif Salem" userId="93371da5-1b6a-4146-a736-4a3b0c81f0c2" providerId="ADAL" clId="{724815C0-90F5-453D-85A0-4959A232310A}" dt="2025-03-04T15:42:37.085" v="561" actId="20577"/>
        <pc:sldMkLst>
          <pc:docMk/>
          <pc:sldMk cId="2113760793" sldId="335"/>
        </pc:sldMkLst>
      </pc:sldChg>
      <pc:sldChg chg="modSp new mod">
        <pc:chgData name="Serif Salem" userId="93371da5-1b6a-4146-a736-4a3b0c81f0c2" providerId="ADAL" clId="{724815C0-90F5-453D-85A0-4959A232310A}" dt="2025-03-04T15:42:37.721" v="564" actId="20577"/>
        <pc:sldMkLst>
          <pc:docMk/>
          <pc:sldMk cId="874825193" sldId="336"/>
        </pc:sldMkLst>
      </pc:sldChg>
      <pc:sldChg chg="modSp new mod">
        <pc:chgData name="Serif Salem" userId="93371da5-1b6a-4146-a736-4a3b0c81f0c2" providerId="ADAL" clId="{724815C0-90F5-453D-85A0-4959A232310A}" dt="2025-03-04T15:42:38.351" v="567" actId="20577"/>
        <pc:sldMkLst>
          <pc:docMk/>
          <pc:sldMk cId="3499770737" sldId="337"/>
        </pc:sldMkLst>
      </pc:sldChg>
      <pc:sldChg chg="modSp new del mod">
        <pc:chgData name="Serif Salem" userId="93371da5-1b6a-4146-a736-4a3b0c81f0c2" providerId="ADAL" clId="{724815C0-90F5-453D-85A0-4959A232310A}" dt="2025-03-05T11:32:15.233" v="1794" actId="47"/>
        <pc:sldMkLst>
          <pc:docMk/>
          <pc:sldMk cId="179615922" sldId="338"/>
        </pc:sldMkLst>
      </pc:sldChg>
      <pc:sldChg chg="modSp new del mod">
        <pc:chgData name="Serif Salem" userId="93371da5-1b6a-4146-a736-4a3b0c81f0c2" providerId="ADAL" clId="{724815C0-90F5-453D-85A0-4959A232310A}" dt="2025-03-05T11:32:15.721" v="1795" actId="47"/>
        <pc:sldMkLst>
          <pc:docMk/>
          <pc:sldMk cId="371565491" sldId="339"/>
        </pc:sldMkLst>
      </pc:sldChg>
      <pc:sldChg chg="modSp new del mod">
        <pc:chgData name="Serif Salem" userId="93371da5-1b6a-4146-a736-4a3b0c81f0c2" providerId="ADAL" clId="{724815C0-90F5-453D-85A0-4959A232310A}" dt="2025-03-05T11:32:16.446" v="1796" actId="47"/>
        <pc:sldMkLst>
          <pc:docMk/>
          <pc:sldMk cId="3501209713" sldId="340"/>
        </pc:sldMkLst>
      </pc:sldChg>
      <pc:sldChg chg="modSp new del mod">
        <pc:chgData name="Serif Salem" userId="93371da5-1b6a-4146-a736-4a3b0c81f0c2" providerId="ADAL" clId="{724815C0-90F5-453D-85A0-4959A232310A}" dt="2025-03-05T11:32:16.842" v="1797" actId="47"/>
        <pc:sldMkLst>
          <pc:docMk/>
          <pc:sldMk cId="2426323217" sldId="341"/>
        </pc:sldMkLst>
      </pc:sldChg>
      <pc:sldChg chg="modSp add del mod">
        <pc:chgData name="Serif Salem" userId="93371da5-1b6a-4146-a736-4a3b0c81f0c2" providerId="ADAL" clId="{724815C0-90F5-453D-85A0-4959A232310A}" dt="2025-03-05T11:32:17.471" v="1798" actId="47"/>
        <pc:sldMkLst>
          <pc:docMk/>
          <pc:sldMk cId="2752996226" sldId="342"/>
        </pc:sldMkLst>
      </pc:sldChg>
      <pc:sldChg chg="modSp add del mod">
        <pc:chgData name="Serif Salem" userId="93371da5-1b6a-4146-a736-4a3b0c81f0c2" providerId="ADAL" clId="{724815C0-90F5-453D-85A0-4959A232310A}" dt="2025-03-05T11:32:17.976" v="1799" actId="47"/>
        <pc:sldMkLst>
          <pc:docMk/>
          <pc:sldMk cId="162505549" sldId="343"/>
        </pc:sldMkLst>
      </pc:sldChg>
      <pc:sldChg chg="modSp add del mod replId">
        <pc:chgData name="Serif Salem" userId="93371da5-1b6a-4146-a736-4a3b0c81f0c2" providerId="ADAL" clId="{724815C0-90F5-453D-85A0-4959A232310A}" dt="2025-03-05T11:32:19.296" v="1801" actId="47"/>
        <pc:sldMkLst>
          <pc:docMk/>
          <pc:sldMk cId="4126134484" sldId="344"/>
        </pc:sldMkLst>
      </pc:sldChg>
      <pc:sldChg chg="modSp new del mod">
        <pc:chgData name="Serif Salem" userId="93371da5-1b6a-4146-a736-4a3b0c81f0c2" providerId="ADAL" clId="{724815C0-90F5-453D-85A0-4959A232310A}" dt="2025-03-05T11:32:20.130" v="1802" actId="47"/>
        <pc:sldMkLst>
          <pc:docMk/>
          <pc:sldMk cId="3043754930" sldId="345"/>
        </pc:sldMkLst>
      </pc:sldChg>
      <pc:sldChg chg="modSp new del mod">
        <pc:chgData name="Serif Salem" userId="93371da5-1b6a-4146-a736-4a3b0c81f0c2" providerId="ADAL" clId="{724815C0-90F5-453D-85A0-4959A232310A}" dt="2025-03-05T11:32:20.727" v="1803" actId="47"/>
        <pc:sldMkLst>
          <pc:docMk/>
          <pc:sldMk cId="1266345418" sldId="346"/>
        </pc:sldMkLst>
      </pc:sldChg>
      <pc:sldChg chg="delSp modSp new mod modClrScheme chgLayout">
        <pc:chgData name="Serif Salem" userId="93371da5-1b6a-4146-a736-4a3b0c81f0c2" providerId="ADAL" clId="{724815C0-90F5-453D-85A0-4959A232310A}" dt="2025-03-04T15:36:11.484" v="456" actId="700"/>
        <pc:sldMkLst>
          <pc:docMk/>
          <pc:sldMk cId="3220821826" sldId="347"/>
        </pc:sldMkLst>
      </pc:sldChg>
      <pc:sldChg chg="modSp add del mod">
        <pc:chgData name="Serif Salem" userId="93371da5-1b6a-4146-a736-4a3b0c81f0c2" providerId="ADAL" clId="{724815C0-90F5-453D-85A0-4959A232310A}" dt="2025-03-05T11:32:18.624" v="1800" actId="47"/>
        <pc:sldMkLst>
          <pc:docMk/>
          <pc:sldMk cId="4038031458" sldId="348"/>
        </pc:sldMkLst>
      </pc:sldChg>
      <pc:sldChg chg="modSp new mod">
        <pc:chgData name="Serif Salem" userId="93371da5-1b6a-4146-a736-4a3b0c81f0c2" providerId="ADAL" clId="{724815C0-90F5-453D-85A0-4959A232310A}" dt="2025-03-05T10:50:03.166" v="1363" actId="20577"/>
        <pc:sldMkLst>
          <pc:docMk/>
          <pc:sldMk cId="112430690" sldId="349"/>
        </pc:sldMkLst>
      </pc:sldChg>
      <pc:sldChg chg="addSp modSp new mod">
        <pc:chgData name="Serif Salem" userId="93371da5-1b6a-4146-a736-4a3b0c81f0c2" providerId="ADAL" clId="{724815C0-90F5-453D-85A0-4959A232310A}" dt="2025-03-05T10:48:01.397" v="1353" actId="27636"/>
        <pc:sldMkLst>
          <pc:docMk/>
          <pc:sldMk cId="3554516599" sldId="350"/>
        </pc:sldMkLst>
      </pc:sldChg>
      <pc:sldChg chg="addSp modSp add mod">
        <pc:chgData name="Serif Salem" userId="93371da5-1b6a-4146-a736-4a3b0c81f0c2" providerId="ADAL" clId="{724815C0-90F5-453D-85A0-4959A232310A}" dt="2025-03-05T10:52:24.937" v="1384" actId="1076"/>
        <pc:sldMkLst>
          <pc:docMk/>
          <pc:sldMk cId="2704962901" sldId="351"/>
        </pc:sldMkLst>
      </pc:sldChg>
      <pc:sldChg chg="modSp add mod replId">
        <pc:chgData name="Serif Salem" userId="93371da5-1b6a-4146-a736-4a3b0c81f0c2" providerId="ADAL" clId="{724815C0-90F5-453D-85A0-4959A232310A}" dt="2025-03-05T11:09:57.222" v="1549" actId="15"/>
        <pc:sldMkLst>
          <pc:docMk/>
          <pc:sldMk cId="2715576778" sldId="352"/>
        </pc:sldMkLst>
      </pc:sldChg>
      <pc:sldChg chg="add del">
        <pc:chgData name="Serif Salem" userId="93371da5-1b6a-4146-a736-4a3b0c81f0c2" providerId="ADAL" clId="{724815C0-90F5-453D-85A0-4959A232310A}" dt="2025-03-05T11:28:27.737" v="1778" actId="47"/>
        <pc:sldMkLst>
          <pc:docMk/>
          <pc:sldMk cId="3300379086" sldId="353"/>
        </pc:sldMkLst>
      </pc:sldChg>
      <pc:sldChg chg="add del replId">
        <pc:chgData name="Serif Salem" userId="93371da5-1b6a-4146-a736-4a3b0c81f0c2" providerId="ADAL" clId="{724815C0-90F5-453D-85A0-4959A232310A}" dt="2025-03-05T11:28:32.128" v="1779" actId="47"/>
        <pc:sldMkLst>
          <pc:docMk/>
          <pc:sldMk cId="1044204893" sldId="354"/>
        </pc:sldMkLst>
      </pc:sldChg>
      <pc:sldChg chg="add del replId">
        <pc:chgData name="Serif Salem" userId="93371da5-1b6a-4146-a736-4a3b0c81f0c2" providerId="ADAL" clId="{724815C0-90F5-453D-85A0-4959A232310A}" dt="2025-03-05T11:28:32.940" v="1780" actId="47"/>
        <pc:sldMkLst>
          <pc:docMk/>
          <pc:sldMk cId="2509874631" sldId="355"/>
        </pc:sldMkLst>
      </pc:sldChg>
      <pc:sldChg chg="add del replId">
        <pc:chgData name="Serif Salem" userId="93371da5-1b6a-4146-a736-4a3b0c81f0c2" providerId="ADAL" clId="{724815C0-90F5-453D-85A0-4959A232310A}" dt="2025-03-05T11:28:33.665" v="1781" actId="47"/>
        <pc:sldMkLst>
          <pc:docMk/>
          <pc:sldMk cId="1313041776" sldId="356"/>
        </pc:sldMkLst>
      </pc:sldChg>
      <pc:sldChg chg="modSp add mod">
        <pc:chgData name="Serif Salem" userId="93371da5-1b6a-4146-a736-4a3b0c81f0c2" providerId="ADAL" clId="{724815C0-90F5-453D-85A0-4959A232310A}" dt="2025-03-05T10:52:59.692" v="1390" actId="5793"/>
        <pc:sldMkLst>
          <pc:docMk/>
          <pc:sldMk cId="3896664571" sldId="357"/>
        </pc:sldMkLst>
      </pc:sldChg>
      <pc:sldChg chg="addSp modSp add mod">
        <pc:chgData name="Serif Salem" userId="93371da5-1b6a-4146-a736-4a3b0c81f0c2" providerId="ADAL" clId="{724815C0-90F5-453D-85A0-4959A232310A}" dt="2025-03-05T10:55:01.024" v="1414" actId="1076"/>
        <pc:sldMkLst>
          <pc:docMk/>
          <pc:sldMk cId="767331212" sldId="358"/>
        </pc:sldMkLst>
      </pc:sldChg>
      <pc:sldChg chg="modSp add mod">
        <pc:chgData name="Serif Salem" userId="93371da5-1b6a-4146-a736-4a3b0c81f0c2" providerId="ADAL" clId="{724815C0-90F5-453D-85A0-4959A232310A}" dt="2025-03-05T10:55:27.472" v="1419" actId="27636"/>
        <pc:sldMkLst>
          <pc:docMk/>
          <pc:sldMk cId="504146435" sldId="359"/>
        </pc:sldMkLst>
      </pc:sldChg>
      <pc:sldChg chg="addSp delSp modSp add mod">
        <pc:chgData name="Serif Salem" userId="93371da5-1b6a-4146-a736-4a3b0c81f0c2" providerId="ADAL" clId="{724815C0-90F5-453D-85A0-4959A232310A}" dt="2025-03-05T10:58:42.645" v="1443" actId="1076"/>
        <pc:sldMkLst>
          <pc:docMk/>
          <pc:sldMk cId="3053939048" sldId="360"/>
        </pc:sldMkLst>
      </pc:sldChg>
      <pc:sldChg chg="modSp add mod">
        <pc:chgData name="Serif Salem" userId="93371da5-1b6a-4146-a736-4a3b0c81f0c2" providerId="ADAL" clId="{724815C0-90F5-453D-85A0-4959A232310A}" dt="2025-03-05T10:59:19.256" v="1448" actId="27636"/>
        <pc:sldMkLst>
          <pc:docMk/>
          <pc:sldMk cId="2609126027" sldId="361"/>
        </pc:sldMkLst>
      </pc:sldChg>
      <pc:sldChg chg="modSp add mod">
        <pc:chgData name="Serif Salem" userId="93371da5-1b6a-4146-a736-4a3b0c81f0c2" providerId="ADAL" clId="{724815C0-90F5-453D-85A0-4959A232310A}" dt="2025-03-05T11:00:33.817" v="1469" actId="27636"/>
        <pc:sldMkLst>
          <pc:docMk/>
          <pc:sldMk cId="229937625" sldId="362"/>
        </pc:sldMkLst>
      </pc:sldChg>
      <pc:sldChg chg="modSp add mod">
        <pc:chgData name="Serif Salem" userId="93371da5-1b6a-4146-a736-4a3b0c81f0c2" providerId="ADAL" clId="{724815C0-90F5-453D-85A0-4959A232310A}" dt="2025-03-05T11:00:54.979" v="1474" actId="15"/>
        <pc:sldMkLst>
          <pc:docMk/>
          <pc:sldMk cId="1911293807" sldId="363"/>
        </pc:sldMkLst>
      </pc:sldChg>
      <pc:sldChg chg="addSp modSp add mod">
        <pc:chgData name="Serif Salem" userId="93371da5-1b6a-4146-a736-4a3b0c81f0c2" providerId="ADAL" clId="{724815C0-90F5-453D-85A0-4959A232310A}" dt="2025-03-05T11:06:29.948" v="1509" actId="1076"/>
        <pc:sldMkLst>
          <pc:docMk/>
          <pc:sldMk cId="1436755678" sldId="364"/>
        </pc:sldMkLst>
      </pc:sldChg>
      <pc:sldChg chg="modSp add mod">
        <pc:chgData name="Serif Salem" userId="93371da5-1b6a-4146-a736-4a3b0c81f0c2" providerId="ADAL" clId="{724815C0-90F5-453D-85A0-4959A232310A}" dt="2025-03-05T11:07:00.608" v="1514" actId="27636"/>
        <pc:sldMkLst>
          <pc:docMk/>
          <pc:sldMk cId="2094866836" sldId="365"/>
        </pc:sldMkLst>
      </pc:sldChg>
      <pc:sldChg chg="addSp modSp add mod">
        <pc:chgData name="Serif Salem" userId="93371da5-1b6a-4146-a736-4a3b0c81f0c2" providerId="ADAL" clId="{724815C0-90F5-453D-85A0-4959A232310A}" dt="2025-03-05T11:09:08.176" v="1542" actId="1076"/>
        <pc:sldMkLst>
          <pc:docMk/>
          <pc:sldMk cId="318654852" sldId="366"/>
        </pc:sldMkLst>
      </pc:sldChg>
      <pc:sldChg chg="addSp delSp modSp add mod">
        <pc:chgData name="Serif Salem" userId="93371da5-1b6a-4146-a736-4a3b0c81f0c2" providerId="ADAL" clId="{724815C0-90F5-453D-85A0-4959A232310A}" dt="2025-03-05T11:14:05.296" v="1607" actId="27636"/>
        <pc:sldMkLst>
          <pc:docMk/>
          <pc:sldMk cId="1800520320" sldId="367"/>
        </pc:sldMkLst>
      </pc:sldChg>
      <pc:sldChg chg="modSp add mod">
        <pc:chgData name="Serif Salem" userId="93371da5-1b6a-4146-a736-4a3b0c81f0c2" providerId="ADAL" clId="{724815C0-90F5-453D-85A0-4959A232310A}" dt="2025-03-05T11:14:29.760" v="1613" actId="27636"/>
        <pc:sldMkLst>
          <pc:docMk/>
          <pc:sldMk cId="2663994860" sldId="368"/>
        </pc:sldMkLst>
      </pc:sldChg>
      <pc:sldChg chg="addSp modSp add mod">
        <pc:chgData name="Serif Salem" userId="93371da5-1b6a-4146-a736-4a3b0c81f0c2" providerId="ADAL" clId="{724815C0-90F5-453D-85A0-4959A232310A}" dt="2025-03-05T11:19:57.237" v="1682" actId="1076"/>
        <pc:sldMkLst>
          <pc:docMk/>
          <pc:sldMk cId="1615783615" sldId="369"/>
        </pc:sldMkLst>
      </pc:sldChg>
      <pc:sldChg chg="addSp modSp add mod ord">
        <pc:chgData name="Serif Salem" userId="93371da5-1b6a-4146-a736-4a3b0c81f0c2" providerId="ADAL" clId="{724815C0-90F5-453D-85A0-4959A232310A}" dt="2025-03-05T11:13:37.264" v="1591"/>
        <pc:sldMkLst>
          <pc:docMk/>
          <pc:sldMk cId="2119969714" sldId="370"/>
        </pc:sldMkLst>
      </pc:sldChg>
      <pc:sldChg chg="modSp add mod">
        <pc:chgData name="Serif Salem" userId="93371da5-1b6a-4146-a736-4a3b0c81f0c2" providerId="ADAL" clId="{724815C0-90F5-453D-85A0-4959A232310A}" dt="2025-03-05T11:17:27.842" v="1635" actId="27636"/>
        <pc:sldMkLst>
          <pc:docMk/>
          <pc:sldMk cId="1129315550" sldId="371"/>
        </pc:sldMkLst>
      </pc:sldChg>
      <pc:sldChg chg="addSp delSp modSp add mod">
        <pc:chgData name="Serif Salem" userId="93371da5-1b6a-4146-a736-4a3b0c81f0c2" providerId="ADAL" clId="{724815C0-90F5-453D-85A0-4959A232310A}" dt="2025-03-05T11:23:50.238" v="1740" actId="14100"/>
        <pc:sldMkLst>
          <pc:docMk/>
          <pc:sldMk cId="3207611153" sldId="372"/>
        </pc:sldMkLst>
      </pc:sldChg>
      <pc:sldChg chg="modSp add mod">
        <pc:chgData name="Serif Salem" userId="93371da5-1b6a-4146-a736-4a3b0c81f0c2" providerId="ADAL" clId="{724815C0-90F5-453D-85A0-4959A232310A}" dt="2025-03-05T11:18:15.975" v="1655" actId="27636"/>
        <pc:sldMkLst>
          <pc:docMk/>
          <pc:sldMk cId="817263790" sldId="373"/>
        </pc:sldMkLst>
      </pc:sldChg>
      <pc:sldChg chg="modSp add mod">
        <pc:chgData name="Serif Salem" userId="93371da5-1b6a-4146-a736-4a3b0c81f0c2" providerId="ADAL" clId="{724815C0-90F5-453D-85A0-4959A232310A}" dt="2025-03-05T11:21:32.116" v="1695" actId="27636"/>
        <pc:sldMkLst>
          <pc:docMk/>
          <pc:sldMk cId="2492878928" sldId="374"/>
        </pc:sldMkLst>
      </pc:sldChg>
      <pc:sldChg chg="modSp add mod">
        <pc:chgData name="Serif Salem" userId="93371da5-1b6a-4146-a736-4a3b0c81f0c2" providerId="ADAL" clId="{724815C0-90F5-453D-85A0-4959A232310A}" dt="2025-03-05T11:27:18.069" v="1768" actId="27636"/>
        <pc:sldMkLst>
          <pc:docMk/>
          <pc:sldMk cId="2427233995" sldId="375"/>
        </pc:sldMkLst>
      </pc:sldChg>
      <pc:sldChg chg="modSp add mod">
        <pc:chgData name="Serif Salem" userId="93371da5-1b6a-4146-a736-4a3b0c81f0c2" providerId="ADAL" clId="{724815C0-90F5-453D-85A0-4959A232310A}" dt="2025-03-05T11:21:57.788" v="1712" actId="15"/>
        <pc:sldMkLst>
          <pc:docMk/>
          <pc:sldMk cId="31104551" sldId="376"/>
        </pc:sldMkLst>
      </pc:sldChg>
      <pc:sldChg chg="modSp add mod">
        <pc:chgData name="Serif Salem" userId="93371da5-1b6a-4146-a736-4a3b0c81f0c2" providerId="ADAL" clId="{724815C0-90F5-453D-85A0-4959A232310A}" dt="2025-03-05T11:28:19.239" v="1777" actId="27636"/>
        <pc:sldMkLst>
          <pc:docMk/>
          <pc:sldMk cId="809329175" sldId="377"/>
        </pc:sldMkLst>
      </pc:sldChg>
      <pc:sldChg chg="modSp add mod">
        <pc:chgData name="Serif Salem" userId="93371da5-1b6a-4146-a736-4a3b0c81f0c2" providerId="ADAL" clId="{724815C0-90F5-453D-85A0-4959A232310A}" dt="2025-03-05T11:27:44.020" v="1772" actId="27636"/>
        <pc:sldMkLst>
          <pc:docMk/>
          <pc:sldMk cId="193466247" sldId="378"/>
        </pc:sldMkLst>
      </pc:sldChg>
      <pc:sldChg chg="addSp delSp modSp new mod chgLayout">
        <pc:chgData name="Serif Salem" userId="93371da5-1b6a-4146-a736-4a3b0c81f0c2" providerId="ADAL" clId="{724815C0-90F5-453D-85A0-4959A232310A}" dt="2025-03-05T11:38:09.668" v="1839" actId="20577"/>
        <pc:sldMkLst>
          <pc:docMk/>
          <pc:sldMk cId="788216833" sldId="379"/>
        </pc:sldMkLst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2" creationId="{A665D828-F908-DE43-E071-BF40CD004B1B}"/>
          </ac:spMkLst>
        </pc:spChg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4" creationId="{5FFEE802-24F5-437F-49EC-4696C35B8690}"/>
          </ac:spMkLst>
        </pc:spChg>
        <pc:spChg chg="mod ord">
          <ac:chgData name="Serif Salem" userId="93371da5-1b6a-4146-a736-4a3b0c81f0c2" providerId="ADAL" clId="{724815C0-90F5-453D-85A0-4959A232310A}" dt="2025-03-05T11:37:59.427" v="1835" actId="6264"/>
          <ac:spMkLst>
            <pc:docMk/>
            <pc:sldMk cId="788216833" sldId="379"/>
            <ac:spMk id="5" creationId="{5BC31124-BFD2-0DEE-10D0-C5E3934CCB45}"/>
          </ac:spMkLst>
        </pc:spChg>
        <pc:spChg chg="add mod ord">
          <ac:chgData name="Serif Salem" userId="93371da5-1b6a-4146-a736-4a3b0c81f0c2" providerId="ADAL" clId="{724815C0-90F5-453D-85A0-4959A232310A}" dt="2025-03-05T11:38:09.668" v="1839" actId="20577"/>
          <ac:spMkLst>
            <pc:docMk/>
            <pc:sldMk cId="788216833" sldId="379"/>
            <ac:spMk id="10" creationId="{A8F8560A-08D7-3CD3-A9A9-408227E9E20A}"/>
          </ac:spMkLst>
        </pc:spChg>
      </pc:sldChg>
      <pc:sldChg chg="addSp delSp modSp new mod modClrScheme chgLayout">
        <pc:chgData name="Serif Salem" userId="93371da5-1b6a-4146-a736-4a3b0c81f0c2" providerId="ADAL" clId="{724815C0-90F5-453D-85A0-4959A232310A}" dt="2025-03-05T11:39:01.705" v="1872" actId="20577"/>
        <pc:sldMkLst>
          <pc:docMk/>
          <pc:sldMk cId="2130424965" sldId="380"/>
        </pc:sldMkLst>
        <pc:spChg chg="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4" creationId="{5E5F93C9-818D-5E50-7F1D-510FB44E6332}"/>
          </ac:spMkLst>
        </pc:spChg>
        <pc:spChg chg="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5" creationId="{EC2DFF0E-3A8D-D665-07BE-7E91646F07A4}"/>
          </ac:spMkLst>
        </pc:spChg>
        <pc:spChg chg="add mod ord">
          <ac:chgData name="Serif Salem" userId="93371da5-1b6a-4146-a736-4a3b0c81f0c2" providerId="ADAL" clId="{724815C0-90F5-453D-85A0-4959A232310A}" dt="2025-03-05T11:39:01.705" v="1872" actId="20577"/>
          <ac:spMkLst>
            <pc:docMk/>
            <pc:sldMk cId="2130424965" sldId="380"/>
            <ac:spMk id="6" creationId="{76E55AB7-5C3C-529A-4A14-9EB3A44E9D8C}"/>
          </ac:spMkLst>
        </pc:spChg>
        <pc:spChg chg="add mod ord">
          <ac:chgData name="Serif Salem" userId="93371da5-1b6a-4146-a736-4a3b0c81f0c2" providerId="ADAL" clId="{724815C0-90F5-453D-85A0-4959A232310A}" dt="2025-03-05T11:38:35.817" v="1841" actId="700"/>
          <ac:spMkLst>
            <pc:docMk/>
            <pc:sldMk cId="2130424965" sldId="380"/>
            <ac:spMk id="7" creationId="{841EF551-5209-566F-D968-11BF82D5A0FB}"/>
          </ac:spMkLst>
        </pc:spChg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584007743" sldId="40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75909913" sldId="40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90629470" sldId="40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52719123" sldId="40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816023769" sldId="40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15632180" sldId="40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507779461" sldId="41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409627057" sldId="41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572688829" sldId="41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22873463" sldId="41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45707969" sldId="41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1306294" sldId="41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037935212" sldId="41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02505748" sldId="42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044904652" sldId="42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834567976" sldId="42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5010244" sldId="42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66771136" sldId="42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61146581" sldId="43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812547844" sldId="43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850753179" sldId="43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4222040509" sldId="43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74348421" sldId="43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01493770" sldId="43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88835657" sldId="43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962025258" sldId="43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294466983" sldId="43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956947719" sldId="439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2256093179" sldId="440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39968934" sldId="441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81608000" sldId="442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765982594" sldId="443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65527119" sldId="444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788497802" sldId="445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643548624" sldId="446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3406024969" sldId="447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162697840" sldId="448"/>
        </pc:sldMkLst>
      </pc:sldChg>
      <pc:sldChg chg="del">
        <pc:chgData name="Serif Salem" userId="93371da5-1b6a-4146-a736-4a3b0c81f0c2" providerId="ADAL" clId="{724815C0-90F5-453D-85A0-4959A232310A}" dt="2025-03-04T08:59:07.944" v="3" actId="47"/>
        <pc:sldMkLst>
          <pc:docMk/>
          <pc:sldMk cId="1659265842" sldId="44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98DC5D-F593-486B-975B-A5CED190FC75}" type="doc">
      <dgm:prSet loTypeId="urn:microsoft.com/office/officeart/2005/8/layout/hProcess9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GB"/>
        </a:p>
      </dgm:t>
    </dgm:pt>
    <dgm:pt modelId="{30200323-F84B-4101-BE67-10DECE97CA3E}">
      <dgm:prSet/>
      <dgm:spPr/>
      <dgm:t>
        <a:bodyPr/>
        <a:lstStyle/>
        <a:p>
          <a:r>
            <a:rPr lang="en-GB"/>
            <a:t>Deployment Strategy</a:t>
          </a:r>
        </a:p>
      </dgm:t>
    </dgm:pt>
    <dgm:pt modelId="{BB569C6E-153B-42E3-ADD3-46C10531E9EF}" type="parTrans" cxnId="{712FD9EC-51F7-404A-97CD-C6E9CB1615AC}">
      <dgm:prSet/>
      <dgm:spPr/>
      <dgm:t>
        <a:bodyPr/>
        <a:lstStyle/>
        <a:p>
          <a:endParaRPr lang="en-GB"/>
        </a:p>
      </dgm:t>
    </dgm:pt>
    <dgm:pt modelId="{2D197D6C-3D3F-4222-B056-2569504B3911}" type="sibTrans" cxnId="{712FD9EC-51F7-404A-97CD-C6E9CB1615AC}">
      <dgm:prSet/>
      <dgm:spPr/>
      <dgm:t>
        <a:bodyPr/>
        <a:lstStyle/>
        <a:p>
          <a:endParaRPr lang="en-GB"/>
        </a:p>
      </dgm:t>
    </dgm:pt>
    <dgm:pt modelId="{2F97EE89-66FC-487E-91BE-6B08500CDD12}">
      <dgm:prSet/>
      <dgm:spPr/>
      <dgm:t>
        <a:bodyPr/>
        <a:lstStyle/>
        <a:p>
          <a:r>
            <a:rPr lang="en-GB"/>
            <a:t>Model Packaging &amp; Versioning</a:t>
          </a:r>
        </a:p>
      </dgm:t>
    </dgm:pt>
    <dgm:pt modelId="{600C23EC-6C66-4AFE-AC0D-58178F2B2474}" type="parTrans" cxnId="{4979C2AB-699C-4D54-B8A8-F4531565ACC7}">
      <dgm:prSet/>
      <dgm:spPr/>
      <dgm:t>
        <a:bodyPr/>
        <a:lstStyle/>
        <a:p>
          <a:endParaRPr lang="en-GB"/>
        </a:p>
      </dgm:t>
    </dgm:pt>
    <dgm:pt modelId="{D64F3F55-5E75-470C-A998-9F103EEDBA57}" type="sibTrans" cxnId="{4979C2AB-699C-4D54-B8A8-F4531565ACC7}">
      <dgm:prSet/>
      <dgm:spPr/>
      <dgm:t>
        <a:bodyPr/>
        <a:lstStyle/>
        <a:p>
          <a:endParaRPr lang="en-GB"/>
        </a:p>
      </dgm:t>
    </dgm:pt>
    <dgm:pt modelId="{C29E975A-0074-4E2A-9902-54CA69558CD0}">
      <dgm:prSet/>
      <dgm:spPr/>
      <dgm:t>
        <a:bodyPr/>
        <a:lstStyle/>
        <a:p>
          <a:r>
            <a:rPr lang="en-GB"/>
            <a:t>Model Integration</a:t>
          </a:r>
        </a:p>
      </dgm:t>
    </dgm:pt>
    <dgm:pt modelId="{77D3E90D-E3B3-4885-B4D1-FD21FD416113}" type="parTrans" cxnId="{9DC6D318-C646-470B-A58C-43A47233F86E}">
      <dgm:prSet/>
      <dgm:spPr/>
      <dgm:t>
        <a:bodyPr/>
        <a:lstStyle/>
        <a:p>
          <a:endParaRPr lang="en-GB"/>
        </a:p>
      </dgm:t>
    </dgm:pt>
    <dgm:pt modelId="{A1B0591C-5148-4A82-9166-BDAE73B9C07C}" type="sibTrans" cxnId="{9DC6D318-C646-470B-A58C-43A47233F86E}">
      <dgm:prSet/>
      <dgm:spPr/>
      <dgm:t>
        <a:bodyPr/>
        <a:lstStyle/>
        <a:p>
          <a:endParaRPr lang="en-GB"/>
        </a:p>
      </dgm:t>
    </dgm:pt>
    <dgm:pt modelId="{8B1B3FE6-4066-416F-B9EA-29F997D7CAEF}">
      <dgm:prSet/>
      <dgm:spPr/>
      <dgm:t>
        <a:bodyPr/>
        <a:lstStyle/>
        <a:p>
          <a:r>
            <a:rPr lang="en-GB"/>
            <a:t>Real-time vs. Batch Processing</a:t>
          </a:r>
        </a:p>
      </dgm:t>
    </dgm:pt>
    <dgm:pt modelId="{E2F2BC78-CC48-4784-992B-7FB360EF3218}" type="parTrans" cxnId="{86FD862B-524F-4133-AE6B-6F82E6D276F6}">
      <dgm:prSet/>
      <dgm:spPr/>
      <dgm:t>
        <a:bodyPr/>
        <a:lstStyle/>
        <a:p>
          <a:endParaRPr lang="en-GB"/>
        </a:p>
      </dgm:t>
    </dgm:pt>
    <dgm:pt modelId="{0E3BE1EA-F2F9-4D86-B87E-22063D1A9757}" type="sibTrans" cxnId="{86FD862B-524F-4133-AE6B-6F82E6D276F6}">
      <dgm:prSet/>
      <dgm:spPr/>
      <dgm:t>
        <a:bodyPr/>
        <a:lstStyle/>
        <a:p>
          <a:endParaRPr lang="en-GB"/>
        </a:p>
      </dgm:t>
    </dgm:pt>
    <dgm:pt modelId="{F6C332EF-E294-4C97-A156-96E61BDB3146}">
      <dgm:prSet/>
      <dgm:spPr/>
      <dgm:t>
        <a:bodyPr/>
        <a:lstStyle/>
        <a:p>
          <a:r>
            <a:rPr lang="en-GB"/>
            <a:t>Security &amp; Compliance</a:t>
          </a:r>
        </a:p>
      </dgm:t>
    </dgm:pt>
    <dgm:pt modelId="{6AC50896-2493-4592-B676-C5F1DC3B0465}" type="parTrans" cxnId="{48593BAE-8064-4A0B-824D-E852E7CC4507}">
      <dgm:prSet/>
      <dgm:spPr/>
      <dgm:t>
        <a:bodyPr/>
        <a:lstStyle/>
        <a:p>
          <a:endParaRPr lang="en-GB"/>
        </a:p>
      </dgm:t>
    </dgm:pt>
    <dgm:pt modelId="{9825FB71-D017-4562-AAC6-7430BE54AA77}" type="sibTrans" cxnId="{48593BAE-8064-4A0B-824D-E852E7CC4507}">
      <dgm:prSet/>
      <dgm:spPr/>
      <dgm:t>
        <a:bodyPr/>
        <a:lstStyle/>
        <a:p>
          <a:endParaRPr lang="en-GB"/>
        </a:p>
      </dgm:t>
    </dgm:pt>
    <dgm:pt modelId="{929ECAF4-4814-44D3-8E48-ADBBCFB46837}" type="pres">
      <dgm:prSet presAssocID="{FE98DC5D-F593-486B-975B-A5CED190FC75}" presName="CompostProcess" presStyleCnt="0">
        <dgm:presLayoutVars>
          <dgm:dir/>
          <dgm:resizeHandles val="exact"/>
        </dgm:presLayoutVars>
      </dgm:prSet>
      <dgm:spPr/>
    </dgm:pt>
    <dgm:pt modelId="{0D7DBD55-9720-424B-BDC6-B71C2327AF73}" type="pres">
      <dgm:prSet presAssocID="{FE98DC5D-F593-486B-975B-A5CED190FC75}" presName="arrow" presStyleLbl="bgShp" presStyleIdx="0" presStyleCnt="1"/>
      <dgm:spPr/>
    </dgm:pt>
    <dgm:pt modelId="{644A0BAD-13A3-471E-9D22-75BEC33C0E32}" type="pres">
      <dgm:prSet presAssocID="{FE98DC5D-F593-486B-975B-A5CED190FC75}" presName="linearProcess" presStyleCnt="0"/>
      <dgm:spPr/>
    </dgm:pt>
    <dgm:pt modelId="{E279DE25-86A7-41B3-9002-62AC52D2F7D0}" type="pres">
      <dgm:prSet presAssocID="{30200323-F84B-4101-BE67-10DECE97CA3E}" presName="textNode" presStyleLbl="node1" presStyleIdx="0" presStyleCnt="5">
        <dgm:presLayoutVars>
          <dgm:bulletEnabled val="1"/>
        </dgm:presLayoutVars>
      </dgm:prSet>
      <dgm:spPr/>
    </dgm:pt>
    <dgm:pt modelId="{921EDC0B-BD50-404B-98F9-CEBD60A0C351}" type="pres">
      <dgm:prSet presAssocID="{2D197D6C-3D3F-4222-B056-2569504B3911}" presName="sibTrans" presStyleCnt="0"/>
      <dgm:spPr/>
    </dgm:pt>
    <dgm:pt modelId="{E8EDAEF3-B4F3-49F1-A6D4-F84256865358}" type="pres">
      <dgm:prSet presAssocID="{2F97EE89-66FC-487E-91BE-6B08500CDD12}" presName="textNode" presStyleLbl="node1" presStyleIdx="1" presStyleCnt="5">
        <dgm:presLayoutVars>
          <dgm:bulletEnabled val="1"/>
        </dgm:presLayoutVars>
      </dgm:prSet>
      <dgm:spPr/>
    </dgm:pt>
    <dgm:pt modelId="{CAEFF406-B821-4945-9FB8-7912BD92A619}" type="pres">
      <dgm:prSet presAssocID="{D64F3F55-5E75-470C-A998-9F103EEDBA57}" presName="sibTrans" presStyleCnt="0"/>
      <dgm:spPr/>
    </dgm:pt>
    <dgm:pt modelId="{674BDF22-5ADB-4A5C-82A6-C0BEA5031EE5}" type="pres">
      <dgm:prSet presAssocID="{C29E975A-0074-4E2A-9902-54CA69558CD0}" presName="textNode" presStyleLbl="node1" presStyleIdx="2" presStyleCnt="5">
        <dgm:presLayoutVars>
          <dgm:bulletEnabled val="1"/>
        </dgm:presLayoutVars>
      </dgm:prSet>
      <dgm:spPr/>
    </dgm:pt>
    <dgm:pt modelId="{0629DEE9-1C47-4DDF-B715-7256465D4727}" type="pres">
      <dgm:prSet presAssocID="{A1B0591C-5148-4A82-9166-BDAE73B9C07C}" presName="sibTrans" presStyleCnt="0"/>
      <dgm:spPr/>
    </dgm:pt>
    <dgm:pt modelId="{8B591B66-BCC2-420D-BB68-16AA1A75A986}" type="pres">
      <dgm:prSet presAssocID="{8B1B3FE6-4066-416F-B9EA-29F997D7CAEF}" presName="textNode" presStyleLbl="node1" presStyleIdx="3" presStyleCnt="5">
        <dgm:presLayoutVars>
          <dgm:bulletEnabled val="1"/>
        </dgm:presLayoutVars>
      </dgm:prSet>
      <dgm:spPr/>
    </dgm:pt>
    <dgm:pt modelId="{A7EB5122-7067-4E67-8EE8-A9D530795F4B}" type="pres">
      <dgm:prSet presAssocID="{0E3BE1EA-F2F9-4D86-B87E-22063D1A9757}" presName="sibTrans" presStyleCnt="0"/>
      <dgm:spPr/>
    </dgm:pt>
    <dgm:pt modelId="{C1C4FEE3-E3EE-4BF6-9126-3CD2EDC5B988}" type="pres">
      <dgm:prSet presAssocID="{F6C332EF-E294-4C97-A156-96E61BDB3146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A86DF212-DAE8-4989-B555-6624783BD649}" type="presOf" srcId="{30200323-F84B-4101-BE67-10DECE97CA3E}" destId="{E279DE25-86A7-41B3-9002-62AC52D2F7D0}" srcOrd="0" destOrd="0" presId="urn:microsoft.com/office/officeart/2005/8/layout/hProcess9"/>
    <dgm:cxn modelId="{9DC6D318-C646-470B-A58C-43A47233F86E}" srcId="{FE98DC5D-F593-486B-975B-A5CED190FC75}" destId="{C29E975A-0074-4E2A-9902-54CA69558CD0}" srcOrd="2" destOrd="0" parTransId="{77D3E90D-E3B3-4885-B4D1-FD21FD416113}" sibTransId="{A1B0591C-5148-4A82-9166-BDAE73B9C07C}"/>
    <dgm:cxn modelId="{86FD862B-524F-4133-AE6B-6F82E6D276F6}" srcId="{FE98DC5D-F593-486B-975B-A5CED190FC75}" destId="{8B1B3FE6-4066-416F-B9EA-29F997D7CAEF}" srcOrd="3" destOrd="0" parTransId="{E2F2BC78-CC48-4784-992B-7FB360EF3218}" sibTransId="{0E3BE1EA-F2F9-4D86-B87E-22063D1A9757}"/>
    <dgm:cxn modelId="{6D598540-D078-48E8-9B79-CE4CBA18E4F0}" type="presOf" srcId="{C29E975A-0074-4E2A-9902-54CA69558CD0}" destId="{674BDF22-5ADB-4A5C-82A6-C0BEA5031EE5}" srcOrd="0" destOrd="0" presId="urn:microsoft.com/office/officeart/2005/8/layout/hProcess9"/>
    <dgm:cxn modelId="{ACEFB170-FDB1-4748-BE6B-AC0B0DA0A0A4}" type="presOf" srcId="{F6C332EF-E294-4C97-A156-96E61BDB3146}" destId="{C1C4FEE3-E3EE-4BF6-9126-3CD2EDC5B988}" srcOrd="0" destOrd="0" presId="urn:microsoft.com/office/officeart/2005/8/layout/hProcess9"/>
    <dgm:cxn modelId="{A4B3E551-8949-4121-8C17-16A724EFE6F5}" type="presOf" srcId="{2F97EE89-66FC-487E-91BE-6B08500CDD12}" destId="{E8EDAEF3-B4F3-49F1-A6D4-F84256865358}" srcOrd="0" destOrd="0" presId="urn:microsoft.com/office/officeart/2005/8/layout/hProcess9"/>
    <dgm:cxn modelId="{4722407D-2195-45E5-B970-3CEAE1235F65}" type="presOf" srcId="{FE98DC5D-F593-486B-975B-A5CED190FC75}" destId="{929ECAF4-4814-44D3-8E48-ADBBCFB46837}" srcOrd="0" destOrd="0" presId="urn:microsoft.com/office/officeart/2005/8/layout/hProcess9"/>
    <dgm:cxn modelId="{4979C2AB-699C-4D54-B8A8-F4531565ACC7}" srcId="{FE98DC5D-F593-486B-975B-A5CED190FC75}" destId="{2F97EE89-66FC-487E-91BE-6B08500CDD12}" srcOrd="1" destOrd="0" parTransId="{600C23EC-6C66-4AFE-AC0D-58178F2B2474}" sibTransId="{D64F3F55-5E75-470C-A998-9F103EEDBA57}"/>
    <dgm:cxn modelId="{48593BAE-8064-4A0B-824D-E852E7CC4507}" srcId="{FE98DC5D-F593-486B-975B-A5CED190FC75}" destId="{F6C332EF-E294-4C97-A156-96E61BDB3146}" srcOrd="4" destOrd="0" parTransId="{6AC50896-2493-4592-B676-C5F1DC3B0465}" sibTransId="{9825FB71-D017-4562-AAC6-7430BE54AA77}"/>
    <dgm:cxn modelId="{F02BD6D1-1338-42C6-88D2-1D72D44CA802}" type="presOf" srcId="{8B1B3FE6-4066-416F-B9EA-29F997D7CAEF}" destId="{8B591B66-BCC2-420D-BB68-16AA1A75A986}" srcOrd="0" destOrd="0" presId="urn:microsoft.com/office/officeart/2005/8/layout/hProcess9"/>
    <dgm:cxn modelId="{712FD9EC-51F7-404A-97CD-C6E9CB1615AC}" srcId="{FE98DC5D-F593-486B-975B-A5CED190FC75}" destId="{30200323-F84B-4101-BE67-10DECE97CA3E}" srcOrd="0" destOrd="0" parTransId="{BB569C6E-153B-42E3-ADD3-46C10531E9EF}" sibTransId="{2D197D6C-3D3F-4222-B056-2569504B3911}"/>
    <dgm:cxn modelId="{57F1C02D-5696-4F69-8509-C5D2061248BC}" type="presParOf" srcId="{929ECAF4-4814-44D3-8E48-ADBBCFB46837}" destId="{0D7DBD55-9720-424B-BDC6-B71C2327AF73}" srcOrd="0" destOrd="0" presId="urn:microsoft.com/office/officeart/2005/8/layout/hProcess9"/>
    <dgm:cxn modelId="{95C52756-5B8B-4712-94CF-3EA8B697ADE9}" type="presParOf" srcId="{929ECAF4-4814-44D3-8E48-ADBBCFB46837}" destId="{644A0BAD-13A3-471E-9D22-75BEC33C0E32}" srcOrd="1" destOrd="0" presId="urn:microsoft.com/office/officeart/2005/8/layout/hProcess9"/>
    <dgm:cxn modelId="{84D62FF2-CE45-4D32-BCA8-97BB6B2DA9EE}" type="presParOf" srcId="{644A0BAD-13A3-471E-9D22-75BEC33C0E32}" destId="{E279DE25-86A7-41B3-9002-62AC52D2F7D0}" srcOrd="0" destOrd="0" presId="urn:microsoft.com/office/officeart/2005/8/layout/hProcess9"/>
    <dgm:cxn modelId="{E2730A24-1363-4954-998B-4C16BD2CEC6E}" type="presParOf" srcId="{644A0BAD-13A3-471E-9D22-75BEC33C0E32}" destId="{921EDC0B-BD50-404B-98F9-CEBD60A0C351}" srcOrd="1" destOrd="0" presId="urn:microsoft.com/office/officeart/2005/8/layout/hProcess9"/>
    <dgm:cxn modelId="{CB637116-7F1A-4C48-A312-B1F3DC8FA3D5}" type="presParOf" srcId="{644A0BAD-13A3-471E-9D22-75BEC33C0E32}" destId="{E8EDAEF3-B4F3-49F1-A6D4-F84256865358}" srcOrd="2" destOrd="0" presId="urn:microsoft.com/office/officeart/2005/8/layout/hProcess9"/>
    <dgm:cxn modelId="{47C10CD1-2387-416A-9C9B-E42A5455B8E4}" type="presParOf" srcId="{644A0BAD-13A3-471E-9D22-75BEC33C0E32}" destId="{CAEFF406-B821-4945-9FB8-7912BD92A619}" srcOrd="3" destOrd="0" presId="urn:microsoft.com/office/officeart/2005/8/layout/hProcess9"/>
    <dgm:cxn modelId="{D5DD3040-85E4-47C1-944C-B0C1B623C346}" type="presParOf" srcId="{644A0BAD-13A3-471E-9D22-75BEC33C0E32}" destId="{674BDF22-5ADB-4A5C-82A6-C0BEA5031EE5}" srcOrd="4" destOrd="0" presId="urn:microsoft.com/office/officeart/2005/8/layout/hProcess9"/>
    <dgm:cxn modelId="{28EC4A0B-1384-4E1A-8868-00B179F3501D}" type="presParOf" srcId="{644A0BAD-13A3-471E-9D22-75BEC33C0E32}" destId="{0629DEE9-1C47-4DDF-B715-7256465D4727}" srcOrd="5" destOrd="0" presId="urn:microsoft.com/office/officeart/2005/8/layout/hProcess9"/>
    <dgm:cxn modelId="{2EDA954F-D2F9-46C1-9291-557DC4DD9919}" type="presParOf" srcId="{644A0BAD-13A3-471E-9D22-75BEC33C0E32}" destId="{8B591B66-BCC2-420D-BB68-16AA1A75A986}" srcOrd="6" destOrd="0" presId="urn:microsoft.com/office/officeart/2005/8/layout/hProcess9"/>
    <dgm:cxn modelId="{F57E812D-74E1-4857-954B-AF8CD185F922}" type="presParOf" srcId="{644A0BAD-13A3-471E-9D22-75BEC33C0E32}" destId="{A7EB5122-7067-4E67-8EE8-A9D530795F4B}" srcOrd="7" destOrd="0" presId="urn:microsoft.com/office/officeart/2005/8/layout/hProcess9"/>
    <dgm:cxn modelId="{8A37BA8F-643E-4875-97AA-0CDEFD1A3E0A}" type="presParOf" srcId="{644A0BAD-13A3-471E-9D22-75BEC33C0E32}" destId="{C1C4FEE3-E3EE-4BF6-9126-3CD2EDC5B988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DBD55-9720-424B-BDC6-B71C2327AF73}">
      <dsp:nvSpPr>
        <dsp:cNvPr id="0" name=""/>
        <dsp:cNvSpPr/>
      </dsp:nvSpPr>
      <dsp:spPr>
        <a:xfrm>
          <a:off x="861138" y="0"/>
          <a:ext cx="9759569" cy="4486940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9DE25-86A7-41B3-9002-62AC52D2F7D0}">
      <dsp:nvSpPr>
        <dsp:cNvPr id="0" name=""/>
        <dsp:cNvSpPr/>
      </dsp:nvSpPr>
      <dsp:spPr>
        <a:xfrm>
          <a:off x="4992" y="1346081"/>
          <a:ext cx="2200970" cy="17947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Deployment Strategy</a:t>
          </a:r>
        </a:p>
      </dsp:txBody>
      <dsp:txXfrm>
        <a:off x="92606" y="1433695"/>
        <a:ext cx="2025742" cy="1619548"/>
      </dsp:txXfrm>
    </dsp:sp>
    <dsp:sp modelId="{E8EDAEF3-B4F3-49F1-A6D4-F84256865358}">
      <dsp:nvSpPr>
        <dsp:cNvPr id="0" name=""/>
        <dsp:cNvSpPr/>
      </dsp:nvSpPr>
      <dsp:spPr>
        <a:xfrm>
          <a:off x="2322715" y="1346081"/>
          <a:ext cx="2200970" cy="17947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Model Packaging &amp; Versioning</a:t>
          </a:r>
        </a:p>
      </dsp:txBody>
      <dsp:txXfrm>
        <a:off x="2410329" y="1433695"/>
        <a:ext cx="2025742" cy="1619548"/>
      </dsp:txXfrm>
    </dsp:sp>
    <dsp:sp modelId="{674BDF22-5ADB-4A5C-82A6-C0BEA5031EE5}">
      <dsp:nvSpPr>
        <dsp:cNvPr id="0" name=""/>
        <dsp:cNvSpPr/>
      </dsp:nvSpPr>
      <dsp:spPr>
        <a:xfrm>
          <a:off x="4640438" y="1346081"/>
          <a:ext cx="2200970" cy="17947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Model Integration</a:t>
          </a:r>
        </a:p>
      </dsp:txBody>
      <dsp:txXfrm>
        <a:off x="4728052" y="1433695"/>
        <a:ext cx="2025742" cy="1619548"/>
      </dsp:txXfrm>
    </dsp:sp>
    <dsp:sp modelId="{8B591B66-BCC2-420D-BB68-16AA1A75A986}">
      <dsp:nvSpPr>
        <dsp:cNvPr id="0" name=""/>
        <dsp:cNvSpPr/>
      </dsp:nvSpPr>
      <dsp:spPr>
        <a:xfrm>
          <a:off x="6958161" y="1346081"/>
          <a:ext cx="2200970" cy="17947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Real-time vs. Batch Processing</a:t>
          </a:r>
        </a:p>
      </dsp:txBody>
      <dsp:txXfrm>
        <a:off x="7045775" y="1433695"/>
        <a:ext cx="2025742" cy="1619548"/>
      </dsp:txXfrm>
    </dsp:sp>
    <dsp:sp modelId="{C1C4FEE3-E3EE-4BF6-9126-3CD2EDC5B988}">
      <dsp:nvSpPr>
        <dsp:cNvPr id="0" name=""/>
        <dsp:cNvSpPr/>
      </dsp:nvSpPr>
      <dsp:spPr>
        <a:xfrm>
          <a:off x="9275884" y="1346081"/>
          <a:ext cx="2200970" cy="179477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Security &amp; Compliance</a:t>
          </a:r>
        </a:p>
      </dsp:txBody>
      <dsp:txXfrm>
        <a:off x="9363498" y="1433695"/>
        <a:ext cx="2025742" cy="16195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n w="22225">
                  <a:solidFill>
                    <a:srgbClr val="800000"/>
                  </a:solidFill>
                  <a:prstDash val="solid"/>
                </a:ln>
                <a:solidFill>
                  <a:srgbClr val="8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788BD-81E0-44E5-6234-90DC0915FBD2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74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140" y="273464"/>
            <a:ext cx="3170320" cy="1778359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13/03/2025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13/03/2025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9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Data Mining &amp; Visualisation</a:t>
            </a:r>
            <a:br>
              <a:rPr lang="en-GB"/>
            </a:br>
            <a:br>
              <a:rPr lang="en-GB"/>
            </a:br>
            <a:r>
              <a:rPr lang="en-GB"/>
              <a:t>CRISP-DM Phase 6</a:t>
            </a:r>
            <a:br>
              <a:rPr lang="en-GB"/>
            </a:br>
            <a:r>
              <a:rPr lang="en-GB"/>
              <a:t>Deployment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94303" cy="4486940"/>
          </a:xfrm>
        </p:spPr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Business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Data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900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983"/>
            <a:ext cx="11608494" cy="46780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Document findings and lessons learned for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F93C9-818D-5E50-7F1D-510FB44E633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2DFF0E-3A8D-D665-07BE-7E91646F07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6E55AB7-5C3C-529A-4A14-9EB3A44E9D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CRISP-DM Phase 6 - Evaluation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41EF551-5209-566F-D968-11BF82D5A0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2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D828-F908-DE43-E071-BF40CD004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Content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8F8560A-08D7-3CD3-A9A9-408227E9E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Model Deployment?</a:t>
            </a:r>
          </a:p>
          <a:p>
            <a:r>
              <a:rPr lang="en-GB" dirty="0"/>
              <a:t>Key Steps in Deploying a Machine Learning Model</a:t>
            </a:r>
          </a:p>
          <a:p>
            <a:r>
              <a:rPr lang="en-GB" dirty="0"/>
              <a:t>Deployment Strategies</a:t>
            </a:r>
          </a:p>
          <a:p>
            <a:r>
              <a:rPr lang="en-GB" dirty="0"/>
              <a:t>Challenges Faced During Deployment</a:t>
            </a:r>
          </a:p>
          <a:p>
            <a:r>
              <a:rPr lang="en-GB" dirty="0"/>
              <a:t>Ensuring Model Performance After Deployment</a:t>
            </a:r>
          </a:p>
          <a:p>
            <a:r>
              <a:rPr lang="en-GB" dirty="0"/>
              <a:t>Real-World Example: Customer Churn Prediction</a:t>
            </a:r>
          </a:p>
          <a:p>
            <a:r>
              <a:rPr lang="en-GB" dirty="0"/>
              <a:t>Lessons Learned &amp; Best Practices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EE802-24F5-437F-49EC-4696C35B86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31124-BFD2-0DEE-10D0-C5E3934CC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21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04CEB-0949-9A19-88F3-67C895E6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Model Deployment?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ADF83-91F7-3A91-FFEF-3F6A2114F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Model deployment is the </a:t>
            </a:r>
            <a:r>
              <a:rPr lang="en-GB" b="1"/>
              <a:t>integration of a trained machine learning model into a production environment</a:t>
            </a:r>
            <a:r>
              <a:rPr lang="en-GB"/>
              <a:t> to generate real-world predictions.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allows businesses to </a:t>
            </a:r>
            <a:r>
              <a:rPr lang="en-GB" b="1"/>
              <a:t>use machine learning insights in decision-making, automation, and data-driven applications.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Deployed models help organizations </a:t>
            </a:r>
            <a:r>
              <a:rPr lang="en-GB" b="1"/>
              <a:t>improve efficiency, optimize resources, and enhance customer experiences.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8B368-0D8E-CA8E-9BD6-717088FABC2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32C47C-573A-F9C4-EF5F-AEE2CC8F2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08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F5C8-B8C1-BFCD-9123-BBD850E41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Real-World Applications of Model Deployment: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AFD2E-66AB-191E-E3D1-2F2D966A3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Fraud Detection</a:t>
            </a:r>
            <a:r>
              <a:rPr lang="en-GB"/>
              <a:t> – Identifying fraudulent transactions in banking and e-commerce.</a:t>
            </a:r>
          </a:p>
          <a:p>
            <a:pPr marL="0" indent="0">
              <a:buNone/>
            </a:pPr>
            <a:br>
              <a:rPr lang="en-GB"/>
            </a:br>
            <a:r>
              <a:rPr lang="en-GB"/>
              <a:t>✔ </a:t>
            </a:r>
            <a:r>
              <a:rPr lang="en-GB" b="1"/>
              <a:t>Customer Churn Prediction</a:t>
            </a:r>
            <a:r>
              <a:rPr lang="en-GB"/>
              <a:t> – Forecasting which customers are likely to leave and taking preventive actions.</a:t>
            </a:r>
          </a:p>
          <a:p>
            <a:pPr marL="0" indent="0">
              <a:buNone/>
            </a:pPr>
            <a:br>
              <a:rPr lang="en-GB"/>
            </a:br>
            <a:r>
              <a:rPr lang="en-GB"/>
              <a:t>✔ </a:t>
            </a:r>
            <a:r>
              <a:rPr lang="en-GB" b="1"/>
              <a:t>Recommendation Systems</a:t>
            </a:r>
            <a:r>
              <a:rPr lang="en-GB"/>
              <a:t> – Personalizing user experiences in streaming platforms, online shopping, and digital marketing.</a:t>
            </a:r>
          </a:p>
          <a:p>
            <a:pPr marL="0" indent="0">
              <a:buNone/>
            </a:pPr>
            <a:br>
              <a:rPr lang="en-GB"/>
            </a:br>
            <a:r>
              <a:rPr lang="en-GB"/>
              <a:t>✔ </a:t>
            </a:r>
            <a:r>
              <a:rPr lang="en-GB" b="1"/>
              <a:t>Healthcare Diagnostics</a:t>
            </a:r>
            <a:r>
              <a:rPr lang="en-GB"/>
              <a:t> – Assisting doctors with AI-powered disease detection and treatment recommendations.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4E697-6E8C-3FC2-6B9E-B1CF3B05AA0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EEC6EE-EE0B-3E8B-D1D1-82C8C4F9B6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64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1E984-4392-8451-5CF8-DAF8A3764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Steps in Deploying a Machine Learning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CEF58-70E0-D75D-609B-F372E2283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Successfully deploying a machine learning model involves </a:t>
            </a:r>
            <a:r>
              <a:rPr lang="en-GB" b="1"/>
              <a:t>multiple key steps</a:t>
            </a:r>
            <a:r>
              <a:rPr lang="en-GB"/>
              <a:t>, ensuring that it integrates well into a real-world application.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The deployment process must balance </a:t>
            </a:r>
            <a:r>
              <a:rPr lang="en-GB" b="1"/>
              <a:t>performance, scalability, security, and regulatory compliance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Below are the </a:t>
            </a:r>
            <a:r>
              <a:rPr lang="en-GB" b="1"/>
              <a:t>five key steps</a:t>
            </a:r>
            <a:r>
              <a:rPr lang="en-GB"/>
              <a:t> to ensure smooth deployment: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Select a </a:t>
            </a:r>
            <a:r>
              <a:rPr lang="en-GB" b="1"/>
              <a:t>Deployment Strategy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Perform </a:t>
            </a:r>
            <a:r>
              <a:rPr lang="en-GB" b="1"/>
              <a:t>Model Packaging &amp; Versioning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Carry out </a:t>
            </a:r>
            <a:r>
              <a:rPr lang="en-GB" b="1"/>
              <a:t>Model Integration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Choose between </a:t>
            </a:r>
            <a:r>
              <a:rPr lang="en-GB" b="1"/>
              <a:t>Real-time vs. Batch Processing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Ensure </a:t>
            </a:r>
            <a:r>
              <a:rPr lang="en-GB" b="1"/>
              <a:t>Security &amp; Compliance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67B4-78F4-3D9E-E6DF-3F91C822FEA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109EE-CC4D-3188-3393-34B1314D7C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2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E484D-18A4-C764-59E6-3F9A9FA0B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DDE7B13-8F79-A56B-CF21-3ADD99DFE9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342251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C4E00-B052-37C4-1AC5-0E8CDF38EF7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30A497-F0D6-8DA2-F459-95A31D7BD4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2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420DB-2A30-F75E-A774-B0DF038A1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Selecting a Deployment Strategy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09B67-5581-8DC0-B7F4-CCD2F01FE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A deployment strategy determines </a:t>
            </a:r>
            <a:r>
              <a:rPr lang="en-GB" b="1"/>
              <a:t>where and how</a:t>
            </a:r>
            <a:r>
              <a:rPr lang="en-GB"/>
              <a:t> the model will be hosted and executed.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Types of Deployment Strategies</a:t>
            </a:r>
            <a:r>
              <a:rPr lang="en-GB"/>
              <a:t>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On-premises Deployment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Hosted on local servers.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Offers </a:t>
            </a:r>
            <a:r>
              <a:rPr lang="en-GB" b="1"/>
              <a:t>better control &amp; security</a:t>
            </a:r>
            <a:r>
              <a:rPr lang="en-GB"/>
              <a:t> but requires </a:t>
            </a:r>
            <a:r>
              <a:rPr lang="en-GB" b="1"/>
              <a:t>high maintenance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Cloud-based Deployment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Hosted on platforms like AWS, Azure, or Google Cloud.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Provides </a:t>
            </a:r>
            <a:r>
              <a:rPr lang="en-GB" b="1"/>
              <a:t>scalability and flexibility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Edge Deployment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Runs on </a:t>
            </a:r>
            <a:r>
              <a:rPr lang="en-GB" b="1"/>
              <a:t>IoT devices or edge computing infrastructure</a:t>
            </a:r>
            <a:r>
              <a:rPr lang="en-GB"/>
              <a:t>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Suitable for </a:t>
            </a:r>
            <a:r>
              <a:rPr lang="en-GB" b="1"/>
              <a:t>low-latency, real-time applications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7F605-240A-C7C2-BFF3-D9F9F8A86B2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B4B292-9664-CE08-3E13-5B67D17C97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52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A935D4-7A3B-67D4-DDC9-0491E550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Preparing the Model for Deployment (Model Packaging &amp; Versioning)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C3879F1-D666-59FC-5109-7E00576F2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 trained model needs to be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packaged and versioned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to ensure easy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reproducibility and rollback options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Key Steps in Model Packaging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Convert the trained model into a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standardized format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(e.g., .</a:t>
            </a:r>
            <a:r>
              <a:rPr kumimoji="0" lang="en-US" altLang="en-US" b="0" i="0" u="none" strike="noStrike" kern="1200" cap="none" spc="0" normalizeH="0" baseline="0" noProof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pkl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, .</a:t>
            </a:r>
            <a:r>
              <a:rPr kumimoji="0" lang="en-US" altLang="en-US" b="0" i="0" u="none" strike="noStrike" kern="1200" cap="none" spc="0" normalizeH="0" baseline="0" noProof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onnx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, .h5).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Store the model in a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model registry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(e.g., </a:t>
            </a:r>
            <a:r>
              <a:rPr kumimoji="0" lang="en-US" altLang="en-US" b="0" i="0" u="none" strike="noStrike" kern="1200" cap="none" spc="0" normalizeH="0" baseline="0" noProof="0" err="1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MLflow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, TensorFlow Model Hub). 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Version control ensures </a:t>
            </a:r>
            <a:r>
              <a:rPr kumimoji="0" lang="en-US" altLang="en-US" b="1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traceability and rollback capabilities</a:t>
            </a:r>
            <a:r>
              <a:rPr kumimoji="0" lang="en-US" altLang="en-US" b="0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 in case of issues.</a:t>
            </a:r>
          </a:p>
          <a:p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4A8A0-9598-8D5C-E2C5-744E46FD785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EDD726-70B6-CC6A-A12A-7DE0D16FB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36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B2B01-C07B-71E4-1E8F-194BD330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MLflow</a:t>
            </a:r>
            <a:r>
              <a:rPr lang="en-GB"/>
              <a:t> &amp; TensorFlow Model Hub – Model Storage &amp;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E0D74-0689-B33D-8539-933448A93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err="1"/>
              <a:t>MLflow</a:t>
            </a:r>
            <a:r>
              <a:rPr lang="en-GB" b="1"/>
              <a:t> – End-to-End ML Lifecycle Management</a:t>
            </a:r>
          </a:p>
          <a:p>
            <a:pPr lvl="1"/>
            <a:r>
              <a:rPr lang="en-GB" b="1"/>
              <a:t>Tracks experiments, logs metrics, and stores models.</a:t>
            </a:r>
            <a:endParaRPr lang="en-GB"/>
          </a:p>
          <a:p>
            <a:pPr lvl="1"/>
            <a:r>
              <a:rPr lang="en-GB" b="1"/>
              <a:t>Provides a model registry</a:t>
            </a:r>
            <a:r>
              <a:rPr lang="en-GB"/>
              <a:t> for version control and deployment.</a:t>
            </a:r>
          </a:p>
          <a:p>
            <a:pPr lvl="1"/>
            <a:r>
              <a:rPr lang="en-GB" b="1"/>
              <a:t>Supports multiple deployment options</a:t>
            </a:r>
            <a:r>
              <a:rPr lang="en-GB"/>
              <a:t> (cloud, API, Docker).</a:t>
            </a:r>
          </a:p>
          <a:p>
            <a:pPr lvl="1"/>
            <a:r>
              <a:rPr lang="en-GB" b="1"/>
              <a:t>Best for managing custom ML workflows and experiments.</a:t>
            </a:r>
            <a:endParaRPr lang="en-GB"/>
          </a:p>
          <a:p>
            <a:pPr>
              <a:buNone/>
            </a:pPr>
            <a:r>
              <a:rPr lang="en-GB" b="1"/>
              <a:t>TensorFlow Model Hub – Pre-trained Model Repository</a:t>
            </a:r>
            <a:endParaRPr lang="en-GB"/>
          </a:p>
          <a:p>
            <a:pPr lvl="1"/>
            <a:r>
              <a:rPr lang="en-GB" b="1"/>
              <a:t>Hosts ready-to-use AI models</a:t>
            </a:r>
            <a:r>
              <a:rPr lang="en-GB"/>
              <a:t> for NLP, vision, and tabular data.</a:t>
            </a:r>
          </a:p>
          <a:p>
            <a:pPr lvl="1"/>
            <a:r>
              <a:rPr lang="en-GB" b="1"/>
              <a:t>Enables transfer learning</a:t>
            </a:r>
            <a:r>
              <a:rPr lang="en-GB"/>
              <a:t> to fine-tune existing models.</a:t>
            </a:r>
          </a:p>
          <a:p>
            <a:pPr lvl="1"/>
            <a:r>
              <a:rPr lang="en-GB" b="1"/>
              <a:t>Optimized for TensorFlow Serving, Edge, and Mobile deployment.</a:t>
            </a:r>
            <a:endParaRPr lang="en-GB"/>
          </a:p>
          <a:p>
            <a:pPr lvl="1"/>
            <a:r>
              <a:rPr lang="en-GB" b="1"/>
              <a:t>Best for integrating AI into applications quickly.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BE1C0-CBB7-1D88-F23F-D8788F9896A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7C1858-1914-B2A5-8536-B4320D4DC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7A423-5F88-65F4-6B7D-13EFDF352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Embedding the Model into Applications (Model Integration)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8997E-DAB4-D9DA-2A28-10521190E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Once packaged, the model needs to be </a:t>
            </a:r>
            <a:r>
              <a:rPr lang="en-GB" b="1"/>
              <a:t>integrated into business applications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Integration Methods</a:t>
            </a:r>
            <a:r>
              <a:rPr lang="en-GB"/>
              <a:t>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APIs (Application Programming Interfaces)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Deploy models as REST or </a:t>
            </a:r>
            <a:r>
              <a:rPr lang="en-GB" err="1"/>
              <a:t>gRPC</a:t>
            </a:r>
            <a:r>
              <a:rPr lang="en-GB"/>
              <a:t> APIs for flexible integration.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Embedded into Dashboards &amp; BI Tools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Used in </a:t>
            </a:r>
            <a:r>
              <a:rPr lang="en-GB" b="1"/>
              <a:t>Power BI, Tableau, and CRM platforms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Standalone Applications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Integrated into software products for direct user interaction.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633B4-46DA-B3E9-15BD-41711A04008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97FC8-3E37-B8AC-5204-C6F518FB6A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5445-E84D-74FC-AEB3-99BC019E9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APIs for Model Deployment: REST vs. </a:t>
            </a:r>
            <a:r>
              <a:rPr lang="en-GB" err="1"/>
              <a:t>gRPC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A7FD4-F707-2265-13E0-B84BC43F9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000" b="1"/>
              <a:t>What are APIs in Machine Learning Deployment?</a:t>
            </a:r>
            <a:endParaRPr lang="en-GB" sz="2000"/>
          </a:p>
          <a:p>
            <a:pPr lvl="1"/>
            <a:r>
              <a:rPr lang="en-GB" sz="2000"/>
              <a:t>APIs (</a:t>
            </a:r>
            <a:r>
              <a:rPr lang="en-GB" sz="2000" b="1"/>
              <a:t>Application Programming Interfaces</a:t>
            </a:r>
            <a:r>
              <a:rPr lang="en-GB" sz="2000"/>
              <a:t>) allow machine learning models to be </a:t>
            </a:r>
            <a:r>
              <a:rPr lang="en-GB" sz="2000" b="1"/>
              <a:t>accessed remotely</a:t>
            </a:r>
            <a:r>
              <a:rPr lang="en-GB" sz="2000"/>
              <a:t> by applications, websites, and other systems.</a:t>
            </a:r>
          </a:p>
          <a:p>
            <a:pPr lvl="1"/>
            <a:r>
              <a:rPr lang="en-GB" sz="2000"/>
              <a:t>ML models can be deployed as APIs to </a:t>
            </a:r>
            <a:r>
              <a:rPr lang="en-GB" sz="2000" b="1"/>
              <a:t>enable real-time predictions</a:t>
            </a:r>
            <a:r>
              <a:rPr lang="en-GB" sz="2000"/>
              <a:t> for business applications.</a:t>
            </a:r>
          </a:p>
          <a:p>
            <a:pPr lvl="1"/>
            <a:r>
              <a:rPr lang="en-GB" sz="2000" b="1"/>
              <a:t>Two common API protocols:</a:t>
            </a:r>
            <a:r>
              <a:rPr lang="en-GB" sz="2000"/>
              <a:t> </a:t>
            </a:r>
            <a:r>
              <a:rPr lang="en-GB" sz="2000" b="1"/>
              <a:t>REST</a:t>
            </a:r>
            <a:r>
              <a:rPr lang="en-GB" sz="2000"/>
              <a:t> and </a:t>
            </a:r>
            <a:r>
              <a:rPr lang="en-GB" sz="2000" b="1" err="1"/>
              <a:t>gRPC</a:t>
            </a:r>
            <a:r>
              <a:rPr lang="en-GB" sz="2000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ECB48-2A6C-BB18-D6A5-D505D714DA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AF7D82-67C6-98B4-86A5-3CEFE4EF8E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10EB7E4-1E93-858E-02BE-C32506CFD9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790816"/>
              </p:ext>
            </p:extLst>
          </p:nvPr>
        </p:nvGraphicFramePr>
        <p:xfrm>
          <a:off x="455859" y="3270612"/>
          <a:ext cx="11280282" cy="18288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760094">
                  <a:extLst>
                    <a:ext uri="{9D8B030D-6E8A-4147-A177-3AD203B41FA5}">
                      <a16:colId xmlns:a16="http://schemas.microsoft.com/office/drawing/2014/main" val="2771189303"/>
                    </a:ext>
                  </a:extLst>
                </a:gridCol>
                <a:gridCol w="3760094">
                  <a:extLst>
                    <a:ext uri="{9D8B030D-6E8A-4147-A177-3AD203B41FA5}">
                      <a16:colId xmlns:a16="http://schemas.microsoft.com/office/drawing/2014/main" val="3083121757"/>
                    </a:ext>
                  </a:extLst>
                </a:gridCol>
                <a:gridCol w="3760094">
                  <a:extLst>
                    <a:ext uri="{9D8B030D-6E8A-4147-A177-3AD203B41FA5}">
                      <a16:colId xmlns:a16="http://schemas.microsoft.com/office/drawing/2014/main" val="32260837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REST API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gRPC</a:t>
                      </a:r>
                      <a:r>
                        <a:rPr lang="en-GB"/>
                        <a:t> API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46488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Data Format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JSON, XML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Protobuf (Binary)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3220304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Speed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Slower (text-based)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Faster (binary-based)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633092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Communication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HTTP (stateless)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Bidirectional streaming supported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239871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Best For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Web &amp; cloud apps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Real-time, high-performance apps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291772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724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8E651-3897-9AA8-7EC7-6DFF775D6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Choosing Between Real-time &amp; Batch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F4CFD-3D81-799B-9E4B-EB1D6D1BA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The deployment approach depends on </a:t>
            </a:r>
            <a:r>
              <a:rPr lang="en-GB" b="1"/>
              <a:t>how frequently predictions are needed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Real-time Processing</a:t>
            </a:r>
            <a:r>
              <a:rPr lang="en-GB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Models process input data instantly and provide immediate predictions.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Used in </a:t>
            </a:r>
            <a:r>
              <a:rPr lang="en-GB" b="1"/>
              <a:t>fraud detection, stock trading, and real-time customer recommendations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Batch Processing</a:t>
            </a:r>
            <a:r>
              <a:rPr lang="en-GB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Predictions are generated at scheduled intervals (e.g., hourly, daily).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Used for </a:t>
            </a:r>
            <a:r>
              <a:rPr lang="en-GB" b="1"/>
              <a:t>sales forecasting, periodic reporting, and large-scale data analysis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Trade-offs</a:t>
            </a:r>
            <a:r>
              <a:rPr lang="en-GB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Real-time</a:t>
            </a:r>
            <a:r>
              <a:rPr lang="en-GB"/>
              <a:t>: Faster but requires </a:t>
            </a:r>
            <a:r>
              <a:rPr lang="en-GB" b="1"/>
              <a:t>high computational resources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Batch</a:t>
            </a:r>
            <a:r>
              <a:rPr lang="en-GB"/>
              <a:t>: More efficient but has a </a:t>
            </a:r>
            <a:r>
              <a:rPr lang="en-GB" b="1"/>
              <a:t>delay in processing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784C2-8A2B-7378-915F-F72FBAFACE9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B340C4-970A-F807-DB89-DE0B01B495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08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3B832-D5A9-D236-F2CA-A26EB00B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Ensuring Security &amp; Regulatory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9A730-91F6-CB85-31CB-F1CFA2AD7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Security and legal compliance are </a:t>
            </a:r>
            <a:r>
              <a:rPr lang="en-GB" b="1"/>
              <a:t>critical in model deployment</a:t>
            </a:r>
            <a:r>
              <a:rPr lang="en-GB"/>
              <a:t>, especially in regulated industries like finance and healthcare.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Key Aspects to Consider</a:t>
            </a:r>
            <a:r>
              <a:rPr lang="en-GB"/>
              <a:t>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Data Privacy Regulations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Ensure compliance with </a:t>
            </a:r>
            <a:r>
              <a:rPr lang="en-GB" b="1"/>
              <a:t>GDPR (EU), CCPA (California), and HIPAA (Healthcare)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Model Security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Protect against </a:t>
            </a:r>
            <a:r>
              <a:rPr lang="en-GB" b="1"/>
              <a:t>model inversion attacks and adversarial attacks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Access Control &amp; Logging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Implement </a:t>
            </a:r>
            <a:r>
              <a:rPr lang="en-GB" b="1"/>
              <a:t>role-based access</a:t>
            </a:r>
            <a:r>
              <a:rPr lang="en-GB"/>
              <a:t> and maintain audit logs.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Bias &amp; Fairness Audits</a:t>
            </a:r>
            <a:r>
              <a:rPr lang="en-GB"/>
              <a:t>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/>
              <a:t>Conduct </a:t>
            </a:r>
            <a:r>
              <a:rPr lang="en-GB" b="1"/>
              <a:t>regular checks to prevent discrimination</a:t>
            </a:r>
            <a:r>
              <a:rPr lang="en-GB"/>
              <a:t> in AI-driven decisions.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6E6FF-F540-1895-900E-ED5663BFD5D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6BCBCB-AE2B-5A89-4ED4-5C6F3F3181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7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658F9-3520-5264-6A03-1EEF1B995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Can We Deploy Models?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2CFE5-60B8-7A2F-B5A2-540DF26DB1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/>
              <a:t>Different </a:t>
            </a:r>
            <a:r>
              <a:rPr lang="en-GB" b="1" dirty="0"/>
              <a:t>Deployment Strategies for Machine Learning Models</a:t>
            </a:r>
            <a:endParaRPr lang="en-GB" dirty="0"/>
          </a:p>
          <a:p>
            <a:pPr>
              <a:buNone/>
            </a:pPr>
            <a:r>
              <a:rPr lang="en-GB" dirty="0"/>
              <a:t>Machine learning models can be deployed using different strategies depending on:</a:t>
            </a:r>
          </a:p>
          <a:p>
            <a:pPr lvl="1" indent="30163">
              <a:buNone/>
            </a:pPr>
            <a:r>
              <a:rPr lang="en-GB" dirty="0"/>
              <a:t>✔ </a:t>
            </a:r>
            <a:r>
              <a:rPr lang="en-GB" b="1" dirty="0"/>
              <a:t>Scalability requirements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Security concerns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Processing speed</a:t>
            </a:r>
            <a:br>
              <a:rPr lang="en-GB" dirty="0"/>
            </a:br>
            <a:r>
              <a:rPr lang="en-GB" dirty="0"/>
              <a:t>✔ </a:t>
            </a:r>
            <a:r>
              <a:rPr lang="en-GB" b="1" dirty="0"/>
              <a:t>Infrastructure capabilities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1️⃣ Cloud-based Deployment</a:t>
            </a:r>
          </a:p>
          <a:p>
            <a:pPr marL="0" indent="0">
              <a:buNone/>
            </a:pPr>
            <a:r>
              <a:rPr lang="en-GB" dirty="0"/>
              <a:t>2️⃣ On-premises Deployment</a:t>
            </a:r>
          </a:p>
          <a:p>
            <a:pPr marL="0" indent="0">
              <a:buNone/>
            </a:pPr>
            <a:r>
              <a:rPr lang="en-GB" dirty="0"/>
              <a:t>3️⃣ Edge Deployment</a:t>
            </a:r>
          </a:p>
          <a:p>
            <a:pPr marL="0" indent="0">
              <a:buNone/>
            </a:pPr>
            <a:r>
              <a:rPr lang="en-GB" dirty="0"/>
              <a:t>4️⃣ Embedded in Applications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A3AD6-73C5-B5C6-5D79-2FE58AF78FF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83BF67-DA96-738C-50B9-AC8DFB8FA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430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D01F-4DEF-3E3A-6569-D74412164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Comparison Table of Deployment Methods</a:t>
            </a:r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BB777D5-BE26-BAAE-2ED9-4CFD4CE19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8100967"/>
              </p:ext>
            </p:extLst>
          </p:nvPr>
        </p:nvGraphicFramePr>
        <p:xfrm>
          <a:off x="358775" y="1668162"/>
          <a:ext cx="11480800" cy="403036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1871747851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745582195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219951172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619746128"/>
                    </a:ext>
                  </a:extLst>
                </a:gridCol>
              </a:tblGrid>
              <a:tr h="503425">
                <a:tc>
                  <a:txBody>
                    <a:bodyPr/>
                    <a:lstStyle/>
                    <a:p>
                      <a:r>
                        <a:rPr lang="en-GB" sz="1800"/>
                        <a:t>Deployment Type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Cons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Use Case Examples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58141123"/>
                  </a:ext>
                </a:extLst>
              </a:tr>
              <a:tr h="881734">
                <a:tc>
                  <a:txBody>
                    <a:bodyPr/>
                    <a:lstStyle/>
                    <a:p>
                      <a:r>
                        <a:rPr lang="en-GB" sz="1800" b="1"/>
                        <a:t>Cloud-Based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Scalable, cost-efficient, managed security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Internet-dependent, privacy concerns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Fraud detection, recommendation systems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043887394"/>
                  </a:ext>
                </a:extLst>
              </a:tr>
              <a:tr h="881734">
                <a:tc>
                  <a:txBody>
                    <a:bodyPr/>
                    <a:lstStyle/>
                    <a:p>
                      <a:r>
                        <a:rPr lang="en-GB" sz="1800" b="1"/>
                        <a:t>On-Premises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Secure, complete control over data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Expensive, difficult to scale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Healthcare, banking (regulatory requirements)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260290576"/>
                  </a:ext>
                </a:extLst>
              </a:tr>
              <a:tr h="881734">
                <a:tc>
                  <a:txBody>
                    <a:bodyPr/>
                    <a:lstStyle/>
                    <a:p>
                      <a:r>
                        <a:rPr lang="en-GB" sz="1800" b="1"/>
                        <a:t>Edge Deployment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Fast, works in low-connectivity environments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Limited processing power, hard to update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Autonomous vehicles, smart cameras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4256385319"/>
                  </a:ext>
                </a:extLst>
              </a:tr>
              <a:tr h="881734">
                <a:tc>
                  <a:txBody>
                    <a:bodyPr/>
                    <a:lstStyle/>
                    <a:p>
                      <a:r>
                        <a:rPr lang="en-GB" sz="1800" b="1"/>
                        <a:t>Embedded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Seamless integration, enhances automation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Requires customization, app-dependent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AI-powered CRM, ERP analytics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62346778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D0365-7EE2-1843-BE14-8BFA2B60AEE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28817E-1F0D-10A7-542D-5D95892E75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6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7853B5-E280-101E-FF5D-6207DA22A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5B8C3-2885-18C9-A75C-2E442F004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 Faced During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892AF-1304-0D92-D7D7-126577FF2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/>
              <a:t>1️⃣ Model Drift – </a:t>
            </a:r>
            <a:r>
              <a:rPr lang="en-GB" b="1" i="1"/>
              <a:t>When the model’s performance degrades over time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Real-world data distribution </a:t>
            </a:r>
            <a:r>
              <a:rPr lang="en-GB" b="1"/>
              <a:t>shifts over time</a:t>
            </a:r>
            <a:r>
              <a:rPr lang="en-GB"/>
              <a:t>, making the model's predictions less accurate.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 </a:t>
            </a:r>
            <a:r>
              <a:rPr lang="en-GB" b="1"/>
              <a:t>customer churn prediction model</a:t>
            </a:r>
            <a:r>
              <a:rPr lang="en-GB"/>
              <a:t> may become outdated if new market trends emerge.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 </a:t>
            </a:r>
            <a:r>
              <a:rPr lang="en-GB" b="1"/>
              <a:t>fraud detection model</a:t>
            </a:r>
            <a:r>
              <a:rPr lang="en-GB"/>
              <a:t> may fail as cybercriminals change tactics.</a:t>
            </a:r>
          </a:p>
          <a:p>
            <a:pPr marL="285750" indent="-285750"/>
            <a:r>
              <a:rPr lang="en-GB" b="1"/>
              <a:t>Solution:</a:t>
            </a:r>
          </a:p>
          <a:p>
            <a:pPr marL="457200" lvl="1" indent="0">
              <a:buNone/>
            </a:pPr>
            <a:r>
              <a:rPr lang="en-GB"/>
              <a:t>✔ Set up </a:t>
            </a:r>
            <a:r>
              <a:rPr lang="en-GB" b="1"/>
              <a:t>automated model monitoring</a:t>
            </a:r>
            <a:r>
              <a:rPr lang="en-GB"/>
              <a:t> with tools like </a:t>
            </a:r>
            <a:r>
              <a:rPr lang="en-GB" err="1"/>
              <a:t>MLflow</a:t>
            </a:r>
            <a:r>
              <a:rPr lang="en-GB"/>
              <a:t>, </a:t>
            </a:r>
            <a:r>
              <a:rPr lang="en-GB" err="1"/>
              <a:t>TensorBoard</a:t>
            </a:r>
            <a:r>
              <a:rPr lang="en-GB"/>
              <a:t>.</a:t>
            </a:r>
            <a:br>
              <a:rPr lang="en-GB"/>
            </a:br>
            <a:r>
              <a:rPr lang="en-GB"/>
              <a:t>✔ Retrain models periodically and </a:t>
            </a:r>
            <a:r>
              <a:rPr lang="en-GB" b="1"/>
              <a:t>compare performance metrics (accuracy, precision-recall, F1-score, etc.)</a:t>
            </a:r>
            <a:r>
              <a:rPr lang="en-GB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29754-5664-63B8-782C-9F0CA9E897B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917F95-1E91-7AC5-1C08-B7933D5C3A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7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76229-FCFF-394D-96B3-B986D36FE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 Faced During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447C4-5A1E-C861-55BA-9996E96F4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/>
              <a:t>2️⃣ Scalability Issues – </a:t>
            </a:r>
            <a:r>
              <a:rPr lang="en-GB" b="1" i="1"/>
              <a:t>Can the model handle large volumes of requests?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model trained on </a:t>
            </a:r>
            <a:r>
              <a:rPr lang="en-GB" b="1"/>
              <a:t>small datasets</a:t>
            </a:r>
            <a:r>
              <a:rPr lang="en-GB"/>
              <a:t> may </a:t>
            </a:r>
            <a:r>
              <a:rPr lang="en-GB" b="1"/>
              <a:t>struggle with real-world traffic</a:t>
            </a:r>
            <a:r>
              <a:rPr lang="en-GB"/>
              <a:t> when deployed at scale.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An </a:t>
            </a:r>
            <a:r>
              <a:rPr lang="en-GB" b="1"/>
              <a:t>AI chatbot</a:t>
            </a:r>
            <a:r>
              <a:rPr lang="en-GB"/>
              <a:t> working well with </a:t>
            </a:r>
            <a:r>
              <a:rPr lang="en-GB" b="1"/>
              <a:t>1000 users</a:t>
            </a:r>
            <a:r>
              <a:rPr lang="en-GB"/>
              <a:t> might fail under </a:t>
            </a:r>
            <a:r>
              <a:rPr lang="en-GB" b="1"/>
              <a:t>millions of concurrent requests</a:t>
            </a:r>
            <a:r>
              <a:rPr lang="en-GB"/>
              <a:t>.</a:t>
            </a:r>
          </a:p>
          <a:p>
            <a:pPr marL="285750" indent="-285750"/>
            <a:r>
              <a:rPr lang="en-GB" b="1"/>
              <a:t>Solution:</a:t>
            </a:r>
          </a:p>
          <a:p>
            <a:pPr marL="457200" lvl="1" indent="0">
              <a:buNone/>
            </a:pPr>
            <a:r>
              <a:rPr lang="en-GB"/>
              <a:t>✔ Use </a:t>
            </a:r>
            <a:r>
              <a:rPr lang="en-GB" b="1"/>
              <a:t>load balancing and cloud auto-scaling</a:t>
            </a:r>
            <a:r>
              <a:rPr lang="en-GB"/>
              <a:t> (AWS, Azure, Google Cloud).</a:t>
            </a:r>
            <a:br>
              <a:rPr lang="en-GB"/>
            </a:br>
            <a:r>
              <a:rPr lang="en-GB"/>
              <a:t>✔ Optimize models with </a:t>
            </a:r>
            <a:r>
              <a:rPr lang="en-GB" b="1"/>
              <a:t>quantization or lightweight architectures</a:t>
            </a:r>
            <a:r>
              <a:rPr lang="en-GB"/>
              <a:t> for better efficiency.</a:t>
            </a:r>
          </a:p>
          <a:p>
            <a:pPr marL="0" indent="0">
              <a:buNone/>
            </a:pPr>
            <a:endParaRPr lang="en-GB" i="1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217B4-BD44-B924-1CF5-1E1EDEF9227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E9ED5C-6A46-55ED-A1D1-704C263A2C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6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10100-E8CB-5FD7-C8C9-E88AF38A1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FA883-C483-F410-E299-529F5D78B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 Faced During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1FA77-66B5-2CA9-5F6D-CDED216E7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3️⃣ Ethical Concerns – </a:t>
            </a:r>
            <a:r>
              <a:rPr lang="en-GB" b="1" i="1"/>
              <a:t>Ensuring fairness and interpretability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Bias in training data can lead to </a:t>
            </a:r>
            <a:r>
              <a:rPr lang="en-GB" b="1"/>
              <a:t>unfair or discriminatory predictions</a:t>
            </a:r>
            <a:r>
              <a:rPr lang="en-GB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 </a:t>
            </a:r>
            <a:r>
              <a:rPr lang="en-GB" b="1"/>
              <a:t>resume screening AI</a:t>
            </a:r>
            <a:r>
              <a:rPr lang="en-GB"/>
              <a:t> favouring </a:t>
            </a:r>
            <a:r>
              <a:rPr lang="en-GB" b="1"/>
              <a:t>certain demographics</a:t>
            </a:r>
            <a:r>
              <a:rPr lang="en-GB"/>
              <a:t> due to biased training data.</a:t>
            </a:r>
          </a:p>
          <a:p>
            <a:pPr marL="285750" indent="-285750"/>
            <a:r>
              <a:rPr lang="en-GB" b="1"/>
              <a:t>Solution:</a:t>
            </a:r>
          </a:p>
          <a:p>
            <a:pPr marL="457200" lvl="1" indent="0">
              <a:buNone/>
            </a:pPr>
            <a:r>
              <a:rPr lang="en-GB"/>
              <a:t>✔ Perform </a:t>
            </a:r>
            <a:r>
              <a:rPr lang="en-GB" b="1"/>
              <a:t>bias audits</a:t>
            </a:r>
            <a:r>
              <a:rPr lang="en-GB"/>
              <a:t> and use explainable AI techniques (e.g., SHAP, LIME).</a:t>
            </a:r>
            <a:br>
              <a:rPr lang="en-GB"/>
            </a:br>
            <a:r>
              <a:rPr lang="en-GB"/>
              <a:t>✔ Ensure </a:t>
            </a:r>
            <a:r>
              <a:rPr lang="en-GB" b="1"/>
              <a:t>fair and diverse training data</a:t>
            </a:r>
            <a:r>
              <a:rPr lang="en-GB"/>
              <a:t> to reduce bias.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AC8D7-95E8-EC22-EC75-B6696A6CD26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DF772-297C-2907-AE64-9C3DDC785B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41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F4467-44C4-9504-E1D0-4ECFACFB8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B642F-F532-794C-2E74-AC4F1C59C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Ensuring Model Performance After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8C173-DF8C-ECBB-A5C6-6DF4EFC48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/>
              <a:t>1️⃣ Key Performance Indicators (KPIs) – Measuring Model Effectiveness</a:t>
            </a:r>
          </a:p>
          <a:p>
            <a:pPr>
              <a:buNone/>
            </a:pPr>
            <a:r>
              <a:rPr lang="en-GB"/>
              <a:t>To ensure the model is working correctly, we must track key performance metrics, including:</a:t>
            </a:r>
          </a:p>
          <a:p>
            <a:r>
              <a:rPr lang="en-GB" b="1"/>
              <a:t>For Classification Models (e.g., Fraud Detection, Churn Prediction):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Accuracy</a:t>
            </a:r>
            <a:r>
              <a:rPr lang="en-GB"/>
              <a:t> – Overall correctness of predictions.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Precision &amp; Recall</a:t>
            </a:r>
            <a:r>
              <a:rPr lang="en-GB"/>
              <a:t> – Measures how well the model identifies positive cases while minimizing false positives.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F1-Score</a:t>
            </a:r>
            <a:r>
              <a:rPr lang="en-GB"/>
              <a:t> – A balance between precision and recall.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AUC-ROC</a:t>
            </a:r>
            <a:r>
              <a:rPr lang="en-GB"/>
              <a:t> – The ability of the model to distinguish between different classes.</a:t>
            </a:r>
          </a:p>
          <a:p>
            <a:r>
              <a:rPr lang="en-GB" b="1"/>
              <a:t>For Regression Models (e.g., Sales Forecasting, Demand Prediction):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RMSE (Root Mean Squared Error)</a:t>
            </a:r>
            <a:r>
              <a:rPr lang="en-GB"/>
              <a:t> – Measures how far off predictions are from actual values.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MAE (Mean Absolute Error)</a:t>
            </a:r>
            <a:r>
              <a:rPr lang="en-GB"/>
              <a:t> – Average error magnitude without considering direction.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R² Score</a:t>
            </a:r>
            <a:r>
              <a:rPr lang="en-GB"/>
              <a:t> – Measures how well the model explains data variance.</a:t>
            </a:r>
          </a:p>
          <a:p>
            <a:r>
              <a:rPr lang="en-GB" b="1"/>
              <a:t>For Clustering &amp; Anomaly Detection Models: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Silhouette Score</a:t>
            </a:r>
            <a:r>
              <a:rPr lang="en-GB"/>
              <a:t> – Measures cluster quality.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Davies-Bouldin Index</a:t>
            </a:r>
            <a:r>
              <a:rPr lang="en-GB"/>
              <a:t> – Assesses compactness and separation of clusters.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6061B-D679-D9E1-51F0-1AECB90CA8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558ACF-4810-9788-A779-960075311E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24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38220-9FF1-0F9E-A0F1-49B95091D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5C321-1C87-7A4B-9F8F-90E563DA1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Ensuring Model Performance After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5296A-2078-4496-1F78-820272BB6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/>
              <a:t>2️⃣ Automated Monitoring &amp; Alerts – Real-time Performance Tracking</a:t>
            </a:r>
            <a:endParaRPr lang="en-GB"/>
          </a:p>
          <a:p>
            <a:pPr lvl="1"/>
            <a:r>
              <a:rPr lang="en-GB"/>
              <a:t>Model performance </a:t>
            </a:r>
            <a:r>
              <a:rPr lang="en-GB" b="1"/>
              <a:t>degrades over time</a:t>
            </a:r>
            <a:r>
              <a:rPr lang="en-GB"/>
              <a:t> due to data drift, requiring </a:t>
            </a:r>
            <a:r>
              <a:rPr lang="en-GB" b="1"/>
              <a:t>continuous evaluation</a:t>
            </a:r>
            <a:r>
              <a:rPr lang="en-GB"/>
              <a:t>.</a:t>
            </a:r>
          </a:p>
          <a:p>
            <a:pPr lvl="1"/>
            <a:r>
              <a:rPr lang="en-GB" b="1"/>
              <a:t>Automated logging</a:t>
            </a:r>
            <a:r>
              <a:rPr lang="en-GB"/>
              <a:t> and dashboards help detect anomalies </a:t>
            </a:r>
            <a:r>
              <a:rPr lang="en-GB" b="1"/>
              <a:t>before they impact business decisions</a:t>
            </a:r>
            <a:r>
              <a:rPr lang="en-GB"/>
              <a:t>.</a:t>
            </a:r>
          </a:p>
          <a:p>
            <a:pPr>
              <a:buNone/>
            </a:pPr>
            <a:r>
              <a:rPr lang="en-GB" b="1"/>
              <a:t>3️⃣ Retraining &amp; Updating – Keeping Models Relevant</a:t>
            </a:r>
            <a:endParaRPr lang="en-GB"/>
          </a:p>
          <a:p>
            <a:pPr lvl="1"/>
            <a:r>
              <a:rPr lang="en-GB" b="1"/>
              <a:t>Data changes over time</a:t>
            </a:r>
            <a:r>
              <a:rPr lang="en-GB"/>
              <a:t> (concept drift, seasonality, market shifts).</a:t>
            </a:r>
          </a:p>
          <a:p>
            <a:pPr lvl="1"/>
            <a:r>
              <a:rPr lang="en-GB" b="1"/>
              <a:t>Retraining with fresh data</a:t>
            </a:r>
            <a:r>
              <a:rPr lang="en-GB"/>
              <a:t> ensures the model remains </a:t>
            </a:r>
            <a:r>
              <a:rPr lang="en-GB" b="1"/>
              <a:t>accurate and effective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FE76B-621E-513A-2F03-BB5EA71D49A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92DD11-3180-9D89-D331-419A7DAB82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53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F8A1A-7028-DA02-37A7-EB6110B65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D8C3D-CF8F-D664-3052-F893AB09A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Real-World Example: Customer Churn Prediction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CF322-D510-D1EB-C808-F9AB94491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/>
              <a:t>Business Problem: Telecom Company Losing Customers Unexpectedly</a:t>
            </a:r>
          </a:p>
          <a:p>
            <a:pPr lvl="1"/>
            <a:r>
              <a:rPr lang="en-GB"/>
              <a:t>A telecom provider was experiencing </a:t>
            </a:r>
            <a:r>
              <a:rPr lang="en-GB" b="1"/>
              <a:t>high customer churn rates</a:t>
            </a:r>
            <a:r>
              <a:rPr lang="en-GB"/>
              <a:t> without clear reasons.</a:t>
            </a:r>
          </a:p>
          <a:p>
            <a:pPr lvl="1"/>
            <a:r>
              <a:rPr lang="en-GB"/>
              <a:t>Traditional marketing strategies were </a:t>
            </a:r>
            <a:r>
              <a:rPr lang="en-GB" b="1"/>
              <a:t>ineffective</a:t>
            </a:r>
            <a:r>
              <a:rPr lang="en-GB"/>
              <a:t> at predicting </a:t>
            </a:r>
            <a:r>
              <a:rPr lang="en-GB" b="1"/>
              <a:t>which customers were likely to leave</a:t>
            </a:r>
            <a:r>
              <a:rPr lang="en-GB"/>
              <a:t>.</a:t>
            </a:r>
          </a:p>
          <a:p>
            <a:pPr lvl="1"/>
            <a:r>
              <a:rPr lang="en-GB"/>
              <a:t>High churn rates led to </a:t>
            </a:r>
            <a:r>
              <a:rPr lang="en-GB" b="1"/>
              <a:t>revenue loss</a:t>
            </a:r>
            <a:r>
              <a:rPr lang="en-GB"/>
              <a:t> and increased </a:t>
            </a:r>
            <a:r>
              <a:rPr lang="en-GB" b="1"/>
              <a:t>customer acquisition costs</a:t>
            </a:r>
            <a:r>
              <a:rPr lang="en-GB"/>
              <a:t>.</a:t>
            </a:r>
          </a:p>
          <a:p>
            <a:pPr>
              <a:buNone/>
            </a:pPr>
            <a:r>
              <a:rPr lang="en-GB" b="1"/>
              <a:t>Solution: Deploying a Churn Prediction Model</a:t>
            </a:r>
          </a:p>
          <a:p>
            <a:pPr lvl="1"/>
            <a:r>
              <a:rPr lang="en-GB"/>
              <a:t>The company developed a </a:t>
            </a:r>
            <a:r>
              <a:rPr lang="en-GB" b="1"/>
              <a:t>machine learning model</a:t>
            </a:r>
            <a:r>
              <a:rPr lang="en-GB"/>
              <a:t> to predict which customers were </a:t>
            </a:r>
            <a:r>
              <a:rPr lang="en-GB" b="1"/>
              <a:t>most likely to cancel their subscriptions</a:t>
            </a:r>
            <a:r>
              <a:rPr lang="en-GB"/>
              <a:t>.</a:t>
            </a:r>
          </a:p>
          <a:p>
            <a:pPr lvl="1"/>
            <a:r>
              <a:rPr lang="en-GB"/>
              <a:t>The model used </a:t>
            </a:r>
            <a:r>
              <a:rPr lang="en-GB" b="1"/>
              <a:t>historical customer data</a:t>
            </a:r>
            <a:r>
              <a:rPr lang="en-GB"/>
              <a:t>, including:</a:t>
            </a:r>
          </a:p>
          <a:p>
            <a:pPr marL="914400" lvl="2" indent="0">
              <a:buNone/>
            </a:pPr>
            <a:r>
              <a:rPr lang="en-GB"/>
              <a:t>✔ Call and data usage patterns</a:t>
            </a:r>
            <a:br>
              <a:rPr lang="en-GB"/>
            </a:br>
            <a:r>
              <a:rPr lang="en-GB"/>
              <a:t>✔ Billing and payment history</a:t>
            </a:r>
            <a:br>
              <a:rPr lang="en-GB"/>
            </a:br>
            <a:r>
              <a:rPr lang="en-GB"/>
              <a:t>✔ Customer complaints and support interactions</a:t>
            </a:r>
            <a:br>
              <a:rPr lang="en-GB"/>
            </a:br>
            <a:r>
              <a:rPr lang="en-GB"/>
              <a:t>✔ Engagement with promotions and offers</a:t>
            </a:r>
          </a:p>
          <a:p>
            <a:pPr lvl="1"/>
            <a:r>
              <a:rPr lang="en-GB"/>
              <a:t>Predictions were used to </a:t>
            </a:r>
            <a:r>
              <a:rPr lang="en-GB" b="1"/>
              <a:t>proactively engage customers with targeted retention strategies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2EC84-D3DB-5FAB-A248-822D4999E38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15824-1CE5-BEDC-08DF-92ACB16748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01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E064C-9059-BC69-551F-F1204FAAB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CC750-959E-C911-8605-AE69A34BB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Real-World Example: Customer Churn Prediction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D103F-EC1B-C405-1B67-8358530F8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/>
              <a:t>Deployment Strategy: Integrated with CRM System for Automated Retention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The model was </a:t>
            </a:r>
            <a:r>
              <a:rPr lang="en-GB" b="1"/>
              <a:t>deployed within the company’s CRM system</a:t>
            </a:r>
            <a:r>
              <a:rPr lang="en-GB"/>
              <a:t>, enabling real-time customer analysis.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Workflow:</a:t>
            </a:r>
          </a:p>
          <a:p>
            <a:pPr marL="457200" lvl="1" indent="0">
              <a:buNone/>
            </a:pPr>
            <a:r>
              <a:rPr lang="en-GB"/>
              <a:t>1️⃣ </a:t>
            </a:r>
            <a:r>
              <a:rPr lang="en-GB" b="1"/>
              <a:t>Model identifies at-risk customers</a:t>
            </a:r>
            <a:r>
              <a:rPr lang="en-GB"/>
              <a:t> based on usage, billing, and complaints.</a:t>
            </a:r>
            <a:br>
              <a:rPr lang="en-GB"/>
            </a:br>
            <a:r>
              <a:rPr lang="en-GB"/>
              <a:t>2️⃣ </a:t>
            </a:r>
            <a:r>
              <a:rPr lang="en-GB" b="1"/>
              <a:t>Triggers automated retention offers</a:t>
            </a:r>
            <a:r>
              <a:rPr lang="en-GB"/>
              <a:t> (e.g., personalized discounts, loyalty rewards).</a:t>
            </a:r>
            <a:br>
              <a:rPr lang="en-GB"/>
            </a:br>
            <a:r>
              <a:rPr lang="en-GB"/>
              <a:t>3️⃣ </a:t>
            </a:r>
            <a:r>
              <a:rPr lang="en-GB" b="1"/>
              <a:t>Customer support receives alerts</a:t>
            </a:r>
            <a:r>
              <a:rPr lang="en-GB"/>
              <a:t> to proactively reach out to high-risk customers.</a:t>
            </a:r>
            <a:br>
              <a:rPr lang="en-GB"/>
            </a:br>
            <a:r>
              <a:rPr lang="en-GB"/>
              <a:t>4️⃣ </a:t>
            </a:r>
            <a:r>
              <a:rPr lang="en-GB" b="1"/>
              <a:t>Feedback loop</a:t>
            </a:r>
            <a:r>
              <a:rPr lang="en-GB"/>
              <a:t> updates the model with new data to improve accuracy.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Deployment was done via </a:t>
            </a:r>
            <a:r>
              <a:rPr lang="en-GB" b="1"/>
              <a:t>cloud-based API integration</a:t>
            </a:r>
            <a:r>
              <a:rPr lang="en-GB"/>
              <a:t>, ensuring scalability across different customer segments.</a:t>
            </a:r>
          </a:p>
          <a:p>
            <a:pPr>
              <a:buNone/>
            </a:pPr>
            <a:r>
              <a:rPr lang="en-GB" b="1"/>
              <a:t>Outcome: Retention Increased by 15% Within 6 Months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Churn rate dropped by 15%</a:t>
            </a:r>
            <a:r>
              <a:rPr lang="en-GB"/>
              <a:t>, leading to increased customer retention.</a:t>
            </a:r>
            <a:br>
              <a:rPr lang="en-GB"/>
            </a:br>
            <a:r>
              <a:rPr lang="en-GB"/>
              <a:t>✔ Customer service teams became </a:t>
            </a:r>
            <a:r>
              <a:rPr lang="en-GB" b="1"/>
              <a:t>more proactive</a:t>
            </a:r>
            <a:r>
              <a:rPr lang="en-GB"/>
              <a:t> with churn-risk customers.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Targeted marketing offers</a:t>
            </a:r>
            <a:r>
              <a:rPr lang="en-GB"/>
              <a:t> improved engagement and brand loyalty.</a:t>
            </a:r>
            <a:br>
              <a:rPr lang="en-GB"/>
            </a:br>
            <a:r>
              <a:rPr lang="en-GB"/>
              <a:t>✔ Cost savings: </a:t>
            </a:r>
            <a:r>
              <a:rPr lang="en-GB" b="1"/>
              <a:t>Reduced need for acquiring new customers</a:t>
            </a:r>
            <a:r>
              <a:rPr lang="en-GB"/>
              <a:t> by focusing on retention.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CD5F4-86BC-5127-03B0-51C152206E5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3AAE8F-5ED9-3396-8AC1-3A69DC58DE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02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3DD381-B7B3-1924-B032-E045B170F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C5826-C0F0-8C06-E768-3B41E8E4C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Lessons Learned &amp; Best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9B0B7-D66C-FB63-71F2-D39DA89DB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Deploying a machine learning model </a:t>
            </a:r>
            <a:r>
              <a:rPr lang="en-GB" b="1"/>
              <a:t>is not a one-time event</a:t>
            </a:r>
            <a:r>
              <a:rPr lang="en-GB"/>
              <a:t>—it requires careful planning, monitoring, and continuous improvement to remain effective. The following are some key </a:t>
            </a:r>
            <a:r>
              <a:rPr lang="en-GB" b="1"/>
              <a:t>lessons learned and best practices</a:t>
            </a:r>
            <a:r>
              <a:rPr lang="en-GB"/>
              <a:t> for ensuring a successful deployment.</a:t>
            </a:r>
          </a:p>
          <a:p>
            <a:pPr lvl="1"/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E8059-3704-98B0-2B9B-A6D3E2A2410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C12C8-30DF-3658-0E37-8E477EECDD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CB00B55-4F40-00C4-C160-C20D90701B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535323"/>
              </p:ext>
            </p:extLst>
          </p:nvPr>
        </p:nvGraphicFramePr>
        <p:xfrm>
          <a:off x="517689" y="3225114"/>
          <a:ext cx="11156622" cy="225065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29846">
                  <a:extLst>
                    <a:ext uri="{9D8B030D-6E8A-4147-A177-3AD203B41FA5}">
                      <a16:colId xmlns:a16="http://schemas.microsoft.com/office/drawing/2014/main" val="845857792"/>
                    </a:ext>
                  </a:extLst>
                </a:gridCol>
                <a:gridCol w="4065373">
                  <a:extLst>
                    <a:ext uri="{9D8B030D-6E8A-4147-A177-3AD203B41FA5}">
                      <a16:colId xmlns:a16="http://schemas.microsoft.com/office/drawing/2014/main" val="40376828"/>
                    </a:ext>
                  </a:extLst>
                </a:gridCol>
                <a:gridCol w="4161403">
                  <a:extLst>
                    <a:ext uri="{9D8B030D-6E8A-4147-A177-3AD203B41FA5}">
                      <a16:colId xmlns:a16="http://schemas.microsoft.com/office/drawing/2014/main" val="667566632"/>
                    </a:ext>
                  </a:extLst>
                </a:gridCol>
              </a:tblGrid>
              <a:tr h="450131">
                <a:tc>
                  <a:txBody>
                    <a:bodyPr/>
                    <a:lstStyle/>
                    <a:p>
                      <a:r>
                        <a:rPr lang="en-GB" sz="2000"/>
                        <a:t>Best Practice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Why It Matters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Implementation Tips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2357950"/>
                  </a:ext>
                </a:extLst>
              </a:tr>
              <a:tr h="450131">
                <a:tc>
                  <a:txBody>
                    <a:bodyPr/>
                    <a:lstStyle/>
                    <a:p>
                      <a:r>
                        <a:rPr lang="en-GB" sz="2000" b="1"/>
                        <a:t>Pilot Deployment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Reduces risk before full rollout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A/B test on a small group first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1909074"/>
                  </a:ext>
                </a:extLst>
              </a:tr>
              <a:tr h="450131">
                <a:tc>
                  <a:txBody>
                    <a:bodyPr/>
                    <a:lstStyle/>
                    <a:p>
                      <a:r>
                        <a:rPr lang="en-GB" sz="2000" b="1"/>
                        <a:t>Automated Monitoring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Prevents model degradation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Use MLflow, Power BI, alerting tools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465433"/>
                  </a:ext>
                </a:extLst>
              </a:tr>
              <a:tr h="450131">
                <a:tc>
                  <a:txBody>
                    <a:bodyPr/>
                    <a:lstStyle/>
                    <a:p>
                      <a:r>
                        <a:rPr lang="en-GB" sz="2000" b="1"/>
                        <a:t>Explainability &amp; Ethics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Builds user trust &amp; ensures fairness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Use SHAP, LIME, bias audits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2933040"/>
                  </a:ext>
                </a:extLst>
              </a:tr>
              <a:tr h="450131">
                <a:tc>
                  <a:txBody>
                    <a:bodyPr/>
                    <a:lstStyle/>
                    <a:p>
                      <a:r>
                        <a:rPr lang="en-GB" sz="2000" b="1"/>
                        <a:t>Continuous Updates</a:t>
                      </a:r>
                      <a:endParaRPr lang="en-GB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Keeps model relevant &amp; accurate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Retrain with new data regularly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71512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901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C31DF2-7757-ECD9-0DBA-DE2066120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DFFD-EEFC-7AFE-AD51-89E09E55D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Thoughts on Deployment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DDCB6-D120-34D5-3302-05431CA16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Deployment is Not the Final Step—Models Need Continuous Improvement</a:t>
            </a:r>
          </a:p>
          <a:p>
            <a:r>
              <a:rPr lang="en-GB"/>
              <a:t>Businesses Must Align Models with Strategic Goals</a:t>
            </a:r>
          </a:p>
          <a:p>
            <a:r>
              <a:rPr lang="en-GB"/>
              <a:t>Reviewing Post-Deployment Results and Optimizing for Future Projects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466DE-9A66-C8E2-4ADF-C7CA614B2F6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B423DC-373C-EC7D-BDA5-A29705EB93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3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E27A6-D311-85BF-297B-ACE86089240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13/03/2025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DD57E4-3D57-3BFF-373C-C21499BE9F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13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2</TotalTime>
  <Words>2244</Words>
  <Application>Microsoft Office PowerPoint</Application>
  <PresentationFormat>Widescreen</PresentationFormat>
  <Paragraphs>310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Symbol</vt:lpstr>
      <vt:lpstr>UWTSD Serif 1</vt:lpstr>
      <vt:lpstr>Data Mining &amp; Visualisation  CRISP-DM Phase 6 Deployment</vt:lpstr>
      <vt:lpstr>Recap – CRISP-DM</vt:lpstr>
      <vt:lpstr>Recap – CRISP-DM</vt:lpstr>
      <vt:lpstr>Recap – CRISP-DM</vt:lpstr>
      <vt:lpstr>CRISP-DM Phase 6 - Evaluation</vt:lpstr>
      <vt:lpstr>Content</vt:lpstr>
      <vt:lpstr>What is Model Deployment?</vt:lpstr>
      <vt:lpstr>Real-World Applications of Model Deployment:</vt:lpstr>
      <vt:lpstr>Key Steps in Deploying a Machine Learning Model</vt:lpstr>
      <vt:lpstr>PowerPoint Presentation</vt:lpstr>
      <vt:lpstr>Selecting a Deployment Strategy</vt:lpstr>
      <vt:lpstr>Preparing the Model for Deployment (Model Packaging &amp; Versioning)</vt:lpstr>
      <vt:lpstr>MLflow &amp; TensorFlow Model Hub – Model Storage &amp; Deployment</vt:lpstr>
      <vt:lpstr>Embedding the Model into Applications (Model Integration)</vt:lpstr>
      <vt:lpstr>APIs for Model Deployment: REST vs. gRPC</vt:lpstr>
      <vt:lpstr>Choosing Between Real-time &amp; Batch Processing</vt:lpstr>
      <vt:lpstr>Ensuring Security &amp; Regulatory Compliance</vt:lpstr>
      <vt:lpstr>How Can We Deploy Models?</vt:lpstr>
      <vt:lpstr>Comparison Table of Deployment Methods</vt:lpstr>
      <vt:lpstr>Challenges Faced During Deployment</vt:lpstr>
      <vt:lpstr>Challenges Faced During Deployment</vt:lpstr>
      <vt:lpstr>Challenges Faced During Deployment</vt:lpstr>
      <vt:lpstr>Ensuring Model Performance After Deployment</vt:lpstr>
      <vt:lpstr>Ensuring Model Performance After Deployment</vt:lpstr>
      <vt:lpstr>Real-World Example: Customer Churn Prediction</vt:lpstr>
      <vt:lpstr>Real-World Example: Customer Churn Prediction</vt:lpstr>
      <vt:lpstr>Lessons Learned &amp; Best Practices</vt:lpstr>
      <vt:lpstr>Final Thoughts on Deployment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2025-02-05T03:06:25Z</dcterms:created>
  <dcterms:modified xsi:type="dcterms:W3CDTF">2025-03-13T20:31:07Z</dcterms:modified>
</cp:coreProperties>
</file>