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78" r:id="rId2"/>
    <p:sldId id="27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29"/>
  </p:normalViewPr>
  <p:slideViewPr>
    <p:cSldViewPr snapToGrid="0" snapToObjects="1">
      <p:cViewPr varScale="1">
        <p:scale>
          <a:sx n="115" d="100"/>
          <a:sy n="115" d="100"/>
        </p:scale>
        <p:origin x="4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1EB5D-6680-F04C-AA65-B50159F75D73}" type="datetimeFigureOut">
              <a:rPr lang="en-US" smtClean="0"/>
              <a:t>2/27/19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D9640D-95A5-A147-8A03-78381368B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37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Lifelines – The End is in Sight film – https://</a:t>
            </a:r>
            <a:r>
              <a:rPr lang="en-US" b="0" dirty="0" err="1"/>
              <a:t>www.youtube.com</a:t>
            </a:r>
            <a:r>
              <a:rPr lang="en-US" b="0" dirty="0"/>
              <a:t>/</a:t>
            </a:r>
            <a:r>
              <a:rPr lang="en-US" b="0" dirty="0" err="1"/>
              <a:t>watch?v</a:t>
            </a:r>
            <a:r>
              <a:rPr lang="en-US" b="0" dirty="0"/>
              <a:t>=dES36y8f5DU </a:t>
            </a:r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2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060210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3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36600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9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194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334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822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222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425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708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567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2/27/19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6673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6</a:t>
            </a:r>
          </a:p>
        </p:txBody>
      </p:sp>
    </p:spTree>
    <p:extLst>
      <p:ext uri="{BB962C8B-B14F-4D97-AF65-F5344CB8AC3E}">
        <p14:creationId xmlns:p14="http://schemas.microsoft.com/office/powerpoint/2010/main" val="3360540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82962"/>
            <a:ext cx="9601200" cy="1485900"/>
          </a:xfrm>
        </p:spPr>
        <p:txBody>
          <a:bodyPr>
            <a:normAutofit/>
          </a:bodyPr>
          <a:lstStyle/>
          <a:p>
            <a:r>
              <a:rPr lang="en-GB" sz="4000" b="1" dirty="0"/>
              <a:t>The End is in Sight</a:t>
            </a:r>
            <a:br>
              <a:rPr lang="en-GB" sz="3000" b="1" dirty="0"/>
            </a:br>
            <a:r>
              <a:rPr lang="en-GB" sz="3000" b="1" dirty="0"/>
              <a:t>Watch the film about River Blindness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657350"/>
            <a:ext cx="10615961" cy="3260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Investigate the subject of Waterborne Diseases and their vectors or carriers.</a:t>
            </a:r>
            <a:br>
              <a:rPr lang="en-GB" b="1" dirty="0"/>
            </a:br>
            <a:r>
              <a:rPr lang="en-GB" b="1" dirty="0"/>
              <a:t>Explore the risks to Northern Europe with regard to climate change and waterborne diseases.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Write an outline summary of 2 A4 Pages, of the most important waterborne diseases in the world and the UK.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Present your findings by next lecture. You may work in pairs if you want to.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BDA5FEF-C604-7F45-BEC8-FA2F06FAC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1962"/>
            <a:ext cx="12192000" cy="452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6B591A-A9DA-4B4A-8527-F5881CB6298E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90638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{95B181F6-A54D-DB4A-8040-B196A9826A34}tf10001072</Template>
  <TotalTime>0</TotalTime>
  <Words>53</Words>
  <Application>Microsoft Macintosh PowerPoint</Application>
  <PresentationFormat>Widescreen</PresentationFormat>
  <Paragraphs>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Franklin Gothic Book</vt:lpstr>
      <vt:lpstr>Crop</vt:lpstr>
      <vt:lpstr>Self-led Tutorial</vt:lpstr>
      <vt:lpstr>The End is in Sight Watch the film about River Blindness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Sam! Sam!</dc:creator>
  <cp:lastModifiedBy>Sam! Sam!</cp:lastModifiedBy>
  <cp:revision>1</cp:revision>
  <dcterms:created xsi:type="dcterms:W3CDTF">2019-02-27T19:50:58Z</dcterms:created>
  <dcterms:modified xsi:type="dcterms:W3CDTF">2019-02-27T19:51:20Z</dcterms:modified>
</cp:coreProperties>
</file>