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9630"/>
    <p:restoredTop sz="94586"/>
  </p:normalViewPr>
  <p:slideViewPr>
    <p:cSldViewPr snapToGrid="0" snapToObjects="1">
      <p:cViewPr varScale="1">
        <p:scale>
          <a:sx n="51" d="100"/>
          <a:sy n="51" d="100"/>
        </p:scale>
        <p:origin x="208" y="12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1227991-66E6-B440-9DF7-AB86136FEC83}" type="datetimeFigureOut">
              <a:rPr lang="en-US" smtClean="0"/>
              <a:t>7/26/21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0C04A8-4CF4-CF4B-8D6F-F9096EB2F9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92822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So in total to seat an </a:t>
            </a:r>
            <a:r>
              <a:rPr lang="en-US" dirty="0" err="1"/>
              <a:t>additoinoal</a:t>
            </a:r>
            <a:r>
              <a:rPr lang="en-US" dirty="0"/>
              <a:t> 24 diners at a time once the extension is completed. </a:t>
            </a:r>
          </a:p>
          <a:p>
            <a:r>
              <a:rPr lang="en-US" dirty="0"/>
              <a:t>The budget is set out to spend 20,000 however you as the project manager and the restaurant owner </a:t>
            </a:r>
            <a:r>
              <a:rPr lang="en-US" dirty="0" err="1"/>
              <a:t>musdt</a:t>
            </a:r>
            <a:r>
              <a:rPr lang="en-US" dirty="0"/>
              <a:t> take </a:t>
            </a:r>
            <a:r>
              <a:rPr lang="en-US" dirty="0" err="1"/>
              <a:t>inot</a:t>
            </a:r>
            <a:r>
              <a:rPr lang="en-US" dirty="0"/>
              <a:t> consideration that there is a chance you can go over budget and need to cater for that.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0C04A8-4CF4-CF4B-8D6F-F9096EB2F986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83821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 restaurant has 3 equal partners in the business. </a:t>
            </a:r>
          </a:p>
          <a:p>
            <a:r>
              <a:rPr lang="en-US" dirty="0"/>
              <a:t>City council – apply for planning permission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0C04A8-4CF4-CF4B-8D6F-F9096EB2F986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82662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Pre construction – all the activities that would take place before the construction. </a:t>
            </a:r>
          </a:p>
          <a:p>
            <a:r>
              <a:rPr lang="en-US" dirty="0"/>
              <a:t>Construction – all the </a:t>
            </a:r>
            <a:r>
              <a:rPr lang="en-US" dirty="0" err="1"/>
              <a:t>activites</a:t>
            </a:r>
            <a:r>
              <a:rPr lang="en-US" dirty="0"/>
              <a:t> that will need doing whilst doing the construction. </a:t>
            </a:r>
          </a:p>
          <a:p>
            <a:r>
              <a:rPr lang="en-US" dirty="0"/>
              <a:t>Post construction – all the </a:t>
            </a:r>
            <a:r>
              <a:rPr lang="en-US" dirty="0" err="1"/>
              <a:t>activites</a:t>
            </a:r>
            <a:r>
              <a:rPr lang="en-US" dirty="0"/>
              <a:t> that will take place after the contraction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0C04A8-4CF4-CF4B-8D6F-F9096EB2F986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28540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After working out the costing realized as project manager we have gone over budget.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0C04A8-4CF4-CF4B-8D6F-F9096EB2F986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723772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0C04A8-4CF4-CF4B-8D6F-F9096EB2F986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34040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40B22F-F88E-4C44-AEF3-B4746B89B64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FEA5E6F-398C-204C-9880-466BD2C6E3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30752E-AAA0-4C40-8151-BCD612C782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39635-5696-EE47-9310-0C45A6AC2F33}" type="datetimeFigureOut">
              <a:rPr lang="en-US" smtClean="0"/>
              <a:t>7/26/21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0B59CF-C161-6C43-AAC2-4C407AB459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167EB7-843D-F843-ACFD-C585C9ED3B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08A4F-6CED-C940-9147-2942490FF62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32824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5D94E6-9D40-AB47-A9D4-7FE224429C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78C535-7A91-414D-B748-49AF9A1708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365A68-F242-1F4B-B67B-0D86D7FEC3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39635-5696-EE47-9310-0C45A6AC2F33}" type="datetimeFigureOut">
              <a:rPr lang="en-US" smtClean="0"/>
              <a:t>7/26/21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3FD052-02D6-5543-8D07-F35A849814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D7B991-D1FC-2945-A927-C294631B23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08A4F-6CED-C940-9147-2942490FF62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96062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695A76-799C-4741-8A23-182CBEBCE3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C6357FD-E949-8A4F-B4DB-BD1473E48A6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AA8BF4-984D-C341-B627-49C265ABEE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39635-5696-EE47-9310-0C45A6AC2F33}" type="datetimeFigureOut">
              <a:rPr lang="en-US" smtClean="0"/>
              <a:t>7/26/21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4761F9-4A20-8D45-B07A-311150672D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1EF1B4-0C69-8246-9BEB-52E124A778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08A4F-6CED-C940-9147-2942490FF62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38742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D6BC6F-35EF-1B4E-B734-7F4EEF74B9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70363A-A19A-8345-A8B0-8204CD4440E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FEC2A2-F23D-DC44-8AF4-52A4EA1875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C33C63D-BF62-974D-BFFC-E4363D60D7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39635-5696-EE47-9310-0C45A6AC2F33}" type="datetimeFigureOut">
              <a:rPr lang="en-US" smtClean="0"/>
              <a:t>7/26/21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2B0C4C-739C-DB40-BD2B-57E5B679EC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016CABF-7960-F243-B78F-1B1E23ACEE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08A4F-6CED-C940-9147-2942490FF62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30926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252831-B78C-3646-BD00-24CFFBDCEE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90183E-599C-B64D-91D1-ED5FA1DB5B2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257FF4-C906-3A4E-B45C-65F0B8738B8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4DC9BDF-7F22-8347-96EE-40C173559D9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4BEEBF7-A7C7-BB40-A516-DBA87625EE5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9A576D0-7818-E245-A545-6AB262D191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39635-5696-EE47-9310-0C45A6AC2F33}" type="datetimeFigureOut">
              <a:rPr lang="en-US" smtClean="0"/>
              <a:t>7/26/21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57B1195-4774-4840-8B63-1E33588910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6DD45BA-FD6C-7147-A642-F20A31D3F9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08A4F-6CED-C940-9147-2942490FF62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23927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39C81-0087-CD4C-9767-8BDC3569B3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8F3261F-EAA3-4A4F-B28E-37F8E7AC11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39635-5696-EE47-9310-0C45A6AC2F33}" type="datetimeFigureOut">
              <a:rPr lang="en-US" smtClean="0"/>
              <a:t>7/26/21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AB02C40-F65F-3B4D-A167-CFDD835EC3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3AFF358-20E9-FE4A-815B-EAA19C4F83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08A4F-6CED-C940-9147-2942490FF62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13926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B624FB-A90E-B34E-854B-3F745834B6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39635-5696-EE47-9310-0C45A6AC2F33}" type="datetimeFigureOut">
              <a:rPr lang="en-US" smtClean="0"/>
              <a:t>7/26/21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1904456-7B96-1F4D-9858-8976685DA6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25E6EB-2B30-E04E-8F41-ECF8150456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08A4F-6CED-C940-9147-2942490FF62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0259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AAC475-40B9-5543-867D-C94CEEF5F9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705494-9BF9-1840-A397-88219E0E24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86BFF3-5258-9640-8DDD-E84B9B2580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E136A5-F03F-5743-982F-6E9845B88A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39635-5696-EE47-9310-0C45A6AC2F33}" type="datetimeFigureOut">
              <a:rPr lang="en-US" smtClean="0"/>
              <a:t>7/26/21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265517B-2342-224E-A917-40CD7142DF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010CA-D920-7940-9C44-BF190047D4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08A4F-6CED-C940-9147-2942490FF62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15268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4C7265-C8C7-964B-A94A-2B39578229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008A20F-8E5D-F84D-9328-B28435948DB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EBFA22C-83E2-7C49-8093-63C58B1CF93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BD5FC82-0C0B-2740-99D4-A613C9E14C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39635-5696-EE47-9310-0C45A6AC2F33}" type="datetimeFigureOut">
              <a:rPr lang="en-US" smtClean="0"/>
              <a:t>7/26/21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DD792C-533E-8643-8B92-559CFE5CDB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B5DB29-77D4-5A47-86F7-4BE831E84F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08A4F-6CED-C940-9147-2942490FF62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92651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60E840-E45A-064C-8E93-723BE562AC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B5AAAAB-6543-C44C-9953-B81D3364F8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20851A-B05A-494E-AE38-EAF70C640E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39635-5696-EE47-9310-0C45A6AC2F33}" type="datetimeFigureOut">
              <a:rPr lang="en-US" smtClean="0"/>
              <a:t>7/26/21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9AC06D-D6E3-274D-9BCE-331BED3A20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05B32D-7CA3-9C4F-A23E-7496FCC9C4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08A4F-6CED-C940-9147-2942490FF62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8866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6C334B7-2021-DB47-AC22-A1825174FE0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4F15E6-0C82-804B-8439-35C61D79F92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5AF981-36DA-7E43-9366-14CC822965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39635-5696-EE47-9310-0C45A6AC2F33}" type="datetimeFigureOut">
              <a:rPr lang="en-US" smtClean="0"/>
              <a:t>7/26/21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51EFFB-76FC-984D-BC95-CC4EAC9789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B3CD5A-35B7-DD4F-B8E2-BFD4966283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08A4F-6CED-C940-9147-2942490FF62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69548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107831A-130D-1948-BD5E-4DFD0D998E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BE5043-FD31-844E-A81A-B970E67187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586706-7D6A-0545-A561-8B7001BDB9C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E39635-5696-EE47-9310-0C45A6AC2F33}" type="datetimeFigureOut">
              <a:rPr lang="en-US" smtClean="0"/>
              <a:t>7/26/21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D23BF-94C3-AB49-B2CD-38655F2A973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038EC4-0CC8-4544-A229-8008DBC3CF5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208A4F-6CED-C940-9147-2942490FF62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66944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F549DD-1C91-724F-AD9B-A2E18E50B95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Project Management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B9EB616-3972-7B44-AF53-594BF2F6B4A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Restaurant owner </a:t>
            </a:r>
          </a:p>
        </p:txBody>
      </p:sp>
    </p:spTree>
    <p:extLst>
      <p:ext uri="{BB962C8B-B14F-4D97-AF65-F5344CB8AC3E}">
        <p14:creationId xmlns:p14="http://schemas.microsoft.com/office/powerpoint/2010/main" val="28424339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58C41A-689B-AD4F-A67A-79533C7230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Project Outline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1590CA-94B4-CD47-9DC7-636A87B23A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Extend the restaurant to make additional dining area. </a:t>
            </a:r>
          </a:p>
          <a:p>
            <a:r>
              <a:rPr lang="en-US" dirty="0"/>
              <a:t>Want to increase the seating area by an extra 4 tables to seat 6 people around each table. </a:t>
            </a:r>
          </a:p>
          <a:p>
            <a:r>
              <a:rPr lang="en-US" dirty="0"/>
              <a:t>The work to commence on 10</a:t>
            </a:r>
            <a:r>
              <a:rPr lang="en-US" baseline="30000" dirty="0"/>
              <a:t>th</a:t>
            </a:r>
            <a:r>
              <a:rPr lang="en-US" dirty="0"/>
              <a:t> may 2021 and aim to complete it by the 22</a:t>
            </a:r>
            <a:r>
              <a:rPr lang="en-US" baseline="30000" dirty="0"/>
              <a:t>nd</a:t>
            </a:r>
            <a:r>
              <a:rPr lang="en-US" dirty="0"/>
              <a:t> October 2021 </a:t>
            </a:r>
          </a:p>
          <a:p>
            <a:r>
              <a:rPr lang="en-US" dirty="0"/>
              <a:t>The budget for the project is 20,000 </a:t>
            </a:r>
          </a:p>
        </p:txBody>
      </p:sp>
    </p:spTree>
    <p:extLst>
      <p:ext uri="{BB962C8B-B14F-4D97-AF65-F5344CB8AC3E}">
        <p14:creationId xmlns:p14="http://schemas.microsoft.com/office/powerpoint/2010/main" val="29592336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D89955-14C3-5E43-B4DB-B26864F8C4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Stakeholder </a:t>
            </a:r>
            <a:r>
              <a:rPr lang="en-US" dirty="0" err="1"/>
              <a:t>Anaylsis</a:t>
            </a:r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430D39-EA97-684B-9D2A-34B9BF8BDB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Internal stakeholder </a:t>
            </a:r>
          </a:p>
          <a:p>
            <a:r>
              <a:rPr lang="en-US" dirty="0"/>
              <a:t>They are </a:t>
            </a:r>
            <a:r>
              <a:rPr lang="en-US" dirty="0" err="1"/>
              <a:t>custmers</a:t>
            </a:r>
            <a:r>
              <a:rPr lang="en-US" dirty="0"/>
              <a:t>, staff and suppliers </a:t>
            </a:r>
          </a:p>
          <a:p>
            <a:endParaRPr lang="en-US" dirty="0"/>
          </a:p>
          <a:p>
            <a:r>
              <a:rPr lang="en-US" dirty="0"/>
              <a:t>External stakeholders </a:t>
            </a:r>
          </a:p>
          <a:p>
            <a:r>
              <a:rPr lang="en-US" dirty="0"/>
              <a:t>City council, architect, plumbing, electricity and gas energy supplier, building contractors, and waste removals. </a:t>
            </a:r>
          </a:p>
        </p:txBody>
      </p:sp>
    </p:spTree>
    <p:extLst>
      <p:ext uri="{BB962C8B-B14F-4D97-AF65-F5344CB8AC3E}">
        <p14:creationId xmlns:p14="http://schemas.microsoft.com/office/powerpoint/2010/main" val="21387449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E72D6D-45A4-2548-AD81-0BDFA507FE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Workbreakdown</a:t>
            </a:r>
            <a:r>
              <a:rPr lang="en-US" dirty="0"/>
              <a:t> structure (WBS)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A13427-66C8-B14A-90AD-289B1E56F3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Pre construction </a:t>
            </a:r>
          </a:p>
          <a:p>
            <a:r>
              <a:rPr lang="en-US" dirty="0"/>
              <a:t>Construction </a:t>
            </a:r>
          </a:p>
          <a:p>
            <a:r>
              <a:rPr lang="en-US" dirty="0"/>
              <a:t>Post construction </a:t>
            </a:r>
          </a:p>
        </p:txBody>
      </p:sp>
    </p:spTree>
    <p:extLst>
      <p:ext uri="{BB962C8B-B14F-4D97-AF65-F5344CB8AC3E}">
        <p14:creationId xmlns:p14="http://schemas.microsoft.com/office/powerpoint/2010/main" val="32139875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046650-A935-114C-8327-8EFB18A1A3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Costs and resources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A5D9B0-F347-994C-B1E2-8F084C997F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Resources – all the </a:t>
            </a:r>
            <a:r>
              <a:rPr lang="en-US" dirty="0" err="1"/>
              <a:t>resoucres</a:t>
            </a:r>
            <a:r>
              <a:rPr lang="en-US" dirty="0"/>
              <a:t> required to carry out the building work. For example how much it would cost to put in the flooring, decorating, </a:t>
            </a:r>
          </a:p>
        </p:txBody>
      </p:sp>
    </p:spTree>
    <p:extLst>
      <p:ext uri="{BB962C8B-B14F-4D97-AF65-F5344CB8AC3E}">
        <p14:creationId xmlns:p14="http://schemas.microsoft.com/office/powerpoint/2010/main" val="15328292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AC9418-0139-C640-9D28-6801CFEABA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Gnatt</a:t>
            </a:r>
            <a:r>
              <a:rPr lang="en-US" dirty="0"/>
              <a:t> chart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1B737D-1B34-C543-9124-8B81783E6A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order of work. For example what will need to be done first so in this case try getting planning permission. From there get a surveyor in and so on. </a:t>
            </a:r>
          </a:p>
        </p:txBody>
      </p:sp>
    </p:spTree>
    <p:extLst>
      <p:ext uri="{BB962C8B-B14F-4D97-AF65-F5344CB8AC3E}">
        <p14:creationId xmlns:p14="http://schemas.microsoft.com/office/powerpoint/2010/main" val="2325358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DB3BD-A2F4-3847-AF75-EB59EDF91E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Risk Assessment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4994B4-7629-1F4A-87D6-1B4B71B2D1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Potential risks of completing this extension – exceeding the budget planning permission, technology </a:t>
            </a:r>
          </a:p>
        </p:txBody>
      </p:sp>
    </p:spTree>
    <p:extLst>
      <p:ext uri="{BB962C8B-B14F-4D97-AF65-F5344CB8AC3E}">
        <p14:creationId xmlns:p14="http://schemas.microsoft.com/office/powerpoint/2010/main" val="21237451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B29905-166C-924B-8E89-5B1B7C8EDD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2502C-6876-D447-9663-B8882BF034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Always do research when doing such projects to avoid risks. Important to seek professional advice. </a:t>
            </a:r>
          </a:p>
        </p:txBody>
      </p:sp>
    </p:spTree>
    <p:extLst>
      <p:ext uri="{BB962C8B-B14F-4D97-AF65-F5344CB8AC3E}">
        <p14:creationId xmlns:p14="http://schemas.microsoft.com/office/powerpoint/2010/main" val="255180626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216</TotalTime>
  <Words>337</Words>
  <Application>Microsoft Macintosh PowerPoint</Application>
  <PresentationFormat>Widescreen</PresentationFormat>
  <Paragraphs>38</Paragraphs>
  <Slides>8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Project Management </vt:lpstr>
      <vt:lpstr>Project Outline </vt:lpstr>
      <vt:lpstr>Stakeholder Anaylsis </vt:lpstr>
      <vt:lpstr>Workbreakdown structure (WBS)</vt:lpstr>
      <vt:lpstr>Costs and resources </vt:lpstr>
      <vt:lpstr>Gnatt chart </vt:lpstr>
      <vt:lpstr>Risk Assessment </vt:lpstr>
      <vt:lpstr>Conclusion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Project Management </dc:title>
  <dc:creator>Forhana Khatun Rahman (1812896)</dc:creator>
  <cp:lastModifiedBy>Forhana Khatun Rahman (1812896)</cp:lastModifiedBy>
  <cp:revision>9</cp:revision>
  <dcterms:created xsi:type="dcterms:W3CDTF">2021-07-26T19:45:21Z</dcterms:created>
  <dcterms:modified xsi:type="dcterms:W3CDTF">2021-07-26T23:21:34Z</dcterms:modified>
</cp:coreProperties>
</file>