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67" y="1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64D09-5A02-4CE3-85BC-25DC9FF56123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2D2E7-D2A2-48F1-ADC0-46DB90D4948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6498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64D09-5A02-4CE3-85BC-25DC9FF56123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2D2E7-D2A2-48F1-ADC0-46DB90D49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50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64D09-5A02-4CE3-85BC-25DC9FF56123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2D2E7-D2A2-48F1-ADC0-46DB90D4948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4460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64D09-5A02-4CE3-85BC-25DC9FF56123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2D2E7-D2A2-48F1-ADC0-46DB90D49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349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64D09-5A02-4CE3-85BC-25DC9FF56123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2D2E7-D2A2-48F1-ADC0-46DB90D49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12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64D09-5A02-4CE3-85BC-25DC9FF56123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2D2E7-D2A2-48F1-ADC0-46DB90D49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750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64D09-5A02-4CE3-85BC-25DC9FF56123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2D2E7-D2A2-48F1-ADC0-46DB90D49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404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EFA64D09-5A02-4CE3-85BC-25DC9FF56123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4F2D2E7-D2A2-48F1-ADC0-46DB90D49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845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64D09-5A02-4CE3-85BC-25DC9FF56123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2D2E7-D2A2-48F1-ADC0-46DB90D49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702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64D09-5A02-4CE3-85BC-25DC9FF56123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2D2E7-D2A2-48F1-ADC0-46DB90D49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786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64D09-5A02-4CE3-85BC-25DC9FF56123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2D2E7-D2A2-48F1-ADC0-46DB90D49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857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EFA64D09-5A02-4CE3-85BC-25DC9FF56123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4F2D2E7-D2A2-48F1-ADC0-46DB90D4948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0159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ownload Charlie Chaplin PNG Image for Free">
            <a:extLst>
              <a:ext uri="{FF2B5EF4-FFF2-40B4-BE49-F238E27FC236}">
                <a16:creationId xmlns:a16="http://schemas.microsoft.com/office/drawing/2014/main" id="{0EF1F538-4956-4D86-B5F5-AF2EB145B2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348" y="0"/>
            <a:ext cx="5269722" cy="4345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2839653-3BFD-435F-9A37-A0784E016A82}"/>
              </a:ext>
            </a:extLst>
          </p:cNvPr>
          <p:cNvSpPr txBox="1"/>
          <p:nvPr/>
        </p:nvSpPr>
        <p:spPr>
          <a:xfrm>
            <a:off x="-157316" y="1514168"/>
            <a:ext cx="38149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CHARLIE CHAPLIN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16 April 1889 - 25 December 1977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7742E2-EBA5-4527-B490-7689A277D24F}"/>
              </a:ext>
            </a:extLst>
          </p:cNvPr>
          <p:cNvSpPr txBox="1"/>
          <p:nvPr/>
        </p:nvSpPr>
        <p:spPr>
          <a:xfrm>
            <a:off x="8858865" y="1307690"/>
            <a:ext cx="333313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/>
              <a:t>English comic actor, filmmaker and composer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Iconic figure of the silent film era</a:t>
            </a:r>
          </a:p>
          <a:p>
            <a:endParaRPr lang="en-GB" sz="2400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02D058-E08D-42C8-8881-0B294878EF19}"/>
              </a:ext>
            </a:extLst>
          </p:cNvPr>
          <p:cNvSpPr txBox="1"/>
          <p:nvPr/>
        </p:nvSpPr>
        <p:spPr>
          <a:xfrm>
            <a:off x="1248696" y="4332013"/>
            <a:ext cx="974376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/>
              <a:t>He helped to found United Artists and, also set the stage for what we know it today as “comedy</a:t>
            </a:r>
          </a:p>
          <a:p>
            <a:pPr algn="just"/>
            <a:r>
              <a:rPr lang="en-GB" dirty="0"/>
              <a:t>”</a:t>
            </a:r>
          </a:p>
          <a:p>
            <a:pPr algn="just"/>
            <a:r>
              <a:rPr lang="en-GB" dirty="0"/>
              <a:t>In 1972 he received a star on the Hollywood Walk of Fame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In 1973 he received the Academy Award in the category, “Best Music, Original Dramatic Score” </a:t>
            </a:r>
            <a:r>
              <a:rPr lang="en-GB"/>
              <a:t>for the </a:t>
            </a:r>
            <a:r>
              <a:rPr lang="en-GB" dirty="0"/>
              <a:t>“Limelight” film</a:t>
            </a:r>
          </a:p>
        </p:txBody>
      </p:sp>
    </p:spTree>
    <p:extLst>
      <p:ext uri="{BB962C8B-B14F-4D97-AF65-F5344CB8AC3E}">
        <p14:creationId xmlns:p14="http://schemas.microsoft.com/office/powerpoint/2010/main" val="183537331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59</TotalTime>
  <Words>84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Retrospect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ramona robu</dc:creator>
  <cp:lastModifiedBy>ramona robu</cp:lastModifiedBy>
  <cp:revision>1</cp:revision>
  <dcterms:created xsi:type="dcterms:W3CDTF">2021-03-03T14:07:49Z</dcterms:created>
  <dcterms:modified xsi:type="dcterms:W3CDTF">2021-03-03T15:07:41Z</dcterms:modified>
</cp:coreProperties>
</file>