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3"/>
  </p:notesMasterIdLst>
  <p:sldIdLst>
    <p:sldId id="256" r:id="rId2"/>
    <p:sldId id="257" r:id="rId3"/>
    <p:sldId id="262" r:id="rId4"/>
    <p:sldId id="268" r:id="rId5"/>
    <p:sldId id="265" r:id="rId6"/>
    <p:sldId id="260" r:id="rId7"/>
    <p:sldId id="261" r:id="rId8"/>
    <p:sldId id="266" r:id="rId9"/>
    <p:sldId id="267" r:id="rId10"/>
    <p:sldId id="269"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FD3412-E9A1-7D10-7880-4C1AD87C7B52}" v="3923" dt="2025-03-07T15:38:16.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Williams (2416044)" userId="S::2416044@student.uwtsd.ac.uk::8bc406d8-72db-414c-873b-93712e0736e2" providerId="AD" clId="Web-{8E319E65-757E-C462-CD9A-EE563FBD47D7}"/>
    <pc:docChg chg="addSld modSld addMainMaster delMainMaster">
      <pc:chgData name="Cerys Williams (2416044)" userId="S::2416044@student.uwtsd.ac.uk::8bc406d8-72db-414c-873b-93712e0736e2" providerId="AD" clId="Web-{8E319E65-757E-C462-CD9A-EE563FBD47D7}" dt="2025-02-16T16:25:51.341" v="3335" actId="20577"/>
      <pc:docMkLst>
        <pc:docMk/>
      </pc:docMkLst>
      <pc:sldChg chg="addSp delSp modSp mod setBg modClrScheme chgLayout">
        <pc:chgData name="Cerys Williams (2416044)" userId="S::2416044@student.uwtsd.ac.uk::8bc406d8-72db-414c-873b-93712e0736e2" providerId="AD" clId="Web-{8E319E65-757E-C462-CD9A-EE563FBD47D7}" dt="2025-02-16T15:01:21.415" v="2610" actId="14100"/>
        <pc:sldMkLst>
          <pc:docMk/>
          <pc:sldMk cId="109857222" sldId="256"/>
        </pc:sldMkLst>
        <pc:spChg chg="mod">
          <ac:chgData name="Cerys Williams (2416044)" userId="S::2416044@student.uwtsd.ac.uk::8bc406d8-72db-414c-873b-93712e0736e2" providerId="AD" clId="Web-{8E319E65-757E-C462-CD9A-EE563FBD47D7}" dt="2025-02-16T15:01:21.415" v="2610" actId="14100"/>
          <ac:spMkLst>
            <pc:docMk/>
            <pc:sldMk cId="109857222" sldId="256"/>
            <ac:spMk id="2" creationId="{00000000-0000-0000-0000-000000000000}"/>
          </ac:spMkLst>
        </pc:spChg>
        <pc:spChg chg="mod">
          <ac:chgData name="Cerys Williams (2416044)" userId="S::2416044@student.uwtsd.ac.uk::8bc406d8-72db-414c-873b-93712e0736e2" providerId="AD" clId="Web-{8E319E65-757E-C462-CD9A-EE563FBD47D7}" dt="2025-02-15T21:13:34.198" v="111" actId="1076"/>
          <ac:spMkLst>
            <pc:docMk/>
            <pc:sldMk cId="109857222" sldId="256"/>
            <ac:spMk id="3" creationId="{00000000-0000-0000-0000-000000000000}"/>
          </ac:spMkLst>
        </pc:spChg>
        <pc:spChg chg="add del">
          <ac:chgData name="Cerys Williams (2416044)" userId="S::2416044@student.uwtsd.ac.uk::8bc406d8-72db-414c-873b-93712e0736e2" providerId="AD" clId="Web-{8E319E65-757E-C462-CD9A-EE563FBD47D7}" dt="2025-02-15T21:10:57.048" v="1"/>
          <ac:spMkLst>
            <pc:docMk/>
            <pc:sldMk cId="109857222" sldId="256"/>
            <ac:spMk id="9" creationId="{99D89EBB-72B3-43C9-BAA0-C3D3A97AD3AC}"/>
          </ac:spMkLst>
        </pc:spChg>
        <pc:spChg chg="add del">
          <ac:chgData name="Cerys Williams (2416044)" userId="S::2416044@student.uwtsd.ac.uk::8bc406d8-72db-414c-873b-93712e0736e2" providerId="AD" clId="Web-{8E319E65-757E-C462-CD9A-EE563FBD47D7}" dt="2025-02-15T21:10:57.048" v="1"/>
          <ac:spMkLst>
            <pc:docMk/>
            <pc:sldMk cId="109857222" sldId="256"/>
            <ac:spMk id="11" creationId="{5A6BA549-E7EA-4091-94B3-7B2B3044E387}"/>
          </ac:spMkLst>
        </pc:spChg>
        <pc:spChg chg="add del">
          <ac:chgData name="Cerys Williams (2416044)" userId="S::2416044@student.uwtsd.ac.uk::8bc406d8-72db-414c-873b-93712e0736e2" providerId="AD" clId="Web-{8E319E65-757E-C462-CD9A-EE563FBD47D7}" dt="2025-02-15T21:10:57.048" v="1"/>
          <ac:spMkLst>
            <pc:docMk/>
            <pc:sldMk cId="109857222" sldId="256"/>
            <ac:spMk id="23" creationId="{613F3963-915E-4812-8B39-BE6EA7CC82DA}"/>
          </ac:spMkLst>
        </pc:spChg>
        <pc:spChg chg="add">
          <ac:chgData name="Cerys Williams (2416044)" userId="S::2416044@student.uwtsd.ac.uk::8bc406d8-72db-414c-873b-93712e0736e2" providerId="AD" clId="Web-{8E319E65-757E-C462-CD9A-EE563FBD47D7}" dt="2025-02-15T21:10:57.126" v="2"/>
          <ac:spMkLst>
            <pc:docMk/>
            <pc:sldMk cId="109857222" sldId="256"/>
            <ac:spMk id="25" creationId="{82950D9A-4705-4314-961A-4F88B2CE412D}"/>
          </ac:spMkLst>
        </pc:spChg>
        <pc:spChg chg="add">
          <ac:chgData name="Cerys Williams (2416044)" userId="S::2416044@student.uwtsd.ac.uk::8bc406d8-72db-414c-873b-93712e0736e2" providerId="AD" clId="Web-{8E319E65-757E-C462-CD9A-EE563FBD47D7}" dt="2025-02-15T21:10:57.126" v="2"/>
          <ac:spMkLst>
            <pc:docMk/>
            <pc:sldMk cId="109857222" sldId="256"/>
            <ac:spMk id="26" creationId="{B13969F2-ED52-4E5C-B3FC-01E01B8B9FBC}"/>
          </ac:spMkLst>
        </pc:spChg>
        <pc:grpChg chg="add del">
          <ac:chgData name="Cerys Williams (2416044)" userId="S::2416044@student.uwtsd.ac.uk::8bc406d8-72db-414c-873b-93712e0736e2" providerId="AD" clId="Web-{8E319E65-757E-C462-CD9A-EE563FBD47D7}" dt="2025-02-15T21:10:57.048" v="1"/>
          <ac:grpSpMkLst>
            <pc:docMk/>
            <pc:sldMk cId="109857222" sldId="256"/>
            <ac:grpSpMk id="13" creationId="{C8F3AECA-1E28-4DB0-901D-747B827596E9}"/>
          </ac:grpSpMkLst>
        </pc:grpChg>
        <pc:grpChg chg="add del">
          <ac:chgData name="Cerys Williams (2416044)" userId="S::2416044@student.uwtsd.ac.uk::8bc406d8-72db-414c-873b-93712e0736e2" providerId="AD" clId="Web-{8E319E65-757E-C462-CD9A-EE563FBD47D7}" dt="2025-02-15T21:10:57.048" v="1"/>
          <ac:grpSpMkLst>
            <pc:docMk/>
            <pc:sldMk cId="109857222" sldId="256"/>
            <ac:grpSpMk id="18" creationId="{3214C51D-3B74-4CCB-82B8-A184460FCAA2}"/>
          </ac:grpSpMkLst>
        </pc:grpChg>
        <pc:picChg chg="add del">
          <ac:chgData name="Cerys Williams (2416044)" userId="S::2416044@student.uwtsd.ac.uk::8bc406d8-72db-414c-873b-93712e0736e2" providerId="AD" clId="Web-{8E319E65-757E-C462-CD9A-EE563FBD47D7}" dt="2025-02-15T21:10:57.048" v="1"/>
          <ac:picMkLst>
            <pc:docMk/>
            <pc:sldMk cId="109857222" sldId="256"/>
            <ac:picMk id="4" creationId="{4B8CEB3C-4FD1-2FCF-47E1-C6510E0586CA}"/>
          </ac:picMkLst>
        </pc:picChg>
        <pc:picChg chg="add">
          <ac:chgData name="Cerys Williams (2416044)" userId="S::2416044@student.uwtsd.ac.uk::8bc406d8-72db-414c-873b-93712e0736e2" providerId="AD" clId="Web-{8E319E65-757E-C462-CD9A-EE563FBD47D7}" dt="2025-02-15T21:10:57.126" v="2"/>
          <ac:picMkLst>
            <pc:docMk/>
            <pc:sldMk cId="109857222" sldId="256"/>
            <ac:picMk id="27" creationId="{F48F4514-A0FD-D4DA-51CA-994345BF14B0}"/>
          </ac:picMkLst>
        </pc:picChg>
        <pc:cxnChg chg="add">
          <ac:chgData name="Cerys Williams (2416044)" userId="S::2416044@student.uwtsd.ac.uk::8bc406d8-72db-414c-873b-93712e0736e2" providerId="AD" clId="Web-{8E319E65-757E-C462-CD9A-EE563FBD47D7}" dt="2025-02-15T21:10:57.126" v="2"/>
          <ac:cxnSpMkLst>
            <pc:docMk/>
            <pc:sldMk cId="109857222" sldId="256"/>
            <ac:cxnSpMk id="28" creationId="{13AC671C-E66F-43C5-A66A-C477339DD232}"/>
          </ac:cxnSpMkLst>
        </pc:cxnChg>
      </pc:sldChg>
      <pc:sldChg chg="addSp delSp modSp new mod setBg">
        <pc:chgData name="Cerys Williams (2416044)" userId="S::2416044@student.uwtsd.ac.uk::8bc406d8-72db-414c-873b-93712e0736e2" providerId="AD" clId="Web-{8E319E65-757E-C462-CD9A-EE563FBD47D7}" dt="2025-02-15T21:36:48.252" v="1346" actId="1076"/>
        <pc:sldMkLst>
          <pc:docMk/>
          <pc:sldMk cId="698760458" sldId="257"/>
        </pc:sldMkLst>
        <pc:spChg chg="mod ord">
          <ac:chgData name="Cerys Williams (2416044)" userId="S::2416044@student.uwtsd.ac.uk::8bc406d8-72db-414c-873b-93712e0736e2" providerId="AD" clId="Web-{8E319E65-757E-C462-CD9A-EE563FBD47D7}" dt="2025-02-15T21:36:44.580" v="1345" actId="1076"/>
          <ac:spMkLst>
            <pc:docMk/>
            <pc:sldMk cId="698760458" sldId="257"/>
            <ac:spMk id="2" creationId="{F7CF617C-ACDE-F20C-FDF4-0FA5F94964B1}"/>
          </ac:spMkLst>
        </pc:spChg>
        <pc:spChg chg="mod ord">
          <ac:chgData name="Cerys Williams (2416044)" userId="S::2416044@student.uwtsd.ac.uk::8bc406d8-72db-414c-873b-93712e0736e2" providerId="AD" clId="Web-{8E319E65-757E-C462-CD9A-EE563FBD47D7}" dt="2025-02-15T21:36:48.252" v="1346" actId="1076"/>
          <ac:spMkLst>
            <pc:docMk/>
            <pc:sldMk cId="698760458" sldId="257"/>
            <ac:spMk id="3" creationId="{6862017E-C022-EC1F-07D8-57E0D6384CE1}"/>
          </ac:spMkLst>
        </pc:spChg>
        <pc:spChg chg="add del">
          <ac:chgData name="Cerys Williams (2416044)" userId="S::2416044@student.uwtsd.ac.uk::8bc406d8-72db-414c-873b-93712e0736e2" providerId="AD" clId="Web-{8E319E65-757E-C462-CD9A-EE563FBD47D7}" dt="2025-02-15T21:34:48.608" v="1332"/>
          <ac:spMkLst>
            <pc:docMk/>
            <pc:sldMk cId="698760458" sldId="257"/>
            <ac:spMk id="9" creationId="{8B2BAECB-35E2-4DD9-8B8C-22D215DD0C10}"/>
          </ac:spMkLst>
        </pc:spChg>
        <pc:spChg chg="add del">
          <ac:chgData name="Cerys Williams (2416044)" userId="S::2416044@student.uwtsd.ac.uk::8bc406d8-72db-414c-873b-93712e0736e2" providerId="AD" clId="Web-{8E319E65-757E-C462-CD9A-EE563FBD47D7}" dt="2025-02-15T21:35:01.405" v="1334"/>
          <ac:spMkLst>
            <pc:docMk/>
            <pc:sldMk cId="698760458" sldId="257"/>
            <ac:spMk id="13" creationId="{D6309531-94CD-4CF6-AACE-80EC085E0F34}"/>
          </ac:spMkLst>
        </pc:spChg>
        <pc:spChg chg="add del">
          <ac:chgData name="Cerys Williams (2416044)" userId="S::2416044@student.uwtsd.ac.uk::8bc406d8-72db-414c-873b-93712e0736e2" providerId="AD" clId="Web-{8E319E65-757E-C462-CD9A-EE563FBD47D7}" dt="2025-02-15T21:35:32.422" v="1338"/>
          <ac:spMkLst>
            <pc:docMk/>
            <pc:sldMk cId="698760458" sldId="257"/>
            <ac:spMk id="17" creationId="{82950D9A-4705-4314-961A-4F88B2CE412D}"/>
          </ac:spMkLst>
        </pc:spChg>
        <pc:spChg chg="add del">
          <ac:chgData name="Cerys Williams (2416044)" userId="S::2416044@student.uwtsd.ac.uk::8bc406d8-72db-414c-873b-93712e0736e2" providerId="AD" clId="Web-{8E319E65-757E-C462-CD9A-EE563FBD47D7}" dt="2025-02-15T21:35:32.422" v="1338"/>
          <ac:spMkLst>
            <pc:docMk/>
            <pc:sldMk cId="698760458" sldId="257"/>
            <ac:spMk id="18" creationId="{B13969F2-ED52-4E5C-B3FC-01E01B8B9FBC}"/>
          </ac:spMkLst>
        </pc:spChg>
        <pc:spChg chg="add del">
          <ac:chgData name="Cerys Williams (2416044)" userId="S::2416044@student.uwtsd.ac.uk::8bc406d8-72db-414c-873b-93712e0736e2" providerId="AD" clId="Web-{8E319E65-757E-C462-CD9A-EE563FBD47D7}" dt="2025-02-15T21:36:37.361" v="1344"/>
          <ac:spMkLst>
            <pc:docMk/>
            <pc:sldMk cId="698760458" sldId="257"/>
            <ac:spMk id="25" creationId="{D6309531-94CD-4CF6-AACE-80EC085E0F34}"/>
          </ac:spMkLst>
        </pc:spChg>
        <pc:spChg chg="add">
          <ac:chgData name="Cerys Williams (2416044)" userId="S::2416044@student.uwtsd.ac.uk::8bc406d8-72db-414c-873b-93712e0736e2" providerId="AD" clId="Web-{8E319E65-757E-C462-CD9A-EE563FBD47D7}" dt="2025-02-15T21:36:37.361" v="1344"/>
          <ac:spMkLst>
            <pc:docMk/>
            <pc:sldMk cId="698760458" sldId="257"/>
            <ac:spMk id="32" creationId="{8B2BAECB-35E2-4DD9-8B8C-22D215DD0C10}"/>
          </ac:spMkLst>
        </pc:spChg>
        <pc:picChg chg="add del">
          <ac:chgData name="Cerys Williams (2416044)" userId="S::2416044@student.uwtsd.ac.uk::8bc406d8-72db-414c-873b-93712e0736e2" providerId="AD" clId="Web-{8E319E65-757E-C462-CD9A-EE563FBD47D7}" dt="2025-02-15T21:34:48.608" v="1332"/>
          <ac:picMkLst>
            <pc:docMk/>
            <pc:sldMk cId="698760458" sldId="257"/>
            <ac:picMk id="5" creationId="{183847F6-7319-7D9E-B9D9-7E6D53004C6F}"/>
          </ac:picMkLst>
        </pc:picChg>
        <pc:picChg chg="add del">
          <ac:chgData name="Cerys Williams (2416044)" userId="S::2416044@student.uwtsd.ac.uk::8bc406d8-72db-414c-873b-93712e0736e2" providerId="AD" clId="Web-{8E319E65-757E-C462-CD9A-EE563FBD47D7}" dt="2025-02-15T21:35:01.405" v="1334"/>
          <ac:picMkLst>
            <pc:docMk/>
            <pc:sldMk cId="698760458" sldId="257"/>
            <ac:picMk id="14" creationId="{65FE7533-E4CE-9E43-5442-D05E6821F354}"/>
          </ac:picMkLst>
        </pc:picChg>
        <pc:picChg chg="add mod">
          <ac:chgData name="Cerys Williams (2416044)" userId="S::2416044@student.uwtsd.ac.uk::8bc406d8-72db-414c-873b-93712e0736e2" providerId="AD" clId="Web-{8E319E65-757E-C462-CD9A-EE563FBD47D7}" dt="2025-02-15T21:36:37.361" v="1344"/>
          <ac:picMkLst>
            <pc:docMk/>
            <pc:sldMk cId="698760458" sldId="257"/>
            <ac:picMk id="19" creationId="{9B707115-1A68-22C2-EBA4-73F4BF043E80}"/>
          </ac:picMkLst>
        </pc:picChg>
        <pc:cxnChg chg="add del">
          <ac:chgData name="Cerys Williams (2416044)" userId="S::2416044@student.uwtsd.ac.uk::8bc406d8-72db-414c-873b-93712e0736e2" providerId="AD" clId="Web-{8E319E65-757E-C462-CD9A-EE563FBD47D7}" dt="2025-02-15T21:34:48.608" v="1332"/>
          <ac:cxnSpMkLst>
            <pc:docMk/>
            <pc:sldMk cId="698760458" sldId="257"/>
            <ac:cxnSpMk id="11" creationId="{13AC671C-E66F-43C5-A66A-C477339DD232}"/>
          </ac:cxnSpMkLst>
        </pc:cxnChg>
        <pc:cxnChg chg="add del">
          <ac:chgData name="Cerys Williams (2416044)" userId="S::2416044@student.uwtsd.ac.uk::8bc406d8-72db-414c-873b-93712e0736e2" providerId="AD" clId="Web-{8E319E65-757E-C462-CD9A-EE563FBD47D7}" dt="2025-02-15T21:35:01.405" v="1334"/>
          <ac:cxnSpMkLst>
            <pc:docMk/>
            <pc:sldMk cId="698760458" sldId="257"/>
            <ac:cxnSpMk id="15" creationId="{F75BF611-D2A5-4454-8C47-95B0BC422843}"/>
          </ac:cxnSpMkLst>
        </pc:cxnChg>
        <pc:cxnChg chg="add del">
          <ac:chgData name="Cerys Williams (2416044)" userId="S::2416044@student.uwtsd.ac.uk::8bc406d8-72db-414c-873b-93712e0736e2" providerId="AD" clId="Web-{8E319E65-757E-C462-CD9A-EE563FBD47D7}" dt="2025-02-15T21:35:32.422" v="1338"/>
          <ac:cxnSpMkLst>
            <pc:docMk/>
            <pc:sldMk cId="698760458" sldId="257"/>
            <ac:cxnSpMk id="20" creationId="{13AC671C-E66F-43C5-A66A-C477339DD232}"/>
          </ac:cxnSpMkLst>
        </pc:cxnChg>
        <pc:cxnChg chg="add del">
          <ac:chgData name="Cerys Williams (2416044)" userId="S::2416044@student.uwtsd.ac.uk::8bc406d8-72db-414c-873b-93712e0736e2" providerId="AD" clId="Web-{8E319E65-757E-C462-CD9A-EE563FBD47D7}" dt="2025-02-15T21:36:37.361" v="1344"/>
          <ac:cxnSpMkLst>
            <pc:docMk/>
            <pc:sldMk cId="698760458" sldId="257"/>
            <ac:cxnSpMk id="27" creationId="{F75BF611-D2A5-4454-8C47-95B0BC422843}"/>
          </ac:cxnSpMkLst>
        </pc:cxnChg>
        <pc:cxnChg chg="add">
          <ac:chgData name="Cerys Williams (2416044)" userId="S::2416044@student.uwtsd.ac.uk::8bc406d8-72db-414c-873b-93712e0736e2" providerId="AD" clId="Web-{8E319E65-757E-C462-CD9A-EE563FBD47D7}" dt="2025-02-15T21:36:37.361" v="1344"/>
          <ac:cxnSpMkLst>
            <pc:docMk/>
            <pc:sldMk cId="698760458" sldId="257"/>
            <ac:cxnSpMk id="34" creationId="{13AC671C-E66F-43C5-A66A-C477339DD232}"/>
          </ac:cxnSpMkLst>
        </pc:cxnChg>
      </pc:sldChg>
      <pc:sldChg chg="modSp new">
        <pc:chgData name="Cerys Williams (2416044)" userId="S::2416044@student.uwtsd.ac.uk::8bc406d8-72db-414c-873b-93712e0736e2" providerId="AD" clId="Web-{8E319E65-757E-C462-CD9A-EE563FBD47D7}" dt="2025-02-15T21:55:00.474" v="1699" actId="20577"/>
        <pc:sldMkLst>
          <pc:docMk/>
          <pc:sldMk cId="492545297" sldId="258"/>
        </pc:sldMkLst>
        <pc:spChg chg="mod">
          <ac:chgData name="Cerys Williams (2416044)" userId="S::2416044@student.uwtsd.ac.uk::8bc406d8-72db-414c-873b-93712e0736e2" providerId="AD" clId="Web-{8E319E65-757E-C462-CD9A-EE563FBD47D7}" dt="2025-02-15T21:53:15.487" v="1680" actId="1076"/>
          <ac:spMkLst>
            <pc:docMk/>
            <pc:sldMk cId="492545297" sldId="258"/>
            <ac:spMk id="2" creationId="{2DDC965D-941E-B9FC-3089-7B6710F26E5C}"/>
          </ac:spMkLst>
        </pc:spChg>
        <pc:spChg chg="mod">
          <ac:chgData name="Cerys Williams (2416044)" userId="S::2416044@student.uwtsd.ac.uk::8bc406d8-72db-414c-873b-93712e0736e2" providerId="AD" clId="Web-{8E319E65-757E-C462-CD9A-EE563FBD47D7}" dt="2025-02-15T21:55:00.474" v="1699" actId="20577"/>
          <ac:spMkLst>
            <pc:docMk/>
            <pc:sldMk cId="492545297" sldId="258"/>
            <ac:spMk id="3" creationId="{4F366601-25E7-683A-042E-DDA1F3CA39DB}"/>
          </ac:spMkLst>
        </pc:spChg>
      </pc:sldChg>
      <pc:sldChg chg="addSp delSp modSp new">
        <pc:chgData name="Cerys Williams (2416044)" userId="S::2416044@student.uwtsd.ac.uk::8bc406d8-72db-414c-873b-93712e0736e2" providerId="AD" clId="Web-{8E319E65-757E-C462-CD9A-EE563FBD47D7}" dt="2025-02-16T16:14:46.047" v="3153" actId="20577"/>
        <pc:sldMkLst>
          <pc:docMk/>
          <pc:sldMk cId="2409064693" sldId="259"/>
        </pc:sldMkLst>
        <pc:spChg chg="mod">
          <ac:chgData name="Cerys Williams (2416044)" userId="S::2416044@student.uwtsd.ac.uk::8bc406d8-72db-414c-873b-93712e0736e2" providerId="AD" clId="Web-{8E319E65-757E-C462-CD9A-EE563FBD47D7}" dt="2025-02-16T16:14:39.406" v="3152" actId="20577"/>
          <ac:spMkLst>
            <pc:docMk/>
            <pc:sldMk cId="2409064693" sldId="259"/>
            <ac:spMk id="2" creationId="{2271A123-EEC2-433E-C468-5EB870FFD464}"/>
          </ac:spMkLst>
        </pc:spChg>
        <pc:spChg chg="mod">
          <ac:chgData name="Cerys Williams (2416044)" userId="S::2416044@student.uwtsd.ac.uk::8bc406d8-72db-414c-873b-93712e0736e2" providerId="AD" clId="Web-{8E319E65-757E-C462-CD9A-EE563FBD47D7}" dt="2025-02-16T16:14:46.047" v="3153" actId="20577"/>
          <ac:spMkLst>
            <pc:docMk/>
            <pc:sldMk cId="2409064693" sldId="259"/>
            <ac:spMk id="3" creationId="{BDE43622-267D-7E58-83C0-2A512E60C6FD}"/>
          </ac:spMkLst>
        </pc:spChg>
        <pc:spChg chg="add mod">
          <ac:chgData name="Cerys Williams (2416044)" userId="S::2416044@student.uwtsd.ac.uk::8bc406d8-72db-414c-873b-93712e0736e2" providerId="AD" clId="Web-{8E319E65-757E-C462-CD9A-EE563FBD47D7}" dt="2025-02-15T21:26:55.497" v="903" actId="14100"/>
          <ac:spMkLst>
            <pc:docMk/>
            <pc:sldMk cId="2409064693" sldId="259"/>
            <ac:spMk id="4" creationId="{FD1CFB8B-7A5F-9107-7585-4416918B19A6}"/>
          </ac:spMkLst>
        </pc:spChg>
        <pc:picChg chg="add del mod">
          <ac:chgData name="Cerys Williams (2416044)" userId="S::2416044@student.uwtsd.ac.uk::8bc406d8-72db-414c-873b-93712e0736e2" providerId="AD" clId="Web-{8E319E65-757E-C462-CD9A-EE563FBD47D7}" dt="2025-02-16T16:00:10.697" v="2992"/>
          <ac:picMkLst>
            <pc:docMk/>
            <pc:sldMk cId="2409064693" sldId="259"/>
            <ac:picMk id="5" creationId="{2592D3B3-314F-A404-8646-E1C5A5CAD748}"/>
          </ac:picMkLst>
        </pc:picChg>
      </pc:sldChg>
      <pc:sldChg chg="addSp delSp modSp new mod setBg modNotes">
        <pc:chgData name="Cerys Williams (2416044)" userId="S::2416044@student.uwtsd.ac.uk::8bc406d8-72db-414c-873b-93712e0736e2" providerId="AD" clId="Web-{8E319E65-757E-C462-CD9A-EE563FBD47D7}" dt="2025-02-15T22:45:25.096" v="2151"/>
        <pc:sldMkLst>
          <pc:docMk/>
          <pc:sldMk cId="219530053" sldId="260"/>
        </pc:sldMkLst>
        <pc:spChg chg="mod">
          <ac:chgData name="Cerys Williams (2416044)" userId="S::2416044@student.uwtsd.ac.uk::8bc406d8-72db-414c-873b-93712e0736e2" providerId="AD" clId="Web-{8E319E65-757E-C462-CD9A-EE563FBD47D7}" dt="2025-02-15T21:38:04.365" v="1379" actId="20577"/>
          <ac:spMkLst>
            <pc:docMk/>
            <pc:sldMk cId="219530053" sldId="260"/>
            <ac:spMk id="2" creationId="{DF67DF50-95F9-2275-34DB-32185B58B75E}"/>
          </ac:spMkLst>
        </pc:spChg>
        <pc:spChg chg="add del mod">
          <ac:chgData name="Cerys Williams (2416044)" userId="S::2416044@student.uwtsd.ac.uk::8bc406d8-72db-414c-873b-93712e0736e2" providerId="AD" clId="Web-{8E319E65-757E-C462-CD9A-EE563FBD47D7}" dt="2025-02-15T21:36:21.173" v="1343"/>
          <ac:spMkLst>
            <pc:docMk/>
            <pc:sldMk cId="219530053" sldId="260"/>
            <ac:spMk id="3" creationId="{3DF7AB8B-6DE6-5CB2-9A67-5AC30F631BD2}"/>
          </ac:spMkLst>
        </pc:spChg>
        <pc:spChg chg="add del">
          <ac:chgData name="Cerys Williams (2416044)" userId="S::2416044@student.uwtsd.ac.uk::8bc406d8-72db-414c-873b-93712e0736e2" providerId="AD" clId="Web-{8E319E65-757E-C462-CD9A-EE563FBD47D7}" dt="2025-02-15T21:36:15.860" v="1340"/>
          <ac:spMkLst>
            <pc:docMk/>
            <pc:sldMk cId="219530053" sldId="260"/>
            <ac:spMk id="8" creationId="{81775E6C-9FE7-4AE4-ABE7-2568D95DEAE0}"/>
          </ac:spMkLst>
        </pc:spChg>
        <pc:spChg chg="add del">
          <ac:chgData name="Cerys Williams (2416044)" userId="S::2416044@student.uwtsd.ac.uk::8bc406d8-72db-414c-873b-93712e0736e2" providerId="AD" clId="Web-{8E319E65-757E-C462-CD9A-EE563FBD47D7}" dt="2025-02-15T21:36:21.142" v="1342"/>
          <ac:spMkLst>
            <pc:docMk/>
            <pc:sldMk cId="219530053" sldId="260"/>
            <ac:spMk id="9" creationId="{A6CA7A60-8DF8-4B78-BFE3-B372B90AB9F5}"/>
          </ac:spMkLst>
        </pc:spChg>
        <pc:spChg chg="add del">
          <ac:chgData name="Cerys Williams (2416044)" userId="S::2416044@student.uwtsd.ac.uk::8bc406d8-72db-414c-873b-93712e0736e2" providerId="AD" clId="Web-{8E319E65-757E-C462-CD9A-EE563FBD47D7}" dt="2025-02-15T21:36:15.860" v="1340"/>
          <ac:spMkLst>
            <pc:docMk/>
            <pc:sldMk cId="219530053" sldId="260"/>
            <ac:spMk id="10" creationId="{6F1D8699-067D-4768-9F87-3E302B3797BC}"/>
          </ac:spMkLst>
        </pc:spChg>
        <pc:spChg chg="add del">
          <ac:chgData name="Cerys Williams (2416044)" userId="S::2416044@student.uwtsd.ac.uk::8bc406d8-72db-414c-873b-93712e0736e2" providerId="AD" clId="Web-{8E319E65-757E-C462-CD9A-EE563FBD47D7}" dt="2025-02-15T21:36:21.142" v="1342"/>
          <ac:spMkLst>
            <pc:docMk/>
            <pc:sldMk cId="219530053" sldId="260"/>
            <ac:spMk id="11" creationId="{FF4BD241-F172-410B-B0DE-9D7344B35BA6}"/>
          </ac:spMkLst>
        </pc:spChg>
        <pc:spChg chg="add">
          <ac:chgData name="Cerys Williams (2416044)" userId="S::2416044@student.uwtsd.ac.uk::8bc406d8-72db-414c-873b-93712e0736e2" providerId="AD" clId="Web-{8E319E65-757E-C462-CD9A-EE563FBD47D7}" dt="2025-02-15T21:36:21.173" v="1343"/>
          <ac:spMkLst>
            <pc:docMk/>
            <pc:sldMk cId="219530053" sldId="260"/>
            <ac:spMk id="17" creationId="{D6309531-94CD-4CF6-AACE-80EC085E0F34}"/>
          </ac:spMkLst>
        </pc:spChg>
        <pc:spChg chg="add">
          <ac:chgData name="Cerys Williams (2416044)" userId="S::2416044@student.uwtsd.ac.uk::8bc406d8-72db-414c-873b-93712e0736e2" providerId="AD" clId="Web-{8E319E65-757E-C462-CD9A-EE563FBD47D7}" dt="2025-02-15T21:36:21.173" v="1343"/>
          <ac:spMkLst>
            <pc:docMk/>
            <pc:sldMk cId="219530053" sldId="260"/>
            <ac:spMk id="19" creationId="{DC829807-7791-462F-8C59-969B0EC71AB9}"/>
          </ac:spMkLst>
        </pc:spChg>
        <pc:spChg chg="add mod">
          <ac:chgData name="Cerys Williams (2416044)" userId="S::2416044@student.uwtsd.ac.uk::8bc406d8-72db-414c-873b-93712e0736e2" providerId="AD" clId="Web-{8E319E65-757E-C462-CD9A-EE563FBD47D7}" dt="2025-02-15T21:39:16.976" v="1385" actId="20577"/>
          <ac:spMkLst>
            <pc:docMk/>
            <pc:sldMk cId="219530053" sldId="260"/>
            <ac:spMk id="21" creationId="{3DF7AB8B-6DE6-5CB2-9A67-5AC30F631BD2}"/>
          </ac:spMkLst>
        </pc:spChg>
        <pc:graphicFrameChg chg="add del">
          <ac:chgData name="Cerys Williams (2416044)" userId="S::2416044@student.uwtsd.ac.uk::8bc406d8-72db-414c-873b-93712e0736e2" providerId="AD" clId="Web-{8E319E65-757E-C462-CD9A-EE563FBD47D7}" dt="2025-02-15T21:36:21.142" v="1342"/>
          <ac:graphicFrameMkLst>
            <pc:docMk/>
            <pc:sldMk cId="219530053" sldId="260"/>
            <ac:graphicFrameMk id="5" creationId="{9D738F2D-3111-BCA1-644D-0B964F810F85}"/>
          </ac:graphicFrameMkLst>
        </pc:graphicFrameChg>
        <pc:picChg chg="add">
          <ac:chgData name="Cerys Williams (2416044)" userId="S::2416044@student.uwtsd.ac.uk::8bc406d8-72db-414c-873b-93712e0736e2" providerId="AD" clId="Web-{8E319E65-757E-C462-CD9A-EE563FBD47D7}" dt="2025-02-15T21:36:21.173" v="1343"/>
          <ac:picMkLst>
            <pc:docMk/>
            <pc:sldMk cId="219530053" sldId="260"/>
            <ac:picMk id="23" creationId="{F8F1F3A8-0DA2-94EE-A50A-8C46AC92DD96}"/>
          </ac:picMkLst>
        </pc:picChg>
        <pc:cxnChg chg="add del">
          <ac:chgData name="Cerys Williams (2416044)" userId="S::2416044@student.uwtsd.ac.uk::8bc406d8-72db-414c-873b-93712e0736e2" providerId="AD" clId="Web-{8E319E65-757E-C462-CD9A-EE563FBD47D7}" dt="2025-02-15T21:36:15.860" v="1340"/>
          <ac:cxnSpMkLst>
            <pc:docMk/>
            <pc:sldMk cId="219530053" sldId="260"/>
            <ac:cxnSpMk id="12" creationId="{E8A66062-E0FE-4EE7-9840-EC05B87ACF47}"/>
          </ac:cxnSpMkLst>
        </pc:cxnChg>
        <pc:cxnChg chg="add del">
          <ac:chgData name="Cerys Williams (2416044)" userId="S::2416044@student.uwtsd.ac.uk::8bc406d8-72db-414c-873b-93712e0736e2" providerId="AD" clId="Web-{8E319E65-757E-C462-CD9A-EE563FBD47D7}" dt="2025-02-15T21:36:21.142" v="1342"/>
          <ac:cxnSpMkLst>
            <pc:docMk/>
            <pc:sldMk cId="219530053" sldId="260"/>
            <ac:cxnSpMk id="13" creationId="{F1CEFB97-33B1-4F90-A6B8-EAA26EEA1E7E}"/>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14" creationId="{7A364443-B44B-44C9-B8C4-AED23CB62151}"/>
          </ac:cxnSpMkLst>
        </pc:cxnChg>
        <pc:cxnChg chg="add">
          <ac:chgData name="Cerys Williams (2416044)" userId="S::2416044@student.uwtsd.ac.uk::8bc406d8-72db-414c-873b-93712e0736e2" providerId="AD" clId="Web-{8E319E65-757E-C462-CD9A-EE563FBD47D7}" dt="2025-02-15T21:36:21.173" v="1343"/>
          <ac:cxnSpMkLst>
            <pc:docMk/>
            <pc:sldMk cId="219530053" sldId="260"/>
            <ac:cxnSpMk id="15" creationId="{DC2312DA-BDBD-40EE-84AB-53293C1CDE04}"/>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16" creationId="{B3087726-EFA7-48B6-8527-80902BB5587C}"/>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18" creationId="{384CA14D-52DC-4F3C-A1CE-235B99A179A8}"/>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20" creationId="{A3B4C179-2540-4304-9C9C-2AAAA53EFDC7}"/>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22" creationId="{C5950BAB-F521-4A52-A263-D105789771E6}"/>
          </ac:cxnSpMkLst>
        </pc:cxnChg>
        <pc:cxnChg chg="add">
          <ac:chgData name="Cerys Williams (2416044)" userId="S::2416044@student.uwtsd.ac.uk::8bc406d8-72db-414c-873b-93712e0736e2" providerId="AD" clId="Web-{8E319E65-757E-C462-CD9A-EE563FBD47D7}" dt="2025-02-15T21:36:21.173" v="1343"/>
          <ac:cxnSpMkLst>
            <pc:docMk/>
            <pc:sldMk cId="219530053" sldId="260"/>
            <ac:cxnSpMk id="24" creationId="{F75BF611-D2A5-4454-8C47-95B0BC422843}"/>
          </ac:cxnSpMkLst>
        </pc:cxnChg>
      </pc:sldChg>
      <pc:sldChg chg="modSp new">
        <pc:chgData name="Cerys Williams (2416044)" userId="S::2416044@student.uwtsd.ac.uk::8bc406d8-72db-414c-873b-93712e0736e2" providerId="AD" clId="Web-{8E319E65-757E-C462-CD9A-EE563FBD47D7}" dt="2025-02-15T21:51:01.171" v="1585" actId="20577"/>
        <pc:sldMkLst>
          <pc:docMk/>
          <pc:sldMk cId="2821474531" sldId="261"/>
        </pc:sldMkLst>
        <pc:spChg chg="mod">
          <ac:chgData name="Cerys Williams (2416044)" userId="S::2416044@student.uwtsd.ac.uk::8bc406d8-72db-414c-873b-93712e0736e2" providerId="AD" clId="Web-{8E319E65-757E-C462-CD9A-EE563FBD47D7}" dt="2025-02-15T21:39:58.728" v="1418" actId="20577"/>
          <ac:spMkLst>
            <pc:docMk/>
            <pc:sldMk cId="2821474531" sldId="261"/>
            <ac:spMk id="2" creationId="{36C3257F-C2C5-B2FE-74C1-20E206DE96B0}"/>
          </ac:spMkLst>
        </pc:spChg>
        <pc:spChg chg="mod">
          <ac:chgData name="Cerys Williams (2416044)" userId="S::2416044@student.uwtsd.ac.uk::8bc406d8-72db-414c-873b-93712e0736e2" providerId="AD" clId="Web-{8E319E65-757E-C462-CD9A-EE563FBD47D7}" dt="2025-02-15T21:51:01.171" v="1585" actId="20577"/>
          <ac:spMkLst>
            <pc:docMk/>
            <pc:sldMk cId="2821474531" sldId="261"/>
            <ac:spMk id="3" creationId="{E092306B-241D-A64D-B81D-67CE9D1335B4}"/>
          </ac:spMkLst>
        </pc:spChg>
      </pc:sldChg>
      <pc:sldChg chg="addSp delSp modSp new mod setBg modNotes">
        <pc:chgData name="Cerys Williams (2416044)" userId="S::2416044@student.uwtsd.ac.uk::8bc406d8-72db-414c-873b-93712e0736e2" providerId="AD" clId="Web-{8E319E65-757E-C462-CD9A-EE563FBD47D7}" dt="2025-02-16T15:57:40.157" v="2954" actId="1076"/>
        <pc:sldMkLst>
          <pc:docMk/>
          <pc:sldMk cId="1076216912" sldId="262"/>
        </pc:sldMkLst>
        <pc:spChg chg="mod">
          <ac:chgData name="Cerys Williams (2416044)" userId="S::2416044@student.uwtsd.ac.uk::8bc406d8-72db-414c-873b-93712e0736e2" providerId="AD" clId="Web-{8E319E65-757E-C462-CD9A-EE563FBD47D7}" dt="2025-02-16T15:56:16.585" v="2923" actId="1076"/>
          <ac:spMkLst>
            <pc:docMk/>
            <pc:sldMk cId="1076216912" sldId="262"/>
            <ac:spMk id="2" creationId="{922F3004-3ABF-2738-D592-E0AA8EAAD834}"/>
          </ac:spMkLst>
        </pc:spChg>
        <pc:spChg chg="mod">
          <ac:chgData name="Cerys Williams (2416044)" userId="S::2416044@student.uwtsd.ac.uk::8bc406d8-72db-414c-873b-93712e0736e2" providerId="AD" clId="Web-{8E319E65-757E-C462-CD9A-EE563FBD47D7}" dt="2025-02-16T15:56:26.695" v="2925" actId="14100"/>
          <ac:spMkLst>
            <pc:docMk/>
            <pc:sldMk cId="1076216912" sldId="262"/>
            <ac:spMk id="3" creationId="{53DD4152-1ADF-14DB-267C-5922E59120BD}"/>
          </ac:spMkLst>
        </pc:spChg>
        <pc:spChg chg="add mod">
          <ac:chgData name="Cerys Williams (2416044)" userId="S::2416044@student.uwtsd.ac.uk::8bc406d8-72db-414c-873b-93712e0736e2" providerId="AD" clId="Web-{8E319E65-757E-C462-CD9A-EE563FBD47D7}" dt="2025-02-16T15:57:40.157" v="2954" actId="1076"/>
          <ac:spMkLst>
            <pc:docMk/>
            <pc:sldMk cId="1076216912" sldId="262"/>
            <ac:spMk id="5" creationId="{9397BEE0-6158-7924-F4C5-AAE7BADD503B}"/>
          </ac:spMkLst>
        </pc:spChg>
        <pc:spChg chg="add del">
          <ac:chgData name="Cerys Williams (2416044)" userId="S::2416044@student.uwtsd.ac.uk::8bc406d8-72db-414c-873b-93712e0736e2" providerId="AD" clId="Web-{8E319E65-757E-C462-CD9A-EE563FBD47D7}" dt="2025-02-16T15:55:24.162" v="2910"/>
          <ac:spMkLst>
            <pc:docMk/>
            <pc:sldMk cId="1076216912" sldId="262"/>
            <ac:spMk id="9" creationId="{15F0A9D0-BB35-4CAB-B92D-E061B9D8E3BD}"/>
          </ac:spMkLst>
        </pc:spChg>
        <pc:spChg chg="add">
          <ac:chgData name="Cerys Williams (2416044)" userId="S::2416044@student.uwtsd.ac.uk::8bc406d8-72db-414c-873b-93712e0736e2" providerId="AD" clId="Web-{8E319E65-757E-C462-CD9A-EE563FBD47D7}" dt="2025-02-16T15:55:24.162" v="2910"/>
          <ac:spMkLst>
            <pc:docMk/>
            <pc:sldMk cId="1076216912" sldId="262"/>
            <ac:spMk id="24" creationId="{82950D9A-4705-4314-961A-4F88B2CE412D}"/>
          </ac:spMkLst>
        </pc:spChg>
        <pc:spChg chg="add">
          <ac:chgData name="Cerys Williams (2416044)" userId="S::2416044@student.uwtsd.ac.uk::8bc406d8-72db-414c-873b-93712e0736e2" providerId="AD" clId="Web-{8E319E65-757E-C462-CD9A-EE563FBD47D7}" dt="2025-02-16T15:55:24.162" v="2910"/>
          <ac:spMkLst>
            <pc:docMk/>
            <pc:sldMk cId="1076216912" sldId="262"/>
            <ac:spMk id="26" creationId="{B13969F2-ED52-4E5C-B3FC-01E01B8B9FBC}"/>
          </ac:spMkLst>
        </pc:spChg>
        <pc:picChg chg="add mod">
          <ac:chgData name="Cerys Williams (2416044)" userId="S::2416044@student.uwtsd.ac.uk::8bc406d8-72db-414c-873b-93712e0736e2" providerId="AD" clId="Web-{8E319E65-757E-C462-CD9A-EE563FBD47D7}" dt="2025-02-16T15:55:24.162" v="2910"/>
          <ac:picMkLst>
            <pc:docMk/>
            <pc:sldMk cId="1076216912" sldId="262"/>
            <ac:picMk id="4" creationId="{E84B5899-EE7D-A7E4-32B9-E0F8040CAA97}"/>
          </ac:picMkLst>
        </pc:picChg>
        <pc:cxnChg chg="add del">
          <ac:chgData name="Cerys Williams (2416044)" userId="S::2416044@student.uwtsd.ac.uk::8bc406d8-72db-414c-873b-93712e0736e2" providerId="AD" clId="Web-{8E319E65-757E-C462-CD9A-EE563FBD47D7}" dt="2025-02-16T15:55:24.162" v="2910"/>
          <ac:cxnSpMkLst>
            <pc:docMk/>
            <pc:sldMk cId="1076216912" sldId="262"/>
            <ac:cxnSpMk id="11" creationId="{52F5DE35-776B-4C7D-AF2E-514E68BDD2F6}"/>
          </ac:cxnSpMkLst>
        </pc:cxnChg>
        <pc:cxnChg chg="add">
          <ac:chgData name="Cerys Williams (2416044)" userId="S::2416044@student.uwtsd.ac.uk::8bc406d8-72db-414c-873b-93712e0736e2" providerId="AD" clId="Web-{8E319E65-757E-C462-CD9A-EE563FBD47D7}" dt="2025-02-16T15:52:59.616" v="2909"/>
          <ac:cxnSpMkLst>
            <pc:docMk/>
            <pc:sldMk cId="1076216912" sldId="262"/>
            <ac:cxnSpMk id="13" creationId="{4A65E4E8-1272-4386-BDFE-0129D7A7E2D4}"/>
          </ac:cxnSpMkLst>
        </pc:cxnChg>
        <pc:cxnChg chg="add">
          <ac:chgData name="Cerys Williams (2416044)" userId="S::2416044@student.uwtsd.ac.uk::8bc406d8-72db-414c-873b-93712e0736e2" providerId="AD" clId="Web-{8E319E65-757E-C462-CD9A-EE563FBD47D7}" dt="2025-02-16T15:52:59.616" v="2909"/>
          <ac:cxnSpMkLst>
            <pc:docMk/>
            <pc:sldMk cId="1076216912" sldId="262"/>
            <ac:cxnSpMk id="15" creationId="{A6515F51-DBC6-42B8-9C34-749F69BB6561}"/>
          </ac:cxnSpMkLst>
        </pc:cxnChg>
        <pc:cxnChg chg="add del">
          <ac:chgData name="Cerys Williams (2416044)" userId="S::2416044@student.uwtsd.ac.uk::8bc406d8-72db-414c-873b-93712e0736e2" providerId="AD" clId="Web-{8E319E65-757E-C462-CD9A-EE563FBD47D7}" dt="2025-02-16T15:55:24.162" v="2910"/>
          <ac:cxnSpMkLst>
            <pc:docMk/>
            <pc:sldMk cId="1076216912" sldId="262"/>
            <ac:cxnSpMk id="17" creationId="{873F5967-4993-405D-A3E6-84DCEFF44C2A}"/>
          </ac:cxnSpMkLst>
        </pc:cxnChg>
        <pc:cxnChg chg="add del">
          <ac:chgData name="Cerys Williams (2416044)" userId="S::2416044@student.uwtsd.ac.uk::8bc406d8-72db-414c-873b-93712e0736e2" providerId="AD" clId="Web-{8E319E65-757E-C462-CD9A-EE563FBD47D7}" dt="2025-02-16T15:55:24.162" v="2910"/>
          <ac:cxnSpMkLst>
            <pc:docMk/>
            <pc:sldMk cId="1076216912" sldId="262"/>
            <ac:cxnSpMk id="19" creationId="{A3A523CC-BD6C-4A0D-B9DB-1DC2CE1E22F0}"/>
          </ac:cxnSpMkLst>
        </pc:cxnChg>
        <pc:cxnChg chg="add">
          <ac:chgData name="Cerys Williams (2416044)" userId="S::2416044@student.uwtsd.ac.uk::8bc406d8-72db-414c-873b-93712e0736e2" providerId="AD" clId="Web-{8E319E65-757E-C462-CD9A-EE563FBD47D7}" dt="2025-02-16T15:55:24.162" v="2910"/>
          <ac:cxnSpMkLst>
            <pc:docMk/>
            <pc:sldMk cId="1076216912" sldId="262"/>
            <ac:cxnSpMk id="28" creationId="{13AC671C-E66F-43C5-A66A-C477339DD232}"/>
          </ac:cxnSpMkLst>
        </pc:cxnChg>
      </pc:sldChg>
      <pc:sldChg chg="modSp new">
        <pc:chgData name="Cerys Williams (2416044)" userId="S::2416044@student.uwtsd.ac.uk::8bc406d8-72db-414c-873b-93712e0736e2" providerId="AD" clId="Web-{8E319E65-757E-C462-CD9A-EE563FBD47D7}" dt="2025-02-16T16:06:23.447" v="3121" actId="20577"/>
        <pc:sldMkLst>
          <pc:docMk/>
          <pc:sldMk cId="1714478783" sldId="263"/>
        </pc:sldMkLst>
        <pc:spChg chg="mod">
          <ac:chgData name="Cerys Williams (2416044)" userId="S::2416044@student.uwtsd.ac.uk::8bc406d8-72db-414c-873b-93712e0736e2" providerId="AD" clId="Web-{8E319E65-757E-C462-CD9A-EE563FBD47D7}" dt="2025-02-15T22:52:57.678" v="2334" actId="20577"/>
          <ac:spMkLst>
            <pc:docMk/>
            <pc:sldMk cId="1714478783" sldId="263"/>
            <ac:spMk id="2" creationId="{9E929E76-3578-8284-461D-D0E2C52517A6}"/>
          </ac:spMkLst>
        </pc:spChg>
        <pc:spChg chg="mod">
          <ac:chgData name="Cerys Williams (2416044)" userId="S::2416044@student.uwtsd.ac.uk::8bc406d8-72db-414c-873b-93712e0736e2" providerId="AD" clId="Web-{8E319E65-757E-C462-CD9A-EE563FBD47D7}" dt="2025-02-16T16:06:23.447" v="3121" actId="20577"/>
          <ac:spMkLst>
            <pc:docMk/>
            <pc:sldMk cId="1714478783" sldId="263"/>
            <ac:spMk id="3" creationId="{5CF40916-5B1D-4A13-482E-7D8994EB4E67}"/>
          </ac:spMkLst>
        </pc:spChg>
      </pc:sldChg>
      <pc:sldChg chg="modSp new">
        <pc:chgData name="Cerys Williams (2416044)" userId="S::2416044@student.uwtsd.ac.uk::8bc406d8-72db-414c-873b-93712e0736e2" providerId="AD" clId="Web-{8E319E65-757E-C462-CD9A-EE563FBD47D7}" dt="2025-02-16T16:07:19.574" v="3139" actId="20577"/>
        <pc:sldMkLst>
          <pc:docMk/>
          <pc:sldMk cId="724454205" sldId="264"/>
        </pc:sldMkLst>
        <pc:spChg chg="mod">
          <ac:chgData name="Cerys Williams (2416044)" userId="S::2416044@student.uwtsd.ac.uk::8bc406d8-72db-414c-873b-93712e0736e2" providerId="AD" clId="Web-{8E319E65-757E-C462-CD9A-EE563FBD47D7}" dt="2025-02-16T15:44:24.298" v="2788" actId="20577"/>
          <ac:spMkLst>
            <pc:docMk/>
            <pc:sldMk cId="724454205" sldId="264"/>
            <ac:spMk id="2" creationId="{274D513E-E047-9BB9-302A-9334D368B865}"/>
          </ac:spMkLst>
        </pc:spChg>
        <pc:spChg chg="mod">
          <ac:chgData name="Cerys Williams (2416044)" userId="S::2416044@student.uwtsd.ac.uk::8bc406d8-72db-414c-873b-93712e0736e2" providerId="AD" clId="Web-{8E319E65-757E-C462-CD9A-EE563FBD47D7}" dt="2025-02-16T16:07:19.574" v="3139" actId="20577"/>
          <ac:spMkLst>
            <pc:docMk/>
            <pc:sldMk cId="724454205" sldId="264"/>
            <ac:spMk id="3" creationId="{F9F22D31-8110-82C6-9915-ADB70E001121}"/>
          </ac:spMkLst>
        </pc:spChg>
      </pc:sldChg>
      <pc:sldChg chg="modSp new">
        <pc:chgData name="Cerys Williams (2416044)" userId="S::2416044@student.uwtsd.ac.uk::8bc406d8-72db-414c-873b-93712e0736e2" providerId="AD" clId="Web-{8E319E65-757E-C462-CD9A-EE563FBD47D7}" dt="2025-02-16T16:25:51.341" v="3335" actId="20577"/>
        <pc:sldMkLst>
          <pc:docMk/>
          <pc:sldMk cId="1919088662" sldId="265"/>
        </pc:sldMkLst>
        <pc:spChg chg="mod">
          <ac:chgData name="Cerys Williams (2416044)" userId="S::2416044@student.uwtsd.ac.uk::8bc406d8-72db-414c-873b-93712e0736e2" providerId="AD" clId="Web-{8E319E65-757E-C462-CD9A-EE563FBD47D7}" dt="2025-02-16T16:09:23.782" v="3146" actId="20577"/>
          <ac:spMkLst>
            <pc:docMk/>
            <pc:sldMk cId="1919088662" sldId="265"/>
            <ac:spMk id="2" creationId="{A0468A3D-CB6E-4E78-B9ED-34F4D8B0CC08}"/>
          </ac:spMkLst>
        </pc:spChg>
        <pc:spChg chg="mod">
          <ac:chgData name="Cerys Williams (2416044)" userId="S::2416044@student.uwtsd.ac.uk::8bc406d8-72db-414c-873b-93712e0736e2" providerId="AD" clId="Web-{8E319E65-757E-C462-CD9A-EE563FBD47D7}" dt="2025-02-16T16:25:51.341" v="3335" actId="20577"/>
          <ac:spMkLst>
            <pc:docMk/>
            <pc:sldMk cId="1919088662" sldId="265"/>
            <ac:spMk id="3" creationId="{A744EEC2-1420-0D5A-E12B-2363C228977A}"/>
          </ac:spMkLst>
        </pc:spChg>
      </pc:sldChg>
      <pc:sldMasterChg chg="add del addSldLayout delSldLayout">
        <pc:chgData name="Cerys Williams (2416044)" userId="S::2416044@student.uwtsd.ac.uk::8bc406d8-72db-414c-873b-93712e0736e2" providerId="AD" clId="Web-{8E319E65-757E-C462-CD9A-EE563FBD47D7}" dt="2025-02-15T21:10:57.126" v="2"/>
        <pc:sldMasterMkLst>
          <pc:docMk/>
          <pc:sldMasterMk cId="2460954070" sldId="2147483660"/>
        </pc:sldMasterMkLst>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2385387890" sldId="2147483661"/>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949138452" sldId="2147483662"/>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2591524520" sldId="2147483663"/>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1203092039" sldId="2147483664"/>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733172339" sldId="2147483665"/>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210312558" sldId="2147483666"/>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146388984" sldId="2147483667"/>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171841454" sldId="2147483668"/>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1718958274" sldId="2147483669"/>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2202905451" sldId="2147483670"/>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479445657" sldId="2147483671"/>
          </pc:sldLayoutMkLst>
        </pc:sldLayoutChg>
      </pc:sldMasterChg>
      <pc:sldMasterChg chg="add addSldLayout">
        <pc:chgData name="Cerys Williams (2416044)" userId="S::2416044@student.uwtsd.ac.uk::8bc406d8-72db-414c-873b-93712e0736e2" providerId="AD" clId="Web-{8E319E65-757E-C462-CD9A-EE563FBD47D7}" dt="2025-02-15T21:10:57.126" v="2"/>
        <pc:sldMasterMkLst>
          <pc:docMk/>
          <pc:sldMasterMk cId="2774968222" sldId="2147483734"/>
        </pc:sldMasterMkLst>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293258641" sldId="2147483723"/>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72040767" sldId="2147483724"/>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547967191" sldId="2147483725"/>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2871512074" sldId="2147483726"/>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2509744867" sldId="2147483727"/>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967198315" sldId="2147483728"/>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368696761" sldId="2147483729"/>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357669044" sldId="2147483730"/>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3298838166" sldId="2147483731"/>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992255517" sldId="2147483732"/>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364765152" sldId="2147483733"/>
          </pc:sldLayoutMkLst>
        </pc:sldLayoutChg>
      </pc:sldMasterChg>
      <pc:sldMasterChg chg="add del addSldLayout delSldLayout">
        <pc:chgData name="Cerys Williams (2416044)" userId="S::2416044@student.uwtsd.ac.uk::8bc406d8-72db-414c-873b-93712e0736e2" providerId="AD" clId="Web-{8E319E65-757E-C462-CD9A-EE563FBD47D7}" dt="2025-02-15T21:10:57.048" v="1"/>
        <pc:sldMasterMkLst>
          <pc:docMk/>
          <pc:sldMasterMk cId="3761634216" sldId="2147483773"/>
        </pc:sldMasterMkLst>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4185694531" sldId="2147483762"/>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3244477865" sldId="2147483763"/>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996261480" sldId="2147483764"/>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3982490556" sldId="2147483765"/>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1840372022" sldId="2147483766"/>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347980268" sldId="2147483767"/>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497166307" sldId="2147483768"/>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1541190133" sldId="2147483769"/>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404672631" sldId="2147483770"/>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642504176" sldId="2147483771"/>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1863198465" sldId="2147483772"/>
          </pc:sldLayoutMkLst>
        </pc:sldLayoutChg>
      </pc:sldMasterChg>
    </pc:docChg>
  </pc:docChgLst>
  <pc:docChgLst>
    <pc:chgData name="Cerys Williams (2416044)" userId="S::2416044@student.uwtsd.ac.uk::8bc406d8-72db-414c-873b-93712e0736e2" providerId="AD" clId="Web-{53B5C846-7DDD-EBC3-9541-6B7BF68A1DAB}"/>
    <pc:docChg chg="addSld modSld sldOrd">
      <pc:chgData name="Cerys Williams (2416044)" userId="S::2416044@student.uwtsd.ac.uk::8bc406d8-72db-414c-873b-93712e0736e2" providerId="AD" clId="Web-{53B5C846-7DDD-EBC3-9541-6B7BF68A1DAB}" dt="2025-03-02T19:38:43.757" v="65" actId="20577"/>
      <pc:docMkLst>
        <pc:docMk/>
      </pc:docMkLst>
      <pc:sldChg chg="modSp">
        <pc:chgData name="Cerys Williams (2416044)" userId="S::2416044@student.uwtsd.ac.uk::8bc406d8-72db-414c-873b-93712e0736e2" providerId="AD" clId="Web-{53B5C846-7DDD-EBC3-9541-6B7BF68A1DAB}" dt="2025-02-18T14:14:10.639" v="15" actId="20577"/>
        <pc:sldMkLst>
          <pc:docMk/>
          <pc:sldMk cId="109857222" sldId="256"/>
        </pc:sldMkLst>
        <pc:spChg chg="mod">
          <ac:chgData name="Cerys Williams (2416044)" userId="S::2416044@student.uwtsd.ac.uk::8bc406d8-72db-414c-873b-93712e0736e2" providerId="AD" clId="Web-{53B5C846-7DDD-EBC3-9541-6B7BF68A1DAB}" dt="2025-02-18T14:14:10.639" v="15" actId="20577"/>
          <ac:spMkLst>
            <pc:docMk/>
            <pc:sldMk cId="109857222" sldId="256"/>
            <ac:spMk id="2" creationId="{00000000-0000-0000-0000-000000000000}"/>
          </ac:spMkLst>
        </pc:spChg>
      </pc:sldChg>
      <pc:sldChg chg="modSp">
        <pc:chgData name="Cerys Williams (2416044)" userId="S::2416044@student.uwtsd.ac.uk::8bc406d8-72db-414c-873b-93712e0736e2" providerId="AD" clId="Web-{53B5C846-7DDD-EBC3-9541-6B7BF68A1DAB}" dt="2025-03-02T18:05:06.903" v="34" actId="20577"/>
        <pc:sldMkLst>
          <pc:docMk/>
          <pc:sldMk cId="698760458" sldId="257"/>
        </pc:sldMkLst>
        <pc:spChg chg="mod">
          <ac:chgData name="Cerys Williams (2416044)" userId="S::2416044@student.uwtsd.ac.uk::8bc406d8-72db-414c-873b-93712e0736e2" providerId="AD" clId="Web-{53B5C846-7DDD-EBC3-9541-6B7BF68A1DAB}" dt="2025-02-18T14:15:44.958" v="29" actId="20577"/>
          <ac:spMkLst>
            <pc:docMk/>
            <pc:sldMk cId="698760458" sldId="257"/>
            <ac:spMk id="2" creationId="{F7CF617C-ACDE-F20C-FDF4-0FA5F94964B1}"/>
          </ac:spMkLst>
        </pc:spChg>
        <pc:spChg chg="mod">
          <ac:chgData name="Cerys Williams (2416044)" userId="S::2416044@student.uwtsd.ac.uk::8bc406d8-72db-414c-873b-93712e0736e2" providerId="AD" clId="Web-{53B5C846-7DDD-EBC3-9541-6B7BF68A1DAB}" dt="2025-03-02T18:05:06.903" v="34" actId="20577"/>
          <ac:spMkLst>
            <pc:docMk/>
            <pc:sldMk cId="698760458" sldId="257"/>
            <ac:spMk id="3" creationId="{6862017E-C022-EC1F-07D8-57E0D6384CE1}"/>
          </ac:spMkLst>
        </pc:spChg>
      </pc:sldChg>
      <pc:sldChg chg="modSp">
        <pc:chgData name="Cerys Williams (2416044)" userId="S::2416044@student.uwtsd.ac.uk::8bc406d8-72db-414c-873b-93712e0736e2" providerId="AD" clId="Web-{53B5C846-7DDD-EBC3-9541-6B7BF68A1DAB}" dt="2025-03-02T18:57:54.221" v="36" actId="20577"/>
        <pc:sldMkLst>
          <pc:docMk/>
          <pc:sldMk cId="2409064693" sldId="259"/>
        </pc:sldMkLst>
        <pc:spChg chg="mod">
          <ac:chgData name="Cerys Williams (2416044)" userId="S::2416044@student.uwtsd.ac.uk::8bc406d8-72db-414c-873b-93712e0736e2" providerId="AD" clId="Web-{53B5C846-7DDD-EBC3-9541-6B7BF68A1DAB}" dt="2025-02-18T14:15:32.660" v="24" actId="20577"/>
          <ac:spMkLst>
            <pc:docMk/>
            <pc:sldMk cId="2409064693" sldId="259"/>
            <ac:spMk id="2" creationId="{2271A123-EEC2-433E-C468-5EB870FFD464}"/>
          </ac:spMkLst>
        </pc:spChg>
        <pc:spChg chg="mod">
          <ac:chgData name="Cerys Williams (2416044)" userId="S::2416044@student.uwtsd.ac.uk::8bc406d8-72db-414c-873b-93712e0736e2" providerId="AD" clId="Web-{53B5C846-7DDD-EBC3-9541-6B7BF68A1DAB}" dt="2025-03-02T18:57:54.221" v="36" actId="20577"/>
          <ac:spMkLst>
            <pc:docMk/>
            <pc:sldMk cId="2409064693" sldId="259"/>
            <ac:spMk id="3" creationId="{BDE43622-267D-7E58-83C0-2A512E60C6FD}"/>
          </ac:spMkLst>
        </pc:spChg>
      </pc:sldChg>
      <pc:sldChg chg="modSp ord">
        <pc:chgData name="Cerys Williams (2416044)" userId="S::2416044@student.uwtsd.ac.uk::8bc406d8-72db-414c-873b-93712e0736e2" providerId="AD" clId="Web-{53B5C846-7DDD-EBC3-9541-6B7BF68A1DAB}" dt="2025-03-02T19:38:43.757" v="65" actId="20577"/>
        <pc:sldMkLst>
          <pc:docMk/>
          <pc:sldMk cId="1076216912" sldId="262"/>
        </pc:sldMkLst>
        <pc:spChg chg="mod">
          <ac:chgData name="Cerys Williams (2416044)" userId="S::2416044@student.uwtsd.ac.uk::8bc406d8-72db-414c-873b-93712e0736e2" providerId="AD" clId="Web-{53B5C846-7DDD-EBC3-9541-6B7BF68A1DAB}" dt="2025-03-02T19:38:43.757" v="65" actId="20577"/>
          <ac:spMkLst>
            <pc:docMk/>
            <pc:sldMk cId="1076216912" sldId="262"/>
            <ac:spMk id="3" creationId="{53DD4152-1ADF-14DB-267C-5922E59120BD}"/>
          </ac:spMkLst>
        </pc:spChg>
      </pc:sldChg>
      <pc:sldChg chg="modSp">
        <pc:chgData name="Cerys Williams (2416044)" userId="S::2416044@student.uwtsd.ac.uk::8bc406d8-72db-414c-873b-93712e0736e2" providerId="AD" clId="Web-{53B5C846-7DDD-EBC3-9541-6B7BF68A1DAB}" dt="2025-03-02T19:26:45.484" v="52" actId="20577"/>
        <pc:sldMkLst>
          <pc:docMk/>
          <pc:sldMk cId="724454205" sldId="264"/>
        </pc:sldMkLst>
        <pc:spChg chg="mod">
          <ac:chgData name="Cerys Williams (2416044)" userId="S::2416044@student.uwtsd.ac.uk::8bc406d8-72db-414c-873b-93712e0736e2" providerId="AD" clId="Web-{53B5C846-7DDD-EBC3-9541-6B7BF68A1DAB}" dt="2025-02-18T12:30:33.355" v="9" actId="20577"/>
          <ac:spMkLst>
            <pc:docMk/>
            <pc:sldMk cId="724454205" sldId="264"/>
            <ac:spMk id="2" creationId="{274D513E-E047-9BB9-302A-9334D368B865}"/>
          </ac:spMkLst>
        </pc:spChg>
        <pc:spChg chg="mod">
          <ac:chgData name="Cerys Williams (2416044)" userId="S::2416044@student.uwtsd.ac.uk::8bc406d8-72db-414c-873b-93712e0736e2" providerId="AD" clId="Web-{53B5C846-7DDD-EBC3-9541-6B7BF68A1DAB}" dt="2025-03-02T19:26:45.484" v="52" actId="20577"/>
          <ac:spMkLst>
            <pc:docMk/>
            <pc:sldMk cId="724454205" sldId="264"/>
            <ac:spMk id="3" creationId="{F9F22D31-8110-82C6-9915-ADB70E001121}"/>
          </ac:spMkLst>
        </pc:spChg>
      </pc:sldChg>
      <pc:sldChg chg="modSp">
        <pc:chgData name="Cerys Williams (2416044)" userId="S::2416044@student.uwtsd.ac.uk::8bc406d8-72db-414c-873b-93712e0736e2" providerId="AD" clId="Web-{53B5C846-7DDD-EBC3-9541-6B7BF68A1DAB}" dt="2025-03-02T19:14:01.714" v="37" actId="20577"/>
        <pc:sldMkLst>
          <pc:docMk/>
          <pc:sldMk cId="1919088662" sldId="265"/>
        </pc:sldMkLst>
        <pc:spChg chg="mod">
          <ac:chgData name="Cerys Williams (2416044)" userId="S::2416044@student.uwtsd.ac.uk::8bc406d8-72db-414c-873b-93712e0736e2" providerId="AD" clId="Web-{53B5C846-7DDD-EBC3-9541-6B7BF68A1DAB}" dt="2025-03-02T19:14:01.714" v="37" actId="20577"/>
          <ac:spMkLst>
            <pc:docMk/>
            <pc:sldMk cId="1919088662" sldId="265"/>
            <ac:spMk id="3" creationId="{A744EEC2-1420-0D5A-E12B-2363C228977A}"/>
          </ac:spMkLst>
        </pc:spChg>
      </pc:sldChg>
      <pc:sldChg chg="modSp new">
        <pc:chgData name="Cerys Williams (2416044)" userId="S::2416044@student.uwtsd.ac.uk::8bc406d8-72db-414c-873b-93712e0736e2" providerId="AD" clId="Web-{53B5C846-7DDD-EBC3-9541-6B7BF68A1DAB}" dt="2025-02-18T12:34:11.753" v="13" actId="20577"/>
        <pc:sldMkLst>
          <pc:docMk/>
          <pc:sldMk cId="1030052723" sldId="267"/>
        </pc:sldMkLst>
        <pc:spChg chg="mod">
          <ac:chgData name="Cerys Williams (2416044)" userId="S::2416044@student.uwtsd.ac.uk::8bc406d8-72db-414c-873b-93712e0736e2" providerId="AD" clId="Web-{53B5C846-7DDD-EBC3-9541-6B7BF68A1DAB}" dt="2025-02-18T12:34:11.753" v="13" actId="20577"/>
          <ac:spMkLst>
            <pc:docMk/>
            <pc:sldMk cId="1030052723" sldId="267"/>
            <ac:spMk id="2" creationId="{032FFA22-7A3B-4EDE-F130-0FDA69DF686A}"/>
          </ac:spMkLst>
        </pc:spChg>
      </pc:sldChg>
    </pc:docChg>
  </pc:docChgLst>
  <pc:docChgLst>
    <pc:chgData name="Cerys Williams (2416044)" userId="S::2416044@student.uwtsd.ac.uk::8bc406d8-72db-414c-873b-93712e0736e2" providerId="AD" clId="Web-{817F1210-BE90-9835-C302-20E6E7B05956}"/>
    <pc:docChg chg="modSld">
      <pc:chgData name="Cerys Williams (2416044)" userId="S::2416044@student.uwtsd.ac.uk::8bc406d8-72db-414c-873b-93712e0736e2" providerId="AD" clId="Web-{817F1210-BE90-9835-C302-20E6E7B05956}" dt="2025-02-16T16:28:08.265" v="17" actId="20577"/>
      <pc:docMkLst>
        <pc:docMk/>
      </pc:docMkLst>
      <pc:sldChg chg="modSp">
        <pc:chgData name="Cerys Williams (2416044)" userId="S::2416044@student.uwtsd.ac.uk::8bc406d8-72db-414c-873b-93712e0736e2" providerId="AD" clId="Web-{817F1210-BE90-9835-C302-20E6E7B05956}" dt="2025-02-16T16:28:08.265" v="17" actId="20577"/>
        <pc:sldMkLst>
          <pc:docMk/>
          <pc:sldMk cId="492545297" sldId="258"/>
        </pc:sldMkLst>
        <pc:spChg chg="mod">
          <ac:chgData name="Cerys Williams (2416044)" userId="S::2416044@student.uwtsd.ac.uk::8bc406d8-72db-414c-873b-93712e0736e2" providerId="AD" clId="Web-{817F1210-BE90-9835-C302-20E6E7B05956}" dt="2025-02-16T16:28:08.265" v="17" actId="20577"/>
          <ac:spMkLst>
            <pc:docMk/>
            <pc:sldMk cId="492545297" sldId="258"/>
            <ac:spMk id="3" creationId="{4F366601-25E7-683A-042E-DDA1F3CA39DB}"/>
          </ac:spMkLst>
        </pc:spChg>
      </pc:sldChg>
    </pc:docChg>
  </pc:docChgLst>
  <pc:docChgLst>
    <pc:chgData name="Cerys Williams (2416044)" userId="S::2416044@student.uwtsd.ac.uk::8bc406d8-72db-414c-873b-93712e0736e2" providerId="AD" clId="Web-{26F5726E-AB48-99F2-A267-1DB970CBA471}"/>
    <pc:docChg chg="modSld">
      <pc:chgData name="Cerys Williams (2416044)" userId="S::2416044@student.uwtsd.ac.uk::8bc406d8-72db-414c-873b-93712e0736e2" providerId="AD" clId="Web-{26F5726E-AB48-99F2-A267-1DB970CBA471}" dt="2025-02-16T16:31:33.859" v="4"/>
      <pc:docMkLst>
        <pc:docMk/>
      </pc:docMkLst>
      <pc:sldChg chg="addSp modSp mod setBg">
        <pc:chgData name="Cerys Williams (2416044)" userId="S::2416044@student.uwtsd.ac.uk::8bc406d8-72db-414c-873b-93712e0736e2" providerId="AD" clId="Web-{26F5726E-AB48-99F2-A267-1DB970CBA471}" dt="2025-02-16T16:31:33.859" v="4"/>
        <pc:sldMkLst>
          <pc:docMk/>
          <pc:sldMk cId="1919088662" sldId="265"/>
        </pc:sldMkLst>
        <pc:spChg chg="mod">
          <ac:chgData name="Cerys Williams (2416044)" userId="S::2416044@student.uwtsd.ac.uk::8bc406d8-72db-414c-873b-93712e0736e2" providerId="AD" clId="Web-{26F5726E-AB48-99F2-A267-1DB970CBA471}" dt="2025-02-16T16:31:33.859" v="4"/>
          <ac:spMkLst>
            <pc:docMk/>
            <pc:sldMk cId="1919088662" sldId="265"/>
            <ac:spMk id="2" creationId="{A0468A3D-CB6E-4E78-B9ED-34F4D8B0CC08}"/>
          </ac:spMkLst>
        </pc:spChg>
        <pc:spChg chg="mod">
          <ac:chgData name="Cerys Williams (2416044)" userId="S::2416044@student.uwtsd.ac.uk::8bc406d8-72db-414c-873b-93712e0736e2" providerId="AD" clId="Web-{26F5726E-AB48-99F2-A267-1DB970CBA471}" dt="2025-02-16T16:31:33.859" v="4"/>
          <ac:spMkLst>
            <pc:docMk/>
            <pc:sldMk cId="1919088662" sldId="265"/>
            <ac:spMk id="3" creationId="{A744EEC2-1420-0D5A-E12B-2363C228977A}"/>
          </ac:spMkLst>
        </pc:spChg>
        <pc:spChg chg="add">
          <ac:chgData name="Cerys Williams (2416044)" userId="S::2416044@student.uwtsd.ac.uk::8bc406d8-72db-414c-873b-93712e0736e2" providerId="AD" clId="Web-{26F5726E-AB48-99F2-A267-1DB970CBA471}" dt="2025-02-16T16:31:33.859" v="4"/>
          <ac:spMkLst>
            <pc:docMk/>
            <pc:sldMk cId="1919088662" sldId="265"/>
            <ac:spMk id="9" creationId="{5B8092E2-D77A-4CE6-BB2D-6269784456A0}"/>
          </ac:spMkLst>
        </pc:spChg>
        <pc:spChg chg="add">
          <ac:chgData name="Cerys Williams (2416044)" userId="S::2416044@student.uwtsd.ac.uk::8bc406d8-72db-414c-873b-93712e0736e2" providerId="AD" clId="Web-{26F5726E-AB48-99F2-A267-1DB970CBA471}" dt="2025-02-16T16:31:33.859" v="4"/>
          <ac:spMkLst>
            <pc:docMk/>
            <pc:sldMk cId="1919088662" sldId="265"/>
            <ac:spMk id="11" creationId="{D02CD835-4B0F-45D6-9B85-B049A1005789}"/>
          </ac:spMkLst>
        </pc:spChg>
        <pc:picChg chg="add mod">
          <ac:chgData name="Cerys Williams (2416044)" userId="S::2416044@student.uwtsd.ac.uk::8bc406d8-72db-414c-873b-93712e0736e2" providerId="AD" clId="Web-{26F5726E-AB48-99F2-A267-1DB970CBA471}" dt="2025-02-16T16:31:33.859" v="4"/>
          <ac:picMkLst>
            <pc:docMk/>
            <pc:sldMk cId="1919088662" sldId="265"/>
            <ac:picMk id="4" creationId="{6D6D9EE1-A0B1-8003-4154-0FA3E6511DB0}"/>
          </ac:picMkLst>
        </pc:picChg>
        <pc:cxnChg chg="add">
          <ac:chgData name="Cerys Williams (2416044)" userId="S::2416044@student.uwtsd.ac.uk::8bc406d8-72db-414c-873b-93712e0736e2" providerId="AD" clId="Web-{26F5726E-AB48-99F2-A267-1DB970CBA471}" dt="2025-02-16T16:31:33.859" v="4"/>
          <ac:cxnSpMkLst>
            <pc:docMk/>
            <pc:sldMk cId="1919088662" sldId="265"/>
            <ac:cxnSpMk id="13" creationId="{7971A1EC-5980-40B2-973F-0D3D6630DBE1}"/>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15" creationId="{B0049A56-C4C2-4C0F-9F4F-D0E34391D968}"/>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17" creationId="{7D02BE56-7EB5-4E62-B6E2-1C49E470A964}"/>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19" creationId="{C4595B06-EDA5-4E45-BED4-7891E7E0CD4D}"/>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23" creationId="{59592DA5-68A4-46A6-90EA-F0304FF8EED7}"/>
          </ac:cxnSpMkLst>
        </pc:cxnChg>
      </pc:sldChg>
    </pc:docChg>
  </pc:docChgLst>
  <pc:docChgLst>
    <pc:chgData name="Cerys Williams (2416044)" userId="S::2416044@student.uwtsd.ac.uk::8bc406d8-72db-414c-873b-93712e0736e2" providerId="AD" clId="Web-{265AE72A-D1EE-E333-C49F-8A496AB1CF6A}"/>
    <pc:docChg chg="addSld modSld">
      <pc:chgData name="Cerys Williams (2416044)" userId="S::2416044@student.uwtsd.ac.uk::8bc406d8-72db-414c-873b-93712e0736e2" providerId="AD" clId="Web-{265AE72A-D1EE-E333-C49F-8A496AB1CF6A}" dt="2025-02-16T17:55:17.346" v="911" actId="20577"/>
      <pc:docMkLst>
        <pc:docMk/>
      </pc:docMkLst>
      <pc:sldChg chg="addSp delSp modSp mod setBg">
        <pc:chgData name="Cerys Williams (2416044)" userId="S::2416044@student.uwtsd.ac.uk::8bc406d8-72db-414c-873b-93712e0736e2" providerId="AD" clId="Web-{265AE72A-D1EE-E333-C49F-8A496AB1CF6A}" dt="2025-02-16T17:53:03.437" v="846" actId="14100"/>
        <pc:sldMkLst>
          <pc:docMk/>
          <pc:sldMk cId="2409064693" sldId="259"/>
        </pc:sldMkLst>
        <pc:spChg chg="mod">
          <ac:chgData name="Cerys Williams (2416044)" userId="S::2416044@student.uwtsd.ac.uk::8bc406d8-72db-414c-873b-93712e0736e2" providerId="AD" clId="Web-{265AE72A-D1EE-E333-C49F-8A496AB1CF6A}" dt="2025-02-16T17:51:56.920" v="806" actId="20577"/>
          <ac:spMkLst>
            <pc:docMk/>
            <pc:sldMk cId="2409064693" sldId="259"/>
            <ac:spMk id="2" creationId="{2271A123-EEC2-433E-C468-5EB870FFD464}"/>
          </ac:spMkLst>
        </pc:spChg>
        <pc:spChg chg="mod">
          <ac:chgData name="Cerys Williams (2416044)" userId="S::2416044@student.uwtsd.ac.uk::8bc406d8-72db-414c-873b-93712e0736e2" providerId="AD" clId="Web-{265AE72A-D1EE-E333-C49F-8A496AB1CF6A}" dt="2025-02-16T17:53:03.437" v="846" actId="14100"/>
          <ac:spMkLst>
            <pc:docMk/>
            <pc:sldMk cId="2409064693" sldId="259"/>
            <ac:spMk id="3" creationId="{BDE43622-267D-7E58-83C0-2A512E60C6FD}"/>
          </ac:spMkLst>
        </pc:spChg>
        <pc:spChg chg="del mod">
          <ac:chgData name="Cerys Williams (2416044)" userId="S::2416044@student.uwtsd.ac.uk::8bc406d8-72db-414c-873b-93712e0736e2" providerId="AD" clId="Web-{265AE72A-D1EE-E333-C49F-8A496AB1CF6A}" dt="2025-02-16T16:36:24.806" v="31"/>
          <ac:spMkLst>
            <pc:docMk/>
            <pc:sldMk cId="2409064693" sldId="259"/>
            <ac:spMk id="4" creationId="{FD1CFB8B-7A5F-9107-7585-4416918B19A6}"/>
          </ac:spMkLst>
        </pc:spChg>
        <pc:spChg chg="add">
          <ac:chgData name="Cerys Williams (2416044)" userId="S::2416044@student.uwtsd.ac.uk::8bc406d8-72db-414c-873b-93712e0736e2" providerId="AD" clId="Web-{265AE72A-D1EE-E333-C49F-8A496AB1CF6A}" dt="2025-02-16T16:36:59.229" v="38"/>
          <ac:spMkLst>
            <pc:docMk/>
            <pc:sldMk cId="2409064693" sldId="259"/>
            <ac:spMk id="8" creationId="{81775E6C-9FE7-4AE4-ABE7-2568D95DEAE0}"/>
          </ac:spMkLst>
        </pc:spChg>
        <pc:spChg chg="add">
          <ac:chgData name="Cerys Williams (2416044)" userId="S::2416044@student.uwtsd.ac.uk::8bc406d8-72db-414c-873b-93712e0736e2" providerId="AD" clId="Web-{265AE72A-D1EE-E333-C49F-8A496AB1CF6A}" dt="2025-02-16T16:36:59.229" v="38"/>
          <ac:spMkLst>
            <pc:docMk/>
            <pc:sldMk cId="2409064693" sldId="259"/>
            <ac:spMk id="10" creationId="{6F1D8699-067D-4768-9F87-3E302B3797BC}"/>
          </ac:spMkLst>
        </pc:spChg>
        <pc:cxnChg chg="add">
          <ac:chgData name="Cerys Williams (2416044)" userId="S::2416044@student.uwtsd.ac.uk::8bc406d8-72db-414c-873b-93712e0736e2" providerId="AD" clId="Web-{265AE72A-D1EE-E333-C49F-8A496AB1CF6A}" dt="2025-02-16T16:36:59.229" v="38"/>
          <ac:cxnSpMkLst>
            <pc:docMk/>
            <pc:sldMk cId="2409064693" sldId="259"/>
            <ac:cxnSpMk id="12" creationId="{E8A66062-E0FE-4EE7-9840-EC05B87ACF47}"/>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14" creationId="{7A364443-B44B-44C9-B8C4-AED23CB62151}"/>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16" creationId="{B3087726-EFA7-48B6-8527-80902BB5587C}"/>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18" creationId="{384CA14D-52DC-4F3C-A1CE-235B99A179A8}"/>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20" creationId="{A3B4C179-2540-4304-9C9C-2AAAA53EFDC7}"/>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22" creationId="{C5950BAB-F521-4A52-A263-D105789771E6}"/>
          </ac:cxnSpMkLst>
        </pc:cxnChg>
      </pc:sldChg>
      <pc:sldChg chg="modSp">
        <pc:chgData name="Cerys Williams (2416044)" userId="S::2416044@student.uwtsd.ac.uk::8bc406d8-72db-414c-873b-93712e0736e2" providerId="AD" clId="Web-{265AE72A-D1EE-E333-C49F-8A496AB1CF6A}" dt="2025-02-16T17:55:17.346" v="911" actId="20577"/>
        <pc:sldMkLst>
          <pc:docMk/>
          <pc:sldMk cId="219530053" sldId="260"/>
        </pc:sldMkLst>
        <pc:spChg chg="mod">
          <ac:chgData name="Cerys Williams (2416044)" userId="S::2416044@student.uwtsd.ac.uk::8bc406d8-72db-414c-873b-93712e0736e2" providerId="AD" clId="Web-{265AE72A-D1EE-E333-C49F-8A496AB1CF6A}" dt="2025-02-16T17:55:17.346" v="911" actId="20577"/>
          <ac:spMkLst>
            <pc:docMk/>
            <pc:sldMk cId="219530053" sldId="260"/>
            <ac:spMk id="2" creationId="{DF67DF50-95F9-2275-34DB-32185B58B75E}"/>
          </ac:spMkLst>
        </pc:spChg>
      </pc:sldChg>
      <pc:sldChg chg="addSp delSp modSp mod setBg">
        <pc:chgData name="Cerys Williams (2416044)" userId="S::2416044@student.uwtsd.ac.uk::8bc406d8-72db-414c-873b-93712e0736e2" providerId="AD" clId="Web-{265AE72A-D1EE-E333-C49F-8A496AB1CF6A}" dt="2025-02-16T16:51:15.049" v="219" actId="20577"/>
        <pc:sldMkLst>
          <pc:docMk/>
          <pc:sldMk cId="2821474531" sldId="261"/>
        </pc:sldMkLst>
        <pc:spChg chg="mod">
          <ac:chgData name="Cerys Williams (2416044)" userId="S::2416044@student.uwtsd.ac.uk::8bc406d8-72db-414c-873b-93712e0736e2" providerId="AD" clId="Web-{265AE72A-D1EE-E333-C49F-8A496AB1CF6A}" dt="2025-02-16T16:49:51.609" v="200" actId="20577"/>
          <ac:spMkLst>
            <pc:docMk/>
            <pc:sldMk cId="2821474531" sldId="261"/>
            <ac:spMk id="2" creationId="{36C3257F-C2C5-B2FE-74C1-20E206DE96B0}"/>
          </ac:spMkLst>
        </pc:spChg>
        <pc:spChg chg="add del mod">
          <ac:chgData name="Cerys Williams (2416044)" userId="S::2416044@student.uwtsd.ac.uk::8bc406d8-72db-414c-873b-93712e0736e2" providerId="AD" clId="Web-{265AE72A-D1EE-E333-C49F-8A496AB1CF6A}" dt="2025-02-16T16:49:33.421" v="197"/>
          <ac:spMkLst>
            <pc:docMk/>
            <pc:sldMk cId="2821474531" sldId="261"/>
            <ac:spMk id="3" creationId="{E092306B-241D-A64D-B81D-67CE9D1335B4}"/>
          </ac:spMkLst>
        </pc:spChg>
        <pc:spChg chg="add del">
          <ac:chgData name="Cerys Williams (2416044)" userId="S::2416044@student.uwtsd.ac.uk::8bc406d8-72db-414c-873b-93712e0736e2" providerId="AD" clId="Web-{265AE72A-D1EE-E333-C49F-8A496AB1CF6A}" dt="2025-02-16T16:49:33.375" v="196"/>
          <ac:spMkLst>
            <pc:docMk/>
            <pc:sldMk cId="2821474531" sldId="261"/>
            <ac:spMk id="9" creationId="{A6CA7A60-8DF8-4B78-BFE3-B372B90AB9F5}"/>
          </ac:spMkLst>
        </pc:spChg>
        <pc:spChg chg="add del">
          <ac:chgData name="Cerys Williams (2416044)" userId="S::2416044@student.uwtsd.ac.uk::8bc406d8-72db-414c-873b-93712e0736e2" providerId="AD" clId="Web-{265AE72A-D1EE-E333-C49F-8A496AB1CF6A}" dt="2025-02-16T16:49:33.375" v="196"/>
          <ac:spMkLst>
            <pc:docMk/>
            <pc:sldMk cId="2821474531" sldId="261"/>
            <ac:spMk id="11" creationId="{FF4BD241-F172-410B-B0DE-9D7344B35BA6}"/>
          </ac:spMkLst>
        </pc:spChg>
        <pc:spChg chg="add">
          <ac:chgData name="Cerys Williams (2416044)" userId="S::2416044@student.uwtsd.ac.uk::8bc406d8-72db-414c-873b-93712e0736e2" providerId="AD" clId="Web-{265AE72A-D1EE-E333-C49F-8A496AB1CF6A}" dt="2025-02-16T16:49:33.421" v="197"/>
          <ac:spMkLst>
            <pc:docMk/>
            <pc:sldMk cId="2821474531" sldId="261"/>
            <ac:spMk id="16" creationId="{A6CA7A60-8DF8-4B78-BFE3-B372B90AB9F5}"/>
          </ac:spMkLst>
        </pc:spChg>
        <pc:spChg chg="add">
          <ac:chgData name="Cerys Williams (2416044)" userId="S::2416044@student.uwtsd.ac.uk::8bc406d8-72db-414c-873b-93712e0736e2" providerId="AD" clId="Web-{265AE72A-D1EE-E333-C49F-8A496AB1CF6A}" dt="2025-02-16T16:49:33.421" v="197"/>
          <ac:spMkLst>
            <pc:docMk/>
            <pc:sldMk cId="2821474531" sldId="261"/>
            <ac:spMk id="17" creationId="{469A5737-8D36-4BF8-AC7D-2AA2B6B633CA}"/>
          </ac:spMkLst>
        </pc:spChg>
        <pc:graphicFrameChg chg="add del">
          <ac:chgData name="Cerys Williams (2416044)" userId="S::2416044@student.uwtsd.ac.uk::8bc406d8-72db-414c-873b-93712e0736e2" providerId="AD" clId="Web-{265AE72A-D1EE-E333-C49F-8A496AB1CF6A}" dt="2025-02-16T16:49:33.375" v="196"/>
          <ac:graphicFrameMkLst>
            <pc:docMk/>
            <pc:sldMk cId="2821474531" sldId="261"/>
            <ac:graphicFrameMk id="5" creationId="{7671D598-4ABE-2D7A-3CBE-385B87984964}"/>
          </ac:graphicFrameMkLst>
        </pc:graphicFrameChg>
        <pc:graphicFrameChg chg="add modGraphic">
          <ac:chgData name="Cerys Williams (2416044)" userId="S::2416044@student.uwtsd.ac.uk::8bc406d8-72db-414c-873b-93712e0736e2" providerId="AD" clId="Web-{265AE72A-D1EE-E333-C49F-8A496AB1CF6A}" dt="2025-02-16T16:51:15.049" v="219" actId="20577"/>
          <ac:graphicFrameMkLst>
            <pc:docMk/>
            <pc:sldMk cId="2821474531" sldId="261"/>
            <ac:graphicFrameMk id="19" creationId="{AE672AE5-25F5-9FC3-6C96-7837623B9AB2}"/>
          </ac:graphicFrameMkLst>
        </pc:graphicFrameChg>
        <pc:cxnChg chg="add del">
          <ac:chgData name="Cerys Williams (2416044)" userId="S::2416044@student.uwtsd.ac.uk::8bc406d8-72db-414c-873b-93712e0736e2" providerId="AD" clId="Web-{265AE72A-D1EE-E333-C49F-8A496AB1CF6A}" dt="2025-02-16T16:49:33.375" v="196"/>
          <ac:cxnSpMkLst>
            <pc:docMk/>
            <pc:sldMk cId="2821474531" sldId="261"/>
            <ac:cxnSpMk id="13" creationId="{F1CEFB97-33B1-4F90-A6B8-EAA26EEA1E7E}"/>
          </ac:cxnSpMkLst>
        </pc:cxnChg>
        <pc:cxnChg chg="add">
          <ac:chgData name="Cerys Williams (2416044)" userId="S::2416044@student.uwtsd.ac.uk::8bc406d8-72db-414c-873b-93712e0736e2" providerId="AD" clId="Web-{265AE72A-D1EE-E333-C49F-8A496AB1CF6A}" dt="2025-02-16T16:49:33.421" v="197"/>
          <ac:cxnSpMkLst>
            <pc:docMk/>
            <pc:sldMk cId="2821474531" sldId="261"/>
            <ac:cxnSpMk id="15" creationId="{FEAF673E-0279-495F-A8A9-F84D0AB5A491}"/>
          </ac:cxnSpMkLst>
        </pc:cxnChg>
        <pc:cxnChg chg="add">
          <ac:chgData name="Cerys Williams (2416044)" userId="S::2416044@student.uwtsd.ac.uk::8bc406d8-72db-414c-873b-93712e0736e2" providerId="AD" clId="Web-{265AE72A-D1EE-E333-C49F-8A496AB1CF6A}" dt="2025-02-16T16:49:33.421" v="197"/>
          <ac:cxnSpMkLst>
            <pc:docMk/>
            <pc:sldMk cId="2821474531" sldId="261"/>
            <ac:cxnSpMk id="18" creationId="{72ECE8B0-6962-4F5B-830A-E8F8F97267E0}"/>
          </ac:cxnSpMkLst>
        </pc:cxnChg>
      </pc:sldChg>
      <pc:sldChg chg="modSp">
        <pc:chgData name="Cerys Williams (2416044)" userId="S::2416044@student.uwtsd.ac.uk::8bc406d8-72db-414c-873b-93712e0736e2" providerId="AD" clId="Web-{265AE72A-D1EE-E333-C49F-8A496AB1CF6A}" dt="2025-02-16T17:47:51.697" v="654" actId="20577"/>
        <pc:sldMkLst>
          <pc:docMk/>
          <pc:sldMk cId="1714478783" sldId="263"/>
        </pc:sldMkLst>
        <pc:spChg chg="mod">
          <ac:chgData name="Cerys Williams (2416044)" userId="S::2416044@student.uwtsd.ac.uk::8bc406d8-72db-414c-873b-93712e0736e2" providerId="AD" clId="Web-{265AE72A-D1EE-E333-C49F-8A496AB1CF6A}" dt="2025-02-16T17:47:51.697" v="654" actId="20577"/>
          <ac:spMkLst>
            <pc:docMk/>
            <pc:sldMk cId="1714478783" sldId="263"/>
            <ac:spMk id="3" creationId="{5CF40916-5B1D-4A13-482E-7D8994EB4E67}"/>
          </ac:spMkLst>
        </pc:spChg>
      </pc:sldChg>
      <pc:sldChg chg="modSp">
        <pc:chgData name="Cerys Williams (2416044)" userId="S::2416044@student.uwtsd.ac.uk::8bc406d8-72db-414c-873b-93712e0736e2" providerId="AD" clId="Web-{265AE72A-D1EE-E333-C49F-8A496AB1CF6A}" dt="2025-02-16T17:53:36.578" v="876" actId="20577"/>
        <pc:sldMkLst>
          <pc:docMk/>
          <pc:sldMk cId="1919088662" sldId="265"/>
        </pc:sldMkLst>
        <pc:spChg chg="mod">
          <ac:chgData name="Cerys Williams (2416044)" userId="S::2416044@student.uwtsd.ac.uk::8bc406d8-72db-414c-873b-93712e0736e2" providerId="AD" clId="Web-{265AE72A-D1EE-E333-C49F-8A496AB1CF6A}" dt="2025-02-16T17:53:36.578" v="876" actId="20577"/>
          <ac:spMkLst>
            <pc:docMk/>
            <pc:sldMk cId="1919088662" sldId="265"/>
            <ac:spMk id="3" creationId="{A744EEC2-1420-0D5A-E12B-2363C228977A}"/>
          </ac:spMkLst>
        </pc:spChg>
      </pc:sldChg>
      <pc:sldChg chg="addSp delSp modSp new mod setBg">
        <pc:chgData name="Cerys Williams (2416044)" userId="S::2416044@student.uwtsd.ac.uk::8bc406d8-72db-414c-873b-93712e0736e2" providerId="AD" clId="Web-{265AE72A-D1EE-E333-C49F-8A496AB1CF6A}" dt="2025-02-16T17:50:40.013" v="787" actId="1076"/>
        <pc:sldMkLst>
          <pc:docMk/>
          <pc:sldMk cId="1120742232" sldId="266"/>
        </pc:sldMkLst>
        <pc:spChg chg="mod">
          <ac:chgData name="Cerys Williams (2416044)" userId="S::2416044@student.uwtsd.ac.uk::8bc406d8-72db-414c-873b-93712e0736e2" providerId="AD" clId="Web-{265AE72A-D1EE-E333-C49F-8A496AB1CF6A}" dt="2025-02-16T17:50:36.841" v="786" actId="1076"/>
          <ac:spMkLst>
            <pc:docMk/>
            <pc:sldMk cId="1120742232" sldId="266"/>
            <ac:spMk id="2" creationId="{C593B1C3-519D-1C75-5C2E-6ABDF87B69BB}"/>
          </ac:spMkLst>
        </pc:spChg>
        <pc:spChg chg="mod">
          <ac:chgData name="Cerys Williams (2416044)" userId="S::2416044@student.uwtsd.ac.uk::8bc406d8-72db-414c-873b-93712e0736e2" providerId="AD" clId="Web-{265AE72A-D1EE-E333-C49F-8A496AB1CF6A}" dt="2025-02-16T17:50:40.013" v="787" actId="1076"/>
          <ac:spMkLst>
            <pc:docMk/>
            <pc:sldMk cId="1120742232" sldId="266"/>
            <ac:spMk id="3" creationId="{3AEB1789-C1B0-CDCB-2ED5-86CC15679DB3}"/>
          </ac:spMkLst>
        </pc:spChg>
        <pc:spChg chg="add del">
          <ac:chgData name="Cerys Williams (2416044)" userId="S::2416044@student.uwtsd.ac.uk::8bc406d8-72db-414c-873b-93712e0736e2" providerId="AD" clId="Web-{265AE72A-D1EE-E333-C49F-8A496AB1CF6A}" dt="2025-02-16T17:50:22.090" v="785"/>
          <ac:spMkLst>
            <pc:docMk/>
            <pc:sldMk cId="1120742232" sldId="266"/>
            <ac:spMk id="9" creationId="{8B2BAECB-35E2-4DD9-8B8C-22D215DD0C10}"/>
          </ac:spMkLst>
        </pc:spChg>
        <pc:spChg chg="add del">
          <ac:chgData name="Cerys Williams (2416044)" userId="S::2416044@student.uwtsd.ac.uk::8bc406d8-72db-414c-873b-93712e0736e2" providerId="AD" clId="Web-{265AE72A-D1EE-E333-C49F-8A496AB1CF6A}" dt="2025-02-16T17:50:22.075" v="784"/>
          <ac:spMkLst>
            <pc:docMk/>
            <pc:sldMk cId="1120742232" sldId="266"/>
            <ac:spMk id="16" creationId="{F8222250-799A-4AD0-9BD1-BE6EB7A06AD0}"/>
          </ac:spMkLst>
        </pc:spChg>
        <pc:spChg chg="add del">
          <ac:chgData name="Cerys Williams (2416044)" userId="S::2416044@student.uwtsd.ac.uk::8bc406d8-72db-414c-873b-93712e0736e2" providerId="AD" clId="Web-{265AE72A-D1EE-E333-C49F-8A496AB1CF6A}" dt="2025-02-16T17:50:22.075" v="784"/>
          <ac:spMkLst>
            <pc:docMk/>
            <pc:sldMk cId="1120742232" sldId="266"/>
            <ac:spMk id="18" creationId="{B770432A-C0A6-4D4F-AE2C-705049DAB85F}"/>
          </ac:spMkLst>
        </pc:spChg>
        <pc:spChg chg="add">
          <ac:chgData name="Cerys Williams (2416044)" userId="S::2416044@student.uwtsd.ac.uk::8bc406d8-72db-414c-873b-93712e0736e2" providerId="AD" clId="Web-{265AE72A-D1EE-E333-C49F-8A496AB1CF6A}" dt="2025-02-16T17:50:22.090" v="785"/>
          <ac:spMkLst>
            <pc:docMk/>
            <pc:sldMk cId="1120742232" sldId="266"/>
            <ac:spMk id="22" creationId="{8B2BAECB-35E2-4DD9-8B8C-22D215DD0C10}"/>
          </ac:spMkLst>
        </pc:spChg>
        <pc:picChg chg="add mod ord">
          <ac:chgData name="Cerys Williams (2416044)" userId="S::2416044@student.uwtsd.ac.uk::8bc406d8-72db-414c-873b-93712e0736e2" providerId="AD" clId="Web-{265AE72A-D1EE-E333-C49F-8A496AB1CF6A}" dt="2025-02-16T17:50:22.090" v="785"/>
          <ac:picMkLst>
            <pc:docMk/>
            <pc:sldMk cId="1120742232" sldId="266"/>
            <ac:picMk id="5" creationId="{6A3C198F-F0CB-4149-E69B-B09434E565BC}"/>
          </ac:picMkLst>
        </pc:picChg>
        <pc:cxnChg chg="add del">
          <ac:chgData name="Cerys Williams (2416044)" userId="S::2416044@student.uwtsd.ac.uk::8bc406d8-72db-414c-873b-93712e0736e2" providerId="AD" clId="Web-{265AE72A-D1EE-E333-C49F-8A496AB1CF6A}" dt="2025-02-16T17:50:22.090" v="785"/>
          <ac:cxnSpMkLst>
            <pc:docMk/>
            <pc:sldMk cId="1120742232" sldId="266"/>
            <ac:cxnSpMk id="11" creationId="{13AC671C-E66F-43C5-A66A-C477339DD232}"/>
          </ac:cxnSpMkLst>
        </pc:cxnChg>
        <pc:cxnChg chg="add del">
          <ac:chgData name="Cerys Williams (2416044)" userId="S::2416044@student.uwtsd.ac.uk::8bc406d8-72db-414c-873b-93712e0736e2" providerId="AD" clId="Web-{265AE72A-D1EE-E333-C49F-8A496AB1CF6A}" dt="2025-02-16T17:50:22.075" v="784"/>
          <ac:cxnSpMkLst>
            <pc:docMk/>
            <pc:sldMk cId="1120742232" sldId="266"/>
            <ac:cxnSpMk id="20" creationId="{78FBE787-8B1D-40E5-8468-6F665BB5D7CB}"/>
          </ac:cxnSpMkLst>
        </pc:cxnChg>
        <pc:cxnChg chg="add">
          <ac:chgData name="Cerys Williams (2416044)" userId="S::2416044@student.uwtsd.ac.uk::8bc406d8-72db-414c-873b-93712e0736e2" providerId="AD" clId="Web-{265AE72A-D1EE-E333-C49F-8A496AB1CF6A}" dt="2025-02-16T17:50:22.090" v="785"/>
          <ac:cxnSpMkLst>
            <pc:docMk/>
            <pc:sldMk cId="1120742232" sldId="266"/>
            <ac:cxnSpMk id="23" creationId="{13AC671C-E66F-43C5-A66A-C477339DD232}"/>
          </ac:cxnSpMkLst>
        </pc:cxnChg>
      </pc:sldChg>
    </pc:docChg>
  </pc:docChgLst>
  <pc:docChgLst>
    <pc:chgData name="Cerys Williams (2416044)" userId="S::2416044@student.uwtsd.ac.uk::8bc406d8-72db-414c-873b-93712e0736e2" providerId="AD" clId="Web-{4A97F463-CE88-6FA4-79CB-D32479E25DD4}"/>
    <pc:docChg chg="modSld">
      <pc:chgData name="Cerys Williams (2416044)" userId="S::2416044@student.uwtsd.ac.uk::8bc406d8-72db-414c-873b-93712e0736e2" providerId="AD" clId="Web-{4A97F463-CE88-6FA4-79CB-D32479E25DD4}" dt="2025-03-03T11:15:03.645" v="8" actId="20577"/>
      <pc:docMkLst>
        <pc:docMk/>
      </pc:docMkLst>
      <pc:sldChg chg="modSp">
        <pc:chgData name="Cerys Williams (2416044)" userId="S::2416044@student.uwtsd.ac.uk::8bc406d8-72db-414c-873b-93712e0736e2" providerId="AD" clId="Web-{4A97F463-CE88-6FA4-79CB-D32479E25DD4}" dt="2025-03-03T11:15:03.645" v="8" actId="20577"/>
        <pc:sldMkLst>
          <pc:docMk/>
          <pc:sldMk cId="109857222" sldId="256"/>
        </pc:sldMkLst>
        <pc:spChg chg="mod">
          <ac:chgData name="Cerys Williams (2416044)" userId="S::2416044@student.uwtsd.ac.uk::8bc406d8-72db-414c-873b-93712e0736e2" providerId="AD" clId="Web-{4A97F463-CE88-6FA4-79CB-D32479E25DD4}" dt="2025-03-03T11:15:03.645" v="8" actId="20577"/>
          <ac:spMkLst>
            <pc:docMk/>
            <pc:sldMk cId="109857222" sldId="256"/>
            <ac:spMk id="3" creationId="{00000000-0000-0000-0000-000000000000}"/>
          </ac:spMkLst>
        </pc:spChg>
      </pc:sldChg>
    </pc:docChg>
  </pc:docChgLst>
  <pc:docChgLst>
    <pc:chgData name="Cerys Williams (2416044)" userId="S::2416044@student.uwtsd.ac.uk::8bc406d8-72db-414c-873b-93712e0736e2" providerId="AD" clId="Web-{A2FD3412-E9A1-7D10-7880-4C1AD87C7B52}"/>
    <pc:docChg chg="addSld delSld modSld">
      <pc:chgData name="Cerys Williams (2416044)" userId="S::2416044@student.uwtsd.ac.uk::8bc406d8-72db-414c-873b-93712e0736e2" providerId="AD" clId="Web-{A2FD3412-E9A1-7D10-7880-4C1AD87C7B52}" dt="2025-03-07T15:38:13.076" v="3972" actId="20577"/>
      <pc:docMkLst>
        <pc:docMk/>
      </pc:docMkLst>
      <pc:sldChg chg="addSp delSp modSp">
        <pc:chgData name="Cerys Williams (2416044)" userId="S::2416044@student.uwtsd.ac.uk::8bc406d8-72db-414c-873b-93712e0736e2" providerId="AD" clId="Web-{A2FD3412-E9A1-7D10-7880-4C1AD87C7B52}" dt="2025-03-07T15:34:30.462" v="3946" actId="1076"/>
        <pc:sldMkLst>
          <pc:docMk/>
          <pc:sldMk cId="109857222" sldId="256"/>
        </pc:sldMkLst>
        <pc:spChg chg="mod">
          <ac:chgData name="Cerys Williams (2416044)" userId="S::2416044@student.uwtsd.ac.uk::8bc406d8-72db-414c-873b-93712e0736e2" providerId="AD" clId="Web-{A2FD3412-E9A1-7D10-7880-4C1AD87C7B52}" dt="2025-03-07T15:34:30.462" v="3946" actId="1076"/>
          <ac:spMkLst>
            <pc:docMk/>
            <pc:sldMk cId="109857222" sldId="256"/>
            <ac:spMk id="2" creationId="{00000000-0000-0000-0000-000000000000}"/>
          </ac:spMkLst>
        </pc:spChg>
        <pc:spChg chg="mod">
          <ac:chgData name="Cerys Williams (2416044)" userId="S::2416044@student.uwtsd.ac.uk::8bc406d8-72db-414c-873b-93712e0736e2" providerId="AD" clId="Web-{A2FD3412-E9A1-7D10-7880-4C1AD87C7B52}" dt="2025-03-07T15:34:27.993" v="3945" actId="1076"/>
          <ac:spMkLst>
            <pc:docMk/>
            <pc:sldMk cId="109857222" sldId="256"/>
            <ac:spMk id="3" creationId="{00000000-0000-0000-0000-000000000000}"/>
          </ac:spMkLst>
        </pc:spChg>
        <pc:spChg chg="add del">
          <ac:chgData name="Cerys Williams (2416044)" userId="S::2416044@student.uwtsd.ac.uk::8bc406d8-72db-414c-873b-93712e0736e2" providerId="AD" clId="Web-{A2FD3412-E9A1-7D10-7880-4C1AD87C7B52}" dt="2025-03-07T15:34:02.414" v="3940"/>
          <ac:spMkLst>
            <pc:docMk/>
            <pc:sldMk cId="109857222" sldId="256"/>
            <ac:spMk id="25" creationId="{82950D9A-4705-4314-961A-4F88B2CE412D}"/>
          </ac:spMkLst>
        </pc:spChg>
        <pc:spChg chg="add del">
          <ac:chgData name="Cerys Williams (2416044)" userId="S::2416044@student.uwtsd.ac.uk::8bc406d8-72db-414c-873b-93712e0736e2" providerId="AD" clId="Web-{A2FD3412-E9A1-7D10-7880-4C1AD87C7B52}" dt="2025-03-07T15:34:02.414" v="3940"/>
          <ac:spMkLst>
            <pc:docMk/>
            <pc:sldMk cId="109857222" sldId="256"/>
            <ac:spMk id="26" creationId="{B13969F2-ED52-4E5C-B3FC-01E01B8B9FBC}"/>
          </ac:spMkLst>
        </pc:spChg>
        <pc:spChg chg="add del">
          <ac:chgData name="Cerys Williams (2416044)" userId="S::2416044@student.uwtsd.ac.uk::8bc406d8-72db-414c-873b-93712e0736e2" providerId="AD" clId="Web-{A2FD3412-E9A1-7D10-7880-4C1AD87C7B52}" dt="2025-03-07T15:34:02.399" v="3939"/>
          <ac:spMkLst>
            <pc:docMk/>
            <pc:sldMk cId="109857222" sldId="256"/>
            <ac:spMk id="33" creationId="{EA3B6404-C37D-4FE3-8124-9FC5ECE56273}"/>
          </ac:spMkLst>
        </pc:spChg>
        <pc:spChg chg="add">
          <ac:chgData name="Cerys Williams (2416044)" userId="S::2416044@student.uwtsd.ac.uk::8bc406d8-72db-414c-873b-93712e0736e2" providerId="AD" clId="Web-{A2FD3412-E9A1-7D10-7880-4C1AD87C7B52}" dt="2025-03-07T15:34:02.414" v="3940"/>
          <ac:spMkLst>
            <pc:docMk/>
            <pc:sldMk cId="109857222" sldId="256"/>
            <ac:spMk id="41" creationId="{82950D9A-4705-4314-961A-4F88B2CE412D}"/>
          </ac:spMkLst>
        </pc:spChg>
        <pc:picChg chg="mod">
          <ac:chgData name="Cerys Williams (2416044)" userId="S::2416044@student.uwtsd.ac.uk::8bc406d8-72db-414c-873b-93712e0736e2" providerId="AD" clId="Web-{A2FD3412-E9A1-7D10-7880-4C1AD87C7B52}" dt="2025-03-07T15:34:02.414" v="3940"/>
          <ac:picMkLst>
            <pc:docMk/>
            <pc:sldMk cId="109857222" sldId="256"/>
            <ac:picMk id="27" creationId="{F48F4514-A0FD-D4DA-51CA-994345BF14B0}"/>
          </ac:picMkLst>
        </pc:picChg>
        <pc:cxnChg chg="add del">
          <ac:chgData name="Cerys Williams (2416044)" userId="S::2416044@student.uwtsd.ac.uk::8bc406d8-72db-414c-873b-93712e0736e2" providerId="AD" clId="Web-{A2FD3412-E9A1-7D10-7880-4C1AD87C7B52}" dt="2025-03-07T15:34:02.414" v="3940"/>
          <ac:cxnSpMkLst>
            <pc:docMk/>
            <pc:sldMk cId="109857222" sldId="256"/>
            <ac:cxnSpMk id="28" creationId="{13AC671C-E66F-43C5-A66A-C477339DD232}"/>
          </ac:cxnSpMkLst>
        </pc:cxnChg>
        <pc:cxnChg chg="add del">
          <ac:chgData name="Cerys Williams (2416044)" userId="S::2416044@student.uwtsd.ac.uk::8bc406d8-72db-414c-873b-93712e0736e2" providerId="AD" clId="Web-{A2FD3412-E9A1-7D10-7880-4C1AD87C7B52}" dt="2025-03-07T15:34:02.399" v="3939"/>
          <ac:cxnSpMkLst>
            <pc:docMk/>
            <pc:sldMk cId="109857222" sldId="256"/>
            <ac:cxnSpMk id="35" creationId="{B42E889C-BF1F-40B2-86C2-92153DB7E609}"/>
          </ac:cxnSpMkLst>
        </pc:cxnChg>
        <pc:cxnChg chg="add del">
          <ac:chgData name="Cerys Williams (2416044)" userId="S::2416044@student.uwtsd.ac.uk::8bc406d8-72db-414c-873b-93712e0736e2" providerId="AD" clId="Web-{A2FD3412-E9A1-7D10-7880-4C1AD87C7B52}" dt="2025-03-07T15:34:02.399" v="3939"/>
          <ac:cxnSpMkLst>
            <pc:docMk/>
            <pc:sldMk cId="109857222" sldId="256"/>
            <ac:cxnSpMk id="37" creationId="{8557940A-71CE-48E1-BD71-2BEF15613C87}"/>
          </ac:cxnSpMkLst>
        </pc:cxnChg>
        <pc:cxnChg chg="add del">
          <ac:chgData name="Cerys Williams (2416044)" userId="S::2416044@student.uwtsd.ac.uk::8bc406d8-72db-414c-873b-93712e0736e2" providerId="AD" clId="Web-{A2FD3412-E9A1-7D10-7880-4C1AD87C7B52}" dt="2025-03-07T15:34:02.399" v="3939"/>
          <ac:cxnSpMkLst>
            <pc:docMk/>
            <pc:sldMk cId="109857222" sldId="256"/>
            <ac:cxnSpMk id="39" creationId="{4777C915-01E5-4C85-B3BF-7BF7CC3FEFE2}"/>
          </ac:cxnSpMkLst>
        </pc:cxnChg>
        <pc:cxnChg chg="add">
          <ac:chgData name="Cerys Williams (2416044)" userId="S::2416044@student.uwtsd.ac.uk::8bc406d8-72db-414c-873b-93712e0736e2" providerId="AD" clId="Web-{A2FD3412-E9A1-7D10-7880-4C1AD87C7B52}" dt="2025-03-07T15:34:02.414" v="3940"/>
          <ac:cxnSpMkLst>
            <pc:docMk/>
            <pc:sldMk cId="109857222" sldId="256"/>
            <ac:cxnSpMk id="42" creationId="{13AC671C-E66F-43C5-A66A-C477339DD232}"/>
          </ac:cxnSpMkLst>
        </pc:cxnChg>
        <pc:cxnChg chg="add">
          <ac:chgData name="Cerys Williams (2416044)" userId="S::2416044@student.uwtsd.ac.uk::8bc406d8-72db-414c-873b-93712e0736e2" providerId="AD" clId="Web-{A2FD3412-E9A1-7D10-7880-4C1AD87C7B52}" dt="2025-03-07T15:34:02.414" v="3940"/>
          <ac:cxnSpMkLst>
            <pc:docMk/>
            <pc:sldMk cId="109857222" sldId="256"/>
            <ac:cxnSpMk id="43" creationId="{EEE10AC2-20ED-4628-9A8E-14F8437B55CB}"/>
          </ac:cxnSpMkLst>
        </pc:cxnChg>
      </pc:sldChg>
      <pc:sldChg chg="modSp del">
        <pc:chgData name="Cerys Williams (2416044)" userId="S::2416044@student.uwtsd.ac.uk::8bc406d8-72db-414c-873b-93712e0736e2" providerId="AD" clId="Web-{A2FD3412-E9A1-7D10-7880-4C1AD87C7B52}" dt="2025-03-07T14:54:50.993" v="3935"/>
        <pc:sldMkLst>
          <pc:docMk/>
          <pc:sldMk cId="492545297" sldId="258"/>
        </pc:sldMkLst>
        <pc:spChg chg="mod">
          <ac:chgData name="Cerys Williams (2416044)" userId="S::2416044@student.uwtsd.ac.uk::8bc406d8-72db-414c-873b-93712e0736e2" providerId="AD" clId="Web-{A2FD3412-E9A1-7D10-7880-4C1AD87C7B52}" dt="2025-03-07T14:51:53.676" v="3895" actId="20577"/>
          <ac:spMkLst>
            <pc:docMk/>
            <pc:sldMk cId="492545297" sldId="258"/>
            <ac:spMk id="3" creationId="{4F366601-25E7-683A-042E-DDA1F3CA39DB}"/>
          </ac:spMkLst>
        </pc:spChg>
      </pc:sldChg>
      <pc:sldChg chg="del">
        <pc:chgData name="Cerys Williams (2416044)" userId="S::2416044@student.uwtsd.ac.uk::8bc406d8-72db-414c-873b-93712e0736e2" providerId="AD" clId="Web-{A2FD3412-E9A1-7D10-7880-4C1AD87C7B52}" dt="2025-03-04T17:38:14.102" v="1566"/>
        <pc:sldMkLst>
          <pc:docMk/>
          <pc:sldMk cId="2409064693" sldId="259"/>
        </pc:sldMkLst>
      </pc:sldChg>
      <pc:sldChg chg="addSp delSp modSp">
        <pc:chgData name="Cerys Williams (2416044)" userId="S::2416044@student.uwtsd.ac.uk::8bc406d8-72db-414c-873b-93712e0736e2" providerId="AD" clId="Web-{A2FD3412-E9A1-7D10-7880-4C1AD87C7B52}" dt="2025-03-07T15:36:38.074" v="3962" actId="20577"/>
        <pc:sldMkLst>
          <pc:docMk/>
          <pc:sldMk cId="219530053" sldId="260"/>
        </pc:sldMkLst>
        <pc:spChg chg="mod">
          <ac:chgData name="Cerys Williams (2416044)" userId="S::2416044@student.uwtsd.ac.uk::8bc406d8-72db-414c-873b-93712e0736e2" providerId="AD" clId="Web-{A2FD3412-E9A1-7D10-7880-4C1AD87C7B52}" dt="2025-03-07T15:36:00.870" v="3956"/>
          <ac:spMkLst>
            <pc:docMk/>
            <pc:sldMk cId="219530053" sldId="260"/>
            <ac:spMk id="2" creationId="{DF67DF50-95F9-2275-34DB-32185B58B75E}"/>
          </ac:spMkLst>
        </pc:spChg>
        <pc:spChg chg="del">
          <ac:chgData name="Cerys Williams (2416044)" userId="S::2416044@student.uwtsd.ac.uk::8bc406d8-72db-414c-873b-93712e0736e2" providerId="AD" clId="Web-{A2FD3412-E9A1-7D10-7880-4C1AD87C7B52}" dt="2025-03-07T15:36:00.870" v="3956"/>
          <ac:spMkLst>
            <pc:docMk/>
            <pc:sldMk cId="219530053" sldId="260"/>
            <ac:spMk id="17" creationId="{D6309531-94CD-4CF6-AACE-80EC085E0F34}"/>
          </ac:spMkLst>
        </pc:spChg>
        <pc:spChg chg="del">
          <ac:chgData name="Cerys Williams (2416044)" userId="S::2416044@student.uwtsd.ac.uk::8bc406d8-72db-414c-873b-93712e0736e2" providerId="AD" clId="Web-{A2FD3412-E9A1-7D10-7880-4C1AD87C7B52}" dt="2025-03-07T15:36:00.870" v="3956"/>
          <ac:spMkLst>
            <pc:docMk/>
            <pc:sldMk cId="219530053" sldId="260"/>
            <ac:spMk id="19" creationId="{DC829807-7791-462F-8C59-969B0EC71AB9}"/>
          </ac:spMkLst>
        </pc:spChg>
        <pc:spChg chg="mod ord">
          <ac:chgData name="Cerys Williams (2416044)" userId="S::2416044@student.uwtsd.ac.uk::8bc406d8-72db-414c-873b-93712e0736e2" providerId="AD" clId="Web-{A2FD3412-E9A1-7D10-7880-4C1AD87C7B52}" dt="2025-03-07T15:36:38.074" v="3962" actId="20577"/>
          <ac:spMkLst>
            <pc:docMk/>
            <pc:sldMk cId="219530053" sldId="260"/>
            <ac:spMk id="21" creationId="{3DF7AB8B-6DE6-5CB2-9A67-5AC30F631BD2}"/>
          </ac:spMkLst>
        </pc:spChg>
        <pc:spChg chg="add">
          <ac:chgData name="Cerys Williams (2416044)" userId="S::2416044@student.uwtsd.ac.uk::8bc406d8-72db-414c-873b-93712e0736e2" providerId="AD" clId="Web-{A2FD3412-E9A1-7D10-7880-4C1AD87C7B52}" dt="2025-03-07T15:36:00.870" v="3956"/>
          <ac:spMkLst>
            <pc:docMk/>
            <pc:sldMk cId="219530053" sldId="260"/>
            <ac:spMk id="29" creationId="{D6309531-94CD-4CF6-AACE-80EC085E0F34}"/>
          </ac:spMkLst>
        </pc:spChg>
        <pc:picChg chg="mod">
          <ac:chgData name="Cerys Williams (2416044)" userId="S::2416044@student.uwtsd.ac.uk::8bc406d8-72db-414c-873b-93712e0736e2" providerId="AD" clId="Web-{A2FD3412-E9A1-7D10-7880-4C1AD87C7B52}" dt="2025-03-07T15:36:00.870" v="3956"/>
          <ac:picMkLst>
            <pc:docMk/>
            <pc:sldMk cId="219530053" sldId="260"/>
            <ac:picMk id="23" creationId="{F8F1F3A8-0DA2-94EE-A50A-8C46AC92DD96}"/>
          </ac:picMkLst>
        </pc:picChg>
        <pc:cxnChg chg="del">
          <ac:chgData name="Cerys Williams (2416044)" userId="S::2416044@student.uwtsd.ac.uk::8bc406d8-72db-414c-873b-93712e0736e2" providerId="AD" clId="Web-{A2FD3412-E9A1-7D10-7880-4C1AD87C7B52}" dt="2025-03-07T15:36:00.870" v="3956"/>
          <ac:cxnSpMkLst>
            <pc:docMk/>
            <pc:sldMk cId="219530053" sldId="260"/>
            <ac:cxnSpMk id="15" creationId="{DC2312DA-BDBD-40EE-84AB-53293C1CDE04}"/>
          </ac:cxnSpMkLst>
        </pc:cxnChg>
        <pc:cxnChg chg="del">
          <ac:chgData name="Cerys Williams (2416044)" userId="S::2416044@student.uwtsd.ac.uk::8bc406d8-72db-414c-873b-93712e0736e2" providerId="AD" clId="Web-{A2FD3412-E9A1-7D10-7880-4C1AD87C7B52}" dt="2025-03-07T15:36:00.870" v="3956"/>
          <ac:cxnSpMkLst>
            <pc:docMk/>
            <pc:sldMk cId="219530053" sldId="260"/>
            <ac:cxnSpMk id="24" creationId="{F75BF611-D2A5-4454-8C47-95B0BC422843}"/>
          </ac:cxnSpMkLst>
        </pc:cxnChg>
        <pc:cxnChg chg="add">
          <ac:chgData name="Cerys Williams (2416044)" userId="S::2416044@student.uwtsd.ac.uk::8bc406d8-72db-414c-873b-93712e0736e2" providerId="AD" clId="Web-{A2FD3412-E9A1-7D10-7880-4C1AD87C7B52}" dt="2025-03-07T15:36:00.870" v="3956"/>
          <ac:cxnSpMkLst>
            <pc:docMk/>
            <pc:sldMk cId="219530053" sldId="260"/>
            <ac:cxnSpMk id="31" creationId="{F75BF611-D2A5-4454-8C47-95B0BC422843}"/>
          </ac:cxnSpMkLst>
        </pc:cxnChg>
      </pc:sldChg>
      <pc:sldChg chg="addSp delSp modSp modNotes">
        <pc:chgData name="Cerys Williams (2416044)" userId="S::2416044@student.uwtsd.ac.uk::8bc406d8-72db-414c-873b-93712e0736e2" providerId="AD" clId="Web-{A2FD3412-E9A1-7D10-7880-4C1AD87C7B52}" dt="2025-03-07T15:36:22.089" v="3959" actId="20577"/>
        <pc:sldMkLst>
          <pc:docMk/>
          <pc:sldMk cId="1076216912" sldId="262"/>
        </pc:sldMkLst>
        <pc:spChg chg="mod">
          <ac:chgData name="Cerys Williams (2416044)" userId="S::2416044@student.uwtsd.ac.uk::8bc406d8-72db-414c-873b-93712e0736e2" providerId="AD" clId="Web-{A2FD3412-E9A1-7D10-7880-4C1AD87C7B52}" dt="2025-03-07T15:34:50.853" v="3948" actId="1076"/>
          <ac:spMkLst>
            <pc:docMk/>
            <pc:sldMk cId="1076216912" sldId="262"/>
            <ac:spMk id="2" creationId="{922F3004-3ABF-2738-D592-E0AA8EAAD834}"/>
          </ac:spMkLst>
        </pc:spChg>
        <pc:spChg chg="mod">
          <ac:chgData name="Cerys Williams (2416044)" userId="S::2416044@student.uwtsd.ac.uk::8bc406d8-72db-414c-873b-93712e0736e2" providerId="AD" clId="Web-{A2FD3412-E9A1-7D10-7880-4C1AD87C7B52}" dt="2025-03-07T15:36:22.089" v="3959" actId="20577"/>
          <ac:spMkLst>
            <pc:docMk/>
            <pc:sldMk cId="1076216912" sldId="262"/>
            <ac:spMk id="3" creationId="{53DD4152-1ADF-14DB-267C-5922E59120BD}"/>
          </ac:spMkLst>
        </pc:spChg>
        <pc:spChg chg="mod">
          <ac:chgData name="Cerys Williams (2416044)" userId="S::2416044@student.uwtsd.ac.uk::8bc406d8-72db-414c-873b-93712e0736e2" providerId="AD" clId="Web-{A2FD3412-E9A1-7D10-7880-4C1AD87C7B52}" dt="2025-03-07T15:34:42.743" v="3947"/>
          <ac:spMkLst>
            <pc:docMk/>
            <pc:sldMk cId="1076216912" sldId="262"/>
            <ac:spMk id="5" creationId="{9397BEE0-6158-7924-F4C5-AAE7BADD503B}"/>
          </ac:spMkLst>
        </pc:spChg>
        <pc:spChg chg="del">
          <ac:chgData name="Cerys Williams (2416044)" userId="S::2416044@student.uwtsd.ac.uk::8bc406d8-72db-414c-873b-93712e0736e2" providerId="AD" clId="Web-{A2FD3412-E9A1-7D10-7880-4C1AD87C7B52}" dt="2025-03-07T15:34:42.743" v="3947"/>
          <ac:spMkLst>
            <pc:docMk/>
            <pc:sldMk cId="1076216912" sldId="262"/>
            <ac:spMk id="24" creationId="{82950D9A-4705-4314-961A-4F88B2CE412D}"/>
          </ac:spMkLst>
        </pc:spChg>
        <pc:spChg chg="del">
          <ac:chgData name="Cerys Williams (2416044)" userId="S::2416044@student.uwtsd.ac.uk::8bc406d8-72db-414c-873b-93712e0736e2" providerId="AD" clId="Web-{A2FD3412-E9A1-7D10-7880-4C1AD87C7B52}" dt="2025-03-07T15:34:42.743" v="3947"/>
          <ac:spMkLst>
            <pc:docMk/>
            <pc:sldMk cId="1076216912" sldId="262"/>
            <ac:spMk id="26" creationId="{B13969F2-ED52-4E5C-B3FC-01E01B8B9FBC}"/>
          </ac:spMkLst>
        </pc:spChg>
        <pc:spChg chg="add">
          <ac:chgData name="Cerys Williams (2416044)" userId="S::2416044@student.uwtsd.ac.uk::8bc406d8-72db-414c-873b-93712e0736e2" providerId="AD" clId="Web-{A2FD3412-E9A1-7D10-7880-4C1AD87C7B52}" dt="2025-03-07T15:34:42.743" v="3947"/>
          <ac:spMkLst>
            <pc:docMk/>
            <pc:sldMk cId="1076216912" sldId="262"/>
            <ac:spMk id="33" creationId="{8B2BAECB-35E2-4DD9-8B8C-22D215DD0C10}"/>
          </ac:spMkLst>
        </pc:spChg>
        <pc:picChg chg="mod ord">
          <ac:chgData name="Cerys Williams (2416044)" userId="S::2416044@student.uwtsd.ac.uk::8bc406d8-72db-414c-873b-93712e0736e2" providerId="AD" clId="Web-{A2FD3412-E9A1-7D10-7880-4C1AD87C7B52}" dt="2025-03-07T15:34:42.743" v="3947"/>
          <ac:picMkLst>
            <pc:docMk/>
            <pc:sldMk cId="1076216912" sldId="262"/>
            <ac:picMk id="4" creationId="{E84B5899-EE7D-A7E4-32B9-E0F8040CAA97}"/>
          </ac:picMkLst>
        </pc:picChg>
        <pc:cxnChg chg="del">
          <ac:chgData name="Cerys Williams (2416044)" userId="S::2416044@student.uwtsd.ac.uk::8bc406d8-72db-414c-873b-93712e0736e2" providerId="AD" clId="Web-{A2FD3412-E9A1-7D10-7880-4C1AD87C7B52}" dt="2025-03-07T15:34:42.743" v="3947"/>
          <ac:cxnSpMkLst>
            <pc:docMk/>
            <pc:sldMk cId="1076216912" sldId="262"/>
            <ac:cxnSpMk id="28" creationId="{13AC671C-E66F-43C5-A66A-C477339DD232}"/>
          </ac:cxnSpMkLst>
        </pc:cxnChg>
        <pc:cxnChg chg="add">
          <ac:chgData name="Cerys Williams (2416044)" userId="S::2416044@student.uwtsd.ac.uk::8bc406d8-72db-414c-873b-93712e0736e2" providerId="AD" clId="Web-{A2FD3412-E9A1-7D10-7880-4C1AD87C7B52}" dt="2025-03-07T15:34:42.743" v="3947"/>
          <ac:cxnSpMkLst>
            <pc:docMk/>
            <pc:sldMk cId="1076216912" sldId="262"/>
            <ac:cxnSpMk id="35" creationId="{13AC671C-E66F-43C5-A66A-C477339DD232}"/>
          </ac:cxnSpMkLst>
        </pc:cxnChg>
      </pc:sldChg>
      <pc:sldChg chg="modSp del">
        <pc:chgData name="Cerys Williams (2416044)" userId="S::2416044@student.uwtsd.ac.uk::8bc406d8-72db-414c-873b-93712e0736e2" providerId="AD" clId="Web-{A2FD3412-E9A1-7D10-7880-4C1AD87C7B52}" dt="2025-03-07T14:54:50.993" v="3934"/>
        <pc:sldMkLst>
          <pc:docMk/>
          <pc:sldMk cId="1714478783" sldId="263"/>
        </pc:sldMkLst>
        <pc:spChg chg="mod ord">
          <ac:chgData name="Cerys Williams (2416044)" userId="S::2416044@student.uwtsd.ac.uk::8bc406d8-72db-414c-873b-93712e0736e2" providerId="AD" clId="Web-{A2FD3412-E9A1-7D10-7880-4C1AD87C7B52}" dt="2025-03-07T14:52:58.334" v="3914" actId="20577"/>
          <ac:spMkLst>
            <pc:docMk/>
            <pc:sldMk cId="1714478783" sldId="263"/>
            <ac:spMk id="3" creationId="{5CF40916-5B1D-4A13-482E-7D8994EB4E67}"/>
          </ac:spMkLst>
        </pc:spChg>
      </pc:sldChg>
      <pc:sldChg chg="del">
        <pc:chgData name="Cerys Williams (2416044)" userId="S::2416044@student.uwtsd.ac.uk::8bc406d8-72db-414c-873b-93712e0736e2" providerId="AD" clId="Web-{A2FD3412-E9A1-7D10-7880-4C1AD87C7B52}" dt="2025-03-06T14:53:38.822" v="2915"/>
        <pc:sldMkLst>
          <pc:docMk/>
          <pc:sldMk cId="724454205" sldId="264"/>
        </pc:sldMkLst>
      </pc:sldChg>
      <pc:sldChg chg="addSp delSp modSp">
        <pc:chgData name="Cerys Williams (2416044)" userId="S::2416044@student.uwtsd.ac.uk::8bc406d8-72db-414c-873b-93712e0736e2" providerId="AD" clId="Web-{A2FD3412-E9A1-7D10-7880-4C1AD87C7B52}" dt="2025-03-07T15:36:30.277" v="3960" actId="20577"/>
        <pc:sldMkLst>
          <pc:docMk/>
          <pc:sldMk cId="1919088662" sldId="265"/>
        </pc:sldMkLst>
        <pc:spChg chg="mod">
          <ac:chgData name="Cerys Williams (2416044)" userId="S::2416044@student.uwtsd.ac.uk::8bc406d8-72db-414c-873b-93712e0736e2" providerId="AD" clId="Web-{A2FD3412-E9A1-7D10-7880-4C1AD87C7B52}" dt="2025-03-05T14:27:47.287" v="2009" actId="1076"/>
          <ac:spMkLst>
            <pc:docMk/>
            <pc:sldMk cId="1919088662" sldId="265"/>
            <ac:spMk id="2" creationId="{A0468A3D-CB6E-4E78-B9ED-34F4D8B0CC08}"/>
          </ac:spMkLst>
        </pc:spChg>
        <pc:spChg chg="mod ord">
          <ac:chgData name="Cerys Williams (2416044)" userId="S::2416044@student.uwtsd.ac.uk::8bc406d8-72db-414c-873b-93712e0736e2" providerId="AD" clId="Web-{A2FD3412-E9A1-7D10-7880-4C1AD87C7B52}" dt="2025-03-07T15:36:30.277" v="3960" actId="20577"/>
          <ac:spMkLst>
            <pc:docMk/>
            <pc:sldMk cId="1919088662" sldId="265"/>
            <ac:spMk id="3" creationId="{A744EEC2-1420-0D5A-E12B-2363C228977A}"/>
          </ac:spMkLst>
        </pc:spChg>
        <pc:spChg chg="add del">
          <ac:chgData name="Cerys Williams (2416044)" userId="S::2416044@student.uwtsd.ac.uk::8bc406d8-72db-414c-873b-93712e0736e2" providerId="AD" clId="Web-{A2FD3412-E9A1-7D10-7880-4C1AD87C7B52}" dt="2025-03-05T14:27:42.177" v="2008"/>
          <ac:spMkLst>
            <pc:docMk/>
            <pc:sldMk cId="1919088662" sldId="265"/>
            <ac:spMk id="9" creationId="{5B8092E2-D77A-4CE6-BB2D-6269784456A0}"/>
          </ac:spMkLst>
        </pc:spChg>
        <pc:spChg chg="add del">
          <ac:chgData name="Cerys Williams (2416044)" userId="S::2416044@student.uwtsd.ac.uk::8bc406d8-72db-414c-873b-93712e0736e2" providerId="AD" clId="Web-{A2FD3412-E9A1-7D10-7880-4C1AD87C7B52}" dt="2025-03-05T14:27:42.177" v="2008"/>
          <ac:spMkLst>
            <pc:docMk/>
            <pc:sldMk cId="1919088662" sldId="265"/>
            <ac:spMk id="11" creationId="{D02CD835-4B0F-45D6-9B85-B049A1005789}"/>
          </ac:spMkLst>
        </pc:spChg>
        <pc:spChg chg="add del">
          <ac:chgData name="Cerys Williams (2416044)" userId="S::2416044@student.uwtsd.ac.uk::8bc406d8-72db-414c-873b-93712e0736e2" providerId="AD" clId="Web-{A2FD3412-E9A1-7D10-7880-4C1AD87C7B52}" dt="2025-03-05T14:27:36.614" v="2005"/>
          <ac:spMkLst>
            <pc:docMk/>
            <pc:sldMk cId="1919088662" sldId="265"/>
            <ac:spMk id="28" creationId="{D6309531-94CD-4CF6-AACE-80EC085E0F34}"/>
          </ac:spMkLst>
        </pc:spChg>
        <pc:spChg chg="add del">
          <ac:chgData name="Cerys Williams (2416044)" userId="S::2416044@student.uwtsd.ac.uk::8bc406d8-72db-414c-873b-93712e0736e2" providerId="AD" clId="Web-{A2FD3412-E9A1-7D10-7880-4C1AD87C7B52}" dt="2025-03-05T14:27:42.162" v="2007"/>
          <ac:spMkLst>
            <pc:docMk/>
            <pc:sldMk cId="1919088662" sldId="265"/>
            <ac:spMk id="33" creationId="{22171661-0838-4942-A149-8C1B789266A2}"/>
          </ac:spMkLst>
        </pc:spChg>
        <pc:spChg chg="add del">
          <ac:chgData name="Cerys Williams (2416044)" userId="S::2416044@student.uwtsd.ac.uk::8bc406d8-72db-414c-873b-93712e0736e2" providerId="AD" clId="Web-{A2FD3412-E9A1-7D10-7880-4C1AD87C7B52}" dt="2025-03-05T14:27:42.162" v="2007"/>
          <ac:spMkLst>
            <pc:docMk/>
            <pc:sldMk cId="1919088662" sldId="265"/>
            <ac:spMk id="34" creationId="{4CFFC8CC-8357-4EAE-8DE4-28B285E7F62C}"/>
          </ac:spMkLst>
        </pc:spChg>
        <pc:spChg chg="add">
          <ac:chgData name="Cerys Williams (2416044)" userId="S::2416044@student.uwtsd.ac.uk::8bc406d8-72db-414c-873b-93712e0736e2" providerId="AD" clId="Web-{A2FD3412-E9A1-7D10-7880-4C1AD87C7B52}" dt="2025-03-05T14:27:42.177" v="2008"/>
          <ac:spMkLst>
            <pc:docMk/>
            <pc:sldMk cId="1919088662" sldId="265"/>
            <ac:spMk id="36" creationId="{D6309531-94CD-4CF6-AACE-80EC085E0F34}"/>
          </ac:spMkLst>
        </pc:spChg>
        <pc:picChg chg="mod">
          <ac:chgData name="Cerys Williams (2416044)" userId="S::2416044@student.uwtsd.ac.uk::8bc406d8-72db-414c-873b-93712e0736e2" providerId="AD" clId="Web-{A2FD3412-E9A1-7D10-7880-4C1AD87C7B52}" dt="2025-03-05T14:27:42.177" v="2008"/>
          <ac:picMkLst>
            <pc:docMk/>
            <pc:sldMk cId="1919088662" sldId="265"/>
            <ac:picMk id="4" creationId="{6D6D9EE1-A0B1-8003-4154-0FA3E6511DB0}"/>
          </ac:picMkLst>
        </pc:picChg>
        <pc:cxnChg chg="add del">
          <ac:chgData name="Cerys Williams (2416044)" userId="S::2416044@student.uwtsd.ac.uk::8bc406d8-72db-414c-873b-93712e0736e2" providerId="AD" clId="Web-{A2FD3412-E9A1-7D10-7880-4C1AD87C7B52}" dt="2025-03-05T14:27:42.177" v="2008"/>
          <ac:cxnSpMkLst>
            <pc:docMk/>
            <pc:sldMk cId="1919088662" sldId="265"/>
            <ac:cxnSpMk id="15" creationId="{B0049A56-C4C2-4C0F-9F4F-D0E34391D968}"/>
          </ac:cxnSpMkLst>
        </pc:cxnChg>
        <pc:cxnChg chg="add del">
          <ac:chgData name="Cerys Williams (2416044)" userId="S::2416044@student.uwtsd.ac.uk::8bc406d8-72db-414c-873b-93712e0736e2" providerId="AD" clId="Web-{A2FD3412-E9A1-7D10-7880-4C1AD87C7B52}" dt="2025-03-05T14:27:42.177" v="2008"/>
          <ac:cxnSpMkLst>
            <pc:docMk/>
            <pc:sldMk cId="1919088662" sldId="265"/>
            <ac:cxnSpMk id="19" creationId="{C4595B06-EDA5-4E45-BED4-7891E7E0CD4D}"/>
          </ac:cxnSpMkLst>
        </pc:cxnChg>
        <pc:cxnChg chg="add del">
          <ac:chgData name="Cerys Williams (2416044)" userId="S::2416044@student.uwtsd.ac.uk::8bc406d8-72db-414c-873b-93712e0736e2" providerId="AD" clId="Web-{A2FD3412-E9A1-7D10-7880-4C1AD87C7B52}" dt="2025-03-05T14:27:42.177" v="2008"/>
          <ac:cxnSpMkLst>
            <pc:docMk/>
            <pc:sldMk cId="1919088662" sldId="265"/>
            <ac:cxnSpMk id="21" creationId="{D79C9A5D-F572-476A-99A9-700077150BB3}"/>
          </ac:cxnSpMkLst>
        </pc:cxnChg>
        <pc:cxnChg chg="del">
          <ac:chgData name="Cerys Williams (2416044)" userId="S::2416044@student.uwtsd.ac.uk::8bc406d8-72db-414c-873b-93712e0736e2" providerId="AD" clId="Web-{A2FD3412-E9A1-7D10-7880-4C1AD87C7B52}" dt="2025-03-05T14:27:42.177" v="2008"/>
          <ac:cxnSpMkLst>
            <pc:docMk/>
            <pc:sldMk cId="1919088662" sldId="265"/>
            <ac:cxnSpMk id="23" creationId="{59592DA5-68A4-46A6-90EA-F0304FF8EED7}"/>
          </ac:cxnSpMkLst>
        </pc:cxnChg>
        <pc:cxnChg chg="add del">
          <ac:chgData name="Cerys Williams (2416044)" userId="S::2416044@student.uwtsd.ac.uk::8bc406d8-72db-414c-873b-93712e0736e2" providerId="AD" clId="Web-{A2FD3412-E9A1-7D10-7880-4C1AD87C7B52}" dt="2025-03-05T14:27:36.614" v="2005"/>
          <ac:cxnSpMkLst>
            <pc:docMk/>
            <pc:sldMk cId="1919088662" sldId="265"/>
            <ac:cxnSpMk id="30" creationId="{F75BF611-D2A5-4454-8C47-95B0BC422843}"/>
          </ac:cxnSpMkLst>
        </pc:cxnChg>
        <pc:cxnChg chg="add del">
          <ac:chgData name="Cerys Williams (2416044)" userId="S::2416044@student.uwtsd.ac.uk::8bc406d8-72db-414c-873b-93712e0736e2" providerId="AD" clId="Web-{A2FD3412-E9A1-7D10-7880-4C1AD87C7B52}" dt="2025-03-05T14:27:42.162" v="2007"/>
          <ac:cxnSpMkLst>
            <pc:docMk/>
            <pc:sldMk cId="1919088662" sldId="265"/>
            <ac:cxnSpMk id="32" creationId="{BB04A404-AF1E-4EC9-AF7D-46C68BFCEBB6}"/>
          </ac:cxnSpMkLst>
        </pc:cxnChg>
      </pc:sldChg>
      <pc:sldChg chg="modSp">
        <pc:chgData name="Cerys Williams (2416044)" userId="S::2416044@student.uwtsd.ac.uk::8bc406d8-72db-414c-873b-93712e0736e2" providerId="AD" clId="Web-{A2FD3412-E9A1-7D10-7880-4C1AD87C7B52}" dt="2025-03-07T15:37:17.153" v="3965" actId="14100"/>
        <pc:sldMkLst>
          <pc:docMk/>
          <pc:sldMk cId="1120742232" sldId="266"/>
        </pc:sldMkLst>
        <pc:spChg chg="mod">
          <ac:chgData name="Cerys Williams (2416044)" userId="S::2416044@student.uwtsd.ac.uk::8bc406d8-72db-414c-873b-93712e0736e2" providerId="AD" clId="Web-{A2FD3412-E9A1-7D10-7880-4C1AD87C7B52}" dt="2025-03-05T15:18:48.825" v="2312" actId="1076"/>
          <ac:spMkLst>
            <pc:docMk/>
            <pc:sldMk cId="1120742232" sldId="266"/>
            <ac:spMk id="2" creationId="{C593B1C3-519D-1C75-5C2E-6ABDF87B69BB}"/>
          </ac:spMkLst>
        </pc:spChg>
        <pc:spChg chg="mod">
          <ac:chgData name="Cerys Williams (2416044)" userId="S::2416044@student.uwtsd.ac.uk::8bc406d8-72db-414c-873b-93712e0736e2" providerId="AD" clId="Web-{A2FD3412-E9A1-7D10-7880-4C1AD87C7B52}" dt="2025-03-07T15:37:17.153" v="3965" actId="14100"/>
          <ac:spMkLst>
            <pc:docMk/>
            <pc:sldMk cId="1120742232" sldId="266"/>
            <ac:spMk id="3" creationId="{3AEB1789-C1B0-CDCB-2ED5-86CC15679DB3}"/>
          </ac:spMkLst>
        </pc:spChg>
      </pc:sldChg>
      <pc:sldChg chg="addSp modSp mod setBg">
        <pc:chgData name="Cerys Williams (2416044)" userId="S::2416044@student.uwtsd.ac.uk::8bc406d8-72db-414c-873b-93712e0736e2" providerId="AD" clId="Web-{A2FD3412-E9A1-7D10-7880-4C1AD87C7B52}" dt="2025-03-07T15:37:53.310" v="3969" actId="20577"/>
        <pc:sldMkLst>
          <pc:docMk/>
          <pc:sldMk cId="1030052723" sldId="267"/>
        </pc:sldMkLst>
        <pc:spChg chg="mod">
          <ac:chgData name="Cerys Williams (2416044)" userId="S::2416044@student.uwtsd.ac.uk::8bc406d8-72db-414c-873b-93712e0736e2" providerId="AD" clId="Web-{A2FD3412-E9A1-7D10-7880-4C1AD87C7B52}" dt="2025-03-05T16:38:39.490" v="2789" actId="20577"/>
          <ac:spMkLst>
            <pc:docMk/>
            <pc:sldMk cId="1030052723" sldId="267"/>
            <ac:spMk id="2" creationId="{032FFA22-7A3B-4EDE-F130-0FDA69DF686A}"/>
          </ac:spMkLst>
        </pc:spChg>
        <pc:spChg chg="mod">
          <ac:chgData name="Cerys Williams (2416044)" userId="S::2416044@student.uwtsd.ac.uk::8bc406d8-72db-414c-873b-93712e0736e2" providerId="AD" clId="Web-{A2FD3412-E9A1-7D10-7880-4C1AD87C7B52}" dt="2025-03-07T15:37:53.310" v="3969" actId="20577"/>
          <ac:spMkLst>
            <pc:docMk/>
            <pc:sldMk cId="1030052723" sldId="267"/>
            <ac:spMk id="3" creationId="{49511D55-14EA-652A-A603-D8C06A20D182}"/>
          </ac:spMkLst>
        </pc:spChg>
        <pc:spChg chg="add">
          <ac:chgData name="Cerys Williams (2416044)" userId="S::2416044@student.uwtsd.ac.uk::8bc406d8-72db-414c-873b-93712e0736e2" providerId="AD" clId="Web-{A2FD3412-E9A1-7D10-7880-4C1AD87C7B52}" dt="2025-03-05T16:38:28.974" v="2787"/>
          <ac:spMkLst>
            <pc:docMk/>
            <pc:sldMk cId="1030052723" sldId="267"/>
            <ac:spMk id="9" creationId="{D6309531-94CD-4CF6-AACE-80EC085E0F34}"/>
          </ac:spMkLst>
        </pc:spChg>
        <pc:picChg chg="add">
          <ac:chgData name="Cerys Williams (2416044)" userId="S::2416044@student.uwtsd.ac.uk::8bc406d8-72db-414c-873b-93712e0736e2" providerId="AD" clId="Web-{A2FD3412-E9A1-7D10-7880-4C1AD87C7B52}" dt="2025-03-05T16:38:28.974" v="2787"/>
          <ac:picMkLst>
            <pc:docMk/>
            <pc:sldMk cId="1030052723" sldId="267"/>
            <ac:picMk id="5" creationId="{2AEA87C6-B9E5-3DB8-8A70-E537D73BB3AC}"/>
          </ac:picMkLst>
        </pc:picChg>
        <pc:cxnChg chg="add">
          <ac:chgData name="Cerys Williams (2416044)" userId="S::2416044@student.uwtsd.ac.uk::8bc406d8-72db-414c-873b-93712e0736e2" providerId="AD" clId="Web-{A2FD3412-E9A1-7D10-7880-4C1AD87C7B52}" dt="2025-03-05T16:38:28.974" v="2787"/>
          <ac:cxnSpMkLst>
            <pc:docMk/>
            <pc:sldMk cId="1030052723" sldId="267"/>
            <ac:cxnSpMk id="11" creationId="{F75BF611-D2A5-4454-8C47-95B0BC422843}"/>
          </ac:cxnSpMkLst>
        </pc:cxnChg>
      </pc:sldChg>
      <pc:sldChg chg="modSp new">
        <pc:chgData name="Cerys Williams (2416044)" userId="S::2416044@student.uwtsd.ac.uk::8bc406d8-72db-414c-873b-93712e0736e2" providerId="AD" clId="Web-{A2FD3412-E9A1-7D10-7880-4C1AD87C7B52}" dt="2025-03-04T17:38:08.320" v="1565" actId="14100"/>
        <pc:sldMkLst>
          <pc:docMk/>
          <pc:sldMk cId="1643366707" sldId="268"/>
        </pc:sldMkLst>
        <pc:spChg chg="mod">
          <ac:chgData name="Cerys Williams (2416044)" userId="S::2416044@student.uwtsd.ac.uk::8bc406d8-72db-414c-873b-93712e0736e2" providerId="AD" clId="Web-{A2FD3412-E9A1-7D10-7880-4C1AD87C7B52}" dt="2025-03-04T16:59:54.396" v="1092" actId="20577"/>
          <ac:spMkLst>
            <pc:docMk/>
            <pc:sldMk cId="1643366707" sldId="268"/>
            <ac:spMk id="2" creationId="{30CB8B78-4DA4-AA13-CFE6-ABFAFE6CE16B}"/>
          </ac:spMkLst>
        </pc:spChg>
        <pc:spChg chg="mod">
          <ac:chgData name="Cerys Williams (2416044)" userId="S::2416044@student.uwtsd.ac.uk::8bc406d8-72db-414c-873b-93712e0736e2" providerId="AD" clId="Web-{A2FD3412-E9A1-7D10-7880-4C1AD87C7B52}" dt="2025-03-04T17:38:08.320" v="1565" actId="14100"/>
          <ac:spMkLst>
            <pc:docMk/>
            <pc:sldMk cId="1643366707" sldId="268"/>
            <ac:spMk id="3" creationId="{5B62DB81-8C86-A394-2A5B-C674F4AF494C}"/>
          </ac:spMkLst>
        </pc:spChg>
      </pc:sldChg>
      <pc:sldChg chg="modSp new">
        <pc:chgData name="Cerys Williams (2416044)" userId="S::2416044@student.uwtsd.ac.uk::8bc406d8-72db-414c-873b-93712e0736e2" providerId="AD" clId="Web-{A2FD3412-E9A1-7D10-7880-4C1AD87C7B52}" dt="2025-03-07T15:38:13.076" v="3972" actId="20577"/>
        <pc:sldMkLst>
          <pc:docMk/>
          <pc:sldMk cId="2187942218" sldId="269"/>
        </pc:sldMkLst>
        <pc:spChg chg="mod">
          <ac:chgData name="Cerys Williams (2416044)" userId="S::2416044@student.uwtsd.ac.uk::8bc406d8-72db-414c-873b-93712e0736e2" providerId="AD" clId="Web-{A2FD3412-E9A1-7D10-7880-4C1AD87C7B52}" dt="2025-03-07T14:49:34.486" v="3869" actId="1076"/>
          <ac:spMkLst>
            <pc:docMk/>
            <pc:sldMk cId="2187942218" sldId="269"/>
            <ac:spMk id="2" creationId="{4CF65F86-987D-D250-5541-2E7C9E2F6A6E}"/>
          </ac:spMkLst>
        </pc:spChg>
        <pc:spChg chg="mod">
          <ac:chgData name="Cerys Williams (2416044)" userId="S::2416044@student.uwtsd.ac.uk::8bc406d8-72db-414c-873b-93712e0736e2" providerId="AD" clId="Web-{A2FD3412-E9A1-7D10-7880-4C1AD87C7B52}" dt="2025-03-07T15:38:13.076" v="3972" actId="20577"/>
          <ac:spMkLst>
            <pc:docMk/>
            <pc:sldMk cId="2187942218" sldId="269"/>
            <ac:spMk id="3" creationId="{C9041E6C-43A3-D4EB-1B4E-F8DCEAD7B552}"/>
          </ac:spMkLst>
        </pc:spChg>
      </pc:sldChg>
      <pc:sldChg chg="modSp new">
        <pc:chgData name="Cerys Williams (2416044)" userId="S::2416044@student.uwtsd.ac.uk::8bc406d8-72db-414c-873b-93712e0736e2" providerId="AD" clId="Web-{A2FD3412-E9A1-7D10-7880-4C1AD87C7B52}" dt="2025-03-07T14:54:59.196" v="3937" actId="1076"/>
        <pc:sldMkLst>
          <pc:docMk/>
          <pc:sldMk cId="1539746565" sldId="270"/>
        </pc:sldMkLst>
        <pc:spChg chg="mod">
          <ac:chgData name="Cerys Williams (2416044)" userId="S::2416044@student.uwtsd.ac.uk::8bc406d8-72db-414c-873b-93712e0736e2" providerId="AD" clId="Web-{A2FD3412-E9A1-7D10-7880-4C1AD87C7B52}" dt="2025-03-07T14:54:59.196" v="3937" actId="1076"/>
          <ac:spMkLst>
            <pc:docMk/>
            <pc:sldMk cId="1539746565" sldId="270"/>
            <ac:spMk id="2" creationId="{7A053B27-EF55-DDFC-3DE9-767A09838530}"/>
          </ac:spMkLst>
        </pc:spChg>
        <pc:spChg chg="mod">
          <ac:chgData name="Cerys Williams (2416044)" userId="S::2416044@student.uwtsd.ac.uk::8bc406d8-72db-414c-873b-93712e0736e2" providerId="AD" clId="Web-{A2FD3412-E9A1-7D10-7880-4C1AD87C7B52}" dt="2025-03-07T14:54:19.242" v="3932" actId="20577"/>
          <ac:spMkLst>
            <pc:docMk/>
            <pc:sldMk cId="1539746565" sldId="270"/>
            <ac:spMk id="3" creationId="{A908D67F-3FB6-F9E1-1F64-67D4173F2486}"/>
          </ac:spMkLst>
        </pc:spChg>
      </pc:sldChg>
    </pc:docChg>
  </pc:docChgLst>
  <pc:docChgLst>
    <pc:chgData name="Cerys Williams (2416044)" userId="S::2416044@student.uwtsd.ac.uk::8bc406d8-72db-414c-873b-93712e0736e2" providerId="AD" clId="Web-{53DB1E67-86DA-56F2-C4A9-103080E8ED74}"/>
    <pc:docChg chg="modSld">
      <pc:chgData name="Cerys Williams (2416044)" userId="S::2416044@student.uwtsd.ac.uk::8bc406d8-72db-414c-873b-93712e0736e2" providerId="AD" clId="Web-{53DB1E67-86DA-56F2-C4A9-103080E8ED74}" dt="2025-03-07T15:40:53.118" v="1"/>
      <pc:docMkLst>
        <pc:docMk/>
      </pc:docMkLst>
      <pc:sldChg chg="modNotes">
        <pc:chgData name="Cerys Williams (2416044)" userId="S::2416044@student.uwtsd.ac.uk::8bc406d8-72db-414c-873b-93712e0736e2" providerId="AD" clId="Web-{53DB1E67-86DA-56F2-C4A9-103080E8ED74}" dt="2025-03-07T15:40:53.118" v="1"/>
        <pc:sldMkLst>
          <pc:docMk/>
          <pc:sldMk cId="219530053" sldId="260"/>
        </pc:sldMkLst>
      </pc:sldChg>
      <pc:sldChg chg="modNotes">
        <pc:chgData name="Cerys Williams (2416044)" userId="S::2416044@student.uwtsd.ac.uk::8bc406d8-72db-414c-873b-93712e0736e2" providerId="AD" clId="Web-{53DB1E67-86DA-56F2-C4A9-103080E8ED74}" dt="2025-03-07T15:40:42.648" v="0"/>
        <pc:sldMkLst>
          <pc:docMk/>
          <pc:sldMk cId="1076216912" sldId="26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58F230-3CEB-4F63-AAE1-F7DCCF97524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13E6BB2-BFFB-4DA2-B727-C14DC8D2E9A3}">
      <dgm:prSet/>
      <dgm:spPr/>
      <dgm:t>
        <a:bodyPr/>
        <a:lstStyle/>
        <a:p>
          <a:r>
            <a:rPr lang="en-GB" dirty="0">
              <a:latin typeface="Univers Condensed Light"/>
            </a:rPr>
            <a:t>This right covers individuals from experiencing inhumane harm and torture (Equality and Human Rights Commission, 2016).</a:t>
          </a:r>
          <a:endParaRPr lang="en-US" dirty="0">
            <a:latin typeface="Univers Condensed Light"/>
          </a:endParaRPr>
        </a:p>
      </dgm:t>
    </dgm:pt>
    <dgm:pt modelId="{26D9D6E6-4F2E-4076-BF2D-73C5DDE42163}" type="parTrans" cxnId="{D7935771-82CB-4D39-BBB2-B32A1D8EB4FA}">
      <dgm:prSet/>
      <dgm:spPr/>
      <dgm:t>
        <a:bodyPr/>
        <a:lstStyle/>
        <a:p>
          <a:endParaRPr lang="en-US"/>
        </a:p>
      </dgm:t>
    </dgm:pt>
    <dgm:pt modelId="{565DBA56-8CBE-4A06-854D-E8F85A415E8B}" type="sibTrans" cxnId="{D7935771-82CB-4D39-BBB2-B32A1D8EB4FA}">
      <dgm:prSet/>
      <dgm:spPr/>
      <dgm:t>
        <a:bodyPr/>
        <a:lstStyle/>
        <a:p>
          <a:endParaRPr lang="en-US"/>
        </a:p>
      </dgm:t>
    </dgm:pt>
    <dgm:pt modelId="{444D50A5-C533-4415-9018-99D13FDD45B2}">
      <dgm:prSet/>
      <dgm:spPr/>
      <dgm:t>
        <a:bodyPr/>
        <a:lstStyle/>
        <a:p>
          <a:r>
            <a:rPr lang="en-GB" dirty="0">
              <a:latin typeface="Univers Condensed Light"/>
            </a:rPr>
            <a:t>Code G upholds this right as it ensures that those detained, and those in the prison system, are not subjected to degrading treatment. </a:t>
          </a:r>
          <a:endParaRPr lang="en-US" dirty="0">
            <a:latin typeface="Univers Condensed Light"/>
          </a:endParaRPr>
        </a:p>
      </dgm:t>
    </dgm:pt>
    <dgm:pt modelId="{EF143656-B1B0-45C1-B580-39348F084570}" type="parTrans" cxnId="{527A2266-3B70-4BBF-A559-3A6559C33577}">
      <dgm:prSet/>
      <dgm:spPr/>
      <dgm:t>
        <a:bodyPr/>
        <a:lstStyle/>
        <a:p>
          <a:endParaRPr lang="en-US"/>
        </a:p>
      </dgm:t>
    </dgm:pt>
    <dgm:pt modelId="{9913152A-88A2-4F93-B0CA-30697D7D7C64}" type="sibTrans" cxnId="{527A2266-3B70-4BBF-A559-3A6559C33577}">
      <dgm:prSet/>
      <dgm:spPr/>
      <dgm:t>
        <a:bodyPr/>
        <a:lstStyle/>
        <a:p>
          <a:endParaRPr lang="en-US"/>
        </a:p>
      </dgm:t>
    </dgm:pt>
    <dgm:pt modelId="{DAECF22C-E04A-40A5-BEAD-FEA2D50F7B90}">
      <dgm:prSet/>
      <dgm:spPr/>
      <dgm:t>
        <a:bodyPr/>
        <a:lstStyle/>
        <a:p>
          <a:pPr rtl="0"/>
          <a:r>
            <a:rPr lang="en-GB" dirty="0">
              <a:latin typeface="Univers Condensed Light"/>
            </a:rPr>
            <a:t>Including - fair questioning procedures, access to medical care, and appropriate detention conditions.</a:t>
          </a:r>
          <a:endParaRPr lang="en-US" dirty="0">
            <a:latin typeface="Univers Condensed Light"/>
          </a:endParaRPr>
        </a:p>
      </dgm:t>
    </dgm:pt>
    <dgm:pt modelId="{52F716D4-BFD6-472C-BC2F-04E619EE97C3}" type="parTrans" cxnId="{499897B4-4F23-41BC-B628-B89077C1F2EB}">
      <dgm:prSet/>
      <dgm:spPr/>
      <dgm:t>
        <a:bodyPr/>
        <a:lstStyle/>
        <a:p>
          <a:endParaRPr lang="en-US"/>
        </a:p>
      </dgm:t>
    </dgm:pt>
    <dgm:pt modelId="{D38F06C3-0094-46F0-9184-B177A49486C9}" type="sibTrans" cxnId="{499897B4-4F23-41BC-B628-B89077C1F2EB}">
      <dgm:prSet/>
      <dgm:spPr/>
      <dgm:t>
        <a:bodyPr/>
        <a:lstStyle/>
        <a:p>
          <a:endParaRPr lang="en-US"/>
        </a:p>
      </dgm:t>
    </dgm:pt>
    <dgm:pt modelId="{B75AEEB2-D102-46B4-8318-9E282C77D484}">
      <dgm:prSet/>
      <dgm:spPr/>
      <dgm:t>
        <a:bodyPr/>
        <a:lstStyle/>
        <a:p>
          <a:r>
            <a:rPr lang="en-GB" dirty="0">
              <a:latin typeface="Univers Condensed Light"/>
            </a:rPr>
            <a:t>Healthcare services in prison are fully accessible, made similar to our communities healthcare system (Prison Reform Trust, 2025). </a:t>
          </a:r>
          <a:endParaRPr lang="en-US" dirty="0">
            <a:latin typeface="Univers Condensed Light"/>
          </a:endParaRPr>
        </a:p>
      </dgm:t>
    </dgm:pt>
    <dgm:pt modelId="{20E55F0D-520D-41EE-9C7E-1CE975C23462}" type="parTrans" cxnId="{69A4A748-FC9C-4322-8B03-E422C3C7476D}">
      <dgm:prSet/>
      <dgm:spPr/>
      <dgm:t>
        <a:bodyPr/>
        <a:lstStyle/>
        <a:p>
          <a:endParaRPr lang="en-US"/>
        </a:p>
      </dgm:t>
    </dgm:pt>
    <dgm:pt modelId="{DAABB7D7-1ABD-45B5-8069-47D6290C4CA9}" type="sibTrans" cxnId="{69A4A748-FC9C-4322-8B03-E422C3C7476D}">
      <dgm:prSet/>
      <dgm:spPr/>
      <dgm:t>
        <a:bodyPr/>
        <a:lstStyle/>
        <a:p>
          <a:endParaRPr lang="en-US"/>
        </a:p>
      </dgm:t>
    </dgm:pt>
    <dgm:pt modelId="{5F9F4536-0D0E-4F75-9C5E-989B62760137}" type="pres">
      <dgm:prSet presAssocID="{1158F230-3CEB-4F63-AAE1-F7DCCF975241}" presName="outerComposite" presStyleCnt="0">
        <dgm:presLayoutVars>
          <dgm:chMax val="5"/>
          <dgm:dir/>
          <dgm:resizeHandles val="exact"/>
        </dgm:presLayoutVars>
      </dgm:prSet>
      <dgm:spPr/>
    </dgm:pt>
    <dgm:pt modelId="{68084392-7033-428A-90FC-879E419FC724}" type="pres">
      <dgm:prSet presAssocID="{1158F230-3CEB-4F63-AAE1-F7DCCF975241}" presName="dummyMaxCanvas" presStyleCnt="0">
        <dgm:presLayoutVars/>
      </dgm:prSet>
      <dgm:spPr/>
    </dgm:pt>
    <dgm:pt modelId="{72172627-D051-4AE1-9118-CAECF2A0A992}" type="pres">
      <dgm:prSet presAssocID="{1158F230-3CEB-4F63-AAE1-F7DCCF975241}" presName="FourNodes_1" presStyleLbl="node1" presStyleIdx="0" presStyleCnt="4">
        <dgm:presLayoutVars>
          <dgm:bulletEnabled val="1"/>
        </dgm:presLayoutVars>
      </dgm:prSet>
      <dgm:spPr/>
    </dgm:pt>
    <dgm:pt modelId="{FC25705E-F7B8-4325-9BAF-96159F5D4FDD}" type="pres">
      <dgm:prSet presAssocID="{1158F230-3CEB-4F63-AAE1-F7DCCF975241}" presName="FourNodes_2" presStyleLbl="node1" presStyleIdx="1" presStyleCnt="4">
        <dgm:presLayoutVars>
          <dgm:bulletEnabled val="1"/>
        </dgm:presLayoutVars>
      </dgm:prSet>
      <dgm:spPr/>
    </dgm:pt>
    <dgm:pt modelId="{DBF25989-5270-4E9B-A9A3-B5C48E8D0BC4}" type="pres">
      <dgm:prSet presAssocID="{1158F230-3CEB-4F63-AAE1-F7DCCF975241}" presName="FourNodes_3" presStyleLbl="node1" presStyleIdx="2" presStyleCnt="4">
        <dgm:presLayoutVars>
          <dgm:bulletEnabled val="1"/>
        </dgm:presLayoutVars>
      </dgm:prSet>
      <dgm:spPr/>
    </dgm:pt>
    <dgm:pt modelId="{44E05748-F9B9-4789-B8F6-F619C7F1226A}" type="pres">
      <dgm:prSet presAssocID="{1158F230-3CEB-4F63-AAE1-F7DCCF975241}" presName="FourNodes_4" presStyleLbl="node1" presStyleIdx="3" presStyleCnt="4">
        <dgm:presLayoutVars>
          <dgm:bulletEnabled val="1"/>
        </dgm:presLayoutVars>
      </dgm:prSet>
      <dgm:spPr/>
    </dgm:pt>
    <dgm:pt modelId="{94C815D3-AB92-4AE3-B8A8-6DE247F48319}" type="pres">
      <dgm:prSet presAssocID="{1158F230-3CEB-4F63-AAE1-F7DCCF975241}" presName="FourConn_1-2" presStyleLbl="fgAccFollowNode1" presStyleIdx="0" presStyleCnt="3">
        <dgm:presLayoutVars>
          <dgm:bulletEnabled val="1"/>
        </dgm:presLayoutVars>
      </dgm:prSet>
      <dgm:spPr/>
    </dgm:pt>
    <dgm:pt modelId="{92233DA0-A420-4B7A-BB47-A21D862300F9}" type="pres">
      <dgm:prSet presAssocID="{1158F230-3CEB-4F63-AAE1-F7DCCF975241}" presName="FourConn_2-3" presStyleLbl="fgAccFollowNode1" presStyleIdx="1" presStyleCnt="3">
        <dgm:presLayoutVars>
          <dgm:bulletEnabled val="1"/>
        </dgm:presLayoutVars>
      </dgm:prSet>
      <dgm:spPr/>
    </dgm:pt>
    <dgm:pt modelId="{F1298065-B60C-41FC-8266-F862886407B9}" type="pres">
      <dgm:prSet presAssocID="{1158F230-3CEB-4F63-AAE1-F7DCCF975241}" presName="FourConn_3-4" presStyleLbl="fgAccFollowNode1" presStyleIdx="2" presStyleCnt="3">
        <dgm:presLayoutVars>
          <dgm:bulletEnabled val="1"/>
        </dgm:presLayoutVars>
      </dgm:prSet>
      <dgm:spPr/>
    </dgm:pt>
    <dgm:pt modelId="{846CB14B-7F53-4514-856D-95E2C553340E}" type="pres">
      <dgm:prSet presAssocID="{1158F230-3CEB-4F63-AAE1-F7DCCF975241}" presName="FourNodes_1_text" presStyleLbl="node1" presStyleIdx="3" presStyleCnt="4">
        <dgm:presLayoutVars>
          <dgm:bulletEnabled val="1"/>
        </dgm:presLayoutVars>
      </dgm:prSet>
      <dgm:spPr/>
    </dgm:pt>
    <dgm:pt modelId="{B66BC949-A260-4607-949E-9AE034A81962}" type="pres">
      <dgm:prSet presAssocID="{1158F230-3CEB-4F63-AAE1-F7DCCF975241}" presName="FourNodes_2_text" presStyleLbl="node1" presStyleIdx="3" presStyleCnt="4">
        <dgm:presLayoutVars>
          <dgm:bulletEnabled val="1"/>
        </dgm:presLayoutVars>
      </dgm:prSet>
      <dgm:spPr/>
    </dgm:pt>
    <dgm:pt modelId="{981D9B7D-CC4E-41AB-BB7C-29AD3A109F49}" type="pres">
      <dgm:prSet presAssocID="{1158F230-3CEB-4F63-AAE1-F7DCCF975241}" presName="FourNodes_3_text" presStyleLbl="node1" presStyleIdx="3" presStyleCnt="4">
        <dgm:presLayoutVars>
          <dgm:bulletEnabled val="1"/>
        </dgm:presLayoutVars>
      </dgm:prSet>
      <dgm:spPr/>
    </dgm:pt>
    <dgm:pt modelId="{E3254C01-32D3-4BED-8568-F35350E794C1}" type="pres">
      <dgm:prSet presAssocID="{1158F230-3CEB-4F63-AAE1-F7DCCF975241}" presName="FourNodes_4_text" presStyleLbl="node1" presStyleIdx="3" presStyleCnt="4">
        <dgm:presLayoutVars>
          <dgm:bulletEnabled val="1"/>
        </dgm:presLayoutVars>
      </dgm:prSet>
      <dgm:spPr/>
    </dgm:pt>
  </dgm:ptLst>
  <dgm:cxnLst>
    <dgm:cxn modelId="{F7BA8402-3C76-4122-B28D-A437BC81399B}" type="presOf" srcId="{B75AEEB2-D102-46B4-8318-9E282C77D484}" destId="{E3254C01-32D3-4BED-8568-F35350E794C1}" srcOrd="1" destOrd="0" presId="urn:microsoft.com/office/officeart/2005/8/layout/vProcess5"/>
    <dgm:cxn modelId="{CAD59110-8268-4A72-963A-CD23A143D10D}" type="presOf" srcId="{B75AEEB2-D102-46B4-8318-9E282C77D484}" destId="{44E05748-F9B9-4789-B8F6-F619C7F1226A}" srcOrd="0" destOrd="0" presId="urn:microsoft.com/office/officeart/2005/8/layout/vProcess5"/>
    <dgm:cxn modelId="{155CAC65-081F-40B0-A919-3ACA136463D8}" type="presOf" srcId="{1158F230-3CEB-4F63-AAE1-F7DCCF975241}" destId="{5F9F4536-0D0E-4F75-9C5E-989B62760137}" srcOrd="0" destOrd="0" presId="urn:microsoft.com/office/officeart/2005/8/layout/vProcess5"/>
    <dgm:cxn modelId="{527A2266-3B70-4BBF-A559-3A6559C33577}" srcId="{1158F230-3CEB-4F63-AAE1-F7DCCF975241}" destId="{444D50A5-C533-4415-9018-99D13FDD45B2}" srcOrd="1" destOrd="0" parTransId="{EF143656-B1B0-45C1-B580-39348F084570}" sibTransId="{9913152A-88A2-4F93-B0CA-30697D7D7C64}"/>
    <dgm:cxn modelId="{69A4A748-FC9C-4322-8B03-E422C3C7476D}" srcId="{1158F230-3CEB-4F63-AAE1-F7DCCF975241}" destId="{B75AEEB2-D102-46B4-8318-9E282C77D484}" srcOrd="3" destOrd="0" parTransId="{20E55F0D-520D-41EE-9C7E-1CE975C23462}" sibTransId="{DAABB7D7-1ABD-45B5-8069-47D6290C4CA9}"/>
    <dgm:cxn modelId="{D7935771-82CB-4D39-BBB2-B32A1D8EB4FA}" srcId="{1158F230-3CEB-4F63-AAE1-F7DCCF975241}" destId="{B13E6BB2-BFFB-4DA2-B727-C14DC8D2E9A3}" srcOrd="0" destOrd="0" parTransId="{26D9D6E6-4F2E-4076-BF2D-73C5DDE42163}" sibTransId="{565DBA56-8CBE-4A06-854D-E8F85A415E8B}"/>
    <dgm:cxn modelId="{D429187A-F3F4-4D05-9DF7-788E3D5F5578}" type="presOf" srcId="{9913152A-88A2-4F93-B0CA-30697D7D7C64}" destId="{92233DA0-A420-4B7A-BB47-A21D862300F9}" srcOrd="0" destOrd="0" presId="urn:microsoft.com/office/officeart/2005/8/layout/vProcess5"/>
    <dgm:cxn modelId="{3C4B537C-FAA0-4DEE-AE64-21B677A18B1E}" type="presOf" srcId="{444D50A5-C533-4415-9018-99D13FDD45B2}" destId="{B66BC949-A260-4607-949E-9AE034A81962}" srcOrd="1" destOrd="0" presId="urn:microsoft.com/office/officeart/2005/8/layout/vProcess5"/>
    <dgm:cxn modelId="{9E84B490-AF40-47BB-A138-A9F16CF52DC1}" type="presOf" srcId="{565DBA56-8CBE-4A06-854D-E8F85A415E8B}" destId="{94C815D3-AB92-4AE3-B8A8-6DE247F48319}" srcOrd="0" destOrd="0" presId="urn:microsoft.com/office/officeart/2005/8/layout/vProcess5"/>
    <dgm:cxn modelId="{E8E836A3-26F3-480E-9EA5-7313834A584B}" type="presOf" srcId="{B13E6BB2-BFFB-4DA2-B727-C14DC8D2E9A3}" destId="{72172627-D051-4AE1-9118-CAECF2A0A992}" srcOrd="0" destOrd="0" presId="urn:microsoft.com/office/officeart/2005/8/layout/vProcess5"/>
    <dgm:cxn modelId="{EBDFEFAB-C7D5-416D-93CE-210CC7BA32F8}" type="presOf" srcId="{B13E6BB2-BFFB-4DA2-B727-C14DC8D2E9A3}" destId="{846CB14B-7F53-4514-856D-95E2C553340E}" srcOrd="1" destOrd="0" presId="urn:microsoft.com/office/officeart/2005/8/layout/vProcess5"/>
    <dgm:cxn modelId="{499897B4-4F23-41BC-B628-B89077C1F2EB}" srcId="{1158F230-3CEB-4F63-AAE1-F7DCCF975241}" destId="{DAECF22C-E04A-40A5-BEAD-FEA2D50F7B90}" srcOrd="2" destOrd="0" parTransId="{52F716D4-BFD6-472C-BC2F-04E619EE97C3}" sibTransId="{D38F06C3-0094-46F0-9184-B177A49486C9}"/>
    <dgm:cxn modelId="{D143FBE4-75DF-416A-AA9A-629E9490E3F1}" type="presOf" srcId="{DAECF22C-E04A-40A5-BEAD-FEA2D50F7B90}" destId="{DBF25989-5270-4E9B-A9A3-B5C48E8D0BC4}" srcOrd="0" destOrd="0" presId="urn:microsoft.com/office/officeart/2005/8/layout/vProcess5"/>
    <dgm:cxn modelId="{E2857CE6-88A6-4DBD-8671-CCA9B8A4F710}" type="presOf" srcId="{D38F06C3-0094-46F0-9184-B177A49486C9}" destId="{F1298065-B60C-41FC-8266-F862886407B9}" srcOrd="0" destOrd="0" presId="urn:microsoft.com/office/officeart/2005/8/layout/vProcess5"/>
    <dgm:cxn modelId="{D311E6E8-480F-48EF-8AD0-F7804089020B}" type="presOf" srcId="{DAECF22C-E04A-40A5-BEAD-FEA2D50F7B90}" destId="{981D9B7D-CC4E-41AB-BB7C-29AD3A109F49}" srcOrd="1" destOrd="0" presId="urn:microsoft.com/office/officeart/2005/8/layout/vProcess5"/>
    <dgm:cxn modelId="{9F9B0AF3-FE7E-4AA7-A809-9FB5B04DD5AE}" type="presOf" srcId="{444D50A5-C533-4415-9018-99D13FDD45B2}" destId="{FC25705E-F7B8-4325-9BAF-96159F5D4FDD}" srcOrd="0" destOrd="0" presId="urn:microsoft.com/office/officeart/2005/8/layout/vProcess5"/>
    <dgm:cxn modelId="{578DF111-6C08-4A15-B2F7-348AC9F33972}" type="presParOf" srcId="{5F9F4536-0D0E-4F75-9C5E-989B62760137}" destId="{68084392-7033-428A-90FC-879E419FC724}" srcOrd="0" destOrd="0" presId="urn:microsoft.com/office/officeart/2005/8/layout/vProcess5"/>
    <dgm:cxn modelId="{7AF62299-7E45-4E9B-9719-461C62CE722F}" type="presParOf" srcId="{5F9F4536-0D0E-4F75-9C5E-989B62760137}" destId="{72172627-D051-4AE1-9118-CAECF2A0A992}" srcOrd="1" destOrd="0" presId="urn:microsoft.com/office/officeart/2005/8/layout/vProcess5"/>
    <dgm:cxn modelId="{E15E9BEB-2B7B-429A-9654-CC19FA67F4AC}" type="presParOf" srcId="{5F9F4536-0D0E-4F75-9C5E-989B62760137}" destId="{FC25705E-F7B8-4325-9BAF-96159F5D4FDD}" srcOrd="2" destOrd="0" presId="urn:microsoft.com/office/officeart/2005/8/layout/vProcess5"/>
    <dgm:cxn modelId="{ECD1EC2E-CBCF-4E2A-BF7C-B468329EEC07}" type="presParOf" srcId="{5F9F4536-0D0E-4F75-9C5E-989B62760137}" destId="{DBF25989-5270-4E9B-A9A3-B5C48E8D0BC4}" srcOrd="3" destOrd="0" presId="urn:microsoft.com/office/officeart/2005/8/layout/vProcess5"/>
    <dgm:cxn modelId="{52840C0C-C7D0-4024-BC74-5BA0FF2BA110}" type="presParOf" srcId="{5F9F4536-0D0E-4F75-9C5E-989B62760137}" destId="{44E05748-F9B9-4789-B8F6-F619C7F1226A}" srcOrd="4" destOrd="0" presId="urn:microsoft.com/office/officeart/2005/8/layout/vProcess5"/>
    <dgm:cxn modelId="{7D45CC54-E05B-4B52-A47B-3CBDA66C1ED9}" type="presParOf" srcId="{5F9F4536-0D0E-4F75-9C5E-989B62760137}" destId="{94C815D3-AB92-4AE3-B8A8-6DE247F48319}" srcOrd="5" destOrd="0" presId="urn:microsoft.com/office/officeart/2005/8/layout/vProcess5"/>
    <dgm:cxn modelId="{CBF84574-B195-4638-9DB4-7D5946CBCCA7}" type="presParOf" srcId="{5F9F4536-0D0E-4F75-9C5E-989B62760137}" destId="{92233DA0-A420-4B7A-BB47-A21D862300F9}" srcOrd="6" destOrd="0" presId="urn:microsoft.com/office/officeart/2005/8/layout/vProcess5"/>
    <dgm:cxn modelId="{4142775C-FB22-49C3-9DD8-3CE5CFF26100}" type="presParOf" srcId="{5F9F4536-0D0E-4F75-9C5E-989B62760137}" destId="{F1298065-B60C-41FC-8266-F862886407B9}" srcOrd="7" destOrd="0" presId="urn:microsoft.com/office/officeart/2005/8/layout/vProcess5"/>
    <dgm:cxn modelId="{8B461594-D69A-4F39-B5AE-FDAD496364D7}" type="presParOf" srcId="{5F9F4536-0D0E-4F75-9C5E-989B62760137}" destId="{846CB14B-7F53-4514-856D-95E2C553340E}" srcOrd="8" destOrd="0" presId="urn:microsoft.com/office/officeart/2005/8/layout/vProcess5"/>
    <dgm:cxn modelId="{90F894D1-F085-4846-A9A8-CE8E99D1C991}" type="presParOf" srcId="{5F9F4536-0D0E-4F75-9C5E-989B62760137}" destId="{B66BC949-A260-4607-949E-9AE034A81962}" srcOrd="9" destOrd="0" presId="urn:microsoft.com/office/officeart/2005/8/layout/vProcess5"/>
    <dgm:cxn modelId="{DA3C262D-69D1-4EC4-B9DF-43FAF820D022}" type="presParOf" srcId="{5F9F4536-0D0E-4F75-9C5E-989B62760137}" destId="{981D9B7D-CC4E-41AB-BB7C-29AD3A109F49}" srcOrd="10" destOrd="0" presId="urn:microsoft.com/office/officeart/2005/8/layout/vProcess5"/>
    <dgm:cxn modelId="{24F87F7B-E15F-4223-9DBF-9800E8D66679}" type="presParOf" srcId="{5F9F4536-0D0E-4F75-9C5E-989B62760137}" destId="{E3254C01-32D3-4BED-8568-F35350E794C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72627-D051-4AE1-9118-CAECF2A0A992}">
      <dsp:nvSpPr>
        <dsp:cNvPr id="0" name=""/>
        <dsp:cNvSpPr/>
      </dsp:nvSpPr>
      <dsp:spPr>
        <a:xfrm>
          <a:off x="0" y="0"/>
          <a:ext cx="5939538" cy="11540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Univers Condensed Light"/>
            </a:rPr>
            <a:t>This right covers individuals from experiencing inhumane harm and torture (Equality and Human Rights Commission, 2016).</a:t>
          </a:r>
          <a:endParaRPr lang="en-US" sz="2000" kern="1200" dirty="0">
            <a:latin typeface="Univers Condensed Light"/>
          </a:endParaRPr>
        </a:p>
      </dsp:txBody>
      <dsp:txXfrm>
        <a:off x="33801" y="33801"/>
        <a:ext cx="4596725" cy="1086435"/>
      </dsp:txXfrm>
    </dsp:sp>
    <dsp:sp modelId="{FC25705E-F7B8-4325-9BAF-96159F5D4FDD}">
      <dsp:nvSpPr>
        <dsp:cNvPr id="0" name=""/>
        <dsp:cNvSpPr/>
      </dsp:nvSpPr>
      <dsp:spPr>
        <a:xfrm>
          <a:off x="497436" y="1363862"/>
          <a:ext cx="5939538" cy="1154037"/>
        </a:xfrm>
        <a:prstGeom prst="roundRect">
          <a:avLst>
            <a:gd name="adj" fmla="val 10000"/>
          </a:avLst>
        </a:prstGeom>
        <a:solidFill>
          <a:schemeClr val="accent2">
            <a:hueOff val="-6295173"/>
            <a:satOff val="12117"/>
            <a:lumOff val="-83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Univers Condensed Light"/>
            </a:rPr>
            <a:t>Code G upholds this right as it ensures that those detained, and those in the prison system, are not subjected to degrading treatment. </a:t>
          </a:r>
          <a:endParaRPr lang="en-US" sz="2000" kern="1200" dirty="0">
            <a:latin typeface="Univers Condensed Light"/>
          </a:endParaRPr>
        </a:p>
      </dsp:txBody>
      <dsp:txXfrm>
        <a:off x="531237" y="1397663"/>
        <a:ext cx="4624375" cy="1086435"/>
      </dsp:txXfrm>
    </dsp:sp>
    <dsp:sp modelId="{DBF25989-5270-4E9B-A9A3-B5C48E8D0BC4}">
      <dsp:nvSpPr>
        <dsp:cNvPr id="0" name=""/>
        <dsp:cNvSpPr/>
      </dsp:nvSpPr>
      <dsp:spPr>
        <a:xfrm>
          <a:off x="987448" y="2727724"/>
          <a:ext cx="5939538" cy="1154037"/>
        </a:xfrm>
        <a:prstGeom prst="roundRect">
          <a:avLst>
            <a:gd name="adj" fmla="val 10000"/>
          </a:avLst>
        </a:prstGeom>
        <a:solidFill>
          <a:schemeClr val="accent2">
            <a:hueOff val="-12590346"/>
            <a:satOff val="24234"/>
            <a:lumOff val="-167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latin typeface="Univers Condensed Light"/>
            </a:rPr>
            <a:t>Including - fair questioning procedures, access to medical care, and appropriate detention conditions.</a:t>
          </a:r>
          <a:endParaRPr lang="en-US" sz="2000" kern="1200" dirty="0">
            <a:latin typeface="Univers Condensed Light"/>
          </a:endParaRPr>
        </a:p>
      </dsp:txBody>
      <dsp:txXfrm>
        <a:off x="1021249" y="2761525"/>
        <a:ext cx="4631800" cy="1086435"/>
      </dsp:txXfrm>
    </dsp:sp>
    <dsp:sp modelId="{44E05748-F9B9-4789-B8F6-F619C7F1226A}">
      <dsp:nvSpPr>
        <dsp:cNvPr id="0" name=""/>
        <dsp:cNvSpPr/>
      </dsp:nvSpPr>
      <dsp:spPr>
        <a:xfrm>
          <a:off x="1484884" y="4091586"/>
          <a:ext cx="5939538" cy="1154037"/>
        </a:xfrm>
        <a:prstGeom prst="roundRect">
          <a:avLst>
            <a:gd name="adj" fmla="val 10000"/>
          </a:avLst>
        </a:prstGeom>
        <a:solidFill>
          <a:schemeClr val="accent2">
            <a:hueOff val="-18885518"/>
            <a:satOff val="36351"/>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Univers Condensed Light"/>
            </a:rPr>
            <a:t>Healthcare services in prison are fully accessible, made similar to our communities healthcare system (Prison Reform Trust, 2025). </a:t>
          </a:r>
          <a:endParaRPr lang="en-US" sz="2000" kern="1200" dirty="0">
            <a:latin typeface="Univers Condensed Light"/>
          </a:endParaRPr>
        </a:p>
      </dsp:txBody>
      <dsp:txXfrm>
        <a:off x="1518685" y="4125387"/>
        <a:ext cx="4624375" cy="1086435"/>
      </dsp:txXfrm>
    </dsp:sp>
    <dsp:sp modelId="{94C815D3-AB92-4AE3-B8A8-6DE247F48319}">
      <dsp:nvSpPr>
        <dsp:cNvPr id="0" name=""/>
        <dsp:cNvSpPr/>
      </dsp:nvSpPr>
      <dsp:spPr>
        <a:xfrm>
          <a:off x="5189414" y="883887"/>
          <a:ext cx="750124" cy="75012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358192" y="883887"/>
        <a:ext cx="412568" cy="564468"/>
      </dsp:txXfrm>
    </dsp:sp>
    <dsp:sp modelId="{92233DA0-A420-4B7A-BB47-A21D862300F9}">
      <dsp:nvSpPr>
        <dsp:cNvPr id="0" name=""/>
        <dsp:cNvSpPr/>
      </dsp:nvSpPr>
      <dsp:spPr>
        <a:xfrm>
          <a:off x="5686850" y="2247749"/>
          <a:ext cx="750124" cy="750124"/>
        </a:xfrm>
        <a:prstGeom prst="downArrow">
          <a:avLst>
            <a:gd name="adj1" fmla="val 55000"/>
            <a:gd name="adj2" fmla="val 45000"/>
          </a:avLst>
        </a:prstGeom>
        <a:solidFill>
          <a:schemeClr val="accent2">
            <a:tint val="40000"/>
            <a:alpha val="90000"/>
            <a:hueOff val="-9716092"/>
            <a:satOff val="4828"/>
            <a:lumOff val="-2260"/>
            <a:alphaOff val="0"/>
          </a:schemeClr>
        </a:solidFill>
        <a:ln w="12700" cap="flat" cmpd="sng" algn="ctr">
          <a:solidFill>
            <a:schemeClr val="accent2">
              <a:tint val="40000"/>
              <a:alpha val="90000"/>
              <a:hueOff val="-9716092"/>
              <a:satOff val="4828"/>
              <a:lumOff val="-22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855628" y="2247749"/>
        <a:ext cx="412568" cy="564468"/>
      </dsp:txXfrm>
    </dsp:sp>
    <dsp:sp modelId="{F1298065-B60C-41FC-8266-F862886407B9}">
      <dsp:nvSpPr>
        <dsp:cNvPr id="0" name=""/>
        <dsp:cNvSpPr/>
      </dsp:nvSpPr>
      <dsp:spPr>
        <a:xfrm>
          <a:off x="6176862" y="3611612"/>
          <a:ext cx="750124" cy="750124"/>
        </a:xfrm>
        <a:prstGeom prst="downArrow">
          <a:avLst>
            <a:gd name="adj1" fmla="val 55000"/>
            <a:gd name="adj2" fmla="val 45000"/>
          </a:avLst>
        </a:prstGeom>
        <a:solidFill>
          <a:schemeClr val="accent2">
            <a:tint val="40000"/>
            <a:alpha val="90000"/>
            <a:hueOff val="-19432183"/>
            <a:satOff val="9656"/>
            <a:lumOff val="-4519"/>
            <a:alphaOff val="0"/>
          </a:schemeClr>
        </a:solidFill>
        <a:ln w="12700" cap="flat" cmpd="sng" algn="ctr">
          <a:solidFill>
            <a:schemeClr val="accent2">
              <a:tint val="40000"/>
              <a:alpha val="90000"/>
              <a:hueOff val="-19432183"/>
              <a:satOff val="9656"/>
              <a:lumOff val="-45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345640" y="3611612"/>
        <a:ext cx="412568" cy="5644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D0A153-EBDE-43CF-AA32-A20481EF19AD}" type="datetimeFigureOut">
              <a:t>3/7/2025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EAF11F-C09E-49AB-A852-A3963A54D1FE}" type="slidenum">
              <a:t>‹#›</a:t>
            </a:fld>
            <a:endParaRPr lang="en-GB"/>
          </a:p>
        </p:txBody>
      </p:sp>
    </p:spTree>
    <p:extLst>
      <p:ext uri="{BB962C8B-B14F-4D97-AF65-F5344CB8AC3E}">
        <p14:creationId xmlns:p14="http://schemas.microsoft.com/office/powerpoint/2010/main" val="2983597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dirty="0"/>
          </a:p>
        </p:txBody>
      </p:sp>
      <p:sp>
        <p:nvSpPr>
          <p:cNvPr id="4" name="Slide Number Placeholder 3"/>
          <p:cNvSpPr>
            <a:spLocks noGrp="1"/>
          </p:cNvSpPr>
          <p:nvPr>
            <p:ph type="sldNum" sz="quarter" idx="5"/>
          </p:nvPr>
        </p:nvSpPr>
        <p:spPr/>
        <p:txBody>
          <a:bodyPr/>
          <a:lstStyle/>
          <a:p>
            <a:fld id="{50EAF11F-C09E-49AB-A852-A3963A54D1FE}" type="slidenum">
              <a:rPr lang="en-GB"/>
              <a:t>3</a:t>
            </a:fld>
            <a:endParaRPr lang="en-GB"/>
          </a:p>
        </p:txBody>
      </p:sp>
    </p:spTree>
    <p:extLst>
      <p:ext uri="{BB962C8B-B14F-4D97-AF65-F5344CB8AC3E}">
        <p14:creationId xmlns:p14="http://schemas.microsoft.com/office/powerpoint/2010/main" val="3168894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0EAF11F-C09E-49AB-A852-A3963A54D1FE}" type="slidenum">
              <a:t>6</a:t>
            </a:fld>
            <a:endParaRPr lang="en-GB"/>
          </a:p>
        </p:txBody>
      </p:sp>
    </p:spTree>
    <p:extLst>
      <p:ext uri="{BB962C8B-B14F-4D97-AF65-F5344CB8AC3E}">
        <p14:creationId xmlns:p14="http://schemas.microsoft.com/office/powerpoint/2010/main" val="1049236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98838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3/7/2025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9225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4765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3258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2040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8696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47967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71512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09744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67198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3/7/2025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57669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3/7/2025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77496822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23" r:id="rId4"/>
    <p:sldLayoutId id="2147483724"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ethnicity-facts-figures.service.gov.uk/crime-justice-and-the-law/policing/number-of-arrests/latest/" TargetMode="External"/><Relationship Id="rId3" Type="http://schemas.openxmlformats.org/officeDocument/2006/relationships/hyperlink" Target="https://www.bbc.co.uk/newsround/50035769" TargetMode="External"/><Relationship Id="rId7" Type="http://schemas.openxmlformats.org/officeDocument/2006/relationships/hyperlink" Target="https://www.equalityhumanrights.com/human-rights/human-rights-act/article-5-right-liberty-and-security?return-url=https%3A%2F%2Fwww.equalityhumanrights.com%2Fsearch%3Fkeys%3Dright%2Bto%2Bliberty" TargetMode="External"/><Relationship Id="rId2" Type="http://schemas.openxmlformats.org/officeDocument/2006/relationships/hyperlink" Target="https://library.college.police.uk/docs/APPREF/ACPO-Position-Statement-Necessity-to-Arrest.pdf" TargetMode="External"/><Relationship Id="rId1" Type="http://schemas.openxmlformats.org/officeDocument/2006/relationships/slideLayout" Target="../slideLayouts/slideLayout2.xml"/><Relationship Id="rId6" Type="http://schemas.openxmlformats.org/officeDocument/2006/relationships/hyperlink" Target="https://www.equalityhumanrights.com/human-rights/human-rights-act/article-3-freedom-torture-and-inhuman-or-degrading-treatment#:~:text=Your%20right%20not%20to%20be,an%20inhuman%20or%20degrading%20way" TargetMode="External"/><Relationship Id="rId5" Type="http://schemas.openxmlformats.org/officeDocument/2006/relationships/hyperlink" Target="https://www.crimeandjustice.org.uk/publications/cjm/article/stop-and-search-%E2%80%93-renewed-powers-less-accountability" TargetMode="External"/><Relationship Id="rId4" Type="http://schemas.openxmlformats.org/officeDocument/2006/relationships/hyperlink" Target="https://www.crimeandjustice.org.uk/publications/cjm/article/policing-riots-bristol-and-brixton-tottenham-toxteth-handsworth-etc" TargetMode="External"/><Relationship Id="rId9" Type="http://schemas.openxmlformats.org/officeDocument/2006/relationships/hyperlink" Target="https://www.gov.uk/government/publications/pace-code-g-2012/pace-code-g-2012-accessibl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youtube.com/watch?v=lY9IVnfmCAw" TargetMode="External"/><Relationship Id="rId3" Type="http://schemas.openxmlformats.org/officeDocument/2006/relationships/hyperlink" Target="https://www.gov.uk/government/statistics/police-powers-and-procedures-in-england-and-wales-201112/police-powers-and-procedures-in-england-and-wales-2011-12" TargetMode="External"/><Relationship Id="rId7" Type="http://schemas.openxmlformats.org/officeDocument/2006/relationships/hyperlink" Target="https://prisonreformtrust.org.uk/adviceguide/your-health-in-prison/" TargetMode="External"/><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 Id="rId6" Type="http://schemas.openxmlformats.org/officeDocument/2006/relationships/hyperlink" Target="https://www.gov.uk/government/statistics/statistics-on-race-and-the-criminal-justice-system-2012#:~:text=The%202012%2F13%20Crime%20Survey,from%20the%20White%20ethnic%20group" TargetMode="External"/><Relationship Id="rId5" Type="http://schemas.openxmlformats.org/officeDocument/2006/relationships/hyperlink" Target="https://www.libertyhumanrights.org.uk/advice_information/police-powers-of-arrest-2/#:~:text=The%20police%20have%20five%20main,warrants%20issued%20by%20the%20court" TargetMode="External"/><Relationship Id="rId4" Type="http://schemas.openxmlformats.org/officeDocument/2006/relationships/hyperlink" Target="https://www.theiacp.org/sites/default/files/Research%20Center/Arrest%20Alternatives%20(infographic).pdf" TargetMode="External"/><Relationship Id="rId9" Type="http://schemas.openxmlformats.org/officeDocument/2006/relationships/hyperlink" Target="https://www.gresham.ac.uk/watch-now/brixton-rio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99767" y="1348696"/>
            <a:ext cx="6933112" cy="3237615"/>
          </a:xfrm>
        </p:spPr>
        <p:txBody>
          <a:bodyPr>
            <a:normAutofit/>
          </a:bodyPr>
          <a:lstStyle/>
          <a:p>
            <a:pPr algn="l"/>
            <a:r>
              <a:rPr lang="en-GB" sz="3100" b="1" i="0">
                <a:latin typeface="Microsoft Sans Serif"/>
                <a:ea typeface="Microsoft Sans Serif"/>
                <a:cs typeface="Microsoft Sans Serif"/>
              </a:rPr>
              <a:t>Evaluate how the introduction of Code G of the Police and Criminal evidence act 1984, improved the process of dealing with prisoners in a fair and lawful manner</a:t>
            </a:r>
          </a:p>
        </p:txBody>
      </p:sp>
      <p:sp>
        <p:nvSpPr>
          <p:cNvPr id="3" name="Subtitle 2"/>
          <p:cNvSpPr>
            <a:spLocks noGrp="1"/>
          </p:cNvSpPr>
          <p:nvPr>
            <p:ph type="subTitle" idx="1"/>
          </p:nvPr>
        </p:nvSpPr>
        <p:spPr>
          <a:xfrm>
            <a:off x="299767" y="4845235"/>
            <a:ext cx="5916873" cy="1066522"/>
          </a:xfrm>
        </p:spPr>
        <p:txBody>
          <a:bodyPr>
            <a:normAutofit/>
          </a:bodyPr>
          <a:lstStyle/>
          <a:p>
            <a:pPr algn="l"/>
            <a:r>
              <a:rPr lang="en-GB" dirty="0"/>
              <a:t>Cerys Williams (2416044), BMPL4017</a:t>
            </a:r>
          </a:p>
        </p:txBody>
      </p:sp>
      <p:pic>
        <p:nvPicPr>
          <p:cNvPr id="27" name="Picture 26" descr="An abstract genetic concept">
            <a:extLst>
              <a:ext uri="{FF2B5EF4-FFF2-40B4-BE49-F238E27FC236}">
                <a16:creationId xmlns:a16="http://schemas.microsoft.com/office/drawing/2014/main" id="{F48F4514-A0FD-D4DA-51CA-994345BF14B0}"/>
              </a:ext>
            </a:extLst>
          </p:cNvPr>
          <p:cNvPicPr>
            <a:picLocks noChangeAspect="1"/>
          </p:cNvPicPr>
          <p:nvPr/>
        </p:nvPicPr>
        <p:blipFill>
          <a:blip r:embed="rId2"/>
          <a:srcRect l="26671" r="21893" b="-1"/>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42" name="Straight Connector 41">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Hotel bell">
            <a:extLst>
              <a:ext uri="{FF2B5EF4-FFF2-40B4-BE49-F238E27FC236}">
                <a16:creationId xmlns:a16="http://schemas.microsoft.com/office/drawing/2014/main" id="{9B707115-1A68-22C2-EBA4-73F4BF043E80}"/>
              </a:ext>
            </a:extLst>
          </p:cNvPr>
          <p:cNvPicPr>
            <a:picLocks noChangeAspect="1"/>
          </p:cNvPicPr>
          <p:nvPr/>
        </p:nvPicPr>
        <p:blipFill>
          <a:blip r:embed="rId2"/>
          <a:srcRect l="48415" r="453" b="-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F7CF617C-ACDE-F20C-FDF4-0FA5F94964B1}"/>
              </a:ext>
            </a:extLst>
          </p:cNvPr>
          <p:cNvSpPr>
            <a:spLocks noGrp="1"/>
          </p:cNvSpPr>
          <p:nvPr>
            <p:ph type="title"/>
          </p:nvPr>
        </p:nvSpPr>
        <p:spPr>
          <a:xfrm>
            <a:off x="223158" y="282777"/>
            <a:ext cx="6132605" cy="1738422"/>
          </a:xfrm>
        </p:spPr>
        <p:txBody>
          <a:bodyPr>
            <a:normAutofit/>
          </a:bodyPr>
          <a:lstStyle/>
          <a:p>
            <a:r>
              <a:rPr lang="en-GB" sz="3400" b="1" u="sng" dirty="0"/>
              <a:t>What is the police and criminal evidence act 1984 (PACE)?</a:t>
            </a:r>
          </a:p>
        </p:txBody>
      </p:sp>
      <p:cxnSp>
        <p:nvCxnSpPr>
          <p:cNvPr id="34" name="Straight Connector 33">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62017E-C022-EC1F-07D8-57E0D6384CE1}"/>
              </a:ext>
            </a:extLst>
          </p:cNvPr>
          <p:cNvSpPr>
            <a:spLocks noGrp="1"/>
          </p:cNvSpPr>
          <p:nvPr>
            <p:ph idx="1"/>
          </p:nvPr>
        </p:nvSpPr>
        <p:spPr>
          <a:xfrm>
            <a:off x="223159" y="2744457"/>
            <a:ext cx="5487146" cy="4118345"/>
          </a:xfrm>
        </p:spPr>
        <p:txBody>
          <a:bodyPr vert="horz" lIns="91440" tIns="45720" rIns="91440" bIns="45720" rtlCol="0" anchor="t">
            <a:normAutofit/>
          </a:bodyPr>
          <a:lstStyle/>
          <a:p>
            <a:pPr>
              <a:lnSpc>
                <a:spcPct val="90000"/>
              </a:lnSpc>
            </a:pPr>
            <a:r>
              <a:rPr lang="en-GB" sz="2200" dirty="0"/>
              <a:t>This act covers policing powers, giving officers the ability to tackle crime while safeguarding public rights (Home Office, 2013).</a:t>
            </a:r>
          </a:p>
          <a:p>
            <a:pPr>
              <a:lnSpc>
                <a:spcPct val="90000"/>
              </a:lnSpc>
            </a:pPr>
            <a:endParaRPr lang="en-GB" sz="2200" dirty="0"/>
          </a:p>
          <a:p>
            <a:pPr>
              <a:lnSpc>
                <a:spcPct val="90000"/>
              </a:lnSpc>
            </a:pPr>
            <a:r>
              <a:rPr lang="en-GB" sz="2200" dirty="0"/>
              <a:t>Code G covers the legal framework that allows police to detain individuals linked or suspected to be linked to a criminal offence (Home Office, 2022).</a:t>
            </a:r>
          </a:p>
          <a:p>
            <a:pPr>
              <a:lnSpc>
                <a:spcPct val="90000"/>
              </a:lnSpc>
            </a:pPr>
            <a:endParaRPr lang="en-GB" sz="2200"/>
          </a:p>
        </p:txBody>
      </p:sp>
    </p:spTree>
    <p:extLst>
      <p:ext uri="{BB962C8B-B14F-4D97-AF65-F5344CB8AC3E}">
        <p14:creationId xmlns:p14="http://schemas.microsoft.com/office/powerpoint/2010/main" val="698760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olice officers in uniform&#10;&#10;AI-generated content may be incorrect.">
            <a:extLst>
              <a:ext uri="{FF2B5EF4-FFF2-40B4-BE49-F238E27FC236}">
                <a16:creationId xmlns:a16="http://schemas.microsoft.com/office/drawing/2014/main" id="{E84B5899-EE7D-A7E4-32B9-E0F8040CAA97}"/>
              </a:ext>
            </a:extLst>
          </p:cNvPr>
          <p:cNvPicPr>
            <a:picLocks noChangeAspect="1"/>
          </p:cNvPicPr>
          <p:nvPr/>
        </p:nvPicPr>
        <p:blipFill>
          <a:blip r:embed="rId3"/>
          <a:srcRect l="20965" r="35947"/>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922F3004-3ABF-2738-D592-E0AA8EAAD834}"/>
              </a:ext>
            </a:extLst>
          </p:cNvPr>
          <p:cNvSpPr>
            <a:spLocks noGrp="1"/>
          </p:cNvSpPr>
          <p:nvPr>
            <p:ph type="title"/>
          </p:nvPr>
        </p:nvSpPr>
        <p:spPr>
          <a:xfrm>
            <a:off x="285392" y="237796"/>
            <a:ext cx="6132605" cy="1738422"/>
          </a:xfrm>
        </p:spPr>
        <p:txBody>
          <a:bodyPr>
            <a:normAutofit/>
          </a:bodyPr>
          <a:lstStyle/>
          <a:p>
            <a:r>
              <a:rPr lang="en-GB" sz="3100" b="1" u="sng"/>
              <a:t>The </a:t>
            </a:r>
            <a:r>
              <a:rPr lang="en-GB" sz="3100" b="1" u="sng" err="1"/>
              <a:t>brixton</a:t>
            </a:r>
            <a:r>
              <a:rPr lang="en-GB" sz="3100" b="1" u="sng"/>
              <a:t> riots - police unfairness before the introduction of pace 1984</a:t>
            </a:r>
          </a:p>
        </p:txBody>
      </p:sp>
      <p:cxnSp>
        <p:nvCxnSpPr>
          <p:cNvPr id="35" name="Straight Connector 34">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DD4152-1ADF-14DB-267C-5922E59120BD}"/>
              </a:ext>
            </a:extLst>
          </p:cNvPr>
          <p:cNvSpPr>
            <a:spLocks noGrp="1"/>
          </p:cNvSpPr>
          <p:nvPr>
            <p:ph idx="1"/>
          </p:nvPr>
        </p:nvSpPr>
        <p:spPr>
          <a:xfrm>
            <a:off x="285393" y="1961840"/>
            <a:ext cx="6464806" cy="4204609"/>
          </a:xfrm>
        </p:spPr>
        <p:txBody>
          <a:bodyPr vert="horz" lIns="91440" tIns="45720" rIns="91440" bIns="45720" rtlCol="0" anchor="t">
            <a:noAutofit/>
          </a:bodyPr>
          <a:lstStyle/>
          <a:p>
            <a:pPr marL="0" indent="0">
              <a:lnSpc>
                <a:spcPct val="90000"/>
              </a:lnSpc>
              <a:buNone/>
            </a:pPr>
            <a:endParaRPr lang="en-GB" sz="1800" b="1" dirty="0">
              <a:solidFill>
                <a:schemeClr val="tx1"/>
              </a:solidFill>
            </a:endParaRPr>
          </a:p>
          <a:p>
            <a:pPr>
              <a:lnSpc>
                <a:spcPct val="90000"/>
              </a:lnSpc>
            </a:pPr>
            <a:r>
              <a:rPr lang="en-GB" sz="2000" dirty="0">
                <a:solidFill>
                  <a:schemeClr val="tx1"/>
                </a:solidFill>
              </a:rPr>
              <a:t>During this time police used "Sus Law" to arrest and detain individuals. This gave officers the power to conduct searches based solely on suspicion, rather than needing reasonable grounds to arrest and detain individuals (Thomas, L 2022). </a:t>
            </a:r>
          </a:p>
          <a:p>
            <a:pPr>
              <a:lnSpc>
                <a:spcPct val="90000"/>
              </a:lnSpc>
            </a:pPr>
            <a:r>
              <a:rPr lang="en-GB" sz="2000" dirty="0">
                <a:solidFill>
                  <a:schemeClr val="tx1"/>
                </a:solidFill>
              </a:rPr>
              <a:t>1000 individuals stopped and searched in a 10-day period, known as Operation Swamp (Centre for Crime and Justice Studies, 2015).</a:t>
            </a:r>
          </a:p>
          <a:p>
            <a:pPr marL="342900" indent="-342900">
              <a:lnSpc>
                <a:spcPct val="90000"/>
              </a:lnSpc>
            </a:pPr>
            <a:r>
              <a:rPr lang="en-GB" sz="2000" dirty="0">
                <a:solidFill>
                  <a:schemeClr val="tx1"/>
                </a:solidFill>
              </a:rPr>
              <a:t>Scarman report was then released after the riots, uncovering evidence of disproportionate stop and searches on black communities. </a:t>
            </a:r>
          </a:p>
          <a:p>
            <a:pPr marL="342900" indent="-342900">
              <a:lnSpc>
                <a:spcPct val="90000"/>
              </a:lnSpc>
            </a:pPr>
            <a:r>
              <a:rPr lang="en-GB" sz="2000" dirty="0">
                <a:solidFill>
                  <a:schemeClr val="tx1"/>
                </a:solidFill>
              </a:rPr>
              <a:t>These findings became very influential and helped with the development of PACE (Centre for Crime and Justice Studies, 2016).</a:t>
            </a:r>
          </a:p>
          <a:p>
            <a:pPr marL="0" indent="0">
              <a:lnSpc>
                <a:spcPct val="90000"/>
              </a:lnSpc>
              <a:buNone/>
            </a:pPr>
            <a:endParaRPr lang="en-GB" sz="1700"/>
          </a:p>
          <a:p>
            <a:pPr marL="0" indent="0">
              <a:lnSpc>
                <a:spcPct val="90000"/>
              </a:lnSpc>
              <a:buNone/>
            </a:pPr>
            <a:endParaRPr lang="en-GB" sz="1700"/>
          </a:p>
          <a:p>
            <a:pPr marL="342900" indent="-342900">
              <a:lnSpc>
                <a:spcPct val="90000"/>
              </a:lnSpc>
            </a:pPr>
            <a:endParaRPr lang="en-GB" sz="1700"/>
          </a:p>
          <a:p>
            <a:pPr>
              <a:lnSpc>
                <a:spcPct val="90000"/>
              </a:lnSpc>
            </a:pPr>
            <a:endParaRPr lang="en-GB" sz="1700"/>
          </a:p>
          <a:p>
            <a:pPr>
              <a:lnSpc>
                <a:spcPct val="90000"/>
              </a:lnSpc>
            </a:pPr>
            <a:endParaRPr lang="en-GB" sz="1700"/>
          </a:p>
          <a:p>
            <a:pPr marL="0" indent="0">
              <a:lnSpc>
                <a:spcPct val="90000"/>
              </a:lnSpc>
              <a:buNone/>
            </a:pPr>
            <a:endParaRPr lang="en-GB" sz="1700" b="1"/>
          </a:p>
          <a:p>
            <a:pPr marL="0" indent="0">
              <a:lnSpc>
                <a:spcPct val="90000"/>
              </a:lnSpc>
              <a:buNone/>
            </a:pPr>
            <a:endParaRPr lang="en-GB" sz="1700"/>
          </a:p>
          <a:p>
            <a:pPr marL="0" indent="0">
              <a:lnSpc>
                <a:spcPct val="90000"/>
              </a:lnSpc>
              <a:buNone/>
            </a:pPr>
            <a:endParaRPr lang="en-GB" sz="1700"/>
          </a:p>
        </p:txBody>
      </p:sp>
      <p:sp>
        <p:nvSpPr>
          <p:cNvPr id="5" name="TextBox 4">
            <a:extLst>
              <a:ext uri="{FF2B5EF4-FFF2-40B4-BE49-F238E27FC236}">
                <a16:creationId xmlns:a16="http://schemas.microsoft.com/office/drawing/2014/main" id="{9397BEE0-6158-7924-F4C5-AAE7BADD503B}"/>
              </a:ext>
            </a:extLst>
          </p:cNvPr>
          <p:cNvSpPr txBox="1"/>
          <p:nvPr/>
        </p:nvSpPr>
        <p:spPr>
          <a:xfrm>
            <a:off x="6938682" y="6172201"/>
            <a:ext cx="5253320"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(BBC NEWSROUND, 2021)</a:t>
            </a:r>
          </a:p>
        </p:txBody>
      </p:sp>
    </p:spTree>
    <p:extLst>
      <p:ext uri="{BB962C8B-B14F-4D97-AF65-F5344CB8AC3E}">
        <p14:creationId xmlns:p14="http://schemas.microsoft.com/office/powerpoint/2010/main" val="1076216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B8B78-4DA4-AA13-CFE6-ABFAFE6CE16B}"/>
              </a:ext>
            </a:extLst>
          </p:cNvPr>
          <p:cNvSpPr>
            <a:spLocks noGrp="1"/>
          </p:cNvSpPr>
          <p:nvPr>
            <p:ph type="title"/>
          </p:nvPr>
        </p:nvSpPr>
        <p:spPr/>
        <p:txBody>
          <a:bodyPr>
            <a:normAutofit fontScale="90000"/>
          </a:bodyPr>
          <a:lstStyle/>
          <a:p>
            <a:r>
              <a:rPr lang="en-GB" b="1" u="sng" dirty="0"/>
              <a:t>Introduction of Code g of pace – making arrests lawful and fair</a:t>
            </a:r>
          </a:p>
        </p:txBody>
      </p:sp>
      <p:sp>
        <p:nvSpPr>
          <p:cNvPr id="3" name="Content Placeholder 2">
            <a:extLst>
              <a:ext uri="{FF2B5EF4-FFF2-40B4-BE49-F238E27FC236}">
                <a16:creationId xmlns:a16="http://schemas.microsoft.com/office/drawing/2014/main" id="{5B62DB81-8C86-A394-2A5B-C674F4AF494C}"/>
              </a:ext>
            </a:extLst>
          </p:cNvPr>
          <p:cNvSpPr>
            <a:spLocks noGrp="1"/>
          </p:cNvSpPr>
          <p:nvPr>
            <p:ph idx="1"/>
          </p:nvPr>
        </p:nvSpPr>
        <p:spPr>
          <a:xfrm>
            <a:off x="1143000" y="2297101"/>
            <a:ext cx="9906000" cy="3736877"/>
          </a:xfrm>
        </p:spPr>
        <p:txBody>
          <a:bodyPr vert="horz" lIns="91440" tIns="45720" rIns="91440" bIns="45720" rtlCol="0" anchor="t">
            <a:normAutofit/>
          </a:bodyPr>
          <a:lstStyle/>
          <a:p>
            <a:pPr marL="0" indent="0">
              <a:buNone/>
            </a:pPr>
            <a:r>
              <a:rPr lang="en-GB" sz="2000" dirty="0"/>
              <a:t>Code G of PACE is an essential policing framework as it ensures arrests are lawful, as there must be a necessity for the arrest.</a:t>
            </a:r>
            <a:endParaRPr lang="en-US"/>
          </a:p>
          <a:p>
            <a:pPr marL="0" indent="0">
              <a:buNone/>
            </a:pPr>
            <a:r>
              <a:rPr lang="en-GB" sz="2000" dirty="0"/>
              <a:t>Code G states to police officers that arrest is only necessary if:</a:t>
            </a:r>
            <a:endParaRPr lang="en-GB" dirty="0"/>
          </a:p>
          <a:p>
            <a:pPr marL="342900" indent="-342900"/>
            <a:r>
              <a:rPr lang="en-GB" sz="2000" dirty="0"/>
              <a:t>The officer needs to establish a person's identity, and it has become difficult to confirm, or they believe the individual has given a fake name.</a:t>
            </a:r>
          </a:p>
          <a:p>
            <a:pPr marL="342900" indent="-342900"/>
            <a:r>
              <a:rPr lang="en-GB" sz="2000" dirty="0"/>
              <a:t>When the individual fails to give their address.</a:t>
            </a:r>
          </a:p>
          <a:p>
            <a:pPr marL="342900" indent="-342900"/>
            <a:r>
              <a:rPr lang="en-GB" sz="2000" dirty="0"/>
              <a:t>To prevent the person from causing harm to themselves or any person.</a:t>
            </a:r>
          </a:p>
          <a:p>
            <a:pPr marL="0" indent="0">
              <a:buNone/>
            </a:pPr>
            <a:r>
              <a:rPr lang="en-GB" sz="2000" dirty="0"/>
              <a:t>(Home Office, 2022)</a:t>
            </a:r>
            <a:endParaRPr lang="en-GB" sz="2000" dirty="0">
              <a:solidFill>
                <a:srgbClr val="001E2E"/>
              </a:solidFill>
            </a:endParaRPr>
          </a:p>
          <a:p>
            <a:pPr marL="0" indent="0">
              <a:lnSpc>
                <a:spcPct val="90000"/>
              </a:lnSpc>
              <a:buNone/>
            </a:pPr>
            <a:endParaRPr lang="en-GB" sz="2000" dirty="0">
              <a:solidFill>
                <a:srgbClr val="001E2E"/>
              </a:solidFill>
            </a:endParaRPr>
          </a:p>
          <a:p>
            <a:pPr>
              <a:lnSpc>
                <a:spcPct val="90000"/>
              </a:lnSpc>
            </a:pPr>
            <a:endParaRPr lang="en-GB" sz="2000" dirty="0">
              <a:solidFill>
                <a:srgbClr val="000000"/>
              </a:solidFill>
            </a:endParaRPr>
          </a:p>
          <a:p>
            <a:pPr marL="342900" indent="-342900"/>
            <a:endParaRPr lang="en-GB" dirty="0"/>
          </a:p>
        </p:txBody>
      </p:sp>
    </p:spTree>
    <p:extLst>
      <p:ext uri="{BB962C8B-B14F-4D97-AF65-F5344CB8AC3E}">
        <p14:creationId xmlns:p14="http://schemas.microsoft.com/office/powerpoint/2010/main" val="1643366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68A3D-CB6E-4E78-B9ED-34F4D8B0CC08}"/>
              </a:ext>
            </a:extLst>
          </p:cNvPr>
          <p:cNvSpPr>
            <a:spLocks noGrp="1"/>
          </p:cNvSpPr>
          <p:nvPr>
            <p:ph type="title"/>
          </p:nvPr>
        </p:nvSpPr>
        <p:spPr>
          <a:xfrm>
            <a:off x="5146159" y="327212"/>
            <a:ext cx="6238688" cy="1382233"/>
          </a:xfrm>
        </p:spPr>
        <p:txBody>
          <a:bodyPr>
            <a:normAutofit/>
          </a:bodyPr>
          <a:lstStyle/>
          <a:p>
            <a:r>
              <a:rPr lang="en-GB" sz="4100" b="1" u="sng"/>
              <a:t>Different methods to arrest</a:t>
            </a:r>
          </a:p>
        </p:txBody>
      </p:sp>
      <p:pic>
        <p:nvPicPr>
          <p:cNvPr id="4" name="Picture 3" descr="Police car red lights in night time">
            <a:extLst>
              <a:ext uri="{FF2B5EF4-FFF2-40B4-BE49-F238E27FC236}">
                <a16:creationId xmlns:a16="http://schemas.microsoft.com/office/drawing/2014/main" id="{6D6D9EE1-A0B1-8003-4154-0FA3E6511DB0}"/>
              </a:ext>
            </a:extLst>
          </p:cNvPr>
          <p:cNvPicPr>
            <a:picLocks noChangeAspect="1"/>
          </p:cNvPicPr>
          <p:nvPr/>
        </p:nvPicPr>
        <p:blipFill>
          <a:blip r:embed="rId2"/>
          <a:srcRect l="42221" r="5942" b="-2"/>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A744EEC2-1420-0D5A-E12B-2363C228977A}"/>
              </a:ext>
            </a:extLst>
          </p:cNvPr>
          <p:cNvSpPr>
            <a:spLocks noGrp="1"/>
          </p:cNvSpPr>
          <p:nvPr>
            <p:ph idx="1"/>
          </p:nvPr>
        </p:nvSpPr>
        <p:spPr>
          <a:xfrm>
            <a:off x="5146158" y="1864920"/>
            <a:ext cx="6429187" cy="4459679"/>
          </a:xfrm>
        </p:spPr>
        <p:txBody>
          <a:bodyPr vert="horz" lIns="91440" tIns="45720" rIns="91440" bIns="45720" rtlCol="0" anchor="t">
            <a:noAutofit/>
          </a:bodyPr>
          <a:lstStyle/>
          <a:p>
            <a:pPr marL="0" indent="0">
              <a:lnSpc>
                <a:spcPct val="90000"/>
              </a:lnSpc>
              <a:buNone/>
            </a:pPr>
            <a:r>
              <a:rPr lang="en-GB" sz="2000" dirty="0">
                <a:solidFill>
                  <a:schemeClr val="tx1"/>
                </a:solidFill>
              </a:rPr>
              <a:t>If the criteria for necessity to arrest is not met, police officers must then use alternative methods.</a:t>
            </a:r>
          </a:p>
          <a:p>
            <a:pPr marL="342900" indent="-342900">
              <a:lnSpc>
                <a:spcPct val="90000"/>
              </a:lnSpc>
            </a:pPr>
            <a:r>
              <a:rPr lang="en-GB" sz="2000" dirty="0">
                <a:solidFill>
                  <a:schemeClr val="tx1"/>
                </a:solidFill>
              </a:rPr>
              <a:t>Cautions</a:t>
            </a:r>
          </a:p>
          <a:p>
            <a:pPr marL="342900" indent="-342900">
              <a:lnSpc>
                <a:spcPct val="90000"/>
              </a:lnSpc>
            </a:pPr>
            <a:r>
              <a:rPr lang="en-GB" sz="2000" dirty="0">
                <a:solidFill>
                  <a:schemeClr val="tx1"/>
                </a:solidFill>
              </a:rPr>
              <a:t>Street bail</a:t>
            </a:r>
          </a:p>
          <a:p>
            <a:pPr marL="342900" indent="-342900">
              <a:lnSpc>
                <a:spcPct val="90000"/>
              </a:lnSpc>
            </a:pPr>
            <a:r>
              <a:rPr lang="en-GB" sz="2000" dirty="0">
                <a:solidFill>
                  <a:schemeClr val="tx1"/>
                </a:solidFill>
              </a:rPr>
              <a:t>Voluntary interviews / questioning</a:t>
            </a:r>
          </a:p>
          <a:p>
            <a:pPr marL="0" indent="0">
              <a:lnSpc>
                <a:spcPct val="90000"/>
              </a:lnSpc>
              <a:buNone/>
            </a:pPr>
            <a:r>
              <a:rPr lang="en-GB" sz="2000" dirty="0">
                <a:solidFill>
                  <a:schemeClr val="tx1"/>
                </a:solidFill>
              </a:rPr>
              <a:t>(Association of Chief Police Officers 2012)</a:t>
            </a:r>
            <a:br>
              <a:rPr lang="en-GB" sz="2000" dirty="0">
                <a:solidFill>
                  <a:schemeClr val="tx1"/>
                </a:solidFill>
              </a:rPr>
            </a:br>
            <a:endParaRPr lang="en-GB" sz="2000" dirty="0">
              <a:solidFill>
                <a:schemeClr val="tx1"/>
              </a:solidFill>
            </a:endParaRPr>
          </a:p>
          <a:p>
            <a:pPr marL="342900" indent="-342900">
              <a:lnSpc>
                <a:spcPct val="90000"/>
              </a:lnSpc>
            </a:pPr>
            <a:r>
              <a:rPr lang="en-GB" sz="2000" dirty="0">
                <a:solidFill>
                  <a:schemeClr val="tx1"/>
                </a:solidFill>
              </a:rPr>
              <a:t>Data shows that a caution takes 24.2 minutes to complete, while an arrest takes 85.8 minutes (International Association of Chiefs of Police, 2025)</a:t>
            </a:r>
          </a:p>
          <a:p>
            <a:pPr marL="342900" indent="-342900">
              <a:lnSpc>
                <a:spcPct val="90000"/>
              </a:lnSpc>
            </a:pPr>
            <a:r>
              <a:rPr lang="en-GB" sz="2000" dirty="0">
                <a:solidFill>
                  <a:schemeClr val="tx1"/>
                </a:solidFill>
              </a:rPr>
              <a:t>Voluntary interviews are effective as they are more informal, providing a sense of cooperation and increasing trust between the police and the public.</a:t>
            </a:r>
          </a:p>
          <a:p>
            <a:pPr marL="0" indent="0">
              <a:lnSpc>
                <a:spcPct val="90000"/>
              </a:lnSpc>
              <a:buNone/>
            </a:pPr>
            <a:endParaRPr lang="en-GB" sz="1500"/>
          </a:p>
          <a:p>
            <a:pPr marL="342900" indent="-342900">
              <a:lnSpc>
                <a:spcPct val="90000"/>
              </a:lnSpc>
            </a:pPr>
            <a:endParaRPr lang="en-GB" sz="1500"/>
          </a:p>
        </p:txBody>
      </p:sp>
      <p:cxnSp>
        <p:nvCxnSpPr>
          <p:cNvPr id="37" name="Straight Connector 36">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9088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7DF50-95F9-2275-34DB-32185B58B75E}"/>
              </a:ext>
            </a:extLst>
          </p:cNvPr>
          <p:cNvSpPr>
            <a:spLocks noGrp="1"/>
          </p:cNvSpPr>
          <p:nvPr>
            <p:ph type="title"/>
          </p:nvPr>
        </p:nvSpPr>
        <p:spPr>
          <a:xfrm>
            <a:off x="5146159" y="685800"/>
            <a:ext cx="6238688" cy="1382233"/>
          </a:xfrm>
        </p:spPr>
        <p:txBody>
          <a:bodyPr>
            <a:normAutofit/>
          </a:bodyPr>
          <a:lstStyle/>
          <a:p>
            <a:r>
              <a:rPr lang="en-GB" sz="3100" b="1" u="sng" dirty="0"/>
              <a:t>How code g promotes fair and lawful treatment – human rights</a:t>
            </a:r>
          </a:p>
        </p:txBody>
      </p:sp>
      <p:pic>
        <p:nvPicPr>
          <p:cNvPr id="23" name="Picture 22" descr="A construction project on top roof and crane background">
            <a:extLst>
              <a:ext uri="{FF2B5EF4-FFF2-40B4-BE49-F238E27FC236}">
                <a16:creationId xmlns:a16="http://schemas.microsoft.com/office/drawing/2014/main" id="{F8F1F3A8-0DA2-94EE-A50A-8C46AC92DD96}"/>
              </a:ext>
            </a:extLst>
          </p:cNvPr>
          <p:cNvPicPr>
            <a:picLocks noChangeAspect="1"/>
          </p:cNvPicPr>
          <p:nvPr/>
        </p:nvPicPr>
        <p:blipFill>
          <a:blip r:embed="rId3"/>
          <a:srcRect l="28888" r="22888" b="2"/>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21" name="Content Placeholder 2">
            <a:extLst>
              <a:ext uri="{FF2B5EF4-FFF2-40B4-BE49-F238E27FC236}">
                <a16:creationId xmlns:a16="http://schemas.microsoft.com/office/drawing/2014/main" id="{3DF7AB8B-6DE6-5CB2-9A67-5AC30F631BD2}"/>
              </a:ext>
            </a:extLst>
          </p:cNvPr>
          <p:cNvSpPr>
            <a:spLocks noGrp="1"/>
          </p:cNvSpPr>
          <p:nvPr>
            <p:ph idx="1"/>
          </p:nvPr>
        </p:nvSpPr>
        <p:spPr>
          <a:xfrm>
            <a:off x="5146158" y="2301949"/>
            <a:ext cx="6238687" cy="4022650"/>
          </a:xfrm>
        </p:spPr>
        <p:txBody>
          <a:bodyPr vert="horz" lIns="91440" tIns="45720" rIns="91440" bIns="45720" rtlCol="0" anchor="t">
            <a:noAutofit/>
          </a:bodyPr>
          <a:lstStyle/>
          <a:p>
            <a:pPr marL="0" indent="0">
              <a:lnSpc>
                <a:spcPct val="90000"/>
              </a:lnSpc>
              <a:buNone/>
            </a:pPr>
            <a:r>
              <a:rPr lang="en-GB" sz="1800" b="1" dirty="0"/>
              <a:t>Article 5 – Right to liberty (limited right)</a:t>
            </a:r>
          </a:p>
          <a:p>
            <a:pPr>
              <a:lnSpc>
                <a:spcPct val="90000"/>
              </a:lnSpc>
            </a:pPr>
            <a:r>
              <a:rPr lang="en-GB" sz="1800" dirty="0">
                <a:solidFill>
                  <a:schemeClr val="tx1"/>
                </a:solidFill>
              </a:rPr>
              <a:t>This right safeguards individuals from unjustified imprisonment, ensuring that no one is detained without a defendable and lawful reason (Equality and Human Rights Commission, 2016).</a:t>
            </a:r>
          </a:p>
          <a:p>
            <a:pPr>
              <a:lnSpc>
                <a:spcPct val="90000"/>
              </a:lnSpc>
            </a:pPr>
            <a:r>
              <a:rPr lang="en-GB" sz="1800" dirty="0">
                <a:solidFill>
                  <a:schemeClr val="tx1"/>
                </a:solidFill>
              </a:rPr>
              <a:t>Aligning with the right to liberty, Code G ensures that individuals are not unlawfully detained or deprived from their liberty (Wood </a:t>
            </a:r>
            <a:r>
              <a:rPr lang="en-GB" sz="1800" i="1" dirty="0">
                <a:solidFill>
                  <a:schemeClr val="tx1"/>
                </a:solidFill>
              </a:rPr>
              <a:t>et al</a:t>
            </a:r>
            <a:r>
              <a:rPr lang="en-GB" sz="1800" dirty="0">
                <a:solidFill>
                  <a:schemeClr val="tx1"/>
                </a:solidFill>
              </a:rPr>
              <a:t>, 2024).</a:t>
            </a:r>
          </a:p>
          <a:p>
            <a:pPr>
              <a:lnSpc>
                <a:spcPct val="90000"/>
              </a:lnSpc>
            </a:pPr>
            <a:r>
              <a:rPr lang="en-GB" sz="1800" dirty="0">
                <a:solidFill>
                  <a:schemeClr val="tx1"/>
                </a:solidFill>
              </a:rPr>
              <a:t>This is done by having a set criteria for arrest, requiring that officers must have reasonable grounds, under Section 24 of PACE. Supported by Liberty human rights (2022), this would be to prevent harm, protect evidence, and to protect others.</a:t>
            </a:r>
          </a:p>
          <a:p>
            <a:pPr>
              <a:lnSpc>
                <a:spcPct val="90000"/>
              </a:lnSpc>
            </a:pPr>
            <a:r>
              <a:rPr lang="en-GB" sz="1800" dirty="0">
                <a:solidFill>
                  <a:schemeClr val="tx1"/>
                </a:solidFill>
              </a:rPr>
              <a:t>But, if there is a lawful reason for a person to be arrested, the right to liberty will become restricted and regulated (Equality and Human Rights Commission, 2021).</a:t>
            </a:r>
          </a:p>
        </p:txBody>
      </p:sp>
      <p:cxnSp>
        <p:nvCxnSpPr>
          <p:cNvPr id="31" name="Straight Connector 3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530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C3257F-C2C5-B2FE-74C1-20E206DE96B0}"/>
              </a:ext>
            </a:extLst>
          </p:cNvPr>
          <p:cNvSpPr>
            <a:spLocks noGrp="1"/>
          </p:cNvSpPr>
          <p:nvPr>
            <p:ph type="title"/>
          </p:nvPr>
        </p:nvSpPr>
        <p:spPr>
          <a:xfrm>
            <a:off x="258729" y="220104"/>
            <a:ext cx="2925535" cy="2351645"/>
          </a:xfrm>
        </p:spPr>
        <p:txBody>
          <a:bodyPr anchor="t">
            <a:noAutofit/>
          </a:bodyPr>
          <a:lstStyle/>
          <a:p>
            <a:r>
              <a:rPr lang="en-GB" sz="2800" b="1" u="sng" dirty="0"/>
              <a:t>Article 3 – protection from inhumane treatment (absolute)</a:t>
            </a:r>
          </a:p>
        </p:txBody>
      </p:sp>
      <p:cxnSp>
        <p:nvCxnSpPr>
          <p:cNvPr id="18" name="Straight Connector 17">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AE672AE5-25F5-9FC3-6C96-7837623B9AB2}"/>
              </a:ext>
            </a:extLst>
          </p:cNvPr>
          <p:cNvGraphicFramePr>
            <a:graphicFrameLocks noGrp="1"/>
          </p:cNvGraphicFramePr>
          <p:nvPr>
            <p:ph idx="1"/>
            <p:extLst>
              <p:ext uri="{D42A27DB-BD31-4B8C-83A1-F6EECF244321}">
                <p14:modId xmlns:p14="http://schemas.microsoft.com/office/powerpoint/2010/main" val="817126737"/>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1474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des on papers">
            <a:extLst>
              <a:ext uri="{FF2B5EF4-FFF2-40B4-BE49-F238E27FC236}">
                <a16:creationId xmlns:a16="http://schemas.microsoft.com/office/drawing/2014/main" id="{6A3C198F-F0CB-4149-E69B-B09434E565BC}"/>
              </a:ext>
            </a:extLst>
          </p:cNvPr>
          <p:cNvPicPr>
            <a:picLocks noChangeAspect="1"/>
          </p:cNvPicPr>
          <p:nvPr/>
        </p:nvPicPr>
        <p:blipFill>
          <a:blip r:embed="rId2"/>
          <a:srcRect l="18882" r="29986" b="-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C593B1C3-519D-1C75-5C2E-6ABDF87B69BB}"/>
              </a:ext>
            </a:extLst>
          </p:cNvPr>
          <p:cNvSpPr>
            <a:spLocks noGrp="1"/>
          </p:cNvSpPr>
          <p:nvPr>
            <p:ph type="title"/>
          </p:nvPr>
        </p:nvSpPr>
        <p:spPr>
          <a:xfrm>
            <a:off x="254769" y="180418"/>
            <a:ext cx="7488517" cy="1738422"/>
          </a:xfrm>
        </p:spPr>
        <p:txBody>
          <a:bodyPr>
            <a:normAutofit fontScale="90000"/>
          </a:bodyPr>
          <a:lstStyle/>
          <a:p>
            <a:r>
              <a:rPr lang="en-GB" b="1" u="sng" dirty="0"/>
              <a:t>Post code g statistics – was it worth introducing?</a:t>
            </a:r>
          </a:p>
        </p:txBody>
      </p:sp>
      <p:cxnSp>
        <p:nvCxnSpPr>
          <p:cNvPr id="23" name="Straight Connector 2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EB1789-C1B0-CDCB-2ED5-86CC15679DB3}"/>
              </a:ext>
            </a:extLst>
          </p:cNvPr>
          <p:cNvSpPr>
            <a:spLocks noGrp="1"/>
          </p:cNvSpPr>
          <p:nvPr>
            <p:ph idx="1"/>
          </p:nvPr>
        </p:nvSpPr>
        <p:spPr>
          <a:xfrm>
            <a:off x="252044" y="2251684"/>
            <a:ext cx="5857575" cy="4118345"/>
          </a:xfrm>
        </p:spPr>
        <p:txBody>
          <a:bodyPr vert="horz" lIns="91440" tIns="45720" rIns="91440" bIns="45720" rtlCol="0" anchor="t">
            <a:normAutofit fontScale="92500" lnSpcReduction="20000"/>
          </a:bodyPr>
          <a:lstStyle/>
          <a:p>
            <a:pPr>
              <a:lnSpc>
                <a:spcPct val="90000"/>
              </a:lnSpc>
            </a:pPr>
            <a:r>
              <a:rPr lang="en-GB" dirty="0">
                <a:solidFill>
                  <a:schemeClr val="tx1"/>
                </a:solidFill>
              </a:rPr>
              <a:t>When looking at statistics a decade later (2023), there has been a 27% decrease in the arrest of black individuals after the introduction of Code G. </a:t>
            </a:r>
            <a:endParaRPr lang="en-US">
              <a:solidFill>
                <a:schemeClr val="tx1"/>
              </a:solidFill>
            </a:endParaRPr>
          </a:p>
          <a:p>
            <a:pPr>
              <a:lnSpc>
                <a:spcPct val="90000"/>
              </a:lnSpc>
            </a:pPr>
            <a:r>
              <a:rPr lang="en-GB" dirty="0">
                <a:solidFill>
                  <a:schemeClr val="tx1"/>
                </a:solidFill>
              </a:rPr>
              <a:t>in 2011, 330 black individuals were arrested per thousand, compared to 220 individuals per thousand in 2023.</a:t>
            </a:r>
            <a:endParaRPr lang="en-US">
              <a:solidFill>
                <a:schemeClr val="tx1"/>
              </a:solidFill>
            </a:endParaRPr>
          </a:p>
          <a:p>
            <a:pPr marL="0" indent="0">
              <a:lnSpc>
                <a:spcPct val="90000"/>
              </a:lnSpc>
              <a:buNone/>
            </a:pPr>
            <a:r>
              <a:rPr lang="en-GB" i="1" dirty="0">
                <a:solidFill>
                  <a:schemeClr val="tx1"/>
                </a:solidFill>
              </a:rPr>
              <a:t>The arrest rate for black individuals was nearly triple the arrest rate for white individuals before Code G (Ministry Of Justice, 2013). And has now lowered to 2.2 times the rate of white individuals after Code G (Home Office, 2024).</a:t>
            </a:r>
            <a:endParaRPr lang="en-US" i="1">
              <a:solidFill>
                <a:schemeClr val="tx1"/>
              </a:solidFill>
            </a:endParaRPr>
          </a:p>
          <a:p>
            <a:pPr>
              <a:lnSpc>
                <a:spcPct val="90000"/>
              </a:lnSpc>
            </a:pPr>
            <a:r>
              <a:rPr lang="en-GB" dirty="0">
                <a:solidFill>
                  <a:schemeClr val="tx1"/>
                </a:solidFill>
              </a:rPr>
              <a:t>Overall, the number of arrests after Code G was introduced has decreased. 1.2 million people were arrested in 2011 (Home Office, 2014), compared to only 668,000 in 2023 (Home Office, 2024).</a:t>
            </a:r>
          </a:p>
          <a:p>
            <a:pPr marL="342900" indent="-342900">
              <a:lnSpc>
                <a:spcPct val="90000"/>
              </a:lnSpc>
              <a:buFont typeface="Arial"/>
              <a:buChar char="•"/>
            </a:pPr>
            <a:endParaRPr lang="en-GB" sz="2200">
              <a:solidFill>
                <a:srgbClr val="001E2E"/>
              </a:solidFill>
            </a:endParaRPr>
          </a:p>
          <a:p>
            <a:pPr marL="0" indent="0">
              <a:lnSpc>
                <a:spcPct val="90000"/>
              </a:lnSpc>
              <a:buNone/>
            </a:pPr>
            <a:endParaRPr lang="en-GB" dirty="0"/>
          </a:p>
        </p:txBody>
      </p:sp>
    </p:spTree>
    <p:extLst>
      <p:ext uri="{BB962C8B-B14F-4D97-AF65-F5344CB8AC3E}">
        <p14:creationId xmlns:p14="http://schemas.microsoft.com/office/powerpoint/2010/main" val="112074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FFA22-7A3B-4EDE-F130-0FDA69DF686A}"/>
              </a:ext>
            </a:extLst>
          </p:cNvPr>
          <p:cNvSpPr>
            <a:spLocks noGrp="1"/>
          </p:cNvSpPr>
          <p:nvPr>
            <p:ph type="title"/>
          </p:nvPr>
        </p:nvSpPr>
        <p:spPr>
          <a:xfrm>
            <a:off x="5146159" y="685800"/>
            <a:ext cx="6238688" cy="1382233"/>
          </a:xfrm>
        </p:spPr>
        <p:txBody>
          <a:bodyPr>
            <a:normAutofit/>
          </a:bodyPr>
          <a:lstStyle/>
          <a:p>
            <a:r>
              <a:rPr lang="en-GB" b="1" u="sng" dirty="0"/>
              <a:t>conclusion</a:t>
            </a:r>
          </a:p>
        </p:txBody>
      </p:sp>
      <p:pic>
        <p:nvPicPr>
          <p:cNvPr id="5" name="Picture 4" descr="Magnifying glass showing decling performance">
            <a:extLst>
              <a:ext uri="{FF2B5EF4-FFF2-40B4-BE49-F238E27FC236}">
                <a16:creationId xmlns:a16="http://schemas.microsoft.com/office/drawing/2014/main" id="{2AEA87C6-B9E5-3DB8-8A70-E537D73BB3AC}"/>
              </a:ext>
            </a:extLst>
          </p:cNvPr>
          <p:cNvPicPr>
            <a:picLocks noChangeAspect="1"/>
          </p:cNvPicPr>
          <p:nvPr/>
        </p:nvPicPr>
        <p:blipFill>
          <a:blip r:embed="rId2"/>
          <a:srcRect l="27893" r="23954" b="-3"/>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49511D55-14EA-652A-A603-D8C06A20D182}"/>
              </a:ext>
            </a:extLst>
          </p:cNvPr>
          <p:cNvSpPr>
            <a:spLocks noGrp="1"/>
          </p:cNvSpPr>
          <p:nvPr>
            <p:ph idx="1"/>
          </p:nvPr>
        </p:nvSpPr>
        <p:spPr>
          <a:xfrm>
            <a:off x="5146158" y="2066627"/>
            <a:ext cx="6238687" cy="4257972"/>
          </a:xfrm>
        </p:spPr>
        <p:txBody>
          <a:bodyPr vert="horz" lIns="91440" tIns="45720" rIns="91440" bIns="45720" rtlCol="0" anchor="t">
            <a:normAutofit lnSpcReduction="10000"/>
          </a:bodyPr>
          <a:lstStyle/>
          <a:p>
            <a:r>
              <a:rPr lang="en-GB" dirty="0"/>
              <a:t>To conclude, this power point thoroughly examines how the introduction of Code G improved fairness and lawfulness for those involved with the policing system. By looking at case studies, statistics and data, information shows that Code G has had a positive impact on the policing system, decreasing arrests and providing officers with more effective alternatives. Although there are still issues in the modern policing world, as there always will be, the introduction of Code G has reduced these problems by providing strict guidelines and frameworks that all officers must follow.</a:t>
            </a:r>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0052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65F86-987D-D250-5541-2E7C9E2F6A6E}"/>
              </a:ext>
            </a:extLst>
          </p:cNvPr>
          <p:cNvSpPr>
            <a:spLocks noGrp="1"/>
          </p:cNvSpPr>
          <p:nvPr>
            <p:ph type="title"/>
          </p:nvPr>
        </p:nvSpPr>
        <p:spPr>
          <a:xfrm>
            <a:off x="366623" y="173967"/>
            <a:ext cx="9906000" cy="1382156"/>
          </a:xfrm>
        </p:spPr>
        <p:txBody>
          <a:bodyPr/>
          <a:lstStyle/>
          <a:p>
            <a:r>
              <a:rPr lang="en-GB" b="1" u="sng" dirty="0"/>
              <a:t>References</a:t>
            </a:r>
          </a:p>
        </p:txBody>
      </p:sp>
      <p:sp>
        <p:nvSpPr>
          <p:cNvPr id="3" name="Content Placeholder 2">
            <a:extLst>
              <a:ext uri="{FF2B5EF4-FFF2-40B4-BE49-F238E27FC236}">
                <a16:creationId xmlns:a16="http://schemas.microsoft.com/office/drawing/2014/main" id="{C9041E6C-43A3-D4EB-1B4E-F8DCEAD7B552}"/>
              </a:ext>
            </a:extLst>
          </p:cNvPr>
          <p:cNvSpPr>
            <a:spLocks noGrp="1"/>
          </p:cNvSpPr>
          <p:nvPr>
            <p:ph idx="1"/>
          </p:nvPr>
        </p:nvSpPr>
        <p:spPr>
          <a:xfrm>
            <a:off x="366623" y="1707629"/>
            <a:ext cx="11473132" cy="4024424"/>
          </a:xfrm>
        </p:spPr>
        <p:txBody>
          <a:bodyPr vert="horz" lIns="91440" tIns="45720" rIns="91440" bIns="45720" rtlCol="0" anchor="t">
            <a:noAutofit/>
          </a:bodyPr>
          <a:lstStyle/>
          <a:p>
            <a:pPr>
              <a:buNone/>
            </a:pPr>
            <a:r>
              <a:rPr lang="en-GB" sz="1200" dirty="0">
                <a:solidFill>
                  <a:srgbClr val="000000"/>
                </a:solidFill>
                <a:latin typeface="Neue Haas Grotesk Text Pro"/>
              </a:rPr>
              <a:t>Association of Chief Police Officers (2012) </a:t>
            </a:r>
            <a:r>
              <a:rPr lang="en-GB" sz="1200" i="1" dirty="0">
                <a:solidFill>
                  <a:srgbClr val="000000"/>
                </a:solidFill>
                <a:latin typeface="Neue Haas Grotesk Text Pro"/>
              </a:rPr>
              <a:t>ACPO Position Statement: Necessity to Arrest. </a:t>
            </a:r>
            <a:r>
              <a:rPr lang="en-GB" sz="1200" dirty="0">
                <a:solidFill>
                  <a:srgbClr val="000000"/>
                </a:solidFill>
                <a:latin typeface="Neue Haas Grotesk Text Pro"/>
              </a:rPr>
              <a:t>P.2. Available Online at: </a:t>
            </a:r>
            <a:r>
              <a:rPr lang="en-GB" sz="1200" dirty="0">
                <a:latin typeface="Neue Haas Grotesk Text Pro"/>
                <a:hlinkClick r:id="rId2">
                  <a:extLst>
                    <a:ext uri="{A12FA001-AC4F-418D-AE19-62706E023703}">
                      <ahyp:hlinkClr xmlns:ahyp="http://schemas.microsoft.com/office/drawing/2018/hyperlinkcolor" val="tx"/>
                    </a:ext>
                  </a:extLst>
                </a:hlinkClick>
              </a:rPr>
              <a:t>https://library.college.police.uk/docs/APPREF/ACPO-Position-Statement-Necessity-to-Arrest.pdf</a:t>
            </a:r>
            <a:r>
              <a:rPr lang="en-GB" sz="1200" dirty="0">
                <a:solidFill>
                  <a:srgbClr val="000000"/>
                </a:solidFill>
                <a:latin typeface="Neue Haas Grotesk Text Pro"/>
              </a:rPr>
              <a:t> (Accessed 11th February 2025).</a:t>
            </a:r>
            <a:endParaRPr lang="en-GB" dirty="0"/>
          </a:p>
          <a:p>
            <a:pPr>
              <a:buNone/>
            </a:pPr>
            <a:r>
              <a:rPr lang="en-GB" sz="1200" dirty="0">
                <a:latin typeface="Neue Haas Grotesk Text Pro"/>
              </a:rPr>
              <a:t>BBC Newsround (2021) </a:t>
            </a:r>
            <a:r>
              <a:rPr lang="en-GB" sz="1200" i="1" dirty="0">
                <a:latin typeface="Neue Haas Grotesk Text Pro"/>
              </a:rPr>
              <a:t>Brixton Riots photograph. </a:t>
            </a:r>
            <a:r>
              <a:rPr lang="en-GB" sz="1200" dirty="0">
                <a:latin typeface="Neue Haas Grotesk Text Pro"/>
              </a:rPr>
              <a:t>Available Online at: </a:t>
            </a:r>
            <a:r>
              <a:rPr lang="en-GB" sz="1200" dirty="0">
                <a:solidFill>
                  <a:srgbClr val="000000"/>
                </a:solidFill>
                <a:latin typeface="Neue Haas Grotesk Text Pro"/>
                <a:hlinkClick r:id="rId3">
                  <a:extLst>
                    <a:ext uri="{A12FA001-AC4F-418D-AE19-62706E023703}">
                      <ahyp:hlinkClr xmlns:ahyp="http://schemas.microsoft.com/office/drawing/2018/hyperlinkcolor" val="tx"/>
                    </a:ext>
                  </a:extLst>
                </a:hlinkClick>
              </a:rPr>
              <a:t>https://www.bbc.co.uk/newsround/50035769</a:t>
            </a:r>
            <a:r>
              <a:rPr lang="en-GB" sz="1200" dirty="0">
                <a:latin typeface="Neue Haas Grotesk Text Pro"/>
              </a:rPr>
              <a:t> (Accessed 16th February 2025).</a:t>
            </a:r>
            <a:endParaRPr lang="en-GB" sz="1200" dirty="0">
              <a:solidFill>
                <a:srgbClr val="001E2E"/>
              </a:solidFill>
              <a:latin typeface="Neue Haas Grotesk Text Pro"/>
            </a:endParaRPr>
          </a:p>
          <a:p>
            <a:pPr>
              <a:buNone/>
            </a:pPr>
            <a:r>
              <a:rPr lang="en-GB" sz="1200" dirty="0">
                <a:solidFill>
                  <a:srgbClr val="001E2E"/>
                </a:solidFill>
                <a:latin typeface="Neue Haas Grotesk Text Pro"/>
              </a:rPr>
              <a:t>Centre for Crime and Justice Studies (2015) </a:t>
            </a:r>
            <a:r>
              <a:rPr lang="en-GB" sz="1200" i="1" dirty="0">
                <a:solidFill>
                  <a:srgbClr val="001E2E"/>
                </a:solidFill>
                <a:latin typeface="Neue Haas Grotesk Text Pro"/>
              </a:rPr>
              <a:t>Policing The Riots</a:t>
            </a:r>
            <a:r>
              <a:rPr lang="en-GB" sz="1200" dirty="0">
                <a:solidFill>
                  <a:srgbClr val="001E2E"/>
                </a:solidFill>
                <a:latin typeface="Neue Haas Grotesk Text Pro"/>
              </a:rPr>
              <a:t>. Available Online at: </a:t>
            </a:r>
            <a:r>
              <a:rPr lang="en-GB" sz="1200" dirty="0">
                <a:latin typeface="Neue Haas Grotesk Text Pro"/>
                <a:hlinkClick r:id="rId4">
                  <a:extLst>
                    <a:ext uri="{A12FA001-AC4F-418D-AE19-62706E023703}">
                      <ahyp:hlinkClr xmlns:ahyp="http://schemas.microsoft.com/office/drawing/2018/hyperlinkcolor" val="tx"/>
                    </a:ext>
                  </a:extLst>
                </a:hlinkClick>
              </a:rPr>
              <a:t>https://www.crimeandjustice.org.uk/publications/cjm/article/policing-riots-bristol-and-brixton-tottenham-toxteth-handsworth-etc</a:t>
            </a:r>
            <a:r>
              <a:rPr lang="en-GB" sz="1200" dirty="0">
                <a:solidFill>
                  <a:srgbClr val="001E2E"/>
                </a:solidFill>
                <a:latin typeface="Neue Haas Grotesk Text Pro"/>
              </a:rPr>
              <a:t> (Accessed 4th March 2025).</a:t>
            </a:r>
            <a:endParaRPr lang="en-GB" sz="1200" dirty="0">
              <a:latin typeface="Neue Haas Grotesk Text Pro"/>
            </a:endParaRPr>
          </a:p>
          <a:p>
            <a:pPr>
              <a:buNone/>
            </a:pPr>
            <a:r>
              <a:rPr lang="en-GB" sz="1200" dirty="0">
                <a:solidFill>
                  <a:srgbClr val="001E2E"/>
                </a:solidFill>
                <a:latin typeface="Neue Haas Grotesk Text Pro"/>
              </a:rPr>
              <a:t>Centre for Crime and Justice Studies (2016) Stop and Search – Renewed Powers, Less Accountability? Available Online at: </a:t>
            </a:r>
            <a:r>
              <a:rPr lang="en-GB" sz="1200" dirty="0">
                <a:solidFill>
                  <a:srgbClr val="001E2E"/>
                </a:solidFill>
                <a:latin typeface="Neue Haas Grotesk Text Pro"/>
                <a:hlinkClick r:id="rId5">
                  <a:extLst>
                    <a:ext uri="{A12FA001-AC4F-418D-AE19-62706E023703}">
                      <ahyp:hlinkClr xmlns:ahyp="http://schemas.microsoft.com/office/drawing/2018/hyperlinkcolor" val="tx"/>
                    </a:ext>
                  </a:extLst>
                </a:hlinkClick>
              </a:rPr>
              <a:t>https://www.crimeandjustice.org.uk/publications/cjm/article/stop-and-search-%E2%80%93-renewed-powers-less-accountability</a:t>
            </a:r>
            <a:r>
              <a:rPr lang="en-GB" sz="1200" dirty="0">
                <a:solidFill>
                  <a:srgbClr val="001E2E"/>
                </a:solidFill>
                <a:latin typeface="Neue Haas Grotesk Text Pro"/>
              </a:rPr>
              <a:t> (Accessed 4th March 2025).</a:t>
            </a:r>
            <a:endParaRPr lang="en-GB" sz="1200" dirty="0">
              <a:latin typeface="Neue Haas Grotesk Text Pro"/>
            </a:endParaRPr>
          </a:p>
          <a:p>
            <a:pPr>
              <a:buNone/>
            </a:pPr>
            <a:r>
              <a:rPr lang="en-GB" sz="1200" dirty="0">
                <a:solidFill>
                  <a:srgbClr val="000000"/>
                </a:solidFill>
                <a:latin typeface="Neue Haas Grotesk Text Pro"/>
              </a:rPr>
              <a:t>Equality and Human Rights Commission (2016) </a:t>
            </a:r>
            <a:r>
              <a:rPr lang="en-GB" sz="1200" i="1" dirty="0">
                <a:solidFill>
                  <a:srgbClr val="000000"/>
                </a:solidFill>
                <a:latin typeface="Neue Haas Grotesk Text Pro"/>
              </a:rPr>
              <a:t>Article 3: Freedom from torture and inhumane or degrading treatment</a:t>
            </a:r>
            <a:r>
              <a:rPr lang="en-GB" sz="1200" dirty="0">
                <a:solidFill>
                  <a:srgbClr val="000000"/>
                </a:solidFill>
                <a:latin typeface="Neue Haas Grotesk Text Pro"/>
              </a:rPr>
              <a:t>. Available Online at:</a:t>
            </a:r>
            <a:r>
              <a:rPr lang="en-GB" sz="1200" i="1" dirty="0">
                <a:solidFill>
                  <a:srgbClr val="000000"/>
                </a:solidFill>
                <a:latin typeface="Neue Haas Grotesk Text Pro"/>
              </a:rPr>
              <a:t> </a:t>
            </a:r>
            <a:r>
              <a:rPr lang="en-GB" sz="1200" dirty="0">
                <a:solidFill>
                  <a:srgbClr val="001E2E"/>
                </a:solidFill>
                <a:latin typeface="Neue Haas Grotesk Text Pro"/>
                <a:hlinkClick r:id="rId6">
                  <a:extLst>
                    <a:ext uri="{A12FA001-AC4F-418D-AE19-62706E023703}">
                      <ahyp:hlinkClr xmlns:ahyp="http://schemas.microsoft.com/office/drawing/2018/hyperlinkcolor" val="tx"/>
                    </a:ext>
                  </a:extLst>
                </a:hlinkClick>
              </a:rPr>
              <a:t>https://www.equalityhumanrights.com/human-rights/human-rights-act/article-3-freedom-torture-and-inhuman-or-degrading-treatment#:~:text=Your%20right%20not%20to%20be,an%20inhuman%20or%20degrading%20way</a:t>
            </a:r>
            <a:r>
              <a:rPr lang="en-GB" sz="1200" dirty="0">
                <a:solidFill>
                  <a:srgbClr val="000000"/>
                </a:solidFill>
                <a:latin typeface="Neue Haas Grotesk Text Pro"/>
              </a:rPr>
              <a:t>. (Accessed 15th February 2025).</a:t>
            </a:r>
          </a:p>
          <a:p>
            <a:pPr>
              <a:buNone/>
            </a:pPr>
            <a:r>
              <a:rPr lang="en-GB" sz="1200" dirty="0">
                <a:solidFill>
                  <a:srgbClr val="000000"/>
                </a:solidFill>
                <a:latin typeface="Neue Haas Grotesk Text Pro"/>
              </a:rPr>
              <a:t>Equality and Human Rights Commission (2021) </a:t>
            </a:r>
            <a:r>
              <a:rPr lang="en-GB" sz="1200" i="1" dirty="0">
                <a:solidFill>
                  <a:srgbClr val="000000"/>
                </a:solidFill>
                <a:latin typeface="Neue Haas Grotesk Text Pro"/>
              </a:rPr>
              <a:t>Article 5: Right to liberty and security</a:t>
            </a:r>
            <a:r>
              <a:rPr lang="en-GB" sz="1200" dirty="0">
                <a:solidFill>
                  <a:srgbClr val="000000"/>
                </a:solidFill>
                <a:latin typeface="Neue Haas Grotesk Text Pro"/>
              </a:rPr>
              <a:t>. Available Online at: </a:t>
            </a:r>
            <a:r>
              <a:rPr lang="en-GB" sz="1200" dirty="0">
                <a:solidFill>
                  <a:srgbClr val="000000"/>
                </a:solidFill>
                <a:latin typeface="Neue Haas Grotesk Text Pro"/>
                <a:hlinkClick r:id="rId7">
                  <a:extLst>
                    <a:ext uri="{A12FA001-AC4F-418D-AE19-62706E023703}">
                      <ahyp:hlinkClr xmlns:ahyp="http://schemas.microsoft.com/office/drawing/2018/hyperlinkcolor" val="tx"/>
                    </a:ext>
                  </a:extLst>
                </a:hlinkClick>
              </a:rPr>
              <a:t>https://www.equalityhumanrights.com/human-rights/human-rights-act/article-5-right-liberty-and-security?return-url=https%3A%2F%2Fwww.equalityhumanrights.com%2Fsearch%3Fkeys%3Dright%2Bto%2Bliberty</a:t>
            </a:r>
            <a:r>
              <a:rPr lang="en-GB" sz="1200" dirty="0">
                <a:solidFill>
                  <a:srgbClr val="000000"/>
                </a:solidFill>
                <a:latin typeface="Neue Haas Grotesk Text Pro"/>
              </a:rPr>
              <a:t> (Accessed 5th March 2025).</a:t>
            </a:r>
          </a:p>
          <a:p>
            <a:pPr marL="0" indent="0">
              <a:buNone/>
            </a:pPr>
            <a:r>
              <a:rPr lang="en-GB" sz="1200" dirty="0">
                <a:solidFill>
                  <a:srgbClr val="001E2E"/>
                </a:solidFill>
                <a:latin typeface="Neue Haas Grotesk Text Pro"/>
              </a:rPr>
              <a:t>Home Office (2024) </a:t>
            </a:r>
            <a:r>
              <a:rPr lang="en-GB" sz="1200" i="1" dirty="0">
                <a:solidFill>
                  <a:srgbClr val="001E2E"/>
                </a:solidFill>
                <a:latin typeface="Neue Haas Grotesk Text Pro"/>
              </a:rPr>
              <a:t>Arrests</a:t>
            </a:r>
            <a:r>
              <a:rPr lang="en-GB" sz="1200" dirty="0">
                <a:solidFill>
                  <a:srgbClr val="001E2E"/>
                </a:solidFill>
                <a:latin typeface="Neue Haas Grotesk Text Pro"/>
              </a:rPr>
              <a:t>. Available Online at: </a:t>
            </a:r>
            <a:r>
              <a:rPr lang="en-GB" sz="1200" dirty="0">
                <a:solidFill>
                  <a:srgbClr val="000000"/>
                </a:solidFill>
                <a:latin typeface="Neue Haas Grotesk Text Pro"/>
                <a:hlinkClick r:id="rId8">
                  <a:extLst>
                    <a:ext uri="{A12FA001-AC4F-418D-AE19-62706E023703}">
                      <ahyp:hlinkClr xmlns:ahyp="http://schemas.microsoft.com/office/drawing/2018/hyperlinkcolor" val="tx"/>
                    </a:ext>
                  </a:extLst>
                </a:hlinkClick>
              </a:rPr>
              <a:t>https://www.ethnicity-facts-figures.service.gov.uk/crime-justice-and-the-law/policing/number-of-arrests/latest/</a:t>
            </a:r>
            <a:r>
              <a:rPr lang="en-GB" sz="1200" dirty="0">
                <a:solidFill>
                  <a:srgbClr val="000000"/>
                </a:solidFill>
                <a:latin typeface="Neue Haas Grotesk Text Pro"/>
              </a:rPr>
              <a:t> (Accessed 6th March 2025).</a:t>
            </a:r>
          </a:p>
          <a:p>
            <a:pPr marL="0" indent="0">
              <a:buNone/>
            </a:pPr>
            <a:r>
              <a:rPr lang="en-GB" sz="1200" dirty="0">
                <a:solidFill>
                  <a:srgbClr val="000000"/>
                </a:solidFill>
                <a:latin typeface="Neue Haas Grotesk Text Pro"/>
              </a:rPr>
              <a:t>Home Office (2022) </a:t>
            </a:r>
            <a:r>
              <a:rPr lang="en-GB" sz="1200" i="1" dirty="0">
                <a:solidFill>
                  <a:srgbClr val="000000"/>
                </a:solidFill>
                <a:latin typeface="Neue Haas Grotesk Text Pro"/>
              </a:rPr>
              <a:t>PACE Code G 2012. </a:t>
            </a:r>
            <a:r>
              <a:rPr lang="en-GB" sz="1200" dirty="0">
                <a:solidFill>
                  <a:srgbClr val="000000"/>
                </a:solidFill>
                <a:latin typeface="Neue Haas Grotesk Text Pro"/>
              </a:rPr>
              <a:t>Available Online at: </a:t>
            </a:r>
            <a:r>
              <a:rPr lang="en-GB" sz="1200" dirty="0">
                <a:solidFill>
                  <a:srgbClr val="000000"/>
                </a:solidFill>
                <a:latin typeface="Neue Haas Grotesk Text Pro"/>
                <a:hlinkClick r:id="rId9">
                  <a:extLst>
                    <a:ext uri="{A12FA001-AC4F-418D-AE19-62706E023703}">
                      <ahyp:hlinkClr xmlns:ahyp="http://schemas.microsoft.com/office/drawing/2018/hyperlinkcolor" val="tx"/>
                    </a:ext>
                  </a:extLst>
                </a:hlinkClick>
              </a:rPr>
              <a:t>https://www.gov.uk/government/publications/pace-code-g-2012/pace-code-g-2012-accessible</a:t>
            </a:r>
            <a:r>
              <a:rPr lang="en-GB" sz="1200" dirty="0">
                <a:solidFill>
                  <a:srgbClr val="000000"/>
                </a:solidFill>
                <a:latin typeface="Neue Haas Grotesk Text Pro"/>
              </a:rPr>
              <a:t> (Accessed 11th February 2025).</a:t>
            </a:r>
            <a:endParaRPr lang="en-GB" sz="1200" dirty="0"/>
          </a:p>
          <a:p>
            <a:pPr marL="0" indent="0">
              <a:buNone/>
            </a:pPr>
            <a:endParaRPr lang="en-GB" sz="1200" dirty="0">
              <a:solidFill>
                <a:srgbClr val="000000"/>
              </a:solidFill>
              <a:latin typeface="Univers Condensed Light"/>
            </a:endParaRPr>
          </a:p>
          <a:p>
            <a:pPr>
              <a:buNone/>
            </a:pPr>
            <a:endParaRPr lang="en-GB" sz="1400" dirty="0">
              <a:solidFill>
                <a:srgbClr val="000000"/>
              </a:solidFill>
              <a:latin typeface="Neue Haas Grotesk Text Pro"/>
            </a:endParaRPr>
          </a:p>
          <a:p>
            <a:pPr>
              <a:buNone/>
            </a:pPr>
            <a:endParaRPr lang="en-GB" sz="1300" dirty="0">
              <a:solidFill>
                <a:srgbClr val="000000"/>
              </a:solidFill>
              <a:latin typeface="Neue Haas Grotesk Text Pro"/>
            </a:endParaRPr>
          </a:p>
          <a:p>
            <a:pPr>
              <a:buNone/>
            </a:pPr>
            <a:endParaRPr lang="en-GB" sz="1200" dirty="0">
              <a:solidFill>
                <a:srgbClr val="001E2E"/>
              </a:solidFill>
              <a:latin typeface="Univers Condensed Light"/>
            </a:endParaRPr>
          </a:p>
          <a:p>
            <a:pPr>
              <a:buNone/>
            </a:pPr>
            <a:endParaRPr lang="en-GB" sz="1300" dirty="0">
              <a:solidFill>
                <a:srgbClr val="000000"/>
              </a:solidFill>
              <a:latin typeface="Neue Haas Grotesk Text Pro"/>
            </a:endParaRPr>
          </a:p>
          <a:p>
            <a:pPr marL="0" indent="0">
              <a:buNone/>
            </a:pPr>
            <a:endParaRPr lang="en-GB" dirty="0">
              <a:solidFill>
                <a:srgbClr val="001E2E"/>
              </a:solidFill>
              <a:latin typeface="Univers Condensed Light"/>
            </a:endParaRPr>
          </a:p>
        </p:txBody>
      </p:sp>
    </p:spTree>
    <p:extLst>
      <p:ext uri="{BB962C8B-B14F-4D97-AF65-F5344CB8AC3E}">
        <p14:creationId xmlns:p14="http://schemas.microsoft.com/office/powerpoint/2010/main" val="2187942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53B27-EF55-DDFC-3DE9-767A09838530}"/>
              </a:ext>
            </a:extLst>
          </p:cNvPr>
          <p:cNvSpPr>
            <a:spLocks noGrp="1"/>
          </p:cNvSpPr>
          <p:nvPr>
            <p:ph type="title"/>
          </p:nvPr>
        </p:nvSpPr>
        <p:spPr>
          <a:xfrm>
            <a:off x="395377" y="231476"/>
            <a:ext cx="9906000" cy="1382156"/>
          </a:xfrm>
        </p:spPr>
        <p:txBody>
          <a:bodyPr/>
          <a:lstStyle/>
          <a:p>
            <a:r>
              <a:rPr lang="en-GB" b="1" u="sng" dirty="0"/>
              <a:t>References (2)</a:t>
            </a:r>
          </a:p>
        </p:txBody>
      </p:sp>
      <p:sp>
        <p:nvSpPr>
          <p:cNvPr id="3" name="Content Placeholder 2">
            <a:extLst>
              <a:ext uri="{FF2B5EF4-FFF2-40B4-BE49-F238E27FC236}">
                <a16:creationId xmlns:a16="http://schemas.microsoft.com/office/drawing/2014/main" id="{A908D67F-3FB6-F9E1-1F64-67D4173F2486}"/>
              </a:ext>
            </a:extLst>
          </p:cNvPr>
          <p:cNvSpPr>
            <a:spLocks noGrp="1"/>
          </p:cNvSpPr>
          <p:nvPr>
            <p:ph idx="1"/>
          </p:nvPr>
        </p:nvSpPr>
        <p:spPr>
          <a:xfrm>
            <a:off x="395377" y="1606988"/>
            <a:ext cx="11616905" cy="4010047"/>
          </a:xfrm>
        </p:spPr>
        <p:txBody>
          <a:bodyPr vert="horz" lIns="91440" tIns="45720" rIns="91440" bIns="45720" rtlCol="0" anchor="t">
            <a:noAutofit/>
          </a:bodyPr>
          <a:lstStyle/>
          <a:p>
            <a:pPr marL="0" indent="0">
              <a:buNone/>
            </a:pPr>
            <a:r>
              <a:rPr lang="en-GB" sz="1200" dirty="0">
                <a:solidFill>
                  <a:srgbClr val="000000"/>
                </a:solidFill>
                <a:latin typeface="Neue Haas Grotesk Text Pro"/>
              </a:rPr>
              <a:t>Home Office (2013) </a:t>
            </a:r>
            <a:r>
              <a:rPr lang="en-GB" sz="1200" i="1" dirty="0">
                <a:solidFill>
                  <a:srgbClr val="000000"/>
                </a:solidFill>
                <a:latin typeface="Neue Haas Grotesk Text Pro"/>
              </a:rPr>
              <a:t>Police and Criminal Evidence Act 1984 (PACE) codes of practice. </a:t>
            </a:r>
            <a:r>
              <a:rPr lang="en-GB" sz="1200" dirty="0">
                <a:solidFill>
                  <a:srgbClr val="000000"/>
                </a:solidFill>
                <a:latin typeface="Neue Haas Grotesk Text Pro"/>
              </a:rPr>
              <a:t>Available Online at: </a:t>
            </a:r>
            <a:r>
              <a:rPr lang="en-GB" sz="1200" dirty="0">
                <a:latin typeface="Neue Haas Grotesk Text Pro"/>
                <a:hlinkClick r:id="rId2"/>
              </a:rPr>
              <a:t>https://www.gov.uk/guidance/police-and-criminal-evidence-act-1984-pace-codes-of-practice</a:t>
            </a:r>
            <a:r>
              <a:rPr lang="en-GB" sz="1200" dirty="0">
                <a:solidFill>
                  <a:srgbClr val="000000"/>
                </a:solidFill>
                <a:latin typeface="Neue Haas Grotesk Text Pro"/>
              </a:rPr>
              <a:t> </a:t>
            </a:r>
            <a:r>
              <a:rPr lang="en-GB" sz="1200" dirty="0">
                <a:latin typeface="Neue Haas Grotesk Text Pro"/>
              </a:rPr>
              <a:t> </a:t>
            </a:r>
            <a:r>
              <a:rPr lang="en-GB" sz="1200" dirty="0">
                <a:solidFill>
                  <a:srgbClr val="000000"/>
                </a:solidFill>
                <a:latin typeface="Neue Haas Grotesk Text Pro"/>
              </a:rPr>
              <a:t>(Accessed 11th February 2025).</a:t>
            </a:r>
          </a:p>
          <a:p>
            <a:pPr marL="0" indent="0">
              <a:buNone/>
            </a:pPr>
            <a:r>
              <a:rPr lang="en-GB" sz="1200" dirty="0">
                <a:solidFill>
                  <a:srgbClr val="001E2E"/>
                </a:solidFill>
                <a:latin typeface="Neue Haas Grotesk Text Pro"/>
              </a:rPr>
              <a:t>Home Office (2013) </a:t>
            </a:r>
            <a:r>
              <a:rPr lang="en-GB" sz="1200" i="1" dirty="0">
                <a:solidFill>
                  <a:srgbClr val="001E2E"/>
                </a:solidFill>
                <a:latin typeface="Neue Haas Grotesk Text Pro"/>
              </a:rPr>
              <a:t>Police Powers and Procedures, England and Wales 2011/2012</a:t>
            </a:r>
            <a:r>
              <a:rPr lang="en-GB" sz="1200" dirty="0">
                <a:solidFill>
                  <a:srgbClr val="001E2E"/>
                </a:solidFill>
                <a:latin typeface="Neue Haas Grotesk Text Pro"/>
              </a:rPr>
              <a:t>. Available Online at: </a:t>
            </a:r>
            <a:r>
              <a:rPr lang="en-GB" sz="1200" dirty="0">
                <a:solidFill>
                  <a:srgbClr val="000000"/>
                </a:solidFill>
                <a:latin typeface="Neue Haas Grotesk Text Pro"/>
                <a:hlinkClick r:id="rId3"/>
              </a:rPr>
              <a:t>https://www.gov.uk/government/statistics/police-powers-and-procedures-in-england-and-wales-201112/police-powers-and-procedures-in-england-and-wales-2011-12</a:t>
            </a:r>
            <a:r>
              <a:rPr lang="en-GB" sz="1200" dirty="0">
                <a:solidFill>
                  <a:srgbClr val="001E2E"/>
                </a:solidFill>
                <a:latin typeface="Neue Haas Grotesk Text Pro"/>
              </a:rPr>
              <a:t> (Accessed 5th March 2025).</a:t>
            </a:r>
          </a:p>
          <a:p>
            <a:pPr marL="0" indent="0">
              <a:buNone/>
            </a:pPr>
            <a:r>
              <a:rPr lang="en-GB" sz="1200" dirty="0">
                <a:latin typeface="Neue Haas Grotesk Text Pro"/>
              </a:rPr>
              <a:t>International Association of Chiefs of Police (2025) </a:t>
            </a:r>
            <a:r>
              <a:rPr lang="en-GB" sz="1200" i="1" dirty="0">
                <a:latin typeface="Neue Haas Grotesk Text Pro"/>
              </a:rPr>
              <a:t>Arrest Alternatives</a:t>
            </a:r>
            <a:r>
              <a:rPr lang="en-GB" sz="1200" dirty="0">
                <a:latin typeface="Neue Haas Grotesk Text Pro"/>
              </a:rPr>
              <a:t>. Available Online at: </a:t>
            </a:r>
            <a:r>
              <a:rPr lang="en-GB" sz="1200" dirty="0">
                <a:latin typeface="Neue Haas Grotesk Text Pro"/>
                <a:hlinkClick r:id="rId4"/>
              </a:rPr>
              <a:t>https://www.theiacp.org/sites/default/files/Research%20Center/Arrest%20Alternatives%20(infographic).pdf</a:t>
            </a:r>
            <a:r>
              <a:rPr lang="en-GB" sz="1200" dirty="0">
                <a:latin typeface="Neue Haas Grotesk Text Pro"/>
              </a:rPr>
              <a:t> (Accessed 4th March 2025).</a:t>
            </a:r>
          </a:p>
          <a:p>
            <a:pPr marL="0" indent="0">
              <a:buNone/>
            </a:pPr>
            <a:r>
              <a:rPr lang="en-GB" sz="1200" dirty="0" err="1">
                <a:solidFill>
                  <a:srgbClr val="000000"/>
                </a:solidFill>
                <a:latin typeface="Neue Haas Grotesk Text Pro"/>
              </a:rPr>
              <a:t>Libertyhumanrights</a:t>
            </a:r>
            <a:r>
              <a:rPr lang="en-GB" sz="1200" dirty="0">
                <a:solidFill>
                  <a:srgbClr val="000000"/>
                </a:solidFill>
                <a:latin typeface="Neue Haas Grotesk Text Pro"/>
              </a:rPr>
              <a:t> (2022) </a:t>
            </a:r>
            <a:r>
              <a:rPr lang="en-GB" sz="1200" i="1" dirty="0">
                <a:solidFill>
                  <a:srgbClr val="000000"/>
                </a:solidFill>
                <a:latin typeface="Neue Haas Grotesk Text Pro"/>
              </a:rPr>
              <a:t>Police Powers of Arrest</a:t>
            </a:r>
            <a:r>
              <a:rPr lang="en-GB" sz="1200" dirty="0">
                <a:solidFill>
                  <a:srgbClr val="000000"/>
                </a:solidFill>
                <a:latin typeface="Neue Haas Grotesk Text Pro"/>
              </a:rPr>
              <a:t>. Available Online at: </a:t>
            </a:r>
            <a:r>
              <a:rPr lang="en-GB" sz="1200" dirty="0">
                <a:latin typeface="Neue Haas Grotesk Text Pro"/>
                <a:hlinkClick r:id="rId5"/>
              </a:rPr>
              <a:t>https://www.libertyhumanrights.org.uk/advice_information/police-powers-of-arrest-2/#:~:text=The%20police%20have%20five%20main,warrants%20issued%20by%20the%20court</a:t>
            </a:r>
            <a:r>
              <a:rPr lang="en-GB" sz="1200" dirty="0">
                <a:solidFill>
                  <a:srgbClr val="000000"/>
                </a:solidFill>
                <a:latin typeface="Neue Haas Grotesk Text Pro"/>
              </a:rPr>
              <a:t> (Accessed 13th February 2025).</a:t>
            </a:r>
            <a:endParaRPr lang="en-GB" sz="1200" dirty="0">
              <a:latin typeface="Neue Haas Grotesk Text Pro"/>
            </a:endParaRPr>
          </a:p>
          <a:p>
            <a:pPr marL="0" indent="0">
              <a:buNone/>
            </a:pPr>
            <a:r>
              <a:rPr lang="en-GB" sz="1200" dirty="0">
                <a:solidFill>
                  <a:srgbClr val="001E2E"/>
                </a:solidFill>
                <a:latin typeface="Neue Haas Grotesk Text Pro"/>
              </a:rPr>
              <a:t>Ministry of Justice (2013) </a:t>
            </a:r>
            <a:r>
              <a:rPr lang="en-GB" sz="1200" i="1" dirty="0">
                <a:solidFill>
                  <a:srgbClr val="001E2E"/>
                </a:solidFill>
                <a:latin typeface="Neue Haas Grotesk Text Pro"/>
              </a:rPr>
              <a:t>Statistics on race and the Criminal Justice System 2012</a:t>
            </a:r>
            <a:r>
              <a:rPr lang="en-GB" sz="1200" dirty="0">
                <a:solidFill>
                  <a:srgbClr val="001E2E"/>
                </a:solidFill>
                <a:latin typeface="Neue Haas Grotesk Text Pro"/>
              </a:rPr>
              <a:t>. Available Online at: </a:t>
            </a:r>
            <a:r>
              <a:rPr lang="en-GB" sz="1200" dirty="0">
                <a:solidFill>
                  <a:srgbClr val="000000"/>
                </a:solidFill>
                <a:latin typeface="Neue Haas Grotesk Text Pro"/>
                <a:hlinkClick r:id="rId6"/>
              </a:rPr>
              <a:t>https://www.gov.uk/government/statistics/statistics-on-race-and-the-criminal-justice-system-2012#:~:text=The%202012%2F13%20Crime%20Survey,from%20the%20White%20ethnic%20group</a:t>
            </a:r>
            <a:r>
              <a:rPr lang="en-GB" sz="1200" dirty="0">
                <a:solidFill>
                  <a:srgbClr val="001E2E"/>
                </a:solidFill>
                <a:latin typeface="Neue Haas Grotesk Text Pro"/>
              </a:rPr>
              <a:t> (Accessed 16th February 2025).</a:t>
            </a:r>
            <a:endParaRPr lang="en-GB" sz="1200" dirty="0">
              <a:latin typeface="Neue Haas Grotesk Text Pro"/>
            </a:endParaRPr>
          </a:p>
          <a:p>
            <a:pPr marL="0" indent="0">
              <a:buNone/>
            </a:pPr>
            <a:r>
              <a:rPr lang="en-GB" sz="1200" dirty="0">
                <a:solidFill>
                  <a:srgbClr val="001E2E"/>
                </a:solidFill>
                <a:latin typeface="Neue Haas Grotesk Text Pro"/>
              </a:rPr>
              <a:t>Prison Reform Trust (2025)</a:t>
            </a:r>
            <a:r>
              <a:rPr lang="en-GB" sz="1200" i="1" dirty="0">
                <a:solidFill>
                  <a:srgbClr val="001E2E"/>
                </a:solidFill>
                <a:latin typeface="Neue Haas Grotesk Text Pro"/>
              </a:rPr>
              <a:t> Your health in prison</a:t>
            </a:r>
            <a:r>
              <a:rPr lang="en-GB" sz="1200" dirty="0">
                <a:solidFill>
                  <a:srgbClr val="001E2E"/>
                </a:solidFill>
                <a:latin typeface="Neue Haas Grotesk Text Pro"/>
              </a:rPr>
              <a:t>. Available Online at: </a:t>
            </a:r>
            <a:r>
              <a:rPr lang="en-GB" sz="1200" dirty="0">
                <a:solidFill>
                  <a:srgbClr val="001E2E"/>
                </a:solidFill>
                <a:latin typeface="Neue Haas Grotesk Text Pro"/>
                <a:hlinkClick r:id="rId7"/>
              </a:rPr>
              <a:t>https://prisonreformtrust.org.uk/adviceguide/your-health-in-prison/</a:t>
            </a:r>
            <a:r>
              <a:rPr lang="en-GB" sz="1200" dirty="0">
                <a:solidFill>
                  <a:srgbClr val="001E2E"/>
                </a:solidFill>
                <a:latin typeface="Neue Haas Grotesk Text Pro"/>
              </a:rPr>
              <a:t> (Accessed 16th February 2025).</a:t>
            </a:r>
            <a:endParaRPr lang="en-GB" sz="1200" dirty="0">
              <a:latin typeface="Neue Haas Grotesk Text Pro"/>
            </a:endParaRPr>
          </a:p>
          <a:p>
            <a:pPr marL="0" indent="0">
              <a:buNone/>
            </a:pPr>
            <a:r>
              <a:rPr lang="en-GB" sz="1200" dirty="0">
                <a:solidFill>
                  <a:srgbClr val="001E2E"/>
                </a:solidFill>
                <a:latin typeface="Neue Haas Grotesk Text Pro"/>
              </a:rPr>
              <a:t>The National Archives UK (2023) </a:t>
            </a:r>
            <a:r>
              <a:rPr lang="en-GB" sz="1200" i="1" dirty="0">
                <a:solidFill>
                  <a:srgbClr val="001E2E"/>
                </a:solidFill>
                <a:latin typeface="Neue Haas Grotesk Text Pro"/>
              </a:rPr>
              <a:t>Spotlight on: Brixton Riots</a:t>
            </a:r>
            <a:r>
              <a:rPr lang="en-GB" sz="1200" dirty="0">
                <a:solidFill>
                  <a:srgbClr val="001E2E"/>
                </a:solidFill>
                <a:latin typeface="Neue Haas Grotesk Text Pro"/>
              </a:rPr>
              <a:t>. 4:28-5:00. Available Online at: </a:t>
            </a:r>
            <a:r>
              <a:rPr lang="en-GB" sz="1200" dirty="0">
                <a:solidFill>
                  <a:srgbClr val="001E2E"/>
                </a:solidFill>
                <a:latin typeface="Neue Haas Grotesk Text Pro"/>
                <a:hlinkClick r:id="rId8"/>
              </a:rPr>
              <a:t>https://www.youtube.com/watch?v=lY9IVnfmCAw</a:t>
            </a:r>
            <a:r>
              <a:rPr lang="en-GB" sz="1200" dirty="0">
                <a:solidFill>
                  <a:srgbClr val="001E2E"/>
                </a:solidFill>
                <a:latin typeface="Neue Haas Grotesk Text Pro"/>
              </a:rPr>
              <a:t> (Accessed 16th February 2025).</a:t>
            </a:r>
            <a:endParaRPr lang="en-GB" sz="1200" dirty="0">
              <a:latin typeface="Neue Haas Grotesk Text Pro"/>
            </a:endParaRPr>
          </a:p>
          <a:p>
            <a:pPr marL="0" indent="0">
              <a:buNone/>
            </a:pPr>
            <a:r>
              <a:rPr lang="en-GB" sz="1200" dirty="0">
                <a:solidFill>
                  <a:srgbClr val="001E2E"/>
                </a:solidFill>
                <a:latin typeface="Neue Haas Grotesk Text Pro"/>
              </a:rPr>
              <a:t>Thomas, L. (2022) The Brixton Riots: </a:t>
            </a:r>
            <a:r>
              <a:rPr lang="en-GB" sz="1200" i="1" dirty="0">
                <a:solidFill>
                  <a:srgbClr val="001E2E"/>
                </a:solidFill>
                <a:latin typeface="Neue Haas Grotesk Text Pro"/>
              </a:rPr>
              <a:t>Policing the black community in the last 40 years. </a:t>
            </a:r>
            <a:r>
              <a:rPr lang="en-GB" sz="1200" dirty="0">
                <a:solidFill>
                  <a:srgbClr val="001E2E"/>
                </a:solidFill>
                <a:latin typeface="Neue Haas Grotesk Text Pro"/>
              </a:rPr>
              <a:t>Available Online at: </a:t>
            </a:r>
            <a:r>
              <a:rPr lang="en-GB" sz="1200" dirty="0">
                <a:solidFill>
                  <a:srgbClr val="001E2E"/>
                </a:solidFill>
                <a:latin typeface="Neue Haas Grotesk Text Pro"/>
                <a:hlinkClick r:id="rId9"/>
              </a:rPr>
              <a:t>https://www.gresham.ac.uk/watch-now/brixton-riots</a:t>
            </a:r>
            <a:r>
              <a:rPr lang="en-GB" sz="1200" dirty="0">
                <a:solidFill>
                  <a:srgbClr val="001E2E"/>
                </a:solidFill>
                <a:latin typeface="Neue Haas Grotesk Text Pro"/>
              </a:rPr>
              <a:t> (Accessed 15th February 2025).</a:t>
            </a:r>
            <a:endParaRPr lang="en-GB" sz="1200" dirty="0">
              <a:latin typeface="Neue Haas Grotesk Text Pro"/>
            </a:endParaRPr>
          </a:p>
          <a:p>
            <a:pPr marL="0" indent="0">
              <a:buNone/>
            </a:pPr>
            <a:r>
              <a:rPr lang="en-GB" sz="1200" dirty="0">
                <a:solidFill>
                  <a:srgbClr val="000000"/>
                </a:solidFill>
                <a:latin typeface="Neue Haas Grotesk Text Pro"/>
              </a:rPr>
              <a:t>Wood, D., Bradshaw, S., Dickens, T., Parker-McLeod, J., Davies, C. (2024) </a:t>
            </a:r>
            <a:r>
              <a:rPr lang="en-GB" sz="1200" i="1" dirty="0">
                <a:solidFill>
                  <a:srgbClr val="000000"/>
                </a:solidFill>
                <a:latin typeface="Neue Haas Grotesk Text Pro"/>
              </a:rPr>
              <a:t>Blackstone’s Handbook for Policing Students. </a:t>
            </a:r>
            <a:r>
              <a:rPr lang="en-GB" sz="1200" dirty="0">
                <a:solidFill>
                  <a:srgbClr val="000000"/>
                </a:solidFill>
                <a:latin typeface="Neue Haas Grotesk Text Pro"/>
              </a:rPr>
              <a:t>18th </a:t>
            </a:r>
            <a:r>
              <a:rPr lang="en-GB" sz="1200" dirty="0" err="1">
                <a:solidFill>
                  <a:srgbClr val="000000"/>
                </a:solidFill>
                <a:latin typeface="Neue Haas Grotesk Text Pro"/>
              </a:rPr>
              <a:t>edn</a:t>
            </a:r>
            <a:r>
              <a:rPr lang="en-GB" sz="1200" dirty="0">
                <a:solidFill>
                  <a:srgbClr val="000000"/>
                </a:solidFill>
                <a:latin typeface="Neue Haas Grotesk Text Pro"/>
              </a:rPr>
              <a:t>. Oxford University Press. P.400. (Accessed 13th February 2025).</a:t>
            </a:r>
            <a:endParaRPr lang="en-GB" sz="1200" dirty="0">
              <a:latin typeface="Neue Haas Grotesk Text Pro"/>
            </a:endParaRPr>
          </a:p>
          <a:p>
            <a:pPr marL="0" indent="0">
              <a:buNone/>
            </a:pPr>
            <a:endParaRPr lang="en-GB" sz="1200" dirty="0">
              <a:solidFill>
                <a:srgbClr val="001E2E"/>
              </a:solidFill>
              <a:latin typeface="Neue Haas Grotesk Text Pro"/>
            </a:endParaRPr>
          </a:p>
          <a:p>
            <a:pPr marL="0" indent="0">
              <a:buNone/>
            </a:pPr>
            <a:endParaRPr lang="en-GB" sz="1200" dirty="0">
              <a:solidFill>
                <a:srgbClr val="001E2E"/>
              </a:solidFill>
              <a:latin typeface="Neue Haas Grotesk Text Pro"/>
            </a:endParaRPr>
          </a:p>
          <a:p>
            <a:pPr marL="0" indent="0">
              <a:buNone/>
            </a:pPr>
            <a:endParaRPr lang="en-GB" sz="1200" dirty="0">
              <a:solidFill>
                <a:srgbClr val="000000"/>
              </a:solidFill>
              <a:latin typeface="Neue Haas Grotesk Text Pro"/>
            </a:endParaRPr>
          </a:p>
          <a:p>
            <a:pPr marL="0" indent="0">
              <a:buNone/>
            </a:pPr>
            <a:endParaRPr lang="en-GB" sz="1200" dirty="0"/>
          </a:p>
        </p:txBody>
      </p:sp>
    </p:spTree>
    <p:extLst>
      <p:ext uri="{BB962C8B-B14F-4D97-AF65-F5344CB8AC3E}">
        <p14:creationId xmlns:p14="http://schemas.microsoft.com/office/powerpoint/2010/main" val="153974656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AngleLinesVTI</vt:lpstr>
      <vt:lpstr>Evaluate how the introduction of Code G of the Police and Criminal evidence act 1984, improved the process of dealing with prisoners in a fair and lawful manner</vt:lpstr>
      <vt:lpstr>What is the police and criminal evidence act 1984 (PACE)?</vt:lpstr>
      <vt:lpstr>The brixton riots - police unfairness before the introduction of pace 1984</vt:lpstr>
      <vt:lpstr>Introduction of Code g of pace – making arrests lawful and fair</vt:lpstr>
      <vt:lpstr>Different methods to arrest</vt:lpstr>
      <vt:lpstr>How code g promotes fair and lawful treatment – human rights</vt:lpstr>
      <vt:lpstr>Article 3 – protection from inhumane treatment (absolute)</vt:lpstr>
      <vt:lpstr>Post code g statistics – was it worth introducing?</vt:lpstr>
      <vt:lpstr>conclusion</vt:lpstr>
      <vt:lpstr>References</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1574</cp:revision>
  <dcterms:created xsi:type="dcterms:W3CDTF">2025-02-15T21:10:24Z</dcterms:created>
  <dcterms:modified xsi:type="dcterms:W3CDTF">2025-03-07T15:41:03Z</dcterms:modified>
</cp:coreProperties>
</file>