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A6A7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61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BF69AC-28CE-4A2D-B5A8-18AC6170CCF8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36AC3-46DE-4A18-A14F-18E6B118CB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36460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BF69AC-28CE-4A2D-B5A8-18AC6170CCF8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36AC3-46DE-4A18-A14F-18E6B118CB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84087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BF69AC-28CE-4A2D-B5A8-18AC6170CCF8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36AC3-46DE-4A18-A14F-18E6B118CB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56173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BF69AC-28CE-4A2D-B5A8-18AC6170CCF8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36AC3-46DE-4A18-A14F-18E6B118CB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46027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BF69AC-28CE-4A2D-B5A8-18AC6170CCF8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36AC3-46DE-4A18-A14F-18E6B118CB79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96906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BF69AC-28CE-4A2D-B5A8-18AC6170CCF8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36AC3-46DE-4A18-A14F-18E6B118CB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57744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BF69AC-28CE-4A2D-B5A8-18AC6170CCF8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36AC3-46DE-4A18-A14F-18E6B118CB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77055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BF69AC-28CE-4A2D-B5A8-18AC6170CCF8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36AC3-46DE-4A18-A14F-18E6B118CB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81615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EABF69AC-28CE-4A2D-B5A8-18AC6170CCF8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36AC3-46DE-4A18-A14F-18E6B118CB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275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BF69AC-28CE-4A2D-B5A8-18AC6170CCF8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36AC3-46DE-4A18-A14F-18E6B118CB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03007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BF69AC-28CE-4A2D-B5A8-18AC6170CCF8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236AC3-46DE-4A18-A14F-18E6B118CB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43045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EABF69AC-28CE-4A2D-B5A8-18AC6170CCF8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56236AC3-46DE-4A18-A14F-18E6B118CB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70103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199" y="2386743"/>
            <a:ext cx="9111343" cy="2812273"/>
          </a:xfrm>
        </p:spPr>
        <p:txBody>
          <a:bodyPr>
            <a:noAutofit/>
          </a:bodyPr>
          <a:lstStyle/>
          <a:p>
            <a:r>
              <a:rPr lang="en-US" sz="1400" b="1" dirty="0"/>
              <a:t>Student name:</a:t>
            </a:r>
            <a:r>
              <a:rPr lang="en-US" sz="1400" dirty="0"/>
              <a:t> </a:t>
            </a:r>
            <a:r>
              <a:rPr lang="en-US" sz="1400" dirty="0" err="1"/>
              <a:t>Hina</a:t>
            </a:r>
            <a:r>
              <a:rPr lang="en-US" sz="1400" dirty="0"/>
              <a:t> Saeed</a:t>
            </a:r>
            <a:br>
              <a:rPr lang="en-US" sz="1400" dirty="0"/>
            </a:br>
            <a:r>
              <a:rPr lang="en-US" sz="1400" b="1" dirty="0"/>
              <a:t>Student ID number:</a:t>
            </a:r>
            <a:r>
              <a:rPr lang="en-US" sz="1400" dirty="0"/>
              <a:t> 2513317</a:t>
            </a:r>
            <a:br>
              <a:rPr lang="en-US" sz="1400" dirty="0"/>
            </a:br>
            <a:r>
              <a:rPr lang="en-US" sz="1400" b="1" dirty="0" err="1"/>
              <a:t>Programme</a:t>
            </a:r>
            <a:r>
              <a:rPr lang="en-US" sz="1400" b="1" dirty="0"/>
              <a:t>:</a:t>
            </a:r>
            <a:r>
              <a:rPr lang="en-US" sz="1400" dirty="0"/>
              <a:t> Master of Business Administration</a:t>
            </a:r>
            <a:br>
              <a:rPr lang="en-US" sz="1400" dirty="0"/>
            </a:br>
            <a:r>
              <a:rPr lang="en-US" sz="1400" b="1" dirty="0"/>
              <a:t>Module:</a:t>
            </a:r>
            <a:r>
              <a:rPr lang="en-US" sz="1400" dirty="0"/>
              <a:t> Marketing Management</a:t>
            </a:r>
            <a:br>
              <a:rPr lang="en-US" sz="1400" dirty="0"/>
            </a:br>
            <a:r>
              <a:rPr lang="en-US" sz="1400" b="1" dirty="0"/>
              <a:t>Module code:</a:t>
            </a:r>
            <a:r>
              <a:rPr lang="en-US" sz="1400" dirty="0"/>
              <a:t> LCMB7024</a:t>
            </a:r>
            <a:br>
              <a:rPr lang="en-US" sz="1400" dirty="0"/>
            </a:br>
            <a:r>
              <a:rPr lang="en-US" sz="1400" b="1" dirty="0"/>
              <a:t>Lecturer:</a:t>
            </a:r>
            <a:r>
              <a:rPr lang="en-US" sz="1400" dirty="0"/>
              <a:t> </a:t>
            </a:r>
            <a:r>
              <a:rPr lang="en-US" sz="1400" dirty="0" err="1"/>
              <a:t>Taonga</a:t>
            </a:r>
            <a:r>
              <a:rPr lang="en-US" sz="1400" dirty="0"/>
              <a:t> </a:t>
            </a:r>
            <a:r>
              <a:rPr lang="en-US" sz="1400" dirty="0" err="1"/>
              <a:t>Kaonga</a:t>
            </a:r>
            <a:r>
              <a:rPr lang="en-US" sz="1400" dirty="0"/>
              <a:t> </a:t>
            </a:r>
            <a:r>
              <a:rPr lang="en-US" sz="1400" dirty="0" err="1"/>
              <a:t>Sobere-Snithers</a:t>
            </a:r>
            <a:r>
              <a:rPr lang="en-US" sz="1400" dirty="0"/>
              <a:t/>
            </a:r>
            <a:br>
              <a:rPr lang="en-US" sz="1400" dirty="0"/>
            </a:b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13520325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72556" y="169818"/>
            <a:ext cx="8856553" cy="601084"/>
          </a:xfrm>
        </p:spPr>
        <p:txBody>
          <a:bodyPr>
            <a:normAutofit fontScale="90000"/>
          </a:bodyPr>
          <a:lstStyle/>
          <a:p>
            <a:r>
              <a:rPr lang="en-US" sz="2000" b="1" dirty="0" smtClean="0"/>
              <a:t>Tesla Home Energy Hub</a:t>
            </a:r>
            <a:r>
              <a:rPr lang="en-US" sz="2000" dirty="0" smtClean="0"/>
              <a:t/>
            </a:r>
            <a:br>
              <a:rPr lang="en-US" sz="2000" dirty="0" smtClean="0"/>
            </a:br>
            <a:r>
              <a:rPr lang="en-US" sz="2000" i="1" dirty="0" smtClean="0"/>
              <a:t>Smart, AI-Powered Sustainable Energy Ecosystem</a:t>
            </a:r>
            <a:endParaRPr lang="en-US" sz="2000" dirty="0"/>
          </a:p>
        </p:txBody>
      </p:sp>
      <p:sp>
        <p:nvSpPr>
          <p:cNvPr id="5" name="TextBox 4"/>
          <p:cNvSpPr txBox="1"/>
          <p:nvPr/>
        </p:nvSpPr>
        <p:spPr>
          <a:xfrm>
            <a:off x="3616780" y="885725"/>
            <a:ext cx="2975065" cy="2031325"/>
          </a:xfrm>
          <a:prstGeom prst="rect">
            <a:avLst/>
          </a:prstGeom>
          <a:gradFill flip="none" rotWithShape="1">
            <a:gsLst>
              <a:gs pos="0">
                <a:schemeClr val="accent6">
                  <a:shade val="30000"/>
                  <a:satMod val="115000"/>
                </a:schemeClr>
              </a:gs>
              <a:gs pos="50000">
                <a:schemeClr val="accent6">
                  <a:shade val="67500"/>
                  <a:satMod val="115000"/>
                </a:schemeClr>
              </a:gs>
              <a:gs pos="100000">
                <a:schemeClr val="accent6">
                  <a:shade val="100000"/>
                  <a:satMod val="115000"/>
                </a:schemeClr>
              </a:gs>
            </a:gsLst>
            <a:path path="circle">
              <a:fillToRect l="100000" t="100000"/>
            </a:path>
            <a:tileRect r="-100000" b="-100000"/>
          </a:gradFill>
        </p:spPr>
        <p:txBody>
          <a:bodyPr wrap="square" rtlCol="0">
            <a:spAutoFit/>
          </a:bodyPr>
          <a:lstStyle/>
          <a:p>
            <a:r>
              <a:rPr lang="en-US" sz="1400" b="1" dirty="0"/>
              <a:t>Introducing </a:t>
            </a:r>
            <a:r>
              <a:rPr lang="en-US" sz="1400" b="1" dirty="0" smtClean="0"/>
              <a:t>Tesla </a:t>
            </a:r>
            <a:r>
              <a:rPr lang="en-US" sz="1400" b="1" dirty="0"/>
              <a:t>Home Energy </a:t>
            </a:r>
            <a:r>
              <a:rPr lang="en-US" sz="1400" b="1" dirty="0" smtClean="0"/>
              <a:t>Hub</a:t>
            </a:r>
          </a:p>
          <a:p>
            <a:r>
              <a:rPr lang="en-US" sz="1400" b="1" dirty="0" smtClean="0"/>
              <a:t> </a:t>
            </a:r>
            <a:r>
              <a:rPr lang="en-US" sz="1400" dirty="0"/>
              <a:t>Smart, AI-Powered Sustainable Energy Ecosystem The Tesla Home Energy Hub is an integrated smart home energy system that combines solar panels, </a:t>
            </a:r>
            <a:r>
              <a:rPr lang="en-US" sz="1400" dirty="0" err="1"/>
              <a:t>Powerwall</a:t>
            </a:r>
            <a:r>
              <a:rPr lang="en-US" sz="1400" dirty="0"/>
              <a:t> battery storage, EV charging, and an AI-driven energy </a:t>
            </a:r>
            <a:r>
              <a:rPr lang="en-US" sz="1400" dirty="0" err="1"/>
              <a:t>optimisation</a:t>
            </a:r>
            <a:r>
              <a:rPr lang="en-US" sz="1400" dirty="0"/>
              <a:t> platform.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619327" y="920100"/>
            <a:ext cx="2381786" cy="2397865"/>
          </a:xfrm>
          <a:prstGeom prst="rect">
            <a:avLst/>
          </a:prstGeom>
          <a:solidFill>
            <a:schemeClr val="accent3"/>
          </a:solidFill>
        </p:spPr>
        <p:txBody>
          <a:bodyPr wrap="square" rtlCol="0">
            <a:spAutoFit/>
          </a:bodyPr>
          <a:lstStyle/>
          <a:p>
            <a:r>
              <a:rPr lang="en-US" b="1" dirty="0" smtClean="0"/>
              <a:t>Key Features:</a:t>
            </a:r>
          </a:p>
          <a:p>
            <a:pPr algn="just"/>
            <a:r>
              <a:rPr lang="en-US" sz="1400" dirty="0"/>
              <a:t> • Integrated smart solar panels, </a:t>
            </a:r>
            <a:r>
              <a:rPr lang="en-US" sz="1400" dirty="0" err="1"/>
              <a:t>Powerwall</a:t>
            </a:r>
            <a:r>
              <a:rPr lang="en-US" sz="1400" dirty="0"/>
              <a:t> and EV charging</a:t>
            </a:r>
          </a:p>
          <a:p>
            <a:pPr algn="just"/>
            <a:r>
              <a:rPr lang="en-US" sz="1400" dirty="0"/>
              <a:t> • AI system that </a:t>
            </a:r>
            <a:r>
              <a:rPr lang="en-US" sz="1400" dirty="0" err="1"/>
              <a:t>optimises</a:t>
            </a:r>
            <a:r>
              <a:rPr lang="en-US" sz="1400" dirty="0"/>
              <a:t> energy usage and reduces electricity costs </a:t>
            </a:r>
            <a:endParaRPr lang="en-US" sz="1400" dirty="0" smtClean="0"/>
          </a:p>
          <a:p>
            <a:pPr algn="just"/>
            <a:r>
              <a:rPr lang="en-US" sz="1400" dirty="0" smtClean="0"/>
              <a:t>• </a:t>
            </a:r>
            <a:r>
              <a:rPr lang="en-US" sz="1400" dirty="0"/>
              <a:t>Real-time carbon footprint tracking via a mobile </a:t>
            </a:r>
            <a:r>
              <a:rPr lang="en-US" sz="1400" dirty="0" smtClean="0"/>
              <a:t>application</a:t>
            </a:r>
            <a:endParaRPr lang="en-US" sz="1400" dirty="0" smtClean="0"/>
          </a:p>
        </p:txBody>
      </p:sp>
      <p:sp>
        <p:nvSpPr>
          <p:cNvPr id="8" name="TextBox 7"/>
          <p:cNvSpPr txBox="1"/>
          <p:nvPr/>
        </p:nvSpPr>
        <p:spPr>
          <a:xfrm>
            <a:off x="3589298" y="2917050"/>
            <a:ext cx="2978330" cy="2246769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pPr algn="just"/>
            <a:r>
              <a:rPr lang="en-US" sz="1400" b="1" dirty="0" smtClean="0"/>
              <a:t>Brand Development </a:t>
            </a:r>
            <a:r>
              <a:rPr lang="en-US" sz="1400" b="1" dirty="0" smtClean="0"/>
              <a:t>Strategy</a:t>
            </a:r>
          </a:p>
          <a:p>
            <a:pPr algn="just"/>
            <a:r>
              <a:rPr lang="en-US" sz="1400" b="1" dirty="0" smtClean="0"/>
              <a:t> </a:t>
            </a:r>
            <a:r>
              <a:rPr lang="en-US" sz="1400" dirty="0" smtClean="0"/>
              <a:t>Tesla leverages its strong brand reputation and technological expertise to introduce a new but related product within its existing renewable energy portfolio. </a:t>
            </a:r>
          </a:p>
          <a:p>
            <a:pPr algn="just"/>
            <a:r>
              <a:rPr lang="en-US" sz="1400" dirty="0" smtClean="0"/>
              <a:t>The </a:t>
            </a:r>
            <a:r>
              <a:rPr lang="en-US" sz="1400" dirty="0" smtClean="0"/>
              <a:t>extension strengthens brand equity while expanding into the rapidly growing AI-powered smart home energy market.</a:t>
            </a:r>
            <a:endParaRPr lang="en-US" sz="1400" dirty="0"/>
          </a:p>
        </p:txBody>
      </p:sp>
      <p:sp>
        <p:nvSpPr>
          <p:cNvPr id="10" name="TextBox 9"/>
          <p:cNvSpPr txBox="1"/>
          <p:nvPr/>
        </p:nvSpPr>
        <p:spPr>
          <a:xfrm>
            <a:off x="10477" y="5130226"/>
            <a:ext cx="6557152" cy="1375077"/>
          </a:xfrm>
          <a:prstGeom prst="rect">
            <a:avLst/>
          </a:prstGeom>
          <a:gradFill flip="none" rotWithShape="1">
            <a:gsLst>
              <a:gs pos="0">
                <a:srgbClr val="92D050">
                  <a:shade val="30000"/>
                  <a:satMod val="115000"/>
                </a:srgbClr>
              </a:gs>
              <a:gs pos="50000">
                <a:srgbClr val="92D050">
                  <a:shade val="67500"/>
                  <a:satMod val="115000"/>
                </a:srgbClr>
              </a:gs>
              <a:gs pos="100000">
                <a:srgbClr val="92D050">
                  <a:shade val="100000"/>
                  <a:satMod val="115000"/>
                </a:srgbClr>
              </a:gs>
            </a:gsLst>
            <a:lin ang="5400000" scaled="1"/>
            <a:tileRect/>
          </a:gradFill>
          <a:ln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r>
              <a:rPr lang="en-US" sz="1400" b="1" dirty="0" smtClean="0"/>
              <a:t>Sustainability Alignment </a:t>
            </a:r>
          </a:p>
          <a:p>
            <a:r>
              <a:rPr lang="en-US" sz="1400" dirty="0" smtClean="0"/>
              <a:t>• </a:t>
            </a:r>
            <a:r>
              <a:rPr lang="en-US" sz="1400" dirty="0" smtClean="0"/>
              <a:t>Significantly reduces household carbon emissions</a:t>
            </a:r>
          </a:p>
          <a:p>
            <a:r>
              <a:rPr lang="en-US" sz="1400" dirty="0" smtClean="0"/>
              <a:t> • Promotes renewable energy adoption</a:t>
            </a:r>
          </a:p>
          <a:p>
            <a:r>
              <a:rPr lang="en-US" sz="1400" dirty="0" smtClean="0"/>
              <a:t>• </a:t>
            </a:r>
            <a:r>
              <a:rPr lang="en-US" sz="1400" dirty="0" smtClean="0"/>
              <a:t>Contributes to Sustainable Development </a:t>
            </a:r>
            <a:r>
              <a:rPr lang="en-US" sz="1400" dirty="0" smtClean="0"/>
              <a:t>Goals</a:t>
            </a:r>
          </a:p>
          <a:p>
            <a:r>
              <a:rPr lang="en-US" sz="1400" dirty="0" smtClean="0"/>
              <a:t> </a:t>
            </a:r>
            <a:r>
              <a:rPr lang="en-US" sz="1400" dirty="0" smtClean="0"/>
              <a:t>(SDG 7: Affordable and Clean Energy &amp; SDG 13: Climate Action) </a:t>
            </a:r>
          </a:p>
          <a:p>
            <a:endParaRPr lang="en-US" sz="1400" dirty="0" smtClean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073" y="794799"/>
            <a:ext cx="3526974" cy="221317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09" y="3031873"/>
            <a:ext cx="3578672" cy="2101912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76896" y="830560"/>
            <a:ext cx="3215104" cy="2487406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91845" y="3317966"/>
            <a:ext cx="5600155" cy="3285587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108" y="6331363"/>
            <a:ext cx="6529519" cy="514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2191996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929</TotalTime>
  <Words>167</Words>
  <Application>Microsoft Office PowerPoint</Application>
  <PresentationFormat>Widescreen</PresentationFormat>
  <Paragraphs>16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Arial</vt:lpstr>
      <vt:lpstr>Gill Sans MT</vt:lpstr>
      <vt:lpstr>Parcel</vt:lpstr>
      <vt:lpstr>Student name: Hina Saeed Student ID number: 2513317 Programme: Master of Business Administration Module: Marketing Management Module code: LCMB7024 Lecturer: Taonga Kaonga Sobere-Snithers </vt:lpstr>
      <vt:lpstr>Tesla Home Energy Hub Smart, AI-Powered Sustainable Energy Ecosystem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Tesla Home Energy Hub Smart, AI-Powered Sustainable Energy Ecosystem</dc:title>
  <dc:creator>5A_Traders</dc:creator>
  <cp:lastModifiedBy>5A_Traders</cp:lastModifiedBy>
  <cp:revision>8</cp:revision>
  <dcterms:created xsi:type="dcterms:W3CDTF">2026-02-23T05:49:43Z</dcterms:created>
  <dcterms:modified xsi:type="dcterms:W3CDTF">2026-03-05T20:32:38Z</dcterms:modified>
</cp:coreProperties>
</file>