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86" r:id="rId1"/>
  </p:sldMasterIdLst>
  <p:sldIdLst>
    <p:sldId id="262" r:id="rId2"/>
    <p:sldId id="263" r:id="rId3"/>
    <p:sldId id="261" r:id="rId4"/>
    <p:sldId id="256" r:id="rId5"/>
    <p:sldId id="257" r:id="rId6"/>
    <p:sldId id="265" r:id="rId7"/>
    <p:sldId id="259" r:id="rId8"/>
    <p:sldId id="264" r:id="rId9"/>
    <p:sldId id="260" r:id="rId10"/>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horzBarState="maximized">
    <p:restoredLeft sz="20010" autoAdjust="0"/>
    <p:restoredTop sz="94660"/>
  </p:normalViewPr>
  <p:slideViewPr>
    <p:cSldViewPr snapToGrid="0">
      <p:cViewPr varScale="1">
        <p:scale>
          <a:sx n="77" d="100"/>
          <a:sy n="77" d="100"/>
        </p:scale>
        <p:origin x="76" y="48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theme" Target="theme/theme1.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viewProps" Target="view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presProps" Target="presProps.xml"/><Relationship Id="rId5" Type="http://schemas.openxmlformats.org/officeDocument/2006/relationships/slide" Target="slides/slide4.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ableStyles" Target="tableStyles.xml"/></Relationships>
</file>

<file path=ppt/diagrams/_rels/data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image" Target="../media/image1.jpeg"/></Relationships>
</file>

<file path=ppt/diagrams/_rels/drawing1.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image" Target="../media/image2.jpeg"/><Relationship Id="rId1" Type="http://schemas.openxmlformats.org/officeDocument/2006/relationships/image" Target="../media/image1.jpe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841BEF74-FD8C-4634-9AC3-F2A40450627F}" type="doc">
      <dgm:prSet loTypeId="urn:microsoft.com/office/officeart/2011/layout/RadialPictureList" loCatId="picture" qsTypeId="urn:microsoft.com/office/officeart/2005/8/quickstyle/simple1" qsCatId="simple" csTypeId="urn:microsoft.com/office/officeart/2005/8/colors/accent1_2" csCatId="accent1" phldr="1"/>
      <dgm:spPr/>
      <dgm:t>
        <a:bodyPr/>
        <a:lstStyle/>
        <a:p>
          <a:endParaRPr lang="en-GB"/>
        </a:p>
      </dgm:t>
    </dgm:pt>
    <dgm:pt modelId="{77665B85-CB8B-4958-8622-AD898F5DB267}">
      <dgm:prSet phldrT="[Text]"/>
      <dgm:spPr>
        <a:xfrm>
          <a:off x="1253422" y="846825"/>
          <a:ext cx="1522995" cy="1523070"/>
        </a:xfrm>
        <a:prstGeom prst="ellipse">
          <a:avLst/>
        </a:prstGeom>
        <a:solidFill>
          <a:srgbClr val="EE7661">
            <a:hueOff val="0"/>
            <a:satOff val="0"/>
            <a:lumOff val="0"/>
            <a:alphaOff val="0"/>
          </a:srgbClr>
        </a:solidFill>
        <a:ln w="12700" cap="flat" cmpd="sng" algn="ctr">
          <a:solidFill>
            <a:srgbClr val="FFFFFF">
              <a:hueOff val="0"/>
              <a:satOff val="0"/>
              <a:lumOff val="0"/>
              <a:alphaOff val="0"/>
            </a:srgbClr>
          </a:solidFill>
          <a:prstDash val="solid"/>
          <a:miter lim="800000"/>
        </a:ln>
        <a:effectLst/>
      </dgm:spPr>
      <dgm:t>
        <a:bodyPr/>
        <a:lstStyle/>
        <a:p>
          <a:pPr>
            <a:buNone/>
          </a:pPr>
          <a:r>
            <a:rPr lang="en-GB">
              <a:solidFill>
                <a:srgbClr val="FFFFFF"/>
              </a:solidFill>
              <a:latin typeface="Univers"/>
              <a:ea typeface="+mn-ea"/>
              <a:cs typeface="+mn-cs"/>
            </a:rPr>
            <a:t>Transmitting Information</a:t>
          </a:r>
        </a:p>
      </dgm:t>
    </dgm:pt>
    <dgm:pt modelId="{4C103910-7C67-489B-9C00-5B5CC88C21DD}" type="parTrans" cxnId="{B11D40E6-3750-45E5-A6E9-7AFE01934ACF}">
      <dgm:prSet/>
      <dgm:spPr/>
      <dgm:t>
        <a:bodyPr/>
        <a:lstStyle/>
        <a:p>
          <a:endParaRPr lang="en-GB"/>
        </a:p>
      </dgm:t>
    </dgm:pt>
    <dgm:pt modelId="{740725A8-FEAC-4031-9D9B-B2B91CCB0C6F}" type="sibTrans" cxnId="{B11D40E6-3750-45E5-A6E9-7AFE01934ACF}">
      <dgm:prSet/>
      <dgm:spPr/>
      <dgm:t>
        <a:bodyPr/>
        <a:lstStyle/>
        <a:p>
          <a:endParaRPr lang="en-GB"/>
        </a:p>
      </dgm:t>
    </dgm:pt>
    <dgm:pt modelId="{DEE0841D-C3B4-45FD-BA1F-156308BB6447}">
      <dgm:prSet phldrT="[Text]"/>
      <dgm:spPr>
        <a:xfrm>
          <a:off x="3606397" y="282915"/>
          <a:ext cx="1092078" cy="789858"/>
        </a:xfrm>
        <a:prstGeom prst="rect">
          <a:avLst/>
        </a:prstGeom>
        <a:noFill/>
        <a:ln>
          <a:noFill/>
        </a:ln>
        <a:effectLst/>
      </dgm:spPr>
      <dgm:t>
        <a:bodyPr/>
        <a:lstStyle/>
        <a:p>
          <a:pPr>
            <a:buNone/>
          </a:pPr>
          <a:r>
            <a:rPr lang="en-GB">
              <a:solidFill>
                <a:srgbClr val="000000">
                  <a:hueOff val="0"/>
                  <a:satOff val="0"/>
                  <a:lumOff val="0"/>
                  <a:alphaOff val="0"/>
                </a:srgbClr>
              </a:solidFill>
              <a:latin typeface="Univers"/>
              <a:ea typeface="+mn-ea"/>
              <a:cs typeface="+mn-cs"/>
            </a:rPr>
            <a:t>Emotions</a:t>
          </a:r>
        </a:p>
      </dgm:t>
    </dgm:pt>
    <dgm:pt modelId="{F179BF93-5063-4992-B7F0-0A21B5326AEC}" type="parTrans" cxnId="{0C0C2B33-AEFA-496B-8531-EC1252BA88BB}">
      <dgm:prSet/>
      <dgm:spPr/>
      <dgm:t>
        <a:bodyPr/>
        <a:lstStyle/>
        <a:p>
          <a:endParaRPr lang="en-GB"/>
        </a:p>
      </dgm:t>
    </dgm:pt>
    <dgm:pt modelId="{B7A1A530-B3DD-4F74-A7DB-A10236C7C0A8}" type="sibTrans" cxnId="{0C0C2B33-AEFA-496B-8531-EC1252BA88BB}">
      <dgm:prSet/>
      <dgm:spPr/>
      <dgm:t>
        <a:bodyPr/>
        <a:lstStyle/>
        <a:p>
          <a:endParaRPr lang="en-GB"/>
        </a:p>
      </dgm:t>
    </dgm:pt>
    <dgm:pt modelId="{C19FBF0C-2DBE-4C3C-BCB6-8A88ABCD724D}">
      <dgm:prSet phldrT="[Text]"/>
      <dgm:spPr>
        <a:xfrm>
          <a:off x="3926285" y="1209751"/>
          <a:ext cx="1092078" cy="789858"/>
        </a:xfrm>
        <a:prstGeom prst="rect">
          <a:avLst/>
        </a:prstGeom>
        <a:noFill/>
        <a:ln>
          <a:noFill/>
        </a:ln>
        <a:effectLst/>
      </dgm:spPr>
      <dgm:t>
        <a:bodyPr/>
        <a:lstStyle/>
        <a:p>
          <a:pPr>
            <a:buNone/>
          </a:pPr>
          <a:r>
            <a:rPr lang="en-GB">
              <a:solidFill>
                <a:srgbClr val="000000">
                  <a:hueOff val="0"/>
                  <a:satOff val="0"/>
                  <a:lumOff val="0"/>
                  <a:alphaOff val="0"/>
                </a:srgbClr>
              </a:solidFill>
              <a:latin typeface="Univers"/>
              <a:ea typeface="+mn-ea"/>
              <a:cs typeface="+mn-cs"/>
            </a:rPr>
            <a:t>Ideas</a:t>
          </a:r>
        </a:p>
      </dgm:t>
    </dgm:pt>
    <dgm:pt modelId="{D70C751D-2376-41C4-9576-B1D7937C7360}" type="parTrans" cxnId="{C76C2C3E-74C2-434D-BE2C-B4F41DF1B6A0}">
      <dgm:prSet/>
      <dgm:spPr/>
      <dgm:t>
        <a:bodyPr/>
        <a:lstStyle/>
        <a:p>
          <a:endParaRPr lang="en-GB"/>
        </a:p>
      </dgm:t>
    </dgm:pt>
    <dgm:pt modelId="{9B27FE9D-0528-465E-BBC0-1F4C5C4C3410}" type="sibTrans" cxnId="{C76C2C3E-74C2-434D-BE2C-B4F41DF1B6A0}">
      <dgm:prSet/>
      <dgm:spPr/>
      <dgm:t>
        <a:bodyPr/>
        <a:lstStyle/>
        <a:p>
          <a:endParaRPr lang="en-GB"/>
        </a:p>
      </dgm:t>
    </dgm:pt>
    <dgm:pt modelId="{DDBDFFC6-57E6-45C0-917A-E0405EE2D6F8}">
      <dgm:prSet phldrT="[Text]"/>
      <dgm:spPr>
        <a:xfrm>
          <a:off x="3606397" y="2156429"/>
          <a:ext cx="1092078" cy="789858"/>
        </a:xfrm>
        <a:prstGeom prst="rect">
          <a:avLst/>
        </a:prstGeom>
        <a:noFill/>
        <a:ln>
          <a:noFill/>
        </a:ln>
        <a:effectLst/>
      </dgm:spPr>
      <dgm:t>
        <a:bodyPr/>
        <a:lstStyle/>
        <a:p>
          <a:pPr>
            <a:buNone/>
          </a:pPr>
          <a:r>
            <a:rPr lang="en-GB">
              <a:solidFill>
                <a:srgbClr val="000000">
                  <a:hueOff val="0"/>
                  <a:satOff val="0"/>
                  <a:lumOff val="0"/>
                  <a:alphaOff val="0"/>
                </a:srgbClr>
              </a:solidFill>
              <a:latin typeface="Univers"/>
              <a:ea typeface="+mn-ea"/>
              <a:cs typeface="+mn-cs"/>
            </a:rPr>
            <a:t>Thoughts</a:t>
          </a:r>
        </a:p>
      </dgm:t>
    </dgm:pt>
    <dgm:pt modelId="{31BDBF44-CB6F-44E9-87ED-DA587DF7727E}" type="parTrans" cxnId="{71AA5F74-9417-46A2-87A2-175B5CB6AB0A}">
      <dgm:prSet/>
      <dgm:spPr/>
      <dgm:t>
        <a:bodyPr/>
        <a:lstStyle/>
        <a:p>
          <a:endParaRPr lang="en-GB"/>
        </a:p>
      </dgm:t>
    </dgm:pt>
    <dgm:pt modelId="{80ACD944-4F19-4EF3-AD20-CC2C67BBFC06}" type="sibTrans" cxnId="{71AA5F74-9417-46A2-87A2-175B5CB6AB0A}">
      <dgm:prSet/>
      <dgm:spPr/>
      <dgm:t>
        <a:bodyPr/>
        <a:lstStyle/>
        <a:p>
          <a:endParaRPr lang="en-GB"/>
        </a:p>
      </dgm:t>
    </dgm:pt>
    <dgm:pt modelId="{17E2A7F4-6DFB-40C0-8F79-7AA50466C58C}" type="pres">
      <dgm:prSet presAssocID="{841BEF74-FD8C-4634-9AC3-F2A40450627F}" presName="Name0" presStyleCnt="0">
        <dgm:presLayoutVars>
          <dgm:chMax val="1"/>
          <dgm:chPref val="1"/>
          <dgm:dir/>
          <dgm:resizeHandles/>
        </dgm:presLayoutVars>
      </dgm:prSet>
      <dgm:spPr/>
    </dgm:pt>
    <dgm:pt modelId="{D2C63467-A892-42E6-8B43-A254F8EB24B6}" type="pres">
      <dgm:prSet presAssocID="{77665B85-CB8B-4958-8622-AD898F5DB267}" presName="Parent" presStyleLbl="node1" presStyleIdx="0" presStyleCnt="2">
        <dgm:presLayoutVars>
          <dgm:chMax val="4"/>
          <dgm:chPref val="3"/>
        </dgm:presLayoutVars>
      </dgm:prSet>
      <dgm:spPr/>
    </dgm:pt>
    <dgm:pt modelId="{A5D2A993-1182-4610-B212-A602B4A92058}" type="pres">
      <dgm:prSet presAssocID="{DEE0841D-C3B4-45FD-BA1F-156308BB6447}" presName="Accent" presStyleLbl="node1" presStyleIdx="1" presStyleCnt="2"/>
      <dgm:spPr>
        <a:xfrm>
          <a:off x="468035" y="0"/>
          <a:ext cx="3070106" cy="3200400"/>
        </a:xfrm>
        <a:prstGeom prst="blockArc">
          <a:avLst>
            <a:gd name="adj1" fmla="val 17527788"/>
            <a:gd name="adj2" fmla="val 4119114"/>
            <a:gd name="adj3" fmla="val 5750"/>
          </a:avLst>
        </a:prstGeom>
        <a:solidFill>
          <a:srgbClr val="EE7661">
            <a:hueOff val="0"/>
            <a:satOff val="0"/>
            <a:lumOff val="0"/>
            <a:alphaOff val="0"/>
          </a:srgbClr>
        </a:solidFill>
        <a:ln w="12700" cap="flat" cmpd="sng" algn="ctr">
          <a:solidFill>
            <a:srgbClr val="FFFFFF">
              <a:hueOff val="0"/>
              <a:satOff val="0"/>
              <a:lumOff val="0"/>
              <a:alphaOff val="0"/>
            </a:srgbClr>
          </a:solidFill>
          <a:prstDash val="solid"/>
          <a:miter lim="800000"/>
        </a:ln>
        <a:effectLst/>
      </dgm:spPr>
    </dgm:pt>
    <dgm:pt modelId="{CDF733D6-A690-4523-934E-6D0611220B59}" type="pres">
      <dgm:prSet presAssocID="{DEE0841D-C3B4-45FD-BA1F-156308BB6447}" presName="Image1" presStyleLbl="fgImgPlace1" presStyleIdx="0" presStyleCnt="3" custScaleX="116061" custScaleY="98127" custLinFactNeighborX="-4535" custLinFactNeighborY="-648"/>
      <dgm:spPr>
        <a:xfrm>
          <a:off x="2626120" y="272148"/>
          <a:ext cx="946911" cy="800816"/>
        </a:xfrm>
        <a:prstGeom prst="ellipse">
          <a:avLst/>
        </a:prstGeom>
        <a:blipFill>
          <a:blip xmlns:r="http://schemas.openxmlformats.org/officeDocument/2006/relationships" r:embed="rId1" cstate="print">
            <a:extLst>
              <a:ext uri="{28A0092B-C50C-407E-A947-70E740481C1C}">
                <a14:useLocalDpi xmlns:a14="http://schemas.microsoft.com/office/drawing/2010/main" val="0"/>
              </a:ext>
            </a:extLst>
          </a:blip>
          <a:srcRect/>
          <a:stretch>
            <a:fillRect l="-17000" r="-17000"/>
          </a:stretch>
        </a:blipFill>
        <a:ln w="12700" cap="flat" cmpd="sng" algn="ctr">
          <a:solidFill>
            <a:srgbClr val="FFFFFF">
              <a:hueOff val="0"/>
              <a:satOff val="0"/>
              <a:lumOff val="0"/>
              <a:alphaOff val="0"/>
            </a:srgbClr>
          </a:solidFill>
          <a:prstDash val="solid"/>
          <a:miter lim="800000"/>
        </a:ln>
        <a:effectLst/>
      </dgm:spPr>
    </dgm:pt>
    <dgm:pt modelId="{35C334BC-3C60-4256-B3FF-1F93F3919626}" type="pres">
      <dgm:prSet presAssocID="{DEE0841D-C3B4-45FD-BA1F-156308BB6447}" presName="Child1" presStyleLbl="revTx" presStyleIdx="0" presStyleCnt="3">
        <dgm:presLayoutVars>
          <dgm:chMax val="0"/>
          <dgm:chPref val="0"/>
          <dgm:bulletEnabled val="1"/>
        </dgm:presLayoutVars>
      </dgm:prSet>
      <dgm:spPr/>
    </dgm:pt>
    <dgm:pt modelId="{7C9FE8E5-4953-43B7-B7C4-FC4996160731}" type="pres">
      <dgm:prSet presAssocID="{C19FBF0C-2DBE-4C3C-BCB6-8A88ABCD724D}" presName="Image2" presStyleCnt="0"/>
      <dgm:spPr/>
    </dgm:pt>
    <dgm:pt modelId="{493B44A7-40FD-4EB4-ADF0-9F47F7670D0F}" type="pres">
      <dgm:prSet presAssocID="{C19FBF0C-2DBE-4C3C-BCB6-8A88ABCD724D}" presName="Image" presStyleLbl="fgImgPlace1" presStyleIdx="1" presStyleCnt="3" custScaleX="104840" custScaleY="107382"/>
      <dgm:spPr>
        <a:xfrm>
          <a:off x="3024232" y="1168107"/>
          <a:ext cx="855362" cy="876346"/>
        </a:xfrm>
        <a:prstGeom prst="ellipse">
          <a:avLst/>
        </a:prstGeom>
        <a:blipFill>
          <a:blip xmlns:r="http://schemas.openxmlformats.org/officeDocument/2006/relationships" r:embed="rId2" cstate="print">
            <a:extLst>
              <a:ext uri="{28A0092B-C50C-407E-A947-70E740481C1C}">
                <a14:useLocalDpi xmlns:a14="http://schemas.microsoft.com/office/drawing/2010/main" val="0"/>
              </a:ext>
            </a:extLst>
          </a:blip>
          <a:srcRect/>
          <a:stretch>
            <a:fillRect l="-25000" r="-25000"/>
          </a:stretch>
        </a:blipFill>
        <a:ln w="12700" cap="flat" cmpd="sng" algn="ctr">
          <a:solidFill>
            <a:srgbClr val="FFFFFF">
              <a:hueOff val="0"/>
              <a:satOff val="0"/>
              <a:lumOff val="0"/>
              <a:alphaOff val="0"/>
            </a:srgbClr>
          </a:solidFill>
          <a:prstDash val="solid"/>
          <a:miter lim="800000"/>
        </a:ln>
        <a:effectLst/>
      </dgm:spPr>
    </dgm:pt>
    <dgm:pt modelId="{28EB4FA3-FEA6-4D74-A145-C293D995123A}" type="pres">
      <dgm:prSet presAssocID="{C19FBF0C-2DBE-4C3C-BCB6-8A88ABCD724D}" presName="Child2" presStyleLbl="revTx" presStyleIdx="1" presStyleCnt="3">
        <dgm:presLayoutVars>
          <dgm:chMax val="0"/>
          <dgm:chPref val="0"/>
          <dgm:bulletEnabled val="1"/>
        </dgm:presLayoutVars>
      </dgm:prSet>
      <dgm:spPr/>
    </dgm:pt>
    <dgm:pt modelId="{D5D01E6B-4071-4311-9840-E5FF8A7E0D63}" type="pres">
      <dgm:prSet presAssocID="{DDBDFFC6-57E6-45C0-917A-E0405EE2D6F8}" presName="Image3" presStyleCnt="0"/>
      <dgm:spPr/>
    </dgm:pt>
    <dgm:pt modelId="{0BC73EE1-D0DB-48BC-954E-CAA0170CFF65}" type="pres">
      <dgm:prSet presAssocID="{DDBDFFC6-57E6-45C0-917A-E0405EE2D6F8}" presName="Image" presStyleLbl="fgImgPlace1" presStyleIdx="2" presStyleCnt="3" custScaleX="114765" custScaleY="98831" custLinFactNeighborX="3239" custLinFactNeighborY="-479"/>
      <dgm:spPr>
        <a:xfrm>
          <a:off x="2694833" y="2140648"/>
          <a:ext cx="936337" cy="806561"/>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33000" r="-33000"/>
          </a:stretch>
        </a:blipFill>
        <a:ln w="12700" cap="flat" cmpd="sng" algn="ctr">
          <a:solidFill>
            <a:srgbClr val="FFFFFF">
              <a:hueOff val="0"/>
              <a:satOff val="0"/>
              <a:lumOff val="0"/>
              <a:alphaOff val="0"/>
            </a:srgbClr>
          </a:solidFill>
          <a:prstDash val="solid"/>
          <a:miter lim="800000"/>
        </a:ln>
        <a:effectLst/>
      </dgm:spPr>
    </dgm:pt>
    <dgm:pt modelId="{C52B4F61-D596-4DDE-BD19-570045922874}" type="pres">
      <dgm:prSet presAssocID="{DDBDFFC6-57E6-45C0-917A-E0405EE2D6F8}" presName="Child3" presStyleLbl="revTx" presStyleIdx="2" presStyleCnt="3">
        <dgm:presLayoutVars>
          <dgm:chMax val="0"/>
          <dgm:chPref val="0"/>
          <dgm:bulletEnabled val="1"/>
        </dgm:presLayoutVars>
      </dgm:prSet>
      <dgm:spPr/>
    </dgm:pt>
  </dgm:ptLst>
  <dgm:cxnLst>
    <dgm:cxn modelId="{1E8BD710-A6E6-4216-A110-E085BC329962}" type="presOf" srcId="{DDBDFFC6-57E6-45C0-917A-E0405EE2D6F8}" destId="{C52B4F61-D596-4DDE-BD19-570045922874}" srcOrd="0" destOrd="0" presId="urn:microsoft.com/office/officeart/2011/layout/RadialPictureList"/>
    <dgm:cxn modelId="{0C0C2B33-AEFA-496B-8531-EC1252BA88BB}" srcId="{77665B85-CB8B-4958-8622-AD898F5DB267}" destId="{DEE0841D-C3B4-45FD-BA1F-156308BB6447}" srcOrd="0" destOrd="0" parTransId="{F179BF93-5063-4992-B7F0-0A21B5326AEC}" sibTransId="{B7A1A530-B3DD-4F74-A7DB-A10236C7C0A8}"/>
    <dgm:cxn modelId="{C76C2C3E-74C2-434D-BE2C-B4F41DF1B6A0}" srcId="{77665B85-CB8B-4958-8622-AD898F5DB267}" destId="{C19FBF0C-2DBE-4C3C-BCB6-8A88ABCD724D}" srcOrd="1" destOrd="0" parTransId="{D70C751D-2376-41C4-9576-B1D7937C7360}" sibTransId="{9B27FE9D-0528-465E-BBC0-1F4C5C4C3410}"/>
    <dgm:cxn modelId="{71AA5F74-9417-46A2-87A2-175B5CB6AB0A}" srcId="{77665B85-CB8B-4958-8622-AD898F5DB267}" destId="{DDBDFFC6-57E6-45C0-917A-E0405EE2D6F8}" srcOrd="2" destOrd="0" parTransId="{31BDBF44-CB6F-44E9-87ED-DA587DF7727E}" sibTransId="{80ACD944-4F19-4EF3-AD20-CC2C67BBFC06}"/>
    <dgm:cxn modelId="{6118979A-1810-4427-9FC5-69C9BBE8EB8E}" type="presOf" srcId="{841BEF74-FD8C-4634-9AC3-F2A40450627F}" destId="{17E2A7F4-6DFB-40C0-8F79-7AA50466C58C}" srcOrd="0" destOrd="0" presId="urn:microsoft.com/office/officeart/2011/layout/RadialPictureList"/>
    <dgm:cxn modelId="{CBFFA5A3-975A-4182-9504-E23E4593C100}" type="presOf" srcId="{77665B85-CB8B-4958-8622-AD898F5DB267}" destId="{D2C63467-A892-42E6-8B43-A254F8EB24B6}" srcOrd="0" destOrd="0" presId="urn:microsoft.com/office/officeart/2011/layout/RadialPictureList"/>
    <dgm:cxn modelId="{F28AC3A6-2C56-4F60-B850-76D021D5571A}" type="presOf" srcId="{DEE0841D-C3B4-45FD-BA1F-156308BB6447}" destId="{35C334BC-3C60-4256-B3FF-1F93F3919626}" srcOrd="0" destOrd="0" presId="urn:microsoft.com/office/officeart/2011/layout/RadialPictureList"/>
    <dgm:cxn modelId="{B11D40E6-3750-45E5-A6E9-7AFE01934ACF}" srcId="{841BEF74-FD8C-4634-9AC3-F2A40450627F}" destId="{77665B85-CB8B-4958-8622-AD898F5DB267}" srcOrd="0" destOrd="0" parTransId="{4C103910-7C67-489B-9C00-5B5CC88C21DD}" sibTransId="{740725A8-FEAC-4031-9D9B-B2B91CCB0C6F}"/>
    <dgm:cxn modelId="{77D357EE-1307-4065-8393-D2F17D1FCD9D}" type="presOf" srcId="{C19FBF0C-2DBE-4C3C-BCB6-8A88ABCD724D}" destId="{28EB4FA3-FEA6-4D74-A145-C293D995123A}" srcOrd="0" destOrd="0" presId="urn:microsoft.com/office/officeart/2011/layout/RadialPictureList"/>
    <dgm:cxn modelId="{4BBBF0FE-276B-4E00-8FCF-05B25B183923}" type="presParOf" srcId="{17E2A7F4-6DFB-40C0-8F79-7AA50466C58C}" destId="{D2C63467-A892-42E6-8B43-A254F8EB24B6}" srcOrd="0" destOrd="0" presId="urn:microsoft.com/office/officeart/2011/layout/RadialPictureList"/>
    <dgm:cxn modelId="{9FA90533-0566-4326-AE7E-A07F084ED9B3}" type="presParOf" srcId="{17E2A7F4-6DFB-40C0-8F79-7AA50466C58C}" destId="{A5D2A993-1182-4610-B212-A602B4A92058}" srcOrd="1" destOrd="0" presId="urn:microsoft.com/office/officeart/2011/layout/RadialPictureList"/>
    <dgm:cxn modelId="{948505A0-AA36-4175-83B2-83403B1CC0D4}" type="presParOf" srcId="{17E2A7F4-6DFB-40C0-8F79-7AA50466C58C}" destId="{CDF733D6-A690-4523-934E-6D0611220B59}" srcOrd="2" destOrd="0" presId="urn:microsoft.com/office/officeart/2011/layout/RadialPictureList"/>
    <dgm:cxn modelId="{18A25301-A0FB-4E9B-BF64-2995E08FF823}" type="presParOf" srcId="{17E2A7F4-6DFB-40C0-8F79-7AA50466C58C}" destId="{35C334BC-3C60-4256-B3FF-1F93F3919626}" srcOrd="3" destOrd="0" presId="urn:microsoft.com/office/officeart/2011/layout/RadialPictureList"/>
    <dgm:cxn modelId="{3517B189-C020-48CE-832D-99B30A788738}" type="presParOf" srcId="{17E2A7F4-6DFB-40C0-8F79-7AA50466C58C}" destId="{7C9FE8E5-4953-43B7-B7C4-FC4996160731}" srcOrd="4" destOrd="0" presId="urn:microsoft.com/office/officeart/2011/layout/RadialPictureList"/>
    <dgm:cxn modelId="{4A56B5B5-397F-4EF0-8310-BC99A73C617A}" type="presParOf" srcId="{7C9FE8E5-4953-43B7-B7C4-FC4996160731}" destId="{493B44A7-40FD-4EB4-ADF0-9F47F7670D0F}" srcOrd="0" destOrd="0" presId="urn:microsoft.com/office/officeart/2011/layout/RadialPictureList"/>
    <dgm:cxn modelId="{1BDA777B-3EDD-43D5-9F7E-9522A28AC934}" type="presParOf" srcId="{17E2A7F4-6DFB-40C0-8F79-7AA50466C58C}" destId="{28EB4FA3-FEA6-4D74-A145-C293D995123A}" srcOrd="5" destOrd="0" presId="urn:microsoft.com/office/officeart/2011/layout/RadialPictureList"/>
    <dgm:cxn modelId="{CE5369A3-CEC1-466D-B8D8-D91F2ECCD1C0}" type="presParOf" srcId="{17E2A7F4-6DFB-40C0-8F79-7AA50466C58C}" destId="{D5D01E6B-4071-4311-9840-E5FF8A7E0D63}" srcOrd="6" destOrd="0" presId="urn:microsoft.com/office/officeart/2011/layout/RadialPictureList"/>
    <dgm:cxn modelId="{DBD5E634-0855-41DA-9579-9637CB6BA2B2}" type="presParOf" srcId="{D5D01E6B-4071-4311-9840-E5FF8A7E0D63}" destId="{0BC73EE1-D0DB-48BC-954E-CAA0170CFF65}" srcOrd="0" destOrd="0" presId="urn:microsoft.com/office/officeart/2011/layout/RadialPictureList"/>
    <dgm:cxn modelId="{7AE50CA4-CE62-49F8-ADC6-58810D31153C}" type="presParOf" srcId="{17E2A7F4-6DFB-40C0-8F79-7AA50466C58C}" destId="{C52B4F61-D596-4DDE-BD19-570045922874}" srcOrd="7" destOrd="0" presId="urn:microsoft.com/office/officeart/2011/layout/RadialPicture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2C63467-A892-42E6-8B43-A254F8EB24B6}">
      <dsp:nvSpPr>
        <dsp:cNvPr id="0" name=""/>
        <dsp:cNvSpPr/>
      </dsp:nvSpPr>
      <dsp:spPr>
        <a:xfrm>
          <a:off x="1743535" y="1128680"/>
          <a:ext cx="2029904" cy="2030004"/>
        </a:xfrm>
        <a:prstGeom prst="ellipse">
          <a:avLst/>
        </a:prstGeom>
        <a:solidFill>
          <a:srgbClr val="EE7661">
            <a:hueOff val="0"/>
            <a:satOff val="0"/>
            <a:lumOff val="0"/>
            <a:alphaOff val="0"/>
          </a:srgbClr>
        </a:solidFill>
        <a:ln w="12700" cap="flat" cmpd="sng" algn="ctr">
          <a:solidFill>
            <a:srgbClr val="FFFFFF">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22860" tIns="22860" rIns="22860" bIns="22860" numCol="1" spcCol="1270" anchor="ctr" anchorCtr="0">
          <a:noAutofit/>
        </a:bodyPr>
        <a:lstStyle/>
        <a:p>
          <a:pPr marL="0" lvl="0" indent="0" algn="ctr" defTabSz="800100">
            <a:lnSpc>
              <a:spcPct val="90000"/>
            </a:lnSpc>
            <a:spcBef>
              <a:spcPct val="0"/>
            </a:spcBef>
            <a:spcAft>
              <a:spcPct val="35000"/>
            </a:spcAft>
            <a:buNone/>
          </a:pPr>
          <a:r>
            <a:rPr lang="en-GB" sz="1800" kern="1200">
              <a:solidFill>
                <a:srgbClr val="FFFFFF"/>
              </a:solidFill>
              <a:latin typeface="Univers"/>
              <a:ea typeface="+mn-ea"/>
              <a:cs typeface="+mn-cs"/>
            </a:rPr>
            <a:t>Transmitting Information</a:t>
          </a:r>
        </a:p>
      </dsp:txBody>
      <dsp:txXfrm>
        <a:off x="2040808" y="1425967"/>
        <a:ext cx="1435358" cy="1435430"/>
      </dsp:txXfrm>
    </dsp:sp>
    <dsp:sp modelId="{A5D2A993-1182-4610-B212-A602B4A92058}">
      <dsp:nvSpPr>
        <dsp:cNvPr id="0" name=""/>
        <dsp:cNvSpPr/>
      </dsp:nvSpPr>
      <dsp:spPr>
        <a:xfrm>
          <a:off x="696742" y="0"/>
          <a:ext cx="4091952" cy="4265612"/>
        </a:xfrm>
        <a:prstGeom prst="blockArc">
          <a:avLst>
            <a:gd name="adj1" fmla="val 17527788"/>
            <a:gd name="adj2" fmla="val 4119114"/>
            <a:gd name="adj3" fmla="val 5750"/>
          </a:avLst>
        </a:prstGeom>
        <a:solidFill>
          <a:srgbClr val="EE7661">
            <a:hueOff val="0"/>
            <a:satOff val="0"/>
            <a:lumOff val="0"/>
            <a:alphaOff val="0"/>
          </a:srgbClr>
        </a:solidFill>
        <a:ln w="12700" cap="flat" cmpd="sng" algn="ctr">
          <a:solidFill>
            <a:srgbClr val="FFFFFF">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a:schemeClr val="lt1"/>
        </a:fontRef>
      </dsp:style>
    </dsp:sp>
    <dsp:sp modelId="{CDF733D6-A690-4523-934E-6D0611220B59}">
      <dsp:nvSpPr>
        <dsp:cNvPr id="0" name=""/>
        <dsp:cNvSpPr/>
      </dsp:nvSpPr>
      <dsp:spPr>
        <a:xfrm>
          <a:off x="3573118" y="362729"/>
          <a:ext cx="1262078" cy="1067357"/>
        </a:xfrm>
        <a:prstGeom prst="ellipse">
          <a:avLst/>
        </a:prstGeom>
        <a:blipFill>
          <a:blip xmlns:r="http://schemas.openxmlformats.org/officeDocument/2006/relationships" r:embed="rId1" cstate="print">
            <a:extLst>
              <a:ext uri="{28A0092B-C50C-407E-A947-70E740481C1C}">
                <a14:useLocalDpi xmlns:a14="http://schemas.microsoft.com/office/drawing/2010/main" val="0"/>
              </a:ext>
            </a:extLst>
          </a:blip>
          <a:srcRect/>
          <a:stretch>
            <a:fillRect l="-17000" r="-17000"/>
          </a:stretch>
        </a:blipFill>
        <a:ln w="12700" cap="flat" cmpd="sng" algn="ctr">
          <a:solidFill>
            <a:srgbClr val="FFFFFF">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sp>
    <dsp:sp modelId="{35C334BC-3C60-4256-B3FF-1F93F3919626}">
      <dsp:nvSpPr>
        <dsp:cNvPr id="0" name=""/>
        <dsp:cNvSpPr/>
      </dsp:nvSpPr>
      <dsp:spPr>
        <a:xfrm>
          <a:off x="4879668" y="377080"/>
          <a:ext cx="1455563" cy="10527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l" defTabSz="800100">
            <a:lnSpc>
              <a:spcPct val="90000"/>
            </a:lnSpc>
            <a:spcBef>
              <a:spcPct val="0"/>
            </a:spcBef>
            <a:spcAft>
              <a:spcPct val="10000"/>
            </a:spcAft>
            <a:buNone/>
          </a:pPr>
          <a:r>
            <a:rPr lang="en-GB" sz="1800" kern="1200">
              <a:solidFill>
                <a:srgbClr val="000000">
                  <a:hueOff val="0"/>
                  <a:satOff val="0"/>
                  <a:lumOff val="0"/>
                  <a:alphaOff val="0"/>
                </a:srgbClr>
              </a:solidFill>
              <a:latin typeface="Univers"/>
              <a:ea typeface="+mn-ea"/>
              <a:cs typeface="+mn-cs"/>
            </a:rPr>
            <a:t>Emotions</a:t>
          </a:r>
        </a:p>
      </dsp:txBody>
      <dsp:txXfrm>
        <a:off x="4879668" y="377080"/>
        <a:ext cx="1455563" cy="1052753"/>
      </dsp:txXfrm>
    </dsp:sp>
    <dsp:sp modelId="{493B44A7-40FD-4EB4-ADF0-9F47F7670D0F}">
      <dsp:nvSpPr>
        <dsp:cNvPr id="0" name=""/>
        <dsp:cNvSpPr/>
      </dsp:nvSpPr>
      <dsp:spPr>
        <a:xfrm>
          <a:off x="4103737" y="1556896"/>
          <a:ext cx="1140058" cy="1168027"/>
        </a:xfrm>
        <a:prstGeom prst="ellipse">
          <a:avLst/>
        </a:prstGeom>
        <a:blipFill>
          <a:blip xmlns:r="http://schemas.openxmlformats.org/officeDocument/2006/relationships" r:embed="rId2" cstate="print">
            <a:extLst>
              <a:ext uri="{28A0092B-C50C-407E-A947-70E740481C1C}">
                <a14:useLocalDpi xmlns:a14="http://schemas.microsoft.com/office/drawing/2010/main" val="0"/>
              </a:ext>
            </a:extLst>
          </a:blip>
          <a:srcRect/>
          <a:stretch>
            <a:fillRect l="-25000" r="-25000"/>
          </a:stretch>
        </a:blipFill>
        <a:ln w="12700" cap="flat" cmpd="sng" algn="ctr">
          <a:solidFill>
            <a:srgbClr val="FFFFFF">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sp>
    <dsp:sp modelId="{28EB4FA3-FEA6-4D74-A145-C293D995123A}">
      <dsp:nvSpPr>
        <dsp:cNvPr id="0" name=""/>
        <dsp:cNvSpPr/>
      </dsp:nvSpPr>
      <dsp:spPr>
        <a:xfrm>
          <a:off x="5306026" y="1612401"/>
          <a:ext cx="1455563" cy="10527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l" defTabSz="800100">
            <a:lnSpc>
              <a:spcPct val="90000"/>
            </a:lnSpc>
            <a:spcBef>
              <a:spcPct val="0"/>
            </a:spcBef>
            <a:spcAft>
              <a:spcPct val="10000"/>
            </a:spcAft>
            <a:buNone/>
          </a:pPr>
          <a:r>
            <a:rPr lang="en-GB" sz="1800" kern="1200">
              <a:solidFill>
                <a:srgbClr val="000000">
                  <a:hueOff val="0"/>
                  <a:satOff val="0"/>
                  <a:lumOff val="0"/>
                  <a:alphaOff val="0"/>
                </a:srgbClr>
              </a:solidFill>
              <a:latin typeface="Univers"/>
              <a:ea typeface="+mn-ea"/>
              <a:cs typeface="+mn-cs"/>
            </a:rPr>
            <a:t>Ideas</a:t>
          </a:r>
        </a:p>
      </dsp:txBody>
      <dsp:txXfrm>
        <a:off x="5306026" y="1612401"/>
        <a:ext cx="1455563" cy="1052753"/>
      </dsp:txXfrm>
    </dsp:sp>
    <dsp:sp modelId="{0BC73EE1-D0DB-48BC-954E-CAA0170CFF65}">
      <dsp:nvSpPr>
        <dsp:cNvPr id="0" name=""/>
        <dsp:cNvSpPr/>
      </dsp:nvSpPr>
      <dsp:spPr>
        <a:xfrm>
          <a:off x="3664701" y="2853135"/>
          <a:ext cx="1247985" cy="1075015"/>
        </a:xfrm>
        <a:prstGeom prst="ellipse">
          <a:avLst/>
        </a:prstGeom>
        <a:blipFill>
          <a:blip xmlns:r="http://schemas.openxmlformats.org/officeDocument/2006/relationships" r:embed="rId3">
            <a:extLst>
              <a:ext uri="{28A0092B-C50C-407E-A947-70E740481C1C}">
                <a14:useLocalDpi xmlns:a14="http://schemas.microsoft.com/office/drawing/2010/main" val="0"/>
              </a:ext>
            </a:extLst>
          </a:blip>
          <a:srcRect/>
          <a:stretch>
            <a:fillRect l="-33000" r="-33000"/>
          </a:stretch>
        </a:blipFill>
        <a:ln w="12700" cap="flat" cmpd="sng" algn="ctr">
          <a:solidFill>
            <a:srgbClr val="FFFFFF">
              <a:hueOff val="0"/>
              <a:satOff val="0"/>
              <a:lumOff val="0"/>
              <a:alphaOff val="0"/>
            </a:srgbClr>
          </a:solidFill>
          <a:prstDash val="solid"/>
          <a:miter lim="800000"/>
        </a:ln>
        <a:effectLst/>
      </dsp:spPr>
      <dsp:style>
        <a:lnRef idx="2">
          <a:scrgbClr r="0" g="0" b="0"/>
        </a:lnRef>
        <a:fillRef idx="1">
          <a:scrgbClr r="0" g="0" b="0"/>
        </a:fillRef>
        <a:effectRef idx="0">
          <a:scrgbClr r="0" g="0" b="0"/>
        </a:effectRef>
        <a:fontRef idx="minor"/>
      </dsp:style>
    </dsp:sp>
    <dsp:sp modelId="{C52B4F61-D596-4DDE-BD19-570045922874}">
      <dsp:nvSpPr>
        <dsp:cNvPr id="0" name=""/>
        <dsp:cNvSpPr/>
      </dsp:nvSpPr>
      <dsp:spPr>
        <a:xfrm>
          <a:off x="4879668" y="2874169"/>
          <a:ext cx="1455563" cy="1052753"/>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22860" tIns="22860" rIns="22860" bIns="22860" numCol="1" spcCol="1270" anchor="ctr" anchorCtr="0">
          <a:noAutofit/>
        </a:bodyPr>
        <a:lstStyle/>
        <a:p>
          <a:pPr marL="0" lvl="0" indent="0" algn="l" defTabSz="800100">
            <a:lnSpc>
              <a:spcPct val="90000"/>
            </a:lnSpc>
            <a:spcBef>
              <a:spcPct val="0"/>
            </a:spcBef>
            <a:spcAft>
              <a:spcPct val="10000"/>
            </a:spcAft>
            <a:buNone/>
          </a:pPr>
          <a:r>
            <a:rPr lang="en-GB" sz="1800" kern="1200">
              <a:solidFill>
                <a:srgbClr val="000000">
                  <a:hueOff val="0"/>
                  <a:satOff val="0"/>
                  <a:lumOff val="0"/>
                  <a:alphaOff val="0"/>
                </a:srgbClr>
              </a:solidFill>
              <a:latin typeface="Univers"/>
              <a:ea typeface="+mn-ea"/>
              <a:cs typeface="+mn-cs"/>
            </a:rPr>
            <a:t>Thoughts</a:t>
          </a:r>
        </a:p>
      </dsp:txBody>
      <dsp:txXfrm>
        <a:off x="4879668" y="2874169"/>
        <a:ext cx="1455563" cy="1052753"/>
      </dsp:txXfrm>
    </dsp:sp>
  </dsp:spTree>
</dsp:drawing>
</file>

<file path=ppt/diagrams/layout1.xml><?xml version="1.0" encoding="utf-8"?>
<dgm:layoutDef xmlns:dgm="http://schemas.openxmlformats.org/drawingml/2006/diagram" xmlns:a="http://schemas.openxmlformats.org/drawingml/2006/main" uniqueId="urn:microsoft.com/office/officeart/2011/layout/RadialPictureList">
  <dgm:title val="Radial Picture List"/>
  <dgm:desc val="Use to show relationships to a central idea. The Level 1 shape contains text and all Level 2 shapes contain a picture with corresponding text. Limited to four Level 2 pictures.  Unused pictures do not appear, but remain available if you switch layouts. Works best with a small amount of Level 2 text."/>
  <dgm:catLst>
    <dgm:cat type="picture" pri="2500"/>
    <dgm:cat type="officeonline" pri="2500"/>
  </dgm:catLst>
  <dgm:sampData>
    <dgm:dataModel>
      <dgm:ptLst>
        <dgm:pt modelId="0" type="doc"/>
        <dgm:pt modelId="10">
          <dgm:prSet phldr="1"/>
        </dgm:pt>
        <dgm:pt modelId="11">
          <dgm:prSet phldr="1"/>
        </dgm:pt>
        <dgm:pt modelId="12">
          <dgm:prSet phldr="1"/>
        </dgm:pt>
        <dgm:pt modelId="13">
          <dgm:prSet phldr="1"/>
        </dgm:pt>
      </dgm:ptLst>
      <dgm:cxnLst>
        <dgm:cxn modelId="1" srcId="0" destId="10" srcOrd="0" destOrd="0"/>
        <dgm:cxn modelId="2" srcId="10" destId="11" srcOrd="0" destOrd="0"/>
        <dgm:cxn modelId="3" srcId="10" destId="12" srcOrd="1" destOrd="0"/>
        <dgm:cxn modelId="4" srcId="10" destId="13" srcOrd="2" destOrd="0"/>
      </dgm:cxnLst>
      <dgm:bg/>
      <dgm:whole/>
    </dgm:dataModel>
  </dgm:sampData>
  <dgm:styleData>
    <dgm:dataModel>
      <dgm:ptLst>
        <dgm:pt modelId="0" type="doc"/>
        <dgm:pt modelId="10">
          <dgm:prSet phldr="1"/>
        </dgm:pt>
        <dgm:pt modelId="11">
          <dgm:prSet phldr="1"/>
        </dgm:pt>
        <dgm:pt modelId="12">
          <dgm:prSet phldr="1"/>
        </dgm:pt>
      </dgm:ptLst>
      <dgm:cxnLst>
        <dgm:cxn modelId="1" srcId="0" destId="10" srcOrd="0" destOrd="0"/>
        <dgm:cxn modelId="2" srcId="10" destId="11" srcOrd="0" destOrd="0"/>
        <dgm:cxn modelId="3" srcId="10" destId="12" srcOrd="1" destOrd="0"/>
      </dgm:cxnLst>
      <dgm:bg/>
      <dgm:whole/>
    </dgm:dataModel>
  </dgm:styleData>
  <dgm:clrData>
    <dgm:dataModel>
      <dgm:ptLst>
        <dgm:pt modelId="0" type="doc"/>
        <dgm:pt modelId="10">
          <dgm:prSet phldr="1"/>
        </dgm:pt>
        <dgm:pt modelId="11">
          <dgm:prSet phldr="1"/>
        </dgm:pt>
        <dgm:pt modelId="12">
          <dgm:prSet phldr="1"/>
        </dgm:pt>
        <dgm:pt modelId="13">
          <dgm:prSet phldr="1"/>
        </dgm:pt>
        <dgm:pt modelId="14">
          <dgm:prSet phldr="1"/>
        </dgm:pt>
      </dgm:ptLst>
      <dgm:cxnLst>
        <dgm:cxn modelId="1" srcId="0" destId="10" srcOrd="0" destOrd="0"/>
        <dgm:cxn modelId="2" srcId="10" destId="11" srcOrd="0" destOrd="0"/>
        <dgm:cxn modelId="3" srcId="10" destId="12" srcOrd="1" destOrd="0"/>
        <dgm:cxn modelId="4" srcId="10" destId="13" srcOrd="2" destOrd="0"/>
        <dgm:cxn modelId="5" srcId="10" destId="14" srcOrd="3" destOrd="0"/>
      </dgm:cxnLst>
      <dgm:bg/>
      <dgm:whole/>
    </dgm:dataModel>
  </dgm:clrData>
  <dgm:layoutNode name="Name0">
    <dgm:varLst>
      <dgm:chMax val="1"/>
      <dgm:chPref val="1"/>
      <dgm:dir/>
      <dgm:resizeHandles/>
    </dgm:varLst>
    <dgm:shape xmlns:r="http://schemas.openxmlformats.org/officeDocument/2006/relationships" r:blip="">
      <dgm:adjLst/>
    </dgm:shape>
    <dgm:choose name="Name1">
      <dgm:if name="Name2" func="var" arg="dir" op="equ" val="norm">
        <dgm:choose name="Name3">
          <dgm:if name="Name4" axis="ch ch" ptType="node node" st="1 1" cnt="1 0" func="cnt" op="equ" val="0">
            <dgm:alg type="composite">
              <dgm:param type="ar" val="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5" axis="ch ch" ptType="node node" st="1 1" cnt="1 0" func="cnt" op="equ" val="1">
            <dgm:alg type="composite">
              <dgm:param type="ar" val="1.4218"/>
            </dgm:alg>
            <dgm:constrLst>
              <dgm:constr type="primFontSz" for="des" forName="Child1" val="65"/>
              <dgm:constr type="primFontSz" for="des" forName="Parent" val="65"/>
              <dgm:constr type="primFontSz" for="des" forName="Child1" refType="primFontSz" refFor="des" refForName="Parent" op="lte"/>
              <dgm:constr type="l" for="ch" forName="Accent" refType="w" fact="0"/>
              <dgm:constr type="t" for="ch" forName="Accent" refType="h" fact="0"/>
              <dgm:constr type="w" for="ch" forName="Accent" refType="w" fact="0.6747"/>
              <dgm:constr type="h" for="ch" forName="Accent" refType="h"/>
              <dgm:constr type="l" for="ch" forName="Child1" refType="w" fact="0.76"/>
              <dgm:constr type="t" for="ch" forName="Child1" refType="h" fact="0.3739"/>
              <dgm:constr type="w" for="ch" forName="Child1" refType="w" fact="0.24"/>
              <dgm:constr type="h" for="ch" forName="Child1" refType="h" fact="0.255"/>
              <dgm:constr type="l" for="ch" forName="Parent" refType="w" fact="0.1726"/>
              <dgm:constr type="t" for="ch" forName="Parent" refType="h" fact="0.2646"/>
              <dgm:constr type="w" for="ch" forName="Parent" refType="w" fact="0.3347"/>
              <dgm:constr type="h" for="ch" forName="Parent" refType="h" fact="0.4759"/>
              <dgm:constr type="l" for="ch" forName="Image1" refType="w" fact="0.5661"/>
              <dgm:constr type="t" for="ch" forName="Image1" refType="h" fact="0.3744"/>
              <dgm:constr type="w" for="ch" forName="Image1" refType="w" fact="0.1793"/>
              <dgm:constr type="h" for="ch" forName="Image1" refType="h" fact="0.255"/>
            </dgm:constrLst>
          </dgm:if>
          <dgm:if name="Name6" axis="ch ch" ptType="node node" st="1 1" cnt="1 0" func="cnt" op="equ" val="2">
            <dgm:alg type="composite">
              <dgm:param type="ar" val="1.381"/>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l" for="ch" forName="Accent" refType="w" fact="0"/>
              <dgm:constr type="t" for="ch" forName="Accent" refType="h" fact="0"/>
              <dgm:constr type="w" for="ch" forName="Accent" refType="w" fact="0.6946"/>
              <dgm:constr type="h" for="ch" forName="Accent" refType="h"/>
              <dgm:constr type="l" for="ch" forName="Parent" refType="w" fact="0.1777"/>
              <dgm:constr type="t" for="ch" forName="Parent" refType="h" fact="0.2646"/>
              <dgm:constr type="w" for="ch" forName="Parent" refType="w" fact="0.3446"/>
              <dgm:constr type="h" for="ch" forName="Parent" refType="h" fact="0.4759"/>
              <dgm:constr type="l" for="ch" forName="Image1" refType="w" fact="0.5531"/>
              <dgm:constr type="t" for="ch" forName="Image1" refType="h" fact="0.1585"/>
              <dgm:constr type="w" for="ch" forName="Image1" refType="w" fact="0.1846"/>
              <dgm:constr type="h" for="ch" forName="Image1" refType="h" fact="0.255"/>
              <dgm:constr type="l" for="ch" forName="Image2" refType="w" fact="0.5531"/>
              <dgm:constr type="t" for="ch" forName="Image2" refType="h" fact="0.5624"/>
              <dgm:constr type="w" for="ch" forName="Image2" refType="w" fact="0.1846"/>
              <dgm:constr type="h" for="ch" forName="Image2" refType="h" fact="0.255"/>
              <dgm:constr type="l" for="ch" forName="Child1" refType="w" fact="0.7529"/>
              <dgm:constr type="t" for="ch" forName="Child1" refType="h" fact="0.1618"/>
              <dgm:constr type="w" for="ch" forName="Child1" refType="w" fact="0.2471"/>
              <dgm:constr type="h" for="ch" forName="Child1" refType="h" fact="0.2468"/>
              <dgm:constr type="l" for="ch" forName="Child2" refType="w" fact="0.7529"/>
              <dgm:constr type="t" for="ch" forName="Child2" refType="h" fact="0.5657"/>
              <dgm:constr type="w" for="ch" forName="Child2" refType="w" fact="0.2471"/>
              <dgm:constr type="h" for="ch" forName="Child2" refType="h" fact="0.2468"/>
            </dgm:constrLst>
          </dgm:if>
          <dgm:if name="Name7" axis="ch ch" ptType="node node" st="1 1" cnt="1 0" func="cnt" op="equ" val="3">
            <dgm:alg type="composite">
              <dgm:param type="ar" val="1.4218"/>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l" for="ch" forName="Accent" refType="w" fact="0"/>
              <dgm:constr type="t" for="ch" forName="Accent" refType="h" fact="0"/>
              <dgm:constr type="w" for="ch" forName="Accent" refType="w" fact="0.6747"/>
              <dgm:constr type="h" for="ch" forName="Accent" refType="h"/>
              <dgm:constr type="l" for="ch" forName="Parent" refType="w" fact="0.1726"/>
              <dgm:constr type="t" for="ch" forName="Parent" refType="h" fact="0.2646"/>
              <dgm:constr type="w" for="ch" forName="Parent" refType="w" fact="0.3347"/>
              <dgm:constr type="h" for="ch" forName="Parent" refType="h" fact="0.4759"/>
              <dgm:constr type="l" for="ch" forName="Image1" refType="w" fact="0.4968"/>
              <dgm:constr type="t" for="ch" forName="Image1" refType="h" fact="0.0843"/>
              <dgm:constr type="w" for="ch" forName="Image1" refType="w" fact="0.1793"/>
              <dgm:constr type="h" for="ch" forName="Image1" refType="h" fact="0.255"/>
              <dgm:constr type="l" for="ch" forName="Image2" refType="w" fact="0.5661"/>
              <dgm:constr type="t" for="ch" forName="Image2" refType="h" fact="0.3744"/>
              <dgm:constr type="w" for="ch" forName="Image2" refType="w" fact="0.1793"/>
              <dgm:constr type="h" for="ch" forName="Image2" refType="h" fact="0.255"/>
              <dgm:constr type="l" for="ch" forName="Image3" refType="w" fact="0.4968"/>
              <dgm:constr type="t" for="ch" forName="Image3" refType="h" fact="0.6686"/>
              <dgm:constr type="w" for="ch" forName="Image3" refType="w" fact="0.1793"/>
              <dgm:constr type="h" for="ch" forName="Image3" refType="h" fact="0.255"/>
              <dgm:constr type="l" for="ch" forName="Child1" refType="w" fact="0.6897"/>
              <dgm:constr type="t" for="ch" forName="Child1" refType="h" fact="0.0884"/>
              <dgm:constr type="w" for="ch" forName="Child1" refType="w" fact="0.24"/>
              <dgm:constr type="h" for="ch" forName="Child1" refType="h" fact="0.2468"/>
              <dgm:constr type="l" for="ch" forName="Child2" refType="w" fact="0.76"/>
              <dgm:constr type="t" for="ch" forName="Child2" refType="h" fact="0.378"/>
              <dgm:constr type="w" for="ch" forName="Child2" refType="w" fact="0.24"/>
              <dgm:constr type="h" for="ch" forName="Child2" refType="h" fact="0.2468"/>
              <dgm:constr type="l" for="ch" forName="Child3" refType="w" fact="0.6897"/>
              <dgm:constr type="t" for="ch" forName="Child3" refType="h" fact="0.6738"/>
              <dgm:constr type="w" for="ch" forName="Child3" refType="w" fact="0.24"/>
              <dgm:constr type="h" for="ch" forName="Child3" refType="h" fact="0.2468"/>
            </dgm:constrLst>
          </dgm:if>
          <dgm:else name="Name8">
            <dgm:alg type="composite">
              <dgm:param type="ar" val="1.2852"/>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l" for="ch" forName="Accent" refType="w" fact="0"/>
              <dgm:constr type="t" for="ch" forName="Accent" refType="h" fact="0.0361"/>
              <dgm:constr type="w" for="ch" forName="Accent" refType="w" fact="0.6865"/>
              <dgm:constr type="h" for="ch" forName="Accent" refType="h" fact="0.9197"/>
              <dgm:constr type="l" for="ch" forName="Parent" refType="w" fact="0.1756"/>
              <dgm:constr type="t" for="ch" forName="Parent" refType="h" fact="0.2795"/>
              <dgm:constr type="w" for="ch" forName="Parent" refType="w" fact="0.3406"/>
              <dgm:constr type="h" for="ch" forName="Parent" refType="h" fact="0.4377"/>
              <dgm:constr type="l" for="ch" forName="Image1" refType="w" fact="0.425"/>
              <dgm:constr type="t" for="ch" forName="Image1" refType="h" fact="0"/>
              <dgm:constr type="w" for="ch" forName="Image1" refType="w" fact="0.1825"/>
              <dgm:constr type="h" for="ch" forName="Image1" refType="h" fact="0.2345"/>
              <dgm:constr type="l" for="ch" forName="Image2" refType="w" fact="0.5598"/>
              <dgm:constr type="t" for="ch" forName="Image2" refType="h" fact="0.2184"/>
              <dgm:constr type="w" for="ch" forName="Image2" refType="w" fact="0.1825"/>
              <dgm:constr type="h" for="ch" forName="Image2" refType="h" fact="0.2345"/>
              <dgm:constr type="l" for="ch" forName="Image3" refType="w" fact="0.5591"/>
              <dgm:constr type="t" for="ch" forName="Image3" refType="h" fact="0.5395"/>
              <dgm:constr type="w" for="ch" forName="Image3" refType="w" fact="0.1825"/>
              <dgm:constr type="h" for="ch" forName="Image3" refType="h" fact="0.2345"/>
              <dgm:constr type="l" for="ch" forName="Image4" refType="w" fact="0.425"/>
              <dgm:constr type="t" for="ch" forName="Image4" refType="h" fact="0.7655"/>
              <dgm:constr type="w" for="ch" forName="Image4" refType="w" fact="0.1825"/>
              <dgm:constr type="h" for="ch" forName="Image4" refType="h" fact="0.2345"/>
              <dgm:constr type="l" for="ch" forName="Child1" refType="w" fact="0.6214"/>
              <dgm:constr type="t" for="ch" forName="Child1" refType="h" fact="0.003"/>
              <dgm:constr type="w" for="ch" forName="Child1" refType="w" fact="0.2443"/>
              <dgm:constr type="h" for="ch" forName="Child1" refType="h" fact="0.227"/>
              <dgm:constr type="l" for="ch" forName="Child2" refType="w" fact="0.7557"/>
              <dgm:constr type="t" for="ch" forName="Child2" refType="h" fact="0.2225"/>
              <dgm:constr type="w" for="ch" forName="Child2" refType="w" fact="0.2443"/>
              <dgm:constr type="h" for="ch" forName="Child2" refType="h" fact="0.227"/>
              <dgm:constr type="l" for="ch" forName="Child3" refType="w" fact="0.7557"/>
              <dgm:constr type="t" for="ch" forName="Child3" refType="h" fact="0.5433"/>
              <dgm:constr type="w" for="ch" forName="Child3" refType="w" fact="0.2443"/>
              <dgm:constr type="h" for="ch" forName="Child3" refType="h" fact="0.227"/>
              <dgm:constr type="l" for="ch" forName="Child4" refType="w" fact="0.6214"/>
              <dgm:constr type="t" for="ch" forName="Child4" refType="h" fact="0.7703"/>
              <dgm:constr type="w" for="ch" forName="Child4" refType="w" fact="0.2443"/>
              <dgm:constr type="h" for="ch" forName="Child4" refType="h" fact="0.227"/>
            </dgm:constrLst>
          </dgm:else>
        </dgm:choose>
      </dgm:if>
      <dgm:else name="Name9">
        <dgm:choose name="Name10">
          <dgm:if name="Name11" axis="ch ch" ptType="node node" st="1 1" cnt="1 0" func="cnt" op="equ" val="0">
            <dgm:alg type="composite">
              <dgm:param type="ar" val="1"/>
            </dgm:alg>
            <dgm:constrLst>
              <dgm:constr type="primFontSz" for="des" forName="Parent" val="65"/>
              <dgm:constr type="l" for="ch" forName="Parent" refType="w" fact="0"/>
              <dgm:constr type="t" for="ch" forName="Parent" refType="h" fact="0"/>
              <dgm:constr type="w" for="ch" forName="Parent" refType="w"/>
              <dgm:constr type="h" for="ch" forName="Parent" refType="h"/>
            </dgm:constrLst>
          </dgm:if>
          <dgm:if name="Name12" axis="ch ch" ptType="node node" st="1 1" cnt="1 0" func="cnt" op="equ" val="1">
            <dgm:alg type="composite">
              <dgm:param type="ar" val="1.4218"/>
            </dgm:alg>
            <dgm:constrLst>
              <dgm:constr type="primFontSz" for="des" forName="Child1" val="65"/>
              <dgm:constr type="primFontSz" for="des" forName="Parent" val="65"/>
              <dgm:constr type="primFontSz" for="des" forName="Child1" refType="primFontSz" refFor="des" refForName="Parent" op="lte"/>
              <dgm:constr type="r" for="ch" forName="Accent" refType="w"/>
              <dgm:constr type="t" for="ch" forName="Accent" refType="h" fact="0"/>
              <dgm:constr type="w" for="ch" forName="Accent" refType="w" fact="0.6747"/>
              <dgm:constr type="h" for="ch" forName="Accent" refType="h"/>
              <dgm:constr type="r" for="ch" forName="Child1" refType="w" fact="0.24"/>
              <dgm:constr type="t" for="ch" forName="Child1" refType="h" fact="0.3739"/>
              <dgm:constr type="w" for="ch" forName="Child1" refType="w" fact="0.24"/>
              <dgm:constr type="h" for="ch" forName="Child1" refType="h" fact="0.255"/>
              <dgm:constr type="r" for="ch" forName="Parent" refType="w" fact="0.8274"/>
              <dgm:constr type="t" for="ch" forName="Parent" refType="h" fact="0.2646"/>
              <dgm:constr type="w" for="ch" forName="Parent" refType="w" fact="0.3347"/>
              <dgm:constr type="h" for="ch" forName="Parent" refType="h" fact="0.4759"/>
              <dgm:constr type="r" for="ch" forName="Image1" refType="w" fact="0.4339"/>
              <dgm:constr type="t" for="ch" forName="Image1" refType="h" fact="0.3744"/>
              <dgm:constr type="w" for="ch" forName="Image1" refType="w" fact="0.1793"/>
              <dgm:constr type="h" for="ch" forName="Image1" refType="h" fact="0.255"/>
            </dgm:constrLst>
          </dgm:if>
          <dgm:if name="Name13" axis="ch ch" ptType="node node" st="1 1" cnt="1 0" func="cnt" op="equ" val="2">
            <dgm:alg type="composite">
              <dgm:param type="ar" val="1.381"/>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2" refType="primFontSz" refFor="des" refForName="Child1" op="equ"/>
              <dgm:constr type="r" for="ch" forName="Accent" refType="w"/>
              <dgm:constr type="t" for="ch" forName="Accent" refType="h" fact="0"/>
              <dgm:constr type="w" for="ch" forName="Accent" refType="w" fact="0.6946"/>
              <dgm:constr type="h" for="ch" forName="Accent" refType="h"/>
              <dgm:constr type="r" for="ch" forName="Parent" refType="w" fact="0.8223"/>
              <dgm:constr type="t" for="ch" forName="Parent" refType="h" fact="0.2646"/>
              <dgm:constr type="w" for="ch" forName="Parent" refType="w" fact="0.3446"/>
              <dgm:constr type="h" for="ch" forName="Parent" refType="h" fact="0.4759"/>
              <dgm:constr type="r" for="ch" forName="Image1" refType="w" fact="0.4469"/>
              <dgm:constr type="t" for="ch" forName="Image1" refType="h" fact="0.1585"/>
              <dgm:constr type="w" for="ch" forName="Image1" refType="w" fact="0.1846"/>
              <dgm:constr type="h" for="ch" forName="Image1" refType="h" fact="0.255"/>
              <dgm:constr type="r" for="ch" forName="Image2" refType="w" fact="0.4469"/>
              <dgm:constr type="t" for="ch" forName="Image2" refType="h" fact="0.5624"/>
              <dgm:constr type="w" for="ch" forName="Image2" refType="w" fact="0.1846"/>
              <dgm:constr type="h" for="ch" forName="Image2" refType="h" fact="0.255"/>
              <dgm:constr type="r" for="ch" forName="Child1" refType="w" fact="0.2471"/>
              <dgm:constr type="t" for="ch" forName="Child1" refType="h" fact="0.1618"/>
              <dgm:constr type="w" for="ch" forName="Child1" refType="w" fact="0.2471"/>
              <dgm:constr type="h" for="ch" forName="Child1" refType="h" fact="0.2468"/>
              <dgm:constr type="r" for="ch" forName="Child2" refType="w" fact="0.2471"/>
              <dgm:constr type="t" for="ch" forName="Child2" refType="h" fact="0.5657"/>
              <dgm:constr type="w" for="ch" forName="Child2" refType="w" fact="0.2471"/>
              <dgm:constr type="h" for="ch" forName="Child2" refType="h" fact="0.2468"/>
            </dgm:constrLst>
          </dgm:if>
          <dgm:if name="Name14" axis="ch ch" ptType="node node" st="1 1" cnt="1 0" func="cnt" op="equ" val="3">
            <dgm:alg type="composite">
              <dgm:param type="ar" val="1.4218"/>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2" refType="primFontSz" refFor="des" refForName="Child1" op="equ"/>
              <dgm:constr type="primFontSz" for="des" forName="Child3" refType="primFontSz" refFor="des" refForName="Child1" op="equ"/>
              <dgm:constr type="r" for="ch" forName="Accent" refType="w"/>
              <dgm:constr type="t" for="ch" forName="Accent" refType="h" fact="0"/>
              <dgm:constr type="w" for="ch" forName="Accent" refType="w" fact="0.6747"/>
              <dgm:constr type="h" for="ch" forName="Accent" refType="h"/>
              <dgm:constr type="r" for="ch" forName="Parent" refType="w" fact="0.8274"/>
              <dgm:constr type="t" for="ch" forName="Parent" refType="h" fact="0.2646"/>
              <dgm:constr type="w" for="ch" forName="Parent" refType="w" fact="0.3347"/>
              <dgm:constr type="h" for="ch" forName="Parent" refType="h" fact="0.4759"/>
              <dgm:constr type="r" for="ch" forName="Image1" refType="w" fact="0.5032"/>
              <dgm:constr type="t" for="ch" forName="Image1" refType="h" fact="0.0843"/>
              <dgm:constr type="w" for="ch" forName="Image1" refType="w" fact="0.1793"/>
              <dgm:constr type="h" for="ch" forName="Image1" refType="h" fact="0.255"/>
              <dgm:constr type="r" for="ch" forName="Image2" refType="w" fact="0.4339"/>
              <dgm:constr type="t" for="ch" forName="Image2" refType="h" fact="0.3744"/>
              <dgm:constr type="w" for="ch" forName="Image2" refType="w" fact="0.1793"/>
              <dgm:constr type="h" for="ch" forName="Image2" refType="h" fact="0.255"/>
              <dgm:constr type="r" for="ch" forName="Image3" refType="w" fact="0.5032"/>
              <dgm:constr type="t" for="ch" forName="Image3" refType="h" fact="0.6686"/>
              <dgm:constr type="w" for="ch" forName="Image3" refType="w" fact="0.1793"/>
              <dgm:constr type="h" for="ch" forName="Image3" refType="h" fact="0.255"/>
              <dgm:constr type="r" for="ch" forName="Child1" refType="w" fact="0.3103"/>
              <dgm:constr type="t" for="ch" forName="Child1" refType="h" fact="0.0884"/>
              <dgm:constr type="w" for="ch" forName="Child1" refType="w" fact="0.24"/>
              <dgm:constr type="h" for="ch" forName="Child1" refType="h" fact="0.2468"/>
              <dgm:constr type="r" for="ch" forName="Child2" refType="w" fact="0.24"/>
              <dgm:constr type="t" for="ch" forName="Child2" refType="h" fact="0.378"/>
              <dgm:constr type="w" for="ch" forName="Child2" refType="w" fact="0.24"/>
              <dgm:constr type="h" for="ch" forName="Child2" refType="h" fact="0.2468"/>
              <dgm:constr type="r" for="ch" forName="Child3" refType="w" fact="0.3103"/>
              <dgm:constr type="t" for="ch" forName="Child3" refType="h" fact="0.6738"/>
              <dgm:constr type="w" for="ch" forName="Child3" refType="w" fact="0.24"/>
              <dgm:constr type="h" for="ch" forName="Child3" refType="h" fact="0.2468"/>
            </dgm:constrLst>
          </dgm:if>
          <dgm:else name="Name15">
            <dgm:alg type="composite">
              <dgm:param type="ar" val="1.2852"/>
            </dgm:alg>
            <dgm:constrLst>
              <dgm:constr type="primFontSz" for="des" forName="Child1" val="65"/>
              <dgm:constr type="primFontSz" for="des" forName="Parent" val="65"/>
              <dgm:constr type="primFontSz" for="des" forName="Child1" refType="primFontSz" refFor="des" refForName="Parent" op="lte"/>
              <dgm:constr type="primFontSz" for="des" forName="Child2" refType="primFontSz" refFor="des" refForName="Parent" op="lte"/>
              <dgm:constr type="primFontSz" for="des" forName="Child3" refType="primFontSz" refFor="des" refForName="Parent" op="lte"/>
              <dgm:constr type="primFontSz" for="des" forName="Child4" refType="primFontSz" refFor="des" refForName="Parent" op="lte"/>
              <dgm:constr type="primFontSz" for="des" forName="Child2" refType="primFontSz" refFor="des" refForName="Child1" op="equ"/>
              <dgm:constr type="primFontSz" for="des" forName="Child3" refType="primFontSz" refFor="des" refForName="Child1" op="equ"/>
              <dgm:constr type="primFontSz" for="des" forName="Child4" refType="primFontSz" refFor="des" refForName="Child1" op="equ"/>
              <dgm:constr type="r" for="ch" forName="Accent" refType="w"/>
              <dgm:constr type="t" for="ch" forName="Accent" refType="h" fact="0.0361"/>
              <dgm:constr type="w" for="ch" forName="Accent" refType="w" fact="0.6865"/>
              <dgm:constr type="h" for="ch" forName="Accent" refType="h" fact="0.9197"/>
              <dgm:constr type="r" for="ch" forName="Parent" refType="w" fact="0.8244"/>
              <dgm:constr type="t" for="ch" forName="Parent" refType="h" fact="0.2795"/>
              <dgm:constr type="w" for="ch" forName="Parent" refType="w" fact="0.3406"/>
              <dgm:constr type="h" for="ch" forName="Parent" refType="h" fact="0.4377"/>
              <dgm:constr type="r" for="ch" forName="Image1" refType="w" fact="0.575"/>
              <dgm:constr type="t" for="ch" forName="Image1" refType="h" fact="0"/>
              <dgm:constr type="w" for="ch" forName="Image1" refType="w" fact="0.1825"/>
              <dgm:constr type="h" for="ch" forName="Image1" refType="h" fact="0.2345"/>
              <dgm:constr type="r" for="ch" forName="Image2" refType="w" fact="0.4402"/>
              <dgm:constr type="t" for="ch" forName="Image2" refType="h" fact="0.2184"/>
              <dgm:constr type="w" for="ch" forName="Image2" refType="w" fact="0.1825"/>
              <dgm:constr type="h" for="ch" forName="Image2" refType="h" fact="0.2345"/>
              <dgm:constr type="r" for="ch" forName="Image3" refType="w" fact="0.4409"/>
              <dgm:constr type="t" for="ch" forName="Image3" refType="h" fact="0.5395"/>
              <dgm:constr type="w" for="ch" forName="Image3" refType="w" fact="0.1825"/>
              <dgm:constr type="h" for="ch" forName="Image3" refType="h" fact="0.2345"/>
              <dgm:constr type="r" for="ch" forName="Image4" refType="w" fact="0.575"/>
              <dgm:constr type="t" for="ch" forName="Image4" refType="h" fact="0.7655"/>
              <dgm:constr type="w" for="ch" forName="Image4" refType="w" fact="0.1825"/>
              <dgm:constr type="h" for="ch" forName="Image4" refType="h" fact="0.2345"/>
              <dgm:constr type="r" for="ch" forName="Child1" refType="w" fact="0.3786"/>
              <dgm:constr type="t" for="ch" forName="Child1" refType="h" fact="0.003"/>
              <dgm:constr type="w" for="ch" forName="Child1" refType="w" fact="0.2443"/>
              <dgm:constr type="h" for="ch" forName="Child1" refType="h" fact="0.227"/>
              <dgm:constr type="r" for="ch" forName="Child2" refType="w" fact="0.2443"/>
              <dgm:constr type="t" for="ch" forName="Child2" refType="h" fact="0.2225"/>
              <dgm:constr type="w" for="ch" forName="Child2" refType="w" fact="0.2443"/>
              <dgm:constr type="h" for="ch" forName="Child2" refType="h" fact="0.227"/>
              <dgm:constr type="r" for="ch" forName="Child3" refType="w" fact="0.2443"/>
              <dgm:constr type="t" for="ch" forName="Child3" refType="h" fact="0.5433"/>
              <dgm:constr type="w" for="ch" forName="Child3" refType="w" fact="0.2443"/>
              <dgm:constr type="h" for="ch" forName="Child3" refType="h" fact="0.227"/>
              <dgm:constr type="r" for="ch" forName="Child4" refType="w" fact="0.3786"/>
              <dgm:constr type="t" for="ch" forName="Child4" refType="h" fact="0.7703"/>
              <dgm:constr type="w" for="ch" forName="Child4" refType="w" fact="0.2443"/>
              <dgm:constr type="h" for="ch" forName="Child4" refType="h" fact="0.227"/>
            </dgm:constrLst>
          </dgm:else>
        </dgm:choose>
      </dgm:else>
    </dgm:choose>
    <dgm:forEach name="wrapper" axis="self" ptType="parTrans">
      <dgm:forEach name="ImageRepeat" axis="self">
        <dgm:layoutNode name="Image" styleLbl="fgImgPlace1">
          <dgm:alg type="sp"/>
          <dgm:shape xmlns:r="http://schemas.openxmlformats.org/officeDocument/2006/relationships" type="ellipse" r:blip="" blipPhldr="1">
            <dgm:adjLst/>
          </dgm:shape>
          <dgm:presOf/>
        </dgm:layoutNode>
      </dgm:forEach>
    </dgm:forEach>
    <dgm:forEach name="Name16" axis="ch" ptType="node" cnt="1">
      <dgm:layoutNode name="Parent" styleLbl="node1">
        <dgm:varLst>
          <dgm:chMax val="4"/>
          <dgm:chPref val="3"/>
        </dgm:varLst>
        <dgm:alg type="tx"/>
        <dgm:shape xmlns:r="http://schemas.openxmlformats.org/officeDocument/2006/relationships" type="ellipse" r:blip="">
          <dgm:adjLst/>
        </dgm:shape>
        <dgm:presOf axis="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17" axis="ch ch" ptType="node node" st="1 1" cnt="1 1">
      <dgm:layoutNode name="Accent" styleLbl="node1">
        <dgm:alg type="sp"/>
        <dgm:choose name="Name18">
          <dgm:if name="Name19" func="var" arg="dir" op="equ" val="norm">
            <dgm:choose name="Name20">
              <dgm:if name="Name21" axis="followSib" ptType="node" func="cnt" op="equ" val="0">
                <dgm:shape xmlns:r="http://schemas.openxmlformats.org/officeDocument/2006/relationships" type="blockArc" r:blip="">
                  <dgm:adjLst>
                    <dgm:adj idx="1" val="-49.0368"/>
                    <dgm:adj idx="2" val="49.4265"/>
                    <dgm:adj idx="3" val="0.0564"/>
                  </dgm:adjLst>
                </dgm:shape>
              </dgm:if>
              <dgm:if name="Name22" axis="followSib" ptType="node" func="cnt" op="equ" val="1">
                <dgm:shape xmlns:r="http://schemas.openxmlformats.org/officeDocument/2006/relationships" type="blockArc" r:blip="">
                  <dgm:adjLst>
                    <dgm:adj idx="1" val="-64.2028"/>
                    <dgm:adj idx="2" val="64.5456"/>
                    <dgm:adj idx="3" val="0.0558"/>
                  </dgm:adjLst>
                </dgm:shape>
              </dgm:if>
              <dgm:if name="Name23" axis="followSib" ptType="node" func="cnt" op="equ" val="2">
                <dgm:shape xmlns:r="http://schemas.openxmlformats.org/officeDocument/2006/relationships" type="blockArc" r:blip="">
                  <dgm:adjLst>
                    <dgm:adj idx="1" val="-67.8702"/>
                    <dgm:adj idx="2" val="68.6519"/>
                    <dgm:adj idx="3" val="0.0575"/>
                  </dgm:adjLst>
                </dgm:shape>
              </dgm:if>
              <dgm:else name="Name24">
                <dgm:shape xmlns:r="http://schemas.openxmlformats.org/officeDocument/2006/relationships" type="blockArc" r:blip="">
                  <dgm:adjLst>
                    <dgm:adj idx="1" val="-84.8426"/>
                    <dgm:adj idx="2" val="84.8009"/>
                    <dgm:adj idx="3" val="0.0524"/>
                  </dgm:adjLst>
                </dgm:shape>
              </dgm:else>
            </dgm:choose>
          </dgm:if>
          <dgm:else name="Name25">
            <dgm:choose name="Name26">
              <dgm:if name="Name27" axis="followSib" ptType="node" func="cnt" op="equ" val="0">
                <dgm:shape xmlns:r="http://schemas.openxmlformats.org/officeDocument/2006/relationships" rot="180" type="blockArc" r:blip="">
                  <dgm:adjLst>
                    <dgm:adj idx="1" val="-49.0368"/>
                    <dgm:adj idx="2" val="49.4265"/>
                    <dgm:adj idx="3" val="0.0564"/>
                  </dgm:adjLst>
                </dgm:shape>
              </dgm:if>
              <dgm:if name="Name28" axis="followSib" ptType="node" func="cnt" op="equ" val="1">
                <dgm:shape xmlns:r="http://schemas.openxmlformats.org/officeDocument/2006/relationships" rot="180" type="blockArc" r:blip="">
                  <dgm:adjLst>
                    <dgm:adj idx="1" val="-64.2028"/>
                    <dgm:adj idx="2" val="64.5456"/>
                    <dgm:adj idx="3" val="0.0558"/>
                  </dgm:adjLst>
                </dgm:shape>
              </dgm:if>
              <dgm:if name="Name29" axis="followSib" ptType="node" func="cnt" op="equ" val="2">
                <dgm:shape xmlns:r="http://schemas.openxmlformats.org/officeDocument/2006/relationships" rot="180" type="blockArc" r:blip="">
                  <dgm:adjLst>
                    <dgm:adj idx="1" val="-67.8702"/>
                    <dgm:adj idx="2" val="68.6519"/>
                    <dgm:adj idx="3" val="0.0575"/>
                  </dgm:adjLst>
                </dgm:shape>
              </dgm:if>
              <dgm:else name="Name30">
                <dgm:shape xmlns:r="http://schemas.openxmlformats.org/officeDocument/2006/relationships" rot="180" type="blockArc" r:blip="">
                  <dgm:adjLst>
                    <dgm:adj idx="1" val="-84.8426"/>
                    <dgm:adj idx="2" val="84.8009"/>
                    <dgm:adj idx="3" val="0.0524"/>
                  </dgm:adjLst>
                </dgm:shape>
              </dgm:else>
            </dgm:choose>
          </dgm:else>
        </dgm:choose>
        <dgm:presOf/>
      </dgm:layoutNode>
      <dgm:layoutNode name="Image1" styleLbl="fgImgPlace1">
        <dgm:alg type="sp"/>
        <dgm:shape xmlns:r="http://schemas.openxmlformats.org/officeDocument/2006/relationships" type="ellipse" r:blip="" blipPhldr="1">
          <dgm:adjLst/>
        </dgm:shape>
        <dgm:presOf/>
      </dgm:layoutNode>
      <dgm:layoutNode name="Child1" styleLbl="revTx">
        <dgm:varLst>
          <dgm:chMax val="0"/>
          <dgm:chPref val="0"/>
          <dgm:bulletEnabled val="1"/>
        </dgm:varLst>
        <dgm:choose name="Name31">
          <dgm:if name="Name32" func="var" arg="dir" op="equ" val="norm">
            <dgm:alg type="tx">
              <dgm:param type="parTxLTRAlign" val="l"/>
              <dgm:param type="shpTxLTRAlignCh" val="l"/>
              <dgm:param type="parTxRTLAlign" val="l"/>
              <dgm:param type="shpTxRTLAlignCh" val="l"/>
              <dgm:param type="lnSpAfParP" val="10"/>
            </dgm:alg>
          </dgm:if>
          <dgm:else name="Name33">
            <dgm:alg type="tx">
              <dgm:param type="parTxLTRAlign" val="r"/>
              <dgm:param type="shpTxLTRAlignCh" val="r"/>
              <dgm:param type="parTxRTLAlign" val="r"/>
              <dgm:param type="shpTxRTLAlignCh" val="r"/>
              <dgm:param type="lnSpAfParP" val="10"/>
            </dgm:alg>
          </dgm:else>
        </dgm:choose>
        <dgm:shape xmlns:r="http://schemas.openxmlformats.org/officeDocument/2006/relationships" type="rect" r:blip="">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4" axis="ch ch" ptType="node node" st="1 2" cnt="1 1">
      <dgm:layoutNode name="Image2">
        <dgm:alg type="sp"/>
        <dgm:shape xmlns:r="http://schemas.openxmlformats.org/officeDocument/2006/relationships" r:blip="">
          <dgm:adjLst/>
        </dgm:shape>
        <dgm:presOf/>
        <dgm:constrLst/>
        <dgm:forEach name="Name35" ref="ImageRepeat"/>
      </dgm:layoutNode>
      <dgm:layoutNode name="Child2" styleLbl="revTx">
        <dgm:varLst>
          <dgm:chMax val="0"/>
          <dgm:chPref val="0"/>
          <dgm:bulletEnabled val="1"/>
        </dgm:varLst>
        <dgm:choose name="Name36">
          <dgm:if name="Name37" func="var" arg="dir" op="equ" val="norm">
            <dgm:alg type="tx">
              <dgm:param type="parTxLTRAlign" val="l"/>
              <dgm:param type="shpTxLTRAlignCh" val="l"/>
              <dgm:param type="parTxRTLAlign" val="l"/>
              <dgm:param type="shpTxRTLAlignCh" val="l"/>
              <dgm:param type="lnSpAfParP" val="10"/>
            </dgm:alg>
          </dgm:if>
          <dgm:else name="Name38">
            <dgm:alg type="tx">
              <dgm:param type="parTxLTRAlign" val="r"/>
              <dgm:param type="shpTxLTRAlignCh" val="r"/>
              <dgm:param type="parTxRTLAlign" val="r"/>
              <dgm:param type="shpTxRTLAlignCh" val="r"/>
              <dgm:param type="lnSpAfParP" val="10"/>
            </dgm:alg>
          </dgm:else>
        </dgm:choose>
        <dgm:shape xmlns:r="http://schemas.openxmlformats.org/officeDocument/2006/relationships" type="rect" r:blip="">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39" axis="ch ch" ptType="node node" st="1 3" cnt="1 1">
      <dgm:layoutNode name="Image3">
        <dgm:alg type="sp"/>
        <dgm:shape xmlns:r="http://schemas.openxmlformats.org/officeDocument/2006/relationships" r:blip="">
          <dgm:adjLst/>
        </dgm:shape>
        <dgm:presOf/>
        <dgm:constrLst/>
        <dgm:forEach name="Name40" ref="ImageRepeat"/>
      </dgm:layoutNode>
      <dgm:layoutNode name="Child3" styleLbl="revTx">
        <dgm:varLst>
          <dgm:chMax val="0"/>
          <dgm:chPref val="0"/>
          <dgm:bulletEnabled val="1"/>
        </dgm:varLst>
        <dgm:choose name="Name41">
          <dgm:if name="Name42" func="var" arg="dir" op="equ" val="norm">
            <dgm:alg type="tx">
              <dgm:param type="parTxLTRAlign" val="l"/>
              <dgm:param type="shpTxLTRAlignCh" val="l"/>
              <dgm:param type="parTxRTLAlign" val="l"/>
              <dgm:param type="shpTxRTLAlignCh" val="l"/>
              <dgm:param type="lnSpAfParP" val="10"/>
            </dgm:alg>
          </dgm:if>
          <dgm:else name="Name43">
            <dgm:alg type="tx">
              <dgm:param type="parTxLTRAlign" val="r"/>
              <dgm:param type="shpTxLTRAlignCh" val="r"/>
              <dgm:param type="parTxRTLAlign" val="r"/>
              <dgm:param type="shpTxRTLAlignCh" val="r"/>
              <dgm:param type="lnSpAfParP" val="10"/>
            </dgm:alg>
          </dgm:else>
        </dgm:choose>
        <dgm:shape xmlns:r="http://schemas.openxmlformats.org/officeDocument/2006/relationships" type="rect" r:blip="">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forEach name="Name44" axis="ch ch" ptType="node node" st="1 4" cnt="1 1">
      <dgm:layoutNode name="Image4">
        <dgm:alg type="sp"/>
        <dgm:shape xmlns:r="http://schemas.openxmlformats.org/officeDocument/2006/relationships" r:blip="">
          <dgm:adjLst/>
        </dgm:shape>
        <dgm:presOf/>
        <dgm:constrLst/>
        <dgm:forEach name="Name45" ref="ImageRepeat"/>
      </dgm:layoutNode>
      <dgm:layoutNode name="Child4" styleLbl="revTx">
        <dgm:varLst>
          <dgm:chMax val="0"/>
          <dgm:chPref val="0"/>
          <dgm:bulletEnabled val="1"/>
        </dgm:varLst>
        <dgm:choose name="Name46">
          <dgm:if name="Name47" func="var" arg="dir" op="equ" val="norm">
            <dgm:alg type="tx">
              <dgm:param type="parTxLTRAlign" val="l"/>
              <dgm:param type="shpTxLTRAlignCh" val="l"/>
              <dgm:param type="parTxRTLAlign" val="l"/>
              <dgm:param type="shpTxRTLAlignCh" val="l"/>
              <dgm:param type="lnSpAfParP" val="10"/>
            </dgm:alg>
          </dgm:if>
          <dgm:else name="Name48">
            <dgm:alg type="tx">
              <dgm:param type="parTxLTRAlign" val="r"/>
              <dgm:param type="shpTxLTRAlignCh" val="r"/>
              <dgm:param type="parTxRTLAlign" val="r"/>
              <dgm:param type="shpTxRTLAlignCh" val="r"/>
              <dgm:param type="lnSpAfParP" val="10"/>
            </dgm:alg>
          </dgm:else>
        </dgm:choose>
        <dgm:shape xmlns:r="http://schemas.openxmlformats.org/officeDocument/2006/relationships" type="rect" r:blip="">
          <dgm:adjLst/>
        </dgm:shape>
        <dgm:presOf axis="desOrSelf" ptType="node"/>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4DE1A06-8754-4870-9E44-E39BADAD9845}"/>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a:extLst>
              <a:ext uri="{FF2B5EF4-FFF2-40B4-BE49-F238E27FC236}">
                <a16:creationId xmlns:a16="http://schemas.microsoft.com/office/drawing/2014/main" id="{3527F020-BBC3-49BB-91C2-5B2CBD64B3C5}"/>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a:extLst>
              <a:ext uri="{FF2B5EF4-FFF2-40B4-BE49-F238E27FC236}">
                <a16:creationId xmlns:a16="http://schemas.microsoft.com/office/drawing/2014/main" id="{767C0C22-EBDA-4130-87AE-CB28BC19B077}"/>
              </a:ext>
            </a:extLst>
          </p:cNvPr>
          <p:cNvSpPr>
            <a:spLocks noGrp="1"/>
          </p:cNvSpPr>
          <p:nvPr>
            <p:ph type="dt" sz="half" idx="10"/>
          </p:nvPr>
        </p:nvSpPr>
        <p:spPr/>
        <p:txBody>
          <a:bodyPr/>
          <a:lstStyle/>
          <a:p>
            <a:fld id="{82EDB8D0-98ED-4B86-9D5F-E61ADC70144D}" type="datetimeFigureOut">
              <a:rPr lang="en-US" smtClean="0"/>
              <a:t>4/5/2023</a:t>
            </a:fld>
            <a:endParaRPr lang="en-US" dirty="0"/>
          </a:p>
        </p:txBody>
      </p:sp>
      <p:sp>
        <p:nvSpPr>
          <p:cNvPr id="5" name="Footer Placeholder 4">
            <a:extLst>
              <a:ext uri="{FF2B5EF4-FFF2-40B4-BE49-F238E27FC236}">
                <a16:creationId xmlns:a16="http://schemas.microsoft.com/office/drawing/2014/main" id="{E2A419A8-07CA-4A4C-AEC2-C40D4D50AFAC}"/>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09FA7B86-E610-42EA-B4DC-C2F44778527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8A7BA06D-B3FF-4E91-8639-B4569AE3AA23}"/>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Arc 7">
            <a:extLst>
              <a:ext uri="{FF2B5EF4-FFF2-40B4-BE49-F238E27FC236}">
                <a16:creationId xmlns:a16="http://schemas.microsoft.com/office/drawing/2014/main" id="{2B30C86D-5A07-48BC-9C9D-6F9A2DB1E9E1}"/>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8332096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49FF209-11EE-4A3F-9685-A155FECD0DC8}"/>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0A47AF11-F208-4FDA-9E19-D6CA3472134E}"/>
              </a:ext>
            </a:extLst>
          </p:cNvPr>
          <p:cNvSpPr>
            <a:spLocks noGrp="1"/>
          </p:cNvSpPr>
          <p:nvPr>
            <p:ph idx="1"/>
          </p:nvPr>
        </p:nvSpPr>
        <p:spPr>
          <a:xfrm>
            <a:off x="838200" y="1825625"/>
            <a:ext cx="10515600" cy="385974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96E82FA1-02B7-467E-9F16-D178149407C5}"/>
              </a:ext>
            </a:extLst>
          </p:cNvPr>
          <p:cNvSpPr>
            <a:spLocks noGrp="1"/>
          </p:cNvSpPr>
          <p:nvPr>
            <p:ph type="dt" sz="half" idx="10"/>
          </p:nvPr>
        </p:nvSpPr>
        <p:spPr/>
        <p:txBody>
          <a:bodyPr/>
          <a:lstStyle/>
          <a:p>
            <a:fld id="{82EDB8D0-98ED-4B86-9D5F-E61ADC70144D}" type="datetimeFigureOut">
              <a:rPr lang="en-US" smtClean="0"/>
              <a:t>4/5/2023</a:t>
            </a:fld>
            <a:endParaRPr lang="en-US" dirty="0"/>
          </a:p>
        </p:txBody>
      </p:sp>
      <p:sp>
        <p:nvSpPr>
          <p:cNvPr id="5" name="Footer Placeholder 4">
            <a:extLst>
              <a:ext uri="{FF2B5EF4-FFF2-40B4-BE49-F238E27FC236}">
                <a16:creationId xmlns:a16="http://schemas.microsoft.com/office/drawing/2014/main" id="{6D389247-FB8A-4494-859B-B3754B02A5EE}"/>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52CA5B62-3338-46A5-B381-A63B88CB0DDA}"/>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23DA7759-3209-4FE2-96D1-4EEDD81E9EA0}"/>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41460DAD-8769-4C9F-9C8C-BB0443909D76}"/>
              </a:ext>
            </a:extLst>
          </p:cNvPr>
          <p:cNvSpPr/>
          <p:nvPr/>
        </p:nvSpPr>
        <p:spPr>
          <a:xfrm flipH="1">
            <a:off x="123536" y="5717905"/>
            <a:ext cx="1771609" cy="1140095"/>
          </a:xfrm>
          <a:custGeom>
            <a:avLst/>
            <a:gdLst>
              <a:gd name="connsiteX0" fmla="*/ 1561721 w 1771609"/>
              <a:gd name="connsiteY0" fmla="*/ 763041 h 1140095"/>
              <a:gd name="connsiteX1" fmla="*/ 1623024 w 1771609"/>
              <a:gd name="connsiteY1" fmla="*/ 792810 h 1140095"/>
              <a:gd name="connsiteX2" fmla="*/ 1711735 w 1771609"/>
              <a:gd name="connsiteY2" fmla="*/ 970132 h 1140095"/>
              <a:gd name="connsiteX3" fmla="*/ 1771609 w 1771609"/>
              <a:gd name="connsiteY3" fmla="*/ 1140095 h 1140095"/>
              <a:gd name="connsiteX4" fmla="*/ 1637225 w 1771609"/>
              <a:gd name="connsiteY4" fmla="*/ 1140095 h 1140095"/>
              <a:gd name="connsiteX5" fmla="*/ 1594820 w 1771609"/>
              <a:gd name="connsiteY5" fmla="*/ 1019711 h 1140095"/>
              <a:gd name="connsiteX6" fmla="*/ 1513200 w 1771609"/>
              <a:gd name="connsiteY6" fmla="*/ 856627 h 1140095"/>
              <a:gd name="connsiteX7" fmla="*/ 1538499 w 1771609"/>
              <a:gd name="connsiteY7" fmla="*/ 770415 h 1140095"/>
              <a:gd name="connsiteX8" fmla="*/ 1561721 w 1771609"/>
              <a:gd name="connsiteY8" fmla="*/ 763041 h 1140095"/>
              <a:gd name="connsiteX9" fmla="*/ 933455 w 1771609"/>
              <a:gd name="connsiteY9" fmla="*/ 161309 h 1140095"/>
              <a:gd name="connsiteX10" fmla="*/ 957797 w 1771609"/>
              <a:gd name="connsiteY10" fmla="*/ 167970 h 1140095"/>
              <a:gd name="connsiteX11" fmla="*/ 1286982 w 1771609"/>
              <a:gd name="connsiteY11" fmla="*/ 387616 h 1140095"/>
              <a:gd name="connsiteX12" fmla="*/ 1293725 w 1771609"/>
              <a:gd name="connsiteY12" fmla="*/ 477075 h 1140095"/>
              <a:gd name="connsiteX13" fmla="*/ 1245453 w 1771609"/>
              <a:gd name="connsiteY13" fmla="*/ 499154 h 1140095"/>
              <a:gd name="connsiteX14" fmla="*/ 1245167 w 1771609"/>
              <a:gd name="connsiteY14" fmla="*/ 499154 h 1140095"/>
              <a:gd name="connsiteX15" fmla="*/ 1203638 w 1771609"/>
              <a:gd name="connsiteY15" fmla="*/ 484104 h 1140095"/>
              <a:gd name="connsiteX16" fmla="*/ 900647 w 1771609"/>
              <a:gd name="connsiteY16" fmla="*/ 281508 h 1140095"/>
              <a:gd name="connsiteX17" fmla="*/ 872454 w 1771609"/>
              <a:gd name="connsiteY17" fmla="*/ 196164 h 1140095"/>
              <a:gd name="connsiteX18" fmla="*/ 933455 w 1771609"/>
              <a:gd name="connsiteY18" fmla="*/ 161309 h 1140095"/>
              <a:gd name="connsiteX19" fmla="*/ 256260 w 1771609"/>
              <a:gd name="connsiteY19" fmla="*/ 29 h 1140095"/>
              <a:gd name="connsiteX20" fmla="*/ 454020 w 1771609"/>
              <a:gd name="connsiteY20" fmla="*/ 13474 h 1140095"/>
              <a:gd name="connsiteX21" fmla="*/ 509236 w 1771609"/>
              <a:gd name="connsiteY21" fmla="*/ 84182 h 1140095"/>
              <a:gd name="connsiteX22" fmla="*/ 445829 w 1771609"/>
              <a:gd name="connsiteY22" fmla="*/ 139871 h 1140095"/>
              <a:gd name="connsiteX23" fmla="*/ 437447 w 1771609"/>
              <a:gd name="connsiteY23" fmla="*/ 139395 h 1140095"/>
              <a:gd name="connsiteX24" fmla="*/ 73211 w 1771609"/>
              <a:gd name="connsiteY24" fmla="*/ 137204 h 1140095"/>
              <a:gd name="connsiteX25" fmla="*/ 749 w 1771609"/>
              <a:gd name="connsiteY25" fmla="*/ 84082 h 1140095"/>
              <a:gd name="connsiteX26" fmla="*/ 53871 w 1771609"/>
              <a:gd name="connsiteY26" fmla="*/ 11621 h 1140095"/>
              <a:gd name="connsiteX27" fmla="*/ 58352 w 1771609"/>
              <a:gd name="connsiteY27" fmla="*/ 11093 h 1140095"/>
              <a:gd name="connsiteX28" fmla="*/ 256260 w 1771609"/>
              <a:gd name="connsiteY28" fmla="*/ 29 h 114009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 ang="0">
                <a:pos x="connsiteX18" y="connsiteY18"/>
              </a:cxn>
              <a:cxn ang="0">
                <a:pos x="connsiteX19" y="connsiteY19"/>
              </a:cxn>
              <a:cxn ang="0">
                <a:pos x="connsiteX20" y="connsiteY20"/>
              </a:cxn>
              <a:cxn ang="0">
                <a:pos x="connsiteX21" y="connsiteY21"/>
              </a:cxn>
              <a:cxn ang="0">
                <a:pos x="connsiteX22" y="connsiteY22"/>
              </a:cxn>
              <a:cxn ang="0">
                <a:pos x="connsiteX23" y="connsiteY23"/>
              </a:cxn>
              <a:cxn ang="0">
                <a:pos x="connsiteX24" y="connsiteY24"/>
              </a:cxn>
              <a:cxn ang="0">
                <a:pos x="connsiteX25" y="connsiteY25"/>
              </a:cxn>
              <a:cxn ang="0">
                <a:pos x="connsiteX26" y="connsiteY26"/>
              </a:cxn>
              <a:cxn ang="0">
                <a:pos x="connsiteX27" y="connsiteY27"/>
              </a:cxn>
              <a:cxn ang="0">
                <a:pos x="connsiteX28" y="connsiteY28"/>
              </a:cxn>
            </a:cxnLst>
            <a:rect l="l" t="t" r="r" b="b"/>
            <a:pathLst>
              <a:path w="1771609" h="1140095">
                <a:moveTo>
                  <a:pt x="1561721" y="763041"/>
                </a:moveTo>
                <a:cubicBezTo>
                  <a:pt x="1585506" y="760324"/>
                  <a:pt x="1609722" y="771249"/>
                  <a:pt x="1623024" y="792810"/>
                </a:cubicBezTo>
                <a:cubicBezTo>
                  <a:pt x="1656300" y="850065"/>
                  <a:pt x="1685920" y="909291"/>
                  <a:pt x="1711735" y="970132"/>
                </a:cubicBezTo>
                <a:lnTo>
                  <a:pt x="1771609" y="1140095"/>
                </a:lnTo>
                <a:lnTo>
                  <a:pt x="1637225" y="1140095"/>
                </a:lnTo>
                <a:lnTo>
                  <a:pt x="1594820" y="1019711"/>
                </a:lnTo>
                <a:cubicBezTo>
                  <a:pt x="1571072" y="963753"/>
                  <a:pt x="1543818" y="909282"/>
                  <a:pt x="1513200" y="856627"/>
                </a:cubicBezTo>
                <a:cubicBezTo>
                  <a:pt x="1496379" y="825834"/>
                  <a:pt x="1507704" y="787236"/>
                  <a:pt x="1538499" y="770415"/>
                </a:cubicBezTo>
                <a:cubicBezTo>
                  <a:pt x="1545912" y="766367"/>
                  <a:pt x="1553792" y="763946"/>
                  <a:pt x="1561721" y="763041"/>
                </a:cubicBezTo>
                <a:close/>
                <a:moveTo>
                  <a:pt x="933455" y="161309"/>
                </a:moveTo>
                <a:cubicBezTo>
                  <a:pt x="941693" y="161855"/>
                  <a:pt x="949959" y="164025"/>
                  <a:pt x="957797" y="167970"/>
                </a:cubicBezTo>
                <a:cubicBezTo>
                  <a:pt x="1076184" y="227289"/>
                  <a:pt x="1186759" y="301068"/>
                  <a:pt x="1286982" y="387616"/>
                </a:cubicBezTo>
                <a:cubicBezTo>
                  <a:pt x="1313547" y="410457"/>
                  <a:pt x="1316566" y="450510"/>
                  <a:pt x="1293725" y="477075"/>
                </a:cubicBezTo>
                <a:cubicBezTo>
                  <a:pt x="1281638" y="491137"/>
                  <a:pt x="1263998" y="499204"/>
                  <a:pt x="1245453" y="499154"/>
                </a:cubicBezTo>
                <a:lnTo>
                  <a:pt x="1245167" y="499154"/>
                </a:lnTo>
                <a:cubicBezTo>
                  <a:pt x="1229965" y="499301"/>
                  <a:pt x="1215220" y="493956"/>
                  <a:pt x="1203638" y="484104"/>
                </a:cubicBezTo>
                <a:cubicBezTo>
                  <a:pt x="1111407" y="404300"/>
                  <a:pt x="1009633" y="336248"/>
                  <a:pt x="900647" y="281508"/>
                </a:cubicBezTo>
                <a:cubicBezTo>
                  <a:pt x="869295" y="265726"/>
                  <a:pt x="856672" y="227516"/>
                  <a:pt x="872454" y="196164"/>
                </a:cubicBezTo>
                <a:cubicBezTo>
                  <a:pt x="884290" y="172650"/>
                  <a:pt x="908742" y="159670"/>
                  <a:pt x="933455" y="161309"/>
                </a:cubicBezTo>
                <a:close/>
                <a:moveTo>
                  <a:pt x="256260" y="29"/>
                </a:moveTo>
                <a:cubicBezTo>
                  <a:pt x="322331" y="427"/>
                  <a:pt x="388378" y="4909"/>
                  <a:pt x="454020" y="13474"/>
                </a:cubicBezTo>
                <a:cubicBezTo>
                  <a:pt x="488793" y="17752"/>
                  <a:pt x="513514" y="49409"/>
                  <a:pt x="509236" y="84182"/>
                </a:cubicBezTo>
                <a:cubicBezTo>
                  <a:pt x="505303" y="116151"/>
                  <a:pt x="478038" y="140098"/>
                  <a:pt x="445829" y="139871"/>
                </a:cubicBezTo>
                <a:cubicBezTo>
                  <a:pt x="443027" y="139899"/>
                  <a:pt x="440227" y="139740"/>
                  <a:pt x="437447" y="139395"/>
                </a:cubicBezTo>
                <a:cubicBezTo>
                  <a:pt x="316592" y="123615"/>
                  <a:pt x="194247" y="122878"/>
                  <a:pt x="73211" y="137204"/>
                </a:cubicBezTo>
                <a:cubicBezTo>
                  <a:pt x="38532" y="142545"/>
                  <a:pt x="6090" y="118762"/>
                  <a:pt x="749" y="84082"/>
                </a:cubicBezTo>
                <a:cubicBezTo>
                  <a:pt x="-4591" y="49403"/>
                  <a:pt x="19192" y="16961"/>
                  <a:pt x="53871" y="11621"/>
                </a:cubicBezTo>
                <a:cubicBezTo>
                  <a:pt x="55358" y="11392"/>
                  <a:pt x="56852" y="11216"/>
                  <a:pt x="58352" y="11093"/>
                </a:cubicBezTo>
                <a:cubicBezTo>
                  <a:pt x="124093" y="3319"/>
                  <a:pt x="190189" y="-369"/>
                  <a:pt x="256260" y="29"/>
                </a:cubicBezTo>
                <a:close/>
              </a:path>
            </a:pathLst>
          </a:custGeom>
          <a:solidFill>
            <a:schemeClr val="accent4"/>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85269824"/>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4C0001-5D76-45A0-A9F4-7172BDDD5D28}"/>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a:extLst>
              <a:ext uri="{FF2B5EF4-FFF2-40B4-BE49-F238E27FC236}">
                <a16:creationId xmlns:a16="http://schemas.microsoft.com/office/drawing/2014/main" id="{9E1462C4-0E4B-4DB7-A8BF-FE55142760AF}"/>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2AA5F313-1240-47AE-A026-7F349292B5CA}"/>
              </a:ext>
            </a:extLst>
          </p:cNvPr>
          <p:cNvSpPr>
            <a:spLocks noGrp="1"/>
          </p:cNvSpPr>
          <p:nvPr>
            <p:ph type="dt" sz="half" idx="10"/>
          </p:nvPr>
        </p:nvSpPr>
        <p:spPr/>
        <p:txBody>
          <a:bodyPr/>
          <a:lstStyle/>
          <a:p>
            <a:fld id="{82EDB8D0-98ED-4B86-9D5F-E61ADC70144D}" type="datetimeFigureOut">
              <a:rPr lang="en-US" smtClean="0"/>
              <a:t>4/5/2023</a:t>
            </a:fld>
            <a:endParaRPr lang="en-US"/>
          </a:p>
        </p:txBody>
      </p:sp>
      <p:sp>
        <p:nvSpPr>
          <p:cNvPr id="5" name="Footer Placeholder 4">
            <a:extLst>
              <a:ext uri="{FF2B5EF4-FFF2-40B4-BE49-F238E27FC236}">
                <a16:creationId xmlns:a16="http://schemas.microsoft.com/office/drawing/2014/main" id="{22448158-6132-4335-B8E1-F6A896383773}"/>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494C5B6-1598-48B4-9B3A-3078FDBE90B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9" name="Freeform: Shape 8">
            <a:extLst>
              <a:ext uri="{FF2B5EF4-FFF2-40B4-BE49-F238E27FC236}">
                <a16:creationId xmlns:a16="http://schemas.microsoft.com/office/drawing/2014/main" id="{FEDBDD32-D3EE-4848-A112-BA814D4631CD}"/>
              </a:ext>
            </a:extLst>
          </p:cNvPr>
          <p:cNvSpPr/>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0" name="Arc 9">
            <a:extLst>
              <a:ext uri="{FF2B5EF4-FFF2-40B4-BE49-F238E27FC236}">
                <a16:creationId xmlns:a16="http://schemas.microsoft.com/office/drawing/2014/main" id="{61350361-843C-49D0-BD6A-ECDBA3842BA0}"/>
              </a:ext>
            </a:extLst>
          </p:cNvPr>
          <p:cNvSpPr/>
          <p:nvPr/>
        </p:nvSpPr>
        <p:spPr>
          <a:xfrm rot="10800000" flipV="1">
            <a:off x="555710" y="106482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dirty="0">
              <a:ln>
                <a:noFill/>
              </a:ln>
              <a:solidFill>
                <a:prstClr val="black"/>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94326060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ABFD05-2CB2-4A7E-89E7-57615BA82B4F}"/>
              </a:ext>
            </a:extLst>
          </p:cNvPr>
          <p:cNvSpPr>
            <a:spLocks noGrp="1"/>
          </p:cNvSpPr>
          <p:nvPr>
            <p:ph type="title"/>
          </p:nvPr>
        </p:nvSpPr>
        <p:spPr/>
        <p:txBody>
          <a:bodyPr/>
          <a:lstStyle/>
          <a:p>
            <a:r>
              <a:rPr lang="en-US"/>
              <a:t>Click to edit Master title style</a:t>
            </a:r>
          </a:p>
        </p:txBody>
      </p:sp>
      <p:sp>
        <p:nvSpPr>
          <p:cNvPr id="3" name="Content Placeholder 2">
            <a:extLst>
              <a:ext uri="{FF2B5EF4-FFF2-40B4-BE49-F238E27FC236}">
                <a16:creationId xmlns:a16="http://schemas.microsoft.com/office/drawing/2014/main" id="{3F9532B8-D460-476D-816F-725E8D96C0A4}"/>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a:extLst>
              <a:ext uri="{FF2B5EF4-FFF2-40B4-BE49-F238E27FC236}">
                <a16:creationId xmlns:a16="http://schemas.microsoft.com/office/drawing/2014/main" id="{26F7120F-70AF-4ED5-B364-3AA55C6B44B6}"/>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a:extLst>
              <a:ext uri="{FF2B5EF4-FFF2-40B4-BE49-F238E27FC236}">
                <a16:creationId xmlns:a16="http://schemas.microsoft.com/office/drawing/2014/main" id="{63D8B65F-F709-469F-9961-4D01896CAA12}"/>
              </a:ext>
            </a:extLst>
          </p:cNvPr>
          <p:cNvSpPr>
            <a:spLocks noGrp="1"/>
          </p:cNvSpPr>
          <p:nvPr>
            <p:ph type="dt" sz="half" idx="10"/>
          </p:nvPr>
        </p:nvSpPr>
        <p:spPr/>
        <p:txBody>
          <a:bodyPr/>
          <a:lstStyle/>
          <a:p>
            <a:fld id="{82EDB8D0-98ED-4B86-9D5F-E61ADC70144D}" type="datetimeFigureOut">
              <a:rPr lang="en-US" smtClean="0"/>
              <a:t>4/5/2023</a:t>
            </a:fld>
            <a:endParaRPr lang="en-US"/>
          </a:p>
        </p:txBody>
      </p:sp>
      <p:sp>
        <p:nvSpPr>
          <p:cNvPr id="6" name="Footer Placeholder 5">
            <a:extLst>
              <a:ext uri="{FF2B5EF4-FFF2-40B4-BE49-F238E27FC236}">
                <a16:creationId xmlns:a16="http://schemas.microsoft.com/office/drawing/2014/main" id="{B781C6BC-B23D-48BC-AD44-654DDB8D0122}"/>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6100D60B-86A1-479D-BCE8-06D2C3DBC94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B4EC5136-99DA-40B5-8F79-5C3A56D38BA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4F8FB775-26C4-41BA-837C-4478D48D215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70082584"/>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092983E-E761-4429-9203-7FE8B2DB67E4}"/>
              </a:ext>
            </a:extLst>
          </p:cNvPr>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a:extLst>
              <a:ext uri="{FF2B5EF4-FFF2-40B4-BE49-F238E27FC236}">
                <a16:creationId xmlns:a16="http://schemas.microsoft.com/office/drawing/2014/main" id="{B921E9B7-62BE-49BA-AC6B-55250D66277F}"/>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BC41A3FD-B90A-4C31-BD6B-581F9E2E0E5E}"/>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a:extLst>
              <a:ext uri="{FF2B5EF4-FFF2-40B4-BE49-F238E27FC236}">
                <a16:creationId xmlns:a16="http://schemas.microsoft.com/office/drawing/2014/main" id="{060D1D55-B722-4968-B171-AF3B462DDAD8}"/>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D71085A8-02C2-4E7F-935E-5AEECBAD19BE}"/>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a:extLst>
              <a:ext uri="{FF2B5EF4-FFF2-40B4-BE49-F238E27FC236}">
                <a16:creationId xmlns:a16="http://schemas.microsoft.com/office/drawing/2014/main" id="{9A8A5018-8A77-40E8-B159-4894ECF228B1}"/>
              </a:ext>
            </a:extLst>
          </p:cNvPr>
          <p:cNvSpPr>
            <a:spLocks noGrp="1"/>
          </p:cNvSpPr>
          <p:nvPr>
            <p:ph type="dt" sz="half" idx="10"/>
          </p:nvPr>
        </p:nvSpPr>
        <p:spPr/>
        <p:txBody>
          <a:bodyPr/>
          <a:lstStyle/>
          <a:p>
            <a:fld id="{82EDB8D0-98ED-4B86-9D5F-E61ADC70144D}" type="datetimeFigureOut">
              <a:rPr lang="en-US" smtClean="0"/>
              <a:t>4/5/2023</a:t>
            </a:fld>
            <a:endParaRPr lang="en-US"/>
          </a:p>
        </p:txBody>
      </p:sp>
      <p:sp>
        <p:nvSpPr>
          <p:cNvPr id="8" name="Footer Placeholder 7">
            <a:extLst>
              <a:ext uri="{FF2B5EF4-FFF2-40B4-BE49-F238E27FC236}">
                <a16:creationId xmlns:a16="http://schemas.microsoft.com/office/drawing/2014/main" id="{8AD79441-8908-4461-9FDD-BCE638837098}"/>
              </a:ext>
            </a:extLst>
          </p:cNvPr>
          <p:cNvSpPr>
            <a:spLocks noGrp="1"/>
          </p:cNvSpPr>
          <p:nvPr>
            <p:ph type="ftr" sz="quarter" idx="11"/>
          </p:nvPr>
        </p:nvSpPr>
        <p:spPr/>
        <p:txBody>
          <a:bodyPr/>
          <a:lstStyle/>
          <a:p>
            <a:endParaRPr lang="en-US"/>
          </a:p>
        </p:txBody>
      </p:sp>
      <p:sp>
        <p:nvSpPr>
          <p:cNvPr id="9" name="Slide Number Placeholder 8">
            <a:extLst>
              <a:ext uri="{FF2B5EF4-FFF2-40B4-BE49-F238E27FC236}">
                <a16:creationId xmlns:a16="http://schemas.microsoft.com/office/drawing/2014/main" id="{C8D29F7D-B101-4950-A2C0-F350FB26D45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10" name="Freeform: Shape 9">
            <a:extLst>
              <a:ext uri="{FF2B5EF4-FFF2-40B4-BE49-F238E27FC236}">
                <a16:creationId xmlns:a16="http://schemas.microsoft.com/office/drawing/2014/main" id="{862D7398-9A79-4B24-9C7D-F0DEED57C70B}"/>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11" name="Freeform: Shape 10">
            <a:extLst>
              <a:ext uri="{FF2B5EF4-FFF2-40B4-BE49-F238E27FC236}">
                <a16:creationId xmlns:a16="http://schemas.microsoft.com/office/drawing/2014/main" id="{C07F28CD-1873-4E36-A064-2D25E0A8501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59663615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E11BF3-02E8-4EB7-818E-652B82CF2C9D}"/>
              </a:ext>
            </a:extLst>
          </p:cNvPr>
          <p:cNvSpPr>
            <a:spLocks noGrp="1"/>
          </p:cNvSpPr>
          <p:nvPr>
            <p:ph type="title"/>
          </p:nvPr>
        </p:nvSpPr>
        <p:spPr/>
        <p:txBody>
          <a:bodyPr/>
          <a:lstStyle/>
          <a:p>
            <a:r>
              <a:rPr lang="en-US"/>
              <a:t>Click to edit Master title style</a:t>
            </a:r>
          </a:p>
        </p:txBody>
      </p:sp>
      <p:sp>
        <p:nvSpPr>
          <p:cNvPr id="3" name="Date Placeholder 2">
            <a:extLst>
              <a:ext uri="{FF2B5EF4-FFF2-40B4-BE49-F238E27FC236}">
                <a16:creationId xmlns:a16="http://schemas.microsoft.com/office/drawing/2014/main" id="{254D3190-B78C-42F1-9D62-F523886BBE51}"/>
              </a:ext>
            </a:extLst>
          </p:cNvPr>
          <p:cNvSpPr>
            <a:spLocks noGrp="1"/>
          </p:cNvSpPr>
          <p:nvPr>
            <p:ph type="dt" sz="half" idx="10"/>
          </p:nvPr>
        </p:nvSpPr>
        <p:spPr/>
        <p:txBody>
          <a:bodyPr/>
          <a:lstStyle/>
          <a:p>
            <a:fld id="{82EDB8D0-98ED-4B86-9D5F-E61ADC70144D}" type="datetimeFigureOut">
              <a:rPr lang="en-US" smtClean="0"/>
              <a:t>4/5/2023</a:t>
            </a:fld>
            <a:endParaRPr lang="en-US"/>
          </a:p>
        </p:txBody>
      </p:sp>
      <p:sp>
        <p:nvSpPr>
          <p:cNvPr id="4" name="Footer Placeholder 3">
            <a:extLst>
              <a:ext uri="{FF2B5EF4-FFF2-40B4-BE49-F238E27FC236}">
                <a16:creationId xmlns:a16="http://schemas.microsoft.com/office/drawing/2014/main" id="{EA381C40-F9FC-4D58-8508-F0632DF5A018}"/>
              </a:ext>
            </a:extLst>
          </p:cNvPr>
          <p:cNvSpPr>
            <a:spLocks noGrp="1"/>
          </p:cNvSpPr>
          <p:nvPr>
            <p:ph type="ftr" sz="quarter" idx="11"/>
          </p:nvPr>
        </p:nvSpPr>
        <p:spPr/>
        <p:txBody>
          <a:bodyPr/>
          <a:lstStyle/>
          <a:p>
            <a:endParaRPr lang="en-US"/>
          </a:p>
        </p:txBody>
      </p:sp>
      <p:sp>
        <p:nvSpPr>
          <p:cNvPr id="5" name="Slide Number Placeholder 4">
            <a:extLst>
              <a:ext uri="{FF2B5EF4-FFF2-40B4-BE49-F238E27FC236}">
                <a16:creationId xmlns:a16="http://schemas.microsoft.com/office/drawing/2014/main" id="{2101CBCC-4CC2-49BD-B155-01E0F4D798BE}"/>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6" name="Freeform: Shape 5">
            <a:extLst>
              <a:ext uri="{FF2B5EF4-FFF2-40B4-BE49-F238E27FC236}">
                <a16:creationId xmlns:a16="http://schemas.microsoft.com/office/drawing/2014/main" id="{DC13EF9C-0B5A-4364-91AA-E5DD5B536E54}"/>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7" name="Freeform: Shape 6">
            <a:extLst>
              <a:ext uri="{FF2B5EF4-FFF2-40B4-BE49-F238E27FC236}">
                <a16:creationId xmlns:a16="http://schemas.microsoft.com/office/drawing/2014/main" id="{8F674475-6327-490A-BD7F-084F5C07F2E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33180401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F7024287-C9B9-48AC-8E4D-A282DE2F44F5}"/>
              </a:ext>
            </a:extLst>
          </p:cNvPr>
          <p:cNvSpPr>
            <a:spLocks noGrp="1"/>
          </p:cNvSpPr>
          <p:nvPr>
            <p:ph type="dt" sz="half" idx="10"/>
          </p:nvPr>
        </p:nvSpPr>
        <p:spPr/>
        <p:txBody>
          <a:bodyPr/>
          <a:lstStyle/>
          <a:p>
            <a:fld id="{82EDB8D0-98ED-4B86-9D5F-E61ADC70144D}" type="datetimeFigureOut">
              <a:rPr lang="en-US" smtClean="0"/>
              <a:t>4/5/2023</a:t>
            </a:fld>
            <a:endParaRPr lang="en-US"/>
          </a:p>
        </p:txBody>
      </p:sp>
      <p:sp>
        <p:nvSpPr>
          <p:cNvPr id="3" name="Footer Placeholder 2">
            <a:extLst>
              <a:ext uri="{FF2B5EF4-FFF2-40B4-BE49-F238E27FC236}">
                <a16:creationId xmlns:a16="http://schemas.microsoft.com/office/drawing/2014/main" id="{2D34C9A2-75A7-4164-B3B8-E6A9D60BA0B6}"/>
              </a:ext>
            </a:extLst>
          </p:cNvPr>
          <p:cNvSpPr>
            <a:spLocks noGrp="1"/>
          </p:cNvSpPr>
          <p:nvPr>
            <p:ph type="ftr" sz="quarter" idx="11"/>
          </p:nvPr>
        </p:nvSpPr>
        <p:spPr/>
        <p:txBody>
          <a:bodyPr/>
          <a:lstStyle/>
          <a:p>
            <a:endParaRPr lang="en-US"/>
          </a:p>
        </p:txBody>
      </p:sp>
      <p:sp>
        <p:nvSpPr>
          <p:cNvPr id="4" name="Slide Number Placeholder 3">
            <a:extLst>
              <a:ext uri="{FF2B5EF4-FFF2-40B4-BE49-F238E27FC236}">
                <a16:creationId xmlns:a16="http://schemas.microsoft.com/office/drawing/2014/main" id="{ECBE73CE-2859-4D49-A9EC-26AF3FBDF6A3}"/>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5" name="Freeform: Shape 4">
            <a:extLst>
              <a:ext uri="{FF2B5EF4-FFF2-40B4-BE49-F238E27FC236}">
                <a16:creationId xmlns:a16="http://schemas.microsoft.com/office/drawing/2014/main" id="{AA5ED585-FEBB-4DAD-84C0-97BEE6C360C3}"/>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6" name="Freeform: Shape 5">
            <a:extLst>
              <a:ext uri="{FF2B5EF4-FFF2-40B4-BE49-F238E27FC236}">
                <a16:creationId xmlns:a16="http://schemas.microsoft.com/office/drawing/2014/main" id="{EF6AC352-A720-4DB3-87CA-A33B0607CA2F}"/>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988563242"/>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CFFC812-4DB6-4F98-9404-29C191D3BAD7}"/>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a:extLst>
              <a:ext uri="{FF2B5EF4-FFF2-40B4-BE49-F238E27FC236}">
                <a16:creationId xmlns:a16="http://schemas.microsoft.com/office/drawing/2014/main" id="{92F0855E-0CD6-47DD-B648-4C84C783D784}"/>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a:extLst>
              <a:ext uri="{FF2B5EF4-FFF2-40B4-BE49-F238E27FC236}">
                <a16:creationId xmlns:a16="http://schemas.microsoft.com/office/drawing/2014/main" id="{ED50082B-17D7-4D61-8AEB-81517D85D253}"/>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81A70783-FF31-4C4E-9196-EB169B209747}"/>
              </a:ext>
            </a:extLst>
          </p:cNvPr>
          <p:cNvSpPr>
            <a:spLocks noGrp="1"/>
          </p:cNvSpPr>
          <p:nvPr>
            <p:ph type="dt" sz="half" idx="10"/>
          </p:nvPr>
        </p:nvSpPr>
        <p:spPr/>
        <p:txBody>
          <a:bodyPr/>
          <a:lstStyle/>
          <a:p>
            <a:fld id="{82EDB8D0-98ED-4B86-9D5F-E61ADC70144D}" type="datetimeFigureOut">
              <a:rPr lang="en-US" smtClean="0"/>
              <a:t>4/5/2023</a:t>
            </a:fld>
            <a:endParaRPr lang="en-US"/>
          </a:p>
        </p:txBody>
      </p:sp>
      <p:sp>
        <p:nvSpPr>
          <p:cNvPr id="6" name="Footer Placeholder 5">
            <a:extLst>
              <a:ext uri="{FF2B5EF4-FFF2-40B4-BE49-F238E27FC236}">
                <a16:creationId xmlns:a16="http://schemas.microsoft.com/office/drawing/2014/main" id="{7D92E260-747D-40FD-A062-9DD5E6835ABB}"/>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887E50A0-1E05-49C5-88C9-46267751201F}"/>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2C155C63-9F58-4422-B669-F97486280671}"/>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385DBA62-0EDB-47AA-86C7-90463BC9B308}"/>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3235297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21D7521-E43D-41D1-B458-26B20DC6DDD8}"/>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a:extLst>
              <a:ext uri="{FF2B5EF4-FFF2-40B4-BE49-F238E27FC236}">
                <a16:creationId xmlns:a16="http://schemas.microsoft.com/office/drawing/2014/main" id="{A2472CF2-2653-4B98-A416-D7A0A860ECE0}"/>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a:extLst>
              <a:ext uri="{FF2B5EF4-FFF2-40B4-BE49-F238E27FC236}">
                <a16:creationId xmlns:a16="http://schemas.microsoft.com/office/drawing/2014/main" id="{A6EF87F5-0B10-4AC7-9599-F088C5E796D7}"/>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62A07CB7-0520-4D64-B76C-C31AC557832D}"/>
              </a:ext>
            </a:extLst>
          </p:cNvPr>
          <p:cNvSpPr>
            <a:spLocks noGrp="1"/>
          </p:cNvSpPr>
          <p:nvPr>
            <p:ph type="dt" sz="half" idx="10"/>
          </p:nvPr>
        </p:nvSpPr>
        <p:spPr/>
        <p:txBody>
          <a:bodyPr/>
          <a:lstStyle/>
          <a:p>
            <a:fld id="{82EDB8D0-98ED-4B86-9D5F-E61ADC70144D}" type="datetimeFigureOut">
              <a:rPr lang="en-US" smtClean="0"/>
              <a:t>4/5/2023</a:t>
            </a:fld>
            <a:endParaRPr lang="en-US"/>
          </a:p>
        </p:txBody>
      </p:sp>
      <p:sp>
        <p:nvSpPr>
          <p:cNvPr id="6" name="Footer Placeholder 5">
            <a:extLst>
              <a:ext uri="{FF2B5EF4-FFF2-40B4-BE49-F238E27FC236}">
                <a16:creationId xmlns:a16="http://schemas.microsoft.com/office/drawing/2014/main" id="{92EEB226-AD45-45DF-AAB5-5513AE732AAE}"/>
              </a:ext>
            </a:extLst>
          </p:cNvPr>
          <p:cNvSpPr>
            <a:spLocks noGrp="1"/>
          </p:cNvSpPr>
          <p:nvPr>
            <p:ph type="ftr" sz="quarter" idx="11"/>
          </p:nvPr>
        </p:nvSpPr>
        <p:spPr/>
        <p:txBody>
          <a:bodyPr/>
          <a:lstStyle/>
          <a:p>
            <a:endParaRPr lang="en-US"/>
          </a:p>
        </p:txBody>
      </p:sp>
      <p:sp>
        <p:nvSpPr>
          <p:cNvPr id="7" name="Slide Number Placeholder 6">
            <a:extLst>
              <a:ext uri="{FF2B5EF4-FFF2-40B4-BE49-F238E27FC236}">
                <a16:creationId xmlns:a16="http://schemas.microsoft.com/office/drawing/2014/main" id="{95E96AEB-9481-4CCE-B110-FEDD334835B8}"/>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8" name="Freeform: Shape 7">
            <a:extLst>
              <a:ext uri="{FF2B5EF4-FFF2-40B4-BE49-F238E27FC236}">
                <a16:creationId xmlns:a16="http://schemas.microsoft.com/office/drawing/2014/main" id="{6BA9707F-7BCE-464F-BF45-E216527084EE}"/>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9" name="Freeform: Shape 8">
            <a:extLst>
              <a:ext uri="{FF2B5EF4-FFF2-40B4-BE49-F238E27FC236}">
                <a16:creationId xmlns:a16="http://schemas.microsoft.com/office/drawing/2014/main" id="{BC589723-2CC8-49D1-B4E1-36FECED6A2D7}"/>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349456136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FF6E5D1-6D19-4E7F-9B4E-42326B7716F7}"/>
              </a:ext>
            </a:extLst>
          </p:cNvPr>
          <p:cNvSpPr>
            <a:spLocks noGrp="1"/>
          </p:cNvSpPr>
          <p:nvPr>
            <p:ph type="title"/>
          </p:nvPr>
        </p:nvSpPr>
        <p:spPr/>
        <p:txBody>
          <a:bodyPr/>
          <a:lstStyle/>
          <a:p>
            <a:r>
              <a:rPr lang="en-US"/>
              <a:t>Click to edit Master title style</a:t>
            </a:r>
          </a:p>
        </p:txBody>
      </p:sp>
      <p:sp>
        <p:nvSpPr>
          <p:cNvPr id="3" name="Vertical Text Placeholder 2">
            <a:extLst>
              <a:ext uri="{FF2B5EF4-FFF2-40B4-BE49-F238E27FC236}">
                <a16:creationId xmlns:a16="http://schemas.microsoft.com/office/drawing/2014/main" id="{EAD2A06C-F91A-4ADC-9CD2-61F0A4D7EE1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7643AA9A-2280-4F63-8B3D-20742AE6901F}"/>
              </a:ext>
            </a:extLst>
          </p:cNvPr>
          <p:cNvSpPr>
            <a:spLocks noGrp="1"/>
          </p:cNvSpPr>
          <p:nvPr>
            <p:ph type="dt" sz="half" idx="10"/>
          </p:nvPr>
        </p:nvSpPr>
        <p:spPr/>
        <p:txBody>
          <a:bodyPr/>
          <a:lstStyle/>
          <a:p>
            <a:fld id="{82EDB8D0-98ED-4B86-9D5F-E61ADC70144D}" type="datetimeFigureOut">
              <a:rPr lang="en-US" smtClean="0"/>
              <a:t>4/5/2023</a:t>
            </a:fld>
            <a:endParaRPr lang="en-US"/>
          </a:p>
        </p:txBody>
      </p:sp>
      <p:sp>
        <p:nvSpPr>
          <p:cNvPr id="5" name="Footer Placeholder 4">
            <a:extLst>
              <a:ext uri="{FF2B5EF4-FFF2-40B4-BE49-F238E27FC236}">
                <a16:creationId xmlns:a16="http://schemas.microsoft.com/office/drawing/2014/main" id="{E40D986B-E58E-43B6-8A80-FFA9D8F748F9}"/>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A2140D36-2E71-4F27-967F-7A3E4C6EE197}"/>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C1609904-5327-4D2C-A445-B270A00F3B5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30FC7BEC-08C5-4D95-9C84-B48BC8AD1C94}"/>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43948455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281FEA3D-0C7F-45CD-B6A0-942F707B3632}"/>
              </a:ext>
            </a:extLst>
          </p:cNvPr>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a:extLst>
              <a:ext uri="{FF2B5EF4-FFF2-40B4-BE49-F238E27FC236}">
                <a16:creationId xmlns:a16="http://schemas.microsoft.com/office/drawing/2014/main" id="{FE8B8A12-BCE6-4D03-A637-1DEC8924BEF9}"/>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06749755-9FF4-428A-AEB7-1A6477466741}"/>
              </a:ext>
            </a:extLst>
          </p:cNvPr>
          <p:cNvSpPr>
            <a:spLocks noGrp="1"/>
          </p:cNvSpPr>
          <p:nvPr>
            <p:ph type="dt" sz="half" idx="10"/>
          </p:nvPr>
        </p:nvSpPr>
        <p:spPr/>
        <p:txBody>
          <a:bodyPr/>
          <a:lstStyle/>
          <a:p>
            <a:fld id="{82EDB8D0-98ED-4B86-9D5F-E61ADC70144D}" type="datetimeFigureOut">
              <a:rPr lang="en-US" smtClean="0"/>
              <a:t>4/5/2023</a:t>
            </a:fld>
            <a:endParaRPr lang="en-US"/>
          </a:p>
        </p:txBody>
      </p:sp>
      <p:sp>
        <p:nvSpPr>
          <p:cNvPr id="5" name="Footer Placeholder 4">
            <a:extLst>
              <a:ext uri="{FF2B5EF4-FFF2-40B4-BE49-F238E27FC236}">
                <a16:creationId xmlns:a16="http://schemas.microsoft.com/office/drawing/2014/main" id="{A5141836-11E2-49FD-877D-53B74514A921}"/>
              </a:ext>
            </a:extLst>
          </p:cNvPr>
          <p:cNvSpPr>
            <a:spLocks noGrp="1"/>
          </p:cNvSpPr>
          <p:nvPr>
            <p:ph type="ftr" sz="quarter" idx="11"/>
          </p:nvPr>
        </p:nvSpPr>
        <p:spPr/>
        <p:txBody>
          <a:bodyPr/>
          <a:lstStyle/>
          <a:p>
            <a:endParaRPr lang="en-US"/>
          </a:p>
        </p:txBody>
      </p:sp>
      <p:sp>
        <p:nvSpPr>
          <p:cNvPr id="6" name="Slide Number Placeholder 5">
            <a:extLst>
              <a:ext uri="{FF2B5EF4-FFF2-40B4-BE49-F238E27FC236}">
                <a16:creationId xmlns:a16="http://schemas.microsoft.com/office/drawing/2014/main" id="{D4D24C42-4B05-4EEF-BE14-29041EC9C0E5}"/>
              </a:ext>
            </a:extLst>
          </p:cNvPr>
          <p:cNvSpPr>
            <a:spLocks noGrp="1"/>
          </p:cNvSpPr>
          <p:nvPr>
            <p:ph type="sldNum" sz="quarter" idx="12"/>
          </p:nvPr>
        </p:nvSpPr>
        <p:spPr/>
        <p:txBody>
          <a:bodyPr/>
          <a:lstStyle/>
          <a:p>
            <a:fld id="{4854181D-6920-4594-9A5D-6CE56DC9F8B2}" type="slidenum">
              <a:rPr lang="en-US" smtClean="0"/>
              <a:t>‹#›</a:t>
            </a:fld>
            <a:endParaRPr lang="en-US"/>
          </a:p>
        </p:txBody>
      </p:sp>
      <p:sp>
        <p:nvSpPr>
          <p:cNvPr id="7" name="Freeform: Shape 6">
            <a:extLst>
              <a:ext uri="{FF2B5EF4-FFF2-40B4-BE49-F238E27FC236}">
                <a16:creationId xmlns:a16="http://schemas.microsoft.com/office/drawing/2014/main" id="{5BADDEB1-F604-408B-B02A-A2814606E6AF}"/>
              </a:ext>
            </a:extLst>
          </p:cNvPr>
          <p:cNvSpPr/>
          <p:nvPr/>
        </p:nvSpPr>
        <p:spPr>
          <a:xfrm rot="16200000">
            <a:off x="-388933" y="4841194"/>
            <a:ext cx="1737401" cy="959536"/>
          </a:xfrm>
          <a:custGeom>
            <a:avLst/>
            <a:gdLst>
              <a:gd name="connsiteX0" fmla="*/ 0 w 1737401"/>
              <a:gd name="connsiteY0" fmla="*/ 0 h 959536"/>
              <a:gd name="connsiteX1" fmla="*/ 123825 w 1737401"/>
              <a:gd name="connsiteY1" fmla="*/ 0 h 959536"/>
              <a:gd name="connsiteX2" fmla="*/ 123825 w 1737401"/>
              <a:gd name="connsiteY2" fmla="*/ 790277 h 959536"/>
              <a:gd name="connsiteX3" fmla="*/ 1490095 w 1737401"/>
              <a:gd name="connsiteY3" fmla="*/ 0 h 959536"/>
              <a:gd name="connsiteX4" fmla="*/ 1737401 w 1737401"/>
              <a:gd name="connsiteY4" fmla="*/ 0 h 959536"/>
              <a:gd name="connsiteX5" fmla="*/ 92869 w 1737401"/>
              <a:gd name="connsiteY5" fmla="*/ 951249 h 959536"/>
              <a:gd name="connsiteX6" fmla="*/ 61913 w 1737401"/>
              <a:gd name="connsiteY6" fmla="*/ 959536 h 959536"/>
              <a:gd name="connsiteX7" fmla="*/ 0 w 1737401"/>
              <a:gd name="connsiteY7" fmla="*/ 897624 h 959536"/>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1737401" h="959536">
                <a:moveTo>
                  <a:pt x="0" y="0"/>
                </a:moveTo>
                <a:lnTo>
                  <a:pt x="123825" y="0"/>
                </a:lnTo>
                <a:lnTo>
                  <a:pt x="123825" y="790277"/>
                </a:lnTo>
                <a:lnTo>
                  <a:pt x="1490095" y="0"/>
                </a:lnTo>
                <a:lnTo>
                  <a:pt x="1737401" y="0"/>
                </a:lnTo>
                <a:lnTo>
                  <a:pt x="92869" y="951249"/>
                </a:lnTo>
                <a:cubicBezTo>
                  <a:pt x="83458" y="956688"/>
                  <a:pt x="72780" y="959546"/>
                  <a:pt x="61913" y="959536"/>
                </a:cubicBezTo>
                <a:cubicBezTo>
                  <a:pt x="27719" y="959536"/>
                  <a:pt x="0" y="931818"/>
                  <a:pt x="0" y="897624"/>
                </a:cubicBezTo>
                <a:close/>
              </a:path>
            </a:pathLst>
          </a:custGeom>
          <a:solidFill>
            <a:schemeClr val="accent6"/>
          </a:solidFill>
          <a:ln w="9525" cap="flat">
            <a:noFill/>
            <a:prstDash val="solid"/>
            <a:miter/>
          </a:ln>
        </p:spPr>
        <p:txBody>
          <a:bodyPr rtlCol="0" anchor="ctr"/>
          <a:lstStyle/>
          <a:p>
            <a:pPr marL="0" marR="0" lvl="0" indent="0" algn="l"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black"/>
              </a:solidFill>
              <a:effectLst/>
              <a:uLnTx/>
              <a:uFillTx/>
              <a:latin typeface="Calibri" panose="020F0502020204030204"/>
              <a:ea typeface="+mn-ea"/>
              <a:cs typeface="+mn-cs"/>
            </a:endParaRPr>
          </a:p>
        </p:txBody>
      </p:sp>
      <p:sp>
        <p:nvSpPr>
          <p:cNvPr id="8" name="Freeform: Shape 7">
            <a:extLst>
              <a:ext uri="{FF2B5EF4-FFF2-40B4-BE49-F238E27FC236}">
                <a16:creationId xmlns:a16="http://schemas.microsoft.com/office/drawing/2014/main" id="{D8DF7987-332F-4D6C-81C3-990F39C76C96}"/>
              </a:ext>
            </a:extLst>
          </p:cNvPr>
          <p:cNvSpPr/>
          <p:nvPr/>
        </p:nvSpPr>
        <p:spPr>
          <a:xfrm>
            <a:off x="10494433" y="2"/>
            <a:ext cx="849328" cy="357668"/>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805636108"/>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7EC5685-19F1-49DA-ADE5-D5D32F1659B0}"/>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a:extLst>
              <a:ext uri="{FF2B5EF4-FFF2-40B4-BE49-F238E27FC236}">
                <a16:creationId xmlns:a16="http://schemas.microsoft.com/office/drawing/2014/main" id="{AFFC0A4D-22A1-4554-B5DE-887974F4DF9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a:extLst>
              <a:ext uri="{FF2B5EF4-FFF2-40B4-BE49-F238E27FC236}">
                <a16:creationId xmlns:a16="http://schemas.microsoft.com/office/drawing/2014/main" id="{E99D5CDC-F2CE-410E-AD13-DDC235C71C6F}"/>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cap="none" spc="0" baseline="0">
                <a:solidFill>
                  <a:schemeClr val="tx1">
                    <a:tint val="75000"/>
                  </a:schemeClr>
                </a:solidFill>
                <a:latin typeface="+mn-lt"/>
              </a:defRPr>
            </a:lvl1pPr>
          </a:lstStyle>
          <a:p>
            <a:fld id="{82EDB8D0-98ED-4B86-9D5F-E61ADC70144D}" type="datetimeFigureOut">
              <a:rPr lang="en-US" smtClean="0"/>
              <a:pPr/>
              <a:t>4/5/2023</a:t>
            </a:fld>
            <a:endParaRPr lang="en-US" dirty="0"/>
          </a:p>
        </p:txBody>
      </p:sp>
      <p:sp>
        <p:nvSpPr>
          <p:cNvPr id="5" name="Footer Placeholder 4">
            <a:extLst>
              <a:ext uri="{FF2B5EF4-FFF2-40B4-BE49-F238E27FC236}">
                <a16:creationId xmlns:a16="http://schemas.microsoft.com/office/drawing/2014/main" id="{9340CD45-794A-4BB0-A427-0CE61AEAF484}"/>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cap="none" spc="0" baseline="0">
                <a:solidFill>
                  <a:schemeClr val="tx1">
                    <a:tint val="75000"/>
                  </a:schemeClr>
                </a:solidFill>
                <a:latin typeface="+mn-lt"/>
              </a:defRPr>
            </a:lvl1pPr>
          </a:lstStyle>
          <a:p>
            <a:endParaRPr lang="en-US"/>
          </a:p>
        </p:txBody>
      </p:sp>
      <p:sp>
        <p:nvSpPr>
          <p:cNvPr id="6" name="Slide Number Placeholder 5">
            <a:extLst>
              <a:ext uri="{FF2B5EF4-FFF2-40B4-BE49-F238E27FC236}">
                <a16:creationId xmlns:a16="http://schemas.microsoft.com/office/drawing/2014/main" id="{FCB3AB91-9588-4071-92D2-364F4A6ED092}"/>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cap="none" spc="0" baseline="0">
                <a:solidFill>
                  <a:schemeClr val="tx1">
                    <a:tint val="75000"/>
                  </a:schemeClr>
                </a:solidFill>
                <a:latin typeface="+mn-lt"/>
              </a:defRPr>
            </a:lvl1pPr>
          </a:lstStyle>
          <a:p>
            <a:fld id="{4854181D-6920-4594-9A5D-6CE56DC9F8B2}" type="slidenum">
              <a:rPr lang="en-US" smtClean="0"/>
              <a:pPr/>
              <a:t>‹#›</a:t>
            </a:fld>
            <a:endParaRPr lang="en-US"/>
          </a:p>
        </p:txBody>
      </p:sp>
    </p:spTree>
    <p:extLst>
      <p:ext uri="{BB962C8B-B14F-4D97-AF65-F5344CB8AC3E}">
        <p14:creationId xmlns:p14="http://schemas.microsoft.com/office/powerpoint/2010/main" val="3350416"/>
      </p:ext>
    </p:extLst>
  </p:cSld>
  <p:clrMap bg1="lt1" tx1="dk1" bg2="lt2" tx2="dk2" accent1="accent1" accent2="accent2" accent3="accent3" accent4="accent4" accent5="accent5" accent6="accent6" hlink="hlink" folHlink="folHlink"/>
  <p:sldLayoutIdLst>
    <p:sldLayoutId id="2147483682" r:id="rId1"/>
    <p:sldLayoutId id="2147483683" r:id="rId2"/>
    <p:sldLayoutId id="2147483684" r:id="rId3"/>
    <p:sldLayoutId id="2147483685" r:id="rId4"/>
    <p:sldLayoutId id="2147483675" r:id="rId5"/>
    <p:sldLayoutId id="2147483680" r:id="rId6"/>
    <p:sldLayoutId id="2147483676" r:id="rId7"/>
    <p:sldLayoutId id="2147483677" r:id="rId8"/>
    <p:sldLayoutId id="2147483678" r:id="rId9"/>
    <p:sldLayoutId id="2147483679" r:id="rId10"/>
    <p:sldLayoutId id="2147483681" r:id="rId11"/>
  </p:sldLayoutIdLst>
  <p:txStyles>
    <p:titleStyle>
      <a:lvl1pPr algn="l" defTabSz="914400" rtl="0" eaLnBrk="1" latinLnBrk="0" hangingPunct="1">
        <a:lnSpc>
          <a:spcPct val="90000"/>
        </a:lnSpc>
        <a:spcBef>
          <a:spcPct val="0"/>
        </a:spcBef>
        <a:buNone/>
        <a:defRPr sz="40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image" Target="../media/image4.jpeg"/><Relationship Id="rId1" Type="http://schemas.openxmlformats.org/officeDocument/2006/relationships/slideLayout" Target="../slideLayouts/slideLayout1.xml"/></Relationships>
</file>

<file path=ppt/slides/_rels/slide5.xml.rels><?xml version="1.0" encoding="UTF-8" standalone="yes"?>
<Relationships xmlns="http://schemas.openxmlformats.org/package/2006/relationships"><Relationship Id="rId2" Type="http://schemas.openxmlformats.org/officeDocument/2006/relationships/image" Target="../media/image5.jpe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7.jpe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9.xml.rels><?xml version="1.0" encoding="UTF-8" standalone="yes"?>
<Relationships xmlns="http://schemas.openxmlformats.org/package/2006/relationships"><Relationship Id="rId3" Type="http://schemas.openxmlformats.org/officeDocument/2006/relationships/hyperlink" Target="https://socialsci.libretexts.org/@go/page/66549" TargetMode="External"/><Relationship Id="rId2" Type="http://schemas.openxmlformats.org/officeDocument/2006/relationships/hyperlink" Target="https://search-ebscohost-com.ezproxy.uwtsd.ac.uk/login.aspx?direct=true&amp;db=nlebk&amp;AN=411650&amp;site=ehost-live" TargetMode="External"/><Relationship Id="rId1" Type="http://schemas.openxmlformats.org/officeDocument/2006/relationships/slideLayout" Target="../slideLayouts/slideLayout1.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7289C6-B3C8-9256-3FFA-F93700E914E1}"/>
              </a:ext>
            </a:extLst>
          </p:cNvPr>
          <p:cNvSpPr>
            <a:spLocks noGrp="1"/>
          </p:cNvSpPr>
          <p:nvPr>
            <p:ph type="ctrTitle"/>
          </p:nvPr>
        </p:nvSpPr>
        <p:spPr/>
        <p:txBody>
          <a:bodyPr>
            <a:normAutofit fontScale="90000"/>
          </a:bodyPr>
          <a:lstStyle/>
          <a:p>
            <a:pPr marL="0" marR="0" lvl="0" indent="0" defTabSz="914400" rtl="0" eaLnBrk="1" fontAlgn="auto" latinLnBrk="0" hangingPunct="1">
              <a:lnSpc>
                <a:spcPct val="90000"/>
              </a:lnSpc>
              <a:spcBef>
                <a:spcPts val="1000"/>
              </a:spcBef>
              <a:spcAft>
                <a:spcPts val="0"/>
              </a:spcAft>
              <a:tabLst/>
              <a:defRPr/>
            </a:pPr>
            <a:r>
              <a:rPr kumimoji="0" lang="en-GB" sz="2400" b="0" i="0" u="none" strike="noStrike" kern="1200" cap="none" spc="0" normalizeH="0" baseline="0" noProof="0" dirty="0">
                <a:ln>
                  <a:noFill/>
                </a:ln>
                <a:solidFill>
                  <a:srgbClr val="000000"/>
                </a:solidFill>
                <a:effectLst/>
                <a:uLnTx/>
                <a:uFillTx/>
                <a:latin typeface="Univers"/>
                <a:ea typeface="+mn-ea"/>
                <a:cs typeface="+mn-cs"/>
              </a:rPr>
              <a:t>Student name: Tamanna Chowdhury</a:t>
            </a:r>
            <a:br>
              <a:rPr kumimoji="0" lang="en-GB" sz="2400" b="0" i="0" u="none" strike="noStrike" kern="1200" cap="none" spc="0" normalizeH="0" baseline="0" noProof="0" dirty="0">
                <a:ln>
                  <a:noFill/>
                </a:ln>
                <a:solidFill>
                  <a:srgbClr val="000000"/>
                </a:solidFill>
                <a:effectLst/>
                <a:uLnTx/>
                <a:uFillTx/>
                <a:latin typeface="Univers"/>
                <a:ea typeface="+mn-ea"/>
                <a:cs typeface="+mn-cs"/>
              </a:rPr>
            </a:br>
            <a:r>
              <a:rPr kumimoji="0" lang="en-GB" sz="2400" b="0" i="0" u="none" strike="noStrike" kern="1200" cap="none" spc="0" normalizeH="0" baseline="0" noProof="0" dirty="0">
                <a:ln>
                  <a:noFill/>
                </a:ln>
                <a:solidFill>
                  <a:srgbClr val="000000"/>
                </a:solidFill>
                <a:effectLst/>
                <a:uLnTx/>
                <a:uFillTx/>
                <a:latin typeface="Univers"/>
                <a:ea typeface="+mn-ea"/>
                <a:cs typeface="+mn-cs"/>
              </a:rPr>
              <a:t>Programme: Certificate of Higher Education-Health and Social Care</a:t>
            </a:r>
            <a:br>
              <a:rPr kumimoji="0" lang="en-GB" sz="2400" b="0" i="0" u="none" strike="noStrike" kern="1200" cap="none" spc="0" normalizeH="0" baseline="0" noProof="0" dirty="0">
                <a:ln>
                  <a:noFill/>
                </a:ln>
                <a:solidFill>
                  <a:srgbClr val="000000"/>
                </a:solidFill>
                <a:effectLst/>
                <a:uLnTx/>
                <a:uFillTx/>
                <a:latin typeface="Univers"/>
                <a:ea typeface="+mn-ea"/>
                <a:cs typeface="+mn-cs"/>
              </a:rPr>
            </a:br>
            <a:r>
              <a:rPr kumimoji="0" lang="en-GB" sz="2400" b="0" i="0" u="none" strike="noStrike" kern="1200" cap="none" spc="0" normalizeH="0" baseline="0" noProof="0" dirty="0">
                <a:ln>
                  <a:noFill/>
                </a:ln>
                <a:solidFill>
                  <a:srgbClr val="000000"/>
                </a:solidFill>
                <a:effectLst/>
                <a:uLnTx/>
                <a:uFillTx/>
                <a:latin typeface="Univers"/>
                <a:ea typeface="+mn-ea"/>
                <a:cs typeface="+mn-cs"/>
              </a:rPr>
              <a:t>Module: Effective Team Working and Communication</a:t>
            </a:r>
            <a:br>
              <a:rPr kumimoji="0" lang="en-GB" sz="2400" b="0" i="0" u="none" strike="noStrike" kern="1200" cap="none" spc="0" normalizeH="0" baseline="0" noProof="0" dirty="0">
                <a:ln>
                  <a:noFill/>
                </a:ln>
                <a:solidFill>
                  <a:srgbClr val="000000"/>
                </a:solidFill>
                <a:effectLst/>
                <a:uLnTx/>
                <a:uFillTx/>
                <a:latin typeface="Univers"/>
                <a:ea typeface="+mn-ea"/>
                <a:cs typeface="+mn-cs"/>
              </a:rPr>
            </a:br>
            <a:r>
              <a:rPr kumimoji="0" lang="en-GB" sz="2400" b="0" i="0" u="none" strike="noStrike" kern="1200" cap="none" spc="0" normalizeH="0" baseline="0" noProof="0" dirty="0">
                <a:ln>
                  <a:noFill/>
                </a:ln>
                <a:solidFill>
                  <a:srgbClr val="000000"/>
                </a:solidFill>
                <a:effectLst/>
                <a:uLnTx/>
                <a:uFillTx/>
                <a:latin typeface="Univers"/>
                <a:ea typeface="+mn-ea"/>
                <a:cs typeface="+mn-cs"/>
              </a:rPr>
              <a:t>Module code: BMSW4002</a:t>
            </a:r>
            <a:br>
              <a:rPr kumimoji="0" lang="en-GB" sz="2400" b="0" i="0" u="none" strike="noStrike" kern="1200" cap="none" spc="0" normalizeH="0" baseline="0" noProof="0" dirty="0">
                <a:ln>
                  <a:noFill/>
                </a:ln>
                <a:solidFill>
                  <a:srgbClr val="000000"/>
                </a:solidFill>
                <a:effectLst/>
                <a:uLnTx/>
                <a:uFillTx/>
                <a:latin typeface="Univers"/>
                <a:ea typeface="+mn-ea"/>
                <a:cs typeface="+mn-cs"/>
              </a:rPr>
            </a:br>
            <a:endParaRPr lang="en-GB" dirty="0"/>
          </a:p>
        </p:txBody>
      </p:sp>
      <p:sp>
        <p:nvSpPr>
          <p:cNvPr id="3" name="Subtitle 2">
            <a:extLst>
              <a:ext uri="{FF2B5EF4-FFF2-40B4-BE49-F238E27FC236}">
                <a16:creationId xmlns:a16="http://schemas.microsoft.com/office/drawing/2014/main" id="{206FA80D-4C86-588D-02A4-74F77D2B87C3}"/>
              </a:ext>
            </a:extLst>
          </p:cNvPr>
          <p:cNvSpPr>
            <a:spLocks noGrp="1"/>
          </p:cNvSpPr>
          <p:nvPr>
            <p:ph type="subTitle" idx="1"/>
          </p:nvPr>
        </p:nvSpPr>
        <p:spPr/>
        <p:txBody>
          <a:bodyPr/>
          <a:lstStyle/>
          <a:p>
            <a:r>
              <a:rPr lang="en-GB" dirty="0"/>
              <a:t>Assignment title</a:t>
            </a:r>
            <a:r>
              <a:rPr lang="en-GB"/>
              <a:t>: Presentation- </a:t>
            </a:r>
            <a:r>
              <a:rPr lang="en-GB" dirty="0"/>
              <a:t>Strategies for Effective Communication in a Business Setting</a:t>
            </a:r>
          </a:p>
        </p:txBody>
      </p:sp>
    </p:spTree>
    <p:extLst>
      <p:ext uri="{BB962C8B-B14F-4D97-AF65-F5344CB8AC3E}">
        <p14:creationId xmlns:p14="http://schemas.microsoft.com/office/powerpoint/2010/main" val="3593538668"/>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8563427-1569-D41C-A205-6315A0628719}"/>
              </a:ext>
            </a:extLst>
          </p:cNvPr>
          <p:cNvSpPr>
            <a:spLocks noGrp="1"/>
          </p:cNvSpPr>
          <p:nvPr>
            <p:ph type="title"/>
          </p:nvPr>
        </p:nvSpPr>
        <p:spPr/>
        <p:txBody>
          <a:bodyPr/>
          <a:lstStyle/>
          <a:p>
            <a:r>
              <a:rPr lang="en-GB" dirty="0"/>
              <a:t>Communication</a:t>
            </a:r>
            <a:br>
              <a:rPr lang="en-GB" dirty="0"/>
            </a:br>
            <a:endParaRPr lang="en-GB" dirty="0"/>
          </a:p>
        </p:txBody>
      </p:sp>
      <p:sp>
        <p:nvSpPr>
          <p:cNvPr id="3" name="Content Placeholder 2">
            <a:extLst>
              <a:ext uri="{FF2B5EF4-FFF2-40B4-BE49-F238E27FC236}">
                <a16:creationId xmlns:a16="http://schemas.microsoft.com/office/drawing/2014/main" id="{12861BB6-F8D0-DC2B-14CE-6EA61F44458F}"/>
              </a:ext>
            </a:extLst>
          </p:cNvPr>
          <p:cNvSpPr>
            <a:spLocks noGrp="1"/>
          </p:cNvSpPr>
          <p:nvPr>
            <p:ph idx="1"/>
          </p:nvPr>
        </p:nvSpPr>
        <p:spPr/>
        <p:txBody>
          <a:bodyPr>
            <a:normAutofit/>
          </a:bodyPr>
          <a:lstStyle/>
          <a:p>
            <a:r>
              <a:rPr lang="en-GB" sz="1800" dirty="0"/>
              <a:t>Purpose of the communication</a:t>
            </a:r>
          </a:p>
        </p:txBody>
      </p:sp>
      <p:graphicFrame>
        <p:nvGraphicFramePr>
          <p:cNvPr id="5" name="Diagram 4">
            <a:extLst>
              <a:ext uri="{FF2B5EF4-FFF2-40B4-BE49-F238E27FC236}">
                <a16:creationId xmlns:a16="http://schemas.microsoft.com/office/drawing/2014/main" id="{5070DBF8-3BCD-6482-92BD-5D4D341086FC}"/>
              </a:ext>
            </a:extLst>
          </p:cNvPr>
          <p:cNvGraphicFramePr/>
          <p:nvPr>
            <p:extLst>
              <p:ext uri="{D42A27DB-BD31-4B8C-83A1-F6EECF244321}">
                <p14:modId xmlns:p14="http://schemas.microsoft.com/office/powerpoint/2010/main" val="4119463676"/>
              </p:ext>
            </p:extLst>
          </p:nvPr>
        </p:nvGraphicFramePr>
        <p:xfrm>
          <a:off x="2019299" y="1690688"/>
          <a:ext cx="7458333" cy="4265612"/>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32864346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EFA0203-1E46-2D56-A0F9-6EF2A47651C2}"/>
              </a:ext>
            </a:extLst>
          </p:cNvPr>
          <p:cNvSpPr>
            <a:spLocks noGrp="1"/>
          </p:cNvSpPr>
          <p:nvPr>
            <p:ph type="title"/>
          </p:nvPr>
        </p:nvSpPr>
        <p:spPr/>
        <p:txBody>
          <a:bodyPr/>
          <a:lstStyle/>
          <a:p>
            <a:r>
              <a:rPr lang="en-GB" dirty="0"/>
              <a:t>Strategies for Effective Communication </a:t>
            </a:r>
          </a:p>
        </p:txBody>
      </p:sp>
      <p:sp>
        <p:nvSpPr>
          <p:cNvPr id="3" name="Content Placeholder 2">
            <a:extLst>
              <a:ext uri="{FF2B5EF4-FFF2-40B4-BE49-F238E27FC236}">
                <a16:creationId xmlns:a16="http://schemas.microsoft.com/office/drawing/2014/main" id="{429BA292-FEB5-D44F-807D-A5D65086BC62}"/>
              </a:ext>
            </a:extLst>
          </p:cNvPr>
          <p:cNvSpPr>
            <a:spLocks noGrp="1"/>
          </p:cNvSpPr>
          <p:nvPr>
            <p:ph idx="1"/>
          </p:nvPr>
        </p:nvSpPr>
        <p:spPr/>
        <p:txBody>
          <a:bodyPr/>
          <a:lstStyle/>
          <a:p>
            <a:r>
              <a:rPr lang="en-GB" dirty="0"/>
              <a:t>Be flexible towards others</a:t>
            </a:r>
          </a:p>
          <a:p>
            <a:r>
              <a:rPr lang="en-GB" dirty="0"/>
              <a:t>Use great communication tools</a:t>
            </a:r>
          </a:p>
          <a:p>
            <a:r>
              <a:rPr lang="en-GB" dirty="0"/>
              <a:t>Maintain consistency to establish strong employment bond</a:t>
            </a:r>
          </a:p>
          <a:p>
            <a:r>
              <a:rPr lang="en-GB" dirty="0"/>
              <a:t>Be open to provide feedback</a:t>
            </a:r>
          </a:p>
          <a:p>
            <a:pPr marL="0" indent="0">
              <a:buNone/>
            </a:pPr>
            <a:endParaRPr lang="en-GB" dirty="0"/>
          </a:p>
          <a:p>
            <a:pPr marL="0" indent="0">
              <a:buNone/>
            </a:pPr>
            <a:endParaRPr lang="en-GB" dirty="0"/>
          </a:p>
          <a:p>
            <a:endParaRPr lang="en-GB" dirty="0"/>
          </a:p>
        </p:txBody>
      </p:sp>
    </p:spTree>
    <p:extLst>
      <p:ext uri="{BB962C8B-B14F-4D97-AF65-F5344CB8AC3E}">
        <p14:creationId xmlns:p14="http://schemas.microsoft.com/office/powerpoint/2010/main" val="2292604259"/>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8930EBA3-4D2E-42E8-B828-834555328D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bwMode="white">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defPPr>
              <a:defRPr lang="en-US"/>
            </a:defPPr>
            <a:lvl1pPr marL="0" algn="l" defTabSz="914400" rtl="0" eaLnBrk="1" latinLnBrk="0" hangingPunct="1">
              <a:defRPr sz="1800" kern="1200">
                <a:solidFill>
                  <a:schemeClr val="lt1"/>
                </a:solidFill>
                <a:latin typeface="+mn-lt"/>
                <a:ea typeface="+mn-ea"/>
                <a:cs typeface="+mn-cs"/>
              </a:defRPr>
            </a:lvl1pPr>
            <a:lvl2pPr marL="457200" algn="l" defTabSz="914400" rtl="0" eaLnBrk="1" latinLnBrk="0" hangingPunct="1">
              <a:defRPr sz="1800" kern="1200">
                <a:solidFill>
                  <a:schemeClr val="lt1"/>
                </a:solidFill>
                <a:latin typeface="+mn-lt"/>
                <a:ea typeface="+mn-ea"/>
                <a:cs typeface="+mn-cs"/>
              </a:defRPr>
            </a:lvl2pPr>
            <a:lvl3pPr marL="914400" algn="l" defTabSz="914400" rtl="0" eaLnBrk="1" latinLnBrk="0" hangingPunct="1">
              <a:defRPr sz="1800" kern="1200">
                <a:solidFill>
                  <a:schemeClr val="lt1"/>
                </a:solidFill>
                <a:latin typeface="+mn-lt"/>
                <a:ea typeface="+mn-ea"/>
                <a:cs typeface="+mn-cs"/>
              </a:defRPr>
            </a:lvl3pPr>
            <a:lvl4pPr marL="1371600" algn="l" defTabSz="914400" rtl="0" eaLnBrk="1" latinLnBrk="0" hangingPunct="1">
              <a:defRPr sz="1800" kern="1200">
                <a:solidFill>
                  <a:schemeClr val="lt1"/>
                </a:solidFill>
                <a:latin typeface="+mn-lt"/>
                <a:ea typeface="+mn-ea"/>
                <a:cs typeface="+mn-cs"/>
              </a:defRPr>
            </a:lvl4pPr>
            <a:lvl5pPr marL="1828800" algn="l" defTabSz="914400" rtl="0" eaLnBrk="1" latinLnBrk="0" hangingPunct="1">
              <a:defRPr sz="1800" kern="1200">
                <a:solidFill>
                  <a:schemeClr val="lt1"/>
                </a:solidFill>
                <a:latin typeface="+mn-lt"/>
                <a:ea typeface="+mn-ea"/>
                <a:cs typeface="+mn-cs"/>
              </a:defRPr>
            </a:lvl5pPr>
            <a:lvl6pPr marL="2286000" algn="l" defTabSz="914400" rtl="0" eaLnBrk="1" latinLnBrk="0" hangingPunct="1">
              <a:defRPr sz="1800" kern="1200">
                <a:solidFill>
                  <a:schemeClr val="lt1"/>
                </a:solidFill>
                <a:latin typeface="+mn-lt"/>
                <a:ea typeface="+mn-ea"/>
                <a:cs typeface="+mn-cs"/>
              </a:defRPr>
            </a:lvl6pPr>
            <a:lvl7pPr marL="2743200" algn="l" defTabSz="914400" rtl="0" eaLnBrk="1" latinLnBrk="0" hangingPunct="1">
              <a:defRPr sz="1800" kern="1200">
                <a:solidFill>
                  <a:schemeClr val="lt1"/>
                </a:solidFill>
                <a:latin typeface="+mn-lt"/>
                <a:ea typeface="+mn-ea"/>
                <a:cs typeface="+mn-cs"/>
              </a:defRPr>
            </a:lvl7pPr>
            <a:lvl8pPr marL="3200400" algn="l" defTabSz="914400" rtl="0" eaLnBrk="1" latinLnBrk="0" hangingPunct="1">
              <a:defRPr sz="1800" kern="1200">
                <a:solidFill>
                  <a:schemeClr val="lt1"/>
                </a:solidFill>
                <a:latin typeface="+mn-lt"/>
                <a:ea typeface="+mn-ea"/>
                <a:cs typeface="+mn-cs"/>
              </a:defRPr>
            </a:lvl8pPr>
            <a:lvl9pPr marL="3657600" algn="l" defTabSz="914400" rtl="0" eaLnBrk="1" latinLnBrk="0" hangingPunct="1">
              <a:defRPr sz="1800" kern="1200">
                <a:solidFill>
                  <a:schemeClr val="lt1"/>
                </a:solidFill>
                <a:latin typeface="+mn-lt"/>
                <a:ea typeface="+mn-ea"/>
                <a:cs typeface="+mn-cs"/>
              </a:defRPr>
            </a:lvl9p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11" name="Arc 10">
            <a:extLst>
              <a:ext uri="{FF2B5EF4-FFF2-40B4-BE49-F238E27FC236}">
                <a16:creationId xmlns:a16="http://schemas.microsoft.com/office/drawing/2014/main" id="{E58B2195-5055-402F-A3E7-53FF0E4980C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8525836" y="775849"/>
            <a:ext cx="2987899" cy="2987899"/>
          </a:xfrm>
          <a:prstGeom prst="arc">
            <a:avLst>
              <a:gd name="adj1" fmla="val 14441841"/>
              <a:gd name="adj2" fmla="val 0"/>
            </a:avLst>
          </a:prstGeom>
          <a:ln w="127000" cap="rnd">
            <a:solidFill>
              <a:schemeClr val="accent4"/>
            </a:solidFill>
            <a:prstDash val="dash"/>
            <a:miter lim="800000"/>
          </a:ln>
        </p:spPr>
        <p:style>
          <a:lnRef idx="1">
            <a:schemeClr val="accent1"/>
          </a:lnRef>
          <a:fillRef idx="0">
            <a:schemeClr val="accent1"/>
          </a:fillRef>
          <a:effectRef idx="0">
            <a:schemeClr val="accent1"/>
          </a:effectRef>
          <a:fontRef idx="minor">
            <a:schemeClr val="tx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000000"/>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E7DE4A7-A542-17F0-5242-338893E0F3A8}"/>
              </a:ext>
            </a:extLst>
          </p:cNvPr>
          <p:cNvSpPr>
            <a:spLocks noGrp="1"/>
          </p:cNvSpPr>
          <p:nvPr>
            <p:ph type="ctrTitle"/>
          </p:nvPr>
        </p:nvSpPr>
        <p:spPr>
          <a:xfrm>
            <a:off x="6417732" y="957715"/>
            <a:ext cx="5130798" cy="2750419"/>
          </a:xfrm>
        </p:spPr>
        <p:txBody>
          <a:bodyPr>
            <a:normAutofit/>
          </a:bodyPr>
          <a:lstStyle/>
          <a:p>
            <a:r>
              <a:rPr lang="en-GB" sz="5100" dirty="0"/>
              <a:t>Communication Model’s</a:t>
            </a:r>
          </a:p>
        </p:txBody>
      </p:sp>
      <p:sp>
        <p:nvSpPr>
          <p:cNvPr id="3" name="Subtitle 2">
            <a:extLst>
              <a:ext uri="{FF2B5EF4-FFF2-40B4-BE49-F238E27FC236}">
                <a16:creationId xmlns:a16="http://schemas.microsoft.com/office/drawing/2014/main" id="{FC24FC58-1590-0925-FDA4-7EACA521F069}"/>
              </a:ext>
            </a:extLst>
          </p:cNvPr>
          <p:cNvSpPr>
            <a:spLocks noGrp="1"/>
          </p:cNvSpPr>
          <p:nvPr>
            <p:ph type="subTitle" idx="1"/>
          </p:nvPr>
        </p:nvSpPr>
        <p:spPr>
          <a:xfrm>
            <a:off x="6223002" y="2930008"/>
            <a:ext cx="5130798" cy="2307022"/>
          </a:xfrm>
        </p:spPr>
        <p:txBody>
          <a:bodyPr>
            <a:normAutofit fontScale="77500" lnSpcReduction="20000"/>
          </a:bodyPr>
          <a:lstStyle/>
          <a:p>
            <a:endParaRPr lang="en-GB" dirty="0"/>
          </a:p>
          <a:p>
            <a:endParaRPr lang="en-GB" dirty="0"/>
          </a:p>
          <a:p>
            <a:endParaRPr lang="en-GB" dirty="0"/>
          </a:p>
          <a:p>
            <a:endParaRPr lang="en-GB" sz="1600" dirty="0"/>
          </a:p>
          <a:p>
            <a:pPr algn="just"/>
            <a:r>
              <a:rPr lang="en-GB" sz="1600" dirty="0">
                <a:latin typeface="Arial" panose="020B0604020202020204" pitchFamily="34" charset="0"/>
                <a:cs typeface="Arial" panose="020B0604020202020204" pitchFamily="34" charset="0"/>
              </a:rPr>
              <a:t>                There are many communication process models and theories to understand the process involved in it as developed by different people, but it is time and space consuming to consider all the communication models. It is, therefore, desirable to become acquainted with some significant and important models which serve the purpose of understanding the process of communication (Rayudu</a:t>
            </a:r>
            <a:r>
              <a:rPr lang="en-GB" sz="1600" dirty="0"/>
              <a:t>, 2009).</a:t>
            </a:r>
          </a:p>
          <a:p>
            <a:endParaRPr lang="en-GB" sz="1600" dirty="0"/>
          </a:p>
          <a:p>
            <a:endParaRPr lang="en-GB" dirty="0"/>
          </a:p>
        </p:txBody>
      </p:sp>
      <p:pic>
        <p:nvPicPr>
          <p:cNvPr id="4" name="Picture 3" descr="Green dialogue boxes">
            <a:extLst>
              <a:ext uri="{FF2B5EF4-FFF2-40B4-BE49-F238E27FC236}">
                <a16:creationId xmlns:a16="http://schemas.microsoft.com/office/drawing/2014/main" id="{5738C7BE-CC83-C72F-F2B4-E681CDEE7195}"/>
              </a:ext>
            </a:extLst>
          </p:cNvPr>
          <p:cNvPicPr>
            <a:picLocks noChangeAspect="1"/>
          </p:cNvPicPr>
          <p:nvPr/>
        </p:nvPicPr>
        <p:blipFill>
          <a:blip r:embed="rId2"/>
          <a:stretch>
            <a:fillRect/>
          </a:stretch>
        </p:blipFill>
        <p:spPr>
          <a:xfrm>
            <a:off x="0" y="993778"/>
            <a:ext cx="5850384" cy="4870444"/>
          </a:xfrm>
          <a:custGeom>
            <a:avLst/>
            <a:gdLst/>
            <a:ahLst/>
            <a:cxnLst/>
            <a:rect l="l" t="t" r="r" b="b"/>
            <a:pathLst>
              <a:path w="6094252" h="6857998">
                <a:moveTo>
                  <a:pt x="0" y="0"/>
                </a:moveTo>
                <a:lnTo>
                  <a:pt x="5898122" y="0"/>
                </a:lnTo>
                <a:cubicBezTo>
                  <a:pt x="6006442" y="0"/>
                  <a:pt x="6094252" y="87810"/>
                  <a:pt x="6094252" y="196130"/>
                </a:cubicBezTo>
                <a:lnTo>
                  <a:pt x="6094252" y="6661869"/>
                </a:lnTo>
                <a:cubicBezTo>
                  <a:pt x="6094252" y="6756649"/>
                  <a:pt x="6027023" y="6835726"/>
                  <a:pt x="5937649" y="6854015"/>
                </a:cubicBezTo>
                <a:lnTo>
                  <a:pt x="5898132" y="6857998"/>
                </a:lnTo>
                <a:lnTo>
                  <a:pt x="0" y="6857998"/>
                </a:lnTo>
                <a:close/>
              </a:path>
            </a:pathLst>
          </a:custGeom>
        </p:spPr>
      </p:pic>
      <p:sp>
        <p:nvSpPr>
          <p:cNvPr id="13" name="Oval 12">
            <a:extLst>
              <a:ext uri="{FF2B5EF4-FFF2-40B4-BE49-F238E27FC236}">
                <a16:creationId xmlns:a16="http://schemas.microsoft.com/office/drawing/2014/main" id="{528AA953-F4F9-4DC5-97C7-491F4AF937D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097079" y="5607717"/>
            <a:ext cx="513442" cy="499514"/>
          </a:xfrm>
          <a:prstGeom prst="ellipse">
            <a:avLst/>
          </a:prstGeom>
          <a:solidFill>
            <a:schemeClr val="accent5"/>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srgbClr val="FFFFFF"/>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190464232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49B7602-C67F-8A09-2017-1B8B8AD04D8E}"/>
              </a:ext>
            </a:extLst>
          </p:cNvPr>
          <p:cNvSpPr>
            <a:spLocks noGrp="1"/>
          </p:cNvSpPr>
          <p:nvPr>
            <p:ph type="title"/>
          </p:nvPr>
        </p:nvSpPr>
        <p:spPr/>
        <p:txBody>
          <a:bodyPr/>
          <a:lstStyle/>
          <a:p>
            <a:r>
              <a:rPr lang="en-GB" dirty="0"/>
              <a:t>Shannon's Model of the Communication Process</a:t>
            </a:r>
          </a:p>
        </p:txBody>
      </p:sp>
      <p:pic>
        <p:nvPicPr>
          <p:cNvPr id="4" name="Content Placeholder 3" descr="Diagram&#10;&#10;Description automatically generated">
            <a:extLst>
              <a:ext uri="{FF2B5EF4-FFF2-40B4-BE49-F238E27FC236}">
                <a16:creationId xmlns:a16="http://schemas.microsoft.com/office/drawing/2014/main" id="{E47E3A10-1C47-C4BE-8E82-BBEACFE7DC28}"/>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307771" y="1690687"/>
            <a:ext cx="8523515" cy="4802187"/>
          </a:xfrm>
          <a:prstGeom prst="rect">
            <a:avLst/>
          </a:prstGeom>
          <a:noFill/>
          <a:ln>
            <a:noFill/>
          </a:ln>
        </p:spPr>
      </p:pic>
    </p:spTree>
    <p:extLst>
      <p:ext uri="{BB962C8B-B14F-4D97-AF65-F5344CB8AC3E}">
        <p14:creationId xmlns:p14="http://schemas.microsoft.com/office/powerpoint/2010/main" val="1902138589"/>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C2C78D9-AE28-7D16-D340-A4598541882E}"/>
              </a:ext>
            </a:extLst>
          </p:cNvPr>
          <p:cNvSpPr>
            <a:spLocks noGrp="1"/>
          </p:cNvSpPr>
          <p:nvPr>
            <p:ph type="title"/>
          </p:nvPr>
        </p:nvSpPr>
        <p:spPr/>
        <p:txBody>
          <a:bodyPr/>
          <a:lstStyle/>
          <a:p>
            <a:r>
              <a:rPr lang="en-GB" dirty="0" err="1"/>
              <a:t>Berlo’s</a:t>
            </a:r>
            <a:r>
              <a:rPr lang="en-GB" dirty="0"/>
              <a:t> model of communication</a:t>
            </a:r>
          </a:p>
        </p:txBody>
      </p:sp>
      <p:pic>
        <p:nvPicPr>
          <p:cNvPr id="4" name="Content Placeholder 3">
            <a:extLst>
              <a:ext uri="{FF2B5EF4-FFF2-40B4-BE49-F238E27FC236}">
                <a16:creationId xmlns:a16="http://schemas.microsoft.com/office/drawing/2014/main" id="{5D418260-2D5C-BD7E-6B86-1787D681899A}"/>
              </a:ext>
            </a:extLst>
          </p:cNvPr>
          <p:cNvPicPr>
            <a:picLocks noGrp="1" noChangeAspect="1"/>
          </p:cNvPicPr>
          <p:nvPr>
            <p:ph idx="1"/>
          </p:nvPr>
        </p:nvPicPr>
        <p:blipFill>
          <a:blip r:embed="rId2"/>
          <a:stretch>
            <a:fillRect/>
          </a:stretch>
        </p:blipFill>
        <p:spPr>
          <a:xfrm>
            <a:off x="970156" y="2040583"/>
            <a:ext cx="10383644" cy="4356267"/>
          </a:xfrm>
          <a:prstGeom prst="rect">
            <a:avLst/>
          </a:prstGeom>
        </p:spPr>
      </p:pic>
    </p:spTree>
    <p:extLst>
      <p:ext uri="{BB962C8B-B14F-4D97-AF65-F5344CB8AC3E}">
        <p14:creationId xmlns:p14="http://schemas.microsoft.com/office/powerpoint/2010/main" val="2969799687"/>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73A902C-6F20-89D2-B786-DB83D34C1FD3}"/>
              </a:ext>
            </a:extLst>
          </p:cNvPr>
          <p:cNvSpPr>
            <a:spLocks noGrp="1"/>
          </p:cNvSpPr>
          <p:nvPr>
            <p:ph type="title"/>
          </p:nvPr>
        </p:nvSpPr>
        <p:spPr/>
        <p:txBody>
          <a:bodyPr/>
          <a:lstStyle/>
          <a:p>
            <a:r>
              <a:rPr lang="en-GB" dirty="0"/>
              <a:t>Schramm’s model of communication</a:t>
            </a:r>
          </a:p>
        </p:txBody>
      </p:sp>
      <p:pic>
        <p:nvPicPr>
          <p:cNvPr id="4" name="Content Placeholder 3" descr="Schramm's Model of communication - QS Study">
            <a:extLst>
              <a:ext uri="{FF2B5EF4-FFF2-40B4-BE49-F238E27FC236}">
                <a16:creationId xmlns:a16="http://schemas.microsoft.com/office/drawing/2014/main" id="{3F5E1151-05F8-90B2-1C1E-3988536AE562}"/>
              </a:ext>
            </a:extLst>
          </p:cNvPr>
          <p:cNvPicPr>
            <a:picLocks noGrp="1" noChangeAspect="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2921000" y="2167731"/>
            <a:ext cx="6350000" cy="3175000"/>
          </a:xfrm>
          <a:prstGeom prst="rect">
            <a:avLst/>
          </a:prstGeom>
          <a:noFill/>
          <a:ln>
            <a:noFill/>
          </a:ln>
        </p:spPr>
      </p:pic>
    </p:spTree>
    <p:extLst>
      <p:ext uri="{BB962C8B-B14F-4D97-AF65-F5344CB8AC3E}">
        <p14:creationId xmlns:p14="http://schemas.microsoft.com/office/powerpoint/2010/main" val="1682402025"/>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21DBB4F-4E63-54DB-DF91-327B5D979EE0}"/>
              </a:ext>
            </a:extLst>
          </p:cNvPr>
          <p:cNvSpPr>
            <a:spLocks noGrp="1"/>
          </p:cNvSpPr>
          <p:nvPr>
            <p:ph type="ctrTitle"/>
          </p:nvPr>
        </p:nvSpPr>
        <p:spPr/>
        <p:txBody>
          <a:bodyPr/>
          <a:lstStyle/>
          <a:p>
            <a:r>
              <a:rPr lang="en-GB" dirty="0"/>
              <a:t>Conclusion </a:t>
            </a:r>
          </a:p>
        </p:txBody>
      </p:sp>
      <p:sp>
        <p:nvSpPr>
          <p:cNvPr id="3" name="Subtitle 2">
            <a:extLst>
              <a:ext uri="{FF2B5EF4-FFF2-40B4-BE49-F238E27FC236}">
                <a16:creationId xmlns:a16="http://schemas.microsoft.com/office/drawing/2014/main" id="{DC0FD09E-C779-4B00-2EE2-BFFAF11D8C87}"/>
              </a:ext>
            </a:extLst>
          </p:cNvPr>
          <p:cNvSpPr>
            <a:spLocks noGrp="1"/>
          </p:cNvSpPr>
          <p:nvPr>
            <p:ph type="subTitle" idx="1"/>
          </p:nvPr>
        </p:nvSpPr>
        <p:spPr/>
        <p:txBody>
          <a:bodyPr/>
          <a:lstStyle/>
          <a:p>
            <a:r>
              <a:rPr lang="en-GB" dirty="0"/>
              <a:t>Effective communication is the key for business success</a:t>
            </a:r>
          </a:p>
        </p:txBody>
      </p:sp>
    </p:spTree>
    <p:extLst>
      <p:ext uri="{BB962C8B-B14F-4D97-AF65-F5344CB8AC3E}">
        <p14:creationId xmlns:p14="http://schemas.microsoft.com/office/powerpoint/2010/main" val="404739099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5526CBA-1D3E-10B8-5168-F9603911100C}"/>
              </a:ext>
            </a:extLst>
          </p:cNvPr>
          <p:cNvSpPr>
            <a:spLocks noGrp="1"/>
          </p:cNvSpPr>
          <p:nvPr>
            <p:ph type="ctrTitle"/>
          </p:nvPr>
        </p:nvSpPr>
        <p:spPr>
          <a:xfrm>
            <a:off x="1524000" y="1122363"/>
            <a:ext cx="9144000" cy="1015356"/>
          </a:xfrm>
        </p:spPr>
        <p:txBody>
          <a:bodyPr/>
          <a:lstStyle/>
          <a:p>
            <a:r>
              <a:rPr lang="en-GB" dirty="0"/>
              <a:t>References</a:t>
            </a:r>
          </a:p>
        </p:txBody>
      </p:sp>
      <p:sp>
        <p:nvSpPr>
          <p:cNvPr id="3" name="Subtitle 2">
            <a:extLst>
              <a:ext uri="{FF2B5EF4-FFF2-40B4-BE49-F238E27FC236}">
                <a16:creationId xmlns:a16="http://schemas.microsoft.com/office/drawing/2014/main" id="{5C82219C-2CA8-0C95-B586-B72E60F28380}"/>
              </a:ext>
            </a:extLst>
          </p:cNvPr>
          <p:cNvSpPr>
            <a:spLocks noGrp="1"/>
          </p:cNvSpPr>
          <p:nvPr>
            <p:ph type="subTitle" idx="1"/>
          </p:nvPr>
        </p:nvSpPr>
        <p:spPr>
          <a:xfrm>
            <a:off x="420131" y="2286000"/>
            <a:ext cx="11195220" cy="4880919"/>
          </a:xfrm>
        </p:spPr>
        <p:txBody>
          <a:bodyPr>
            <a:normAutofit/>
          </a:bodyPr>
          <a:lstStyle/>
          <a:p>
            <a:r>
              <a:rPr lang="en-GB" sz="1800" dirty="0">
                <a:effectLst/>
                <a:latin typeface="Calibri" panose="020F0502020204030204" pitchFamily="34" charset="0"/>
                <a:ea typeface="DengXian" panose="02010600030101010101" pitchFamily="2" charset="-122"/>
                <a:cs typeface="Times New Roman" panose="02020603050405020304" pitchFamily="18" charset="0"/>
              </a:rPr>
              <a:t>Rayudu, C., (2009) </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Communication, Global Media, Mumbai</a:t>
            </a:r>
            <a:r>
              <a:rPr lang="en-GB" sz="1800" dirty="0">
                <a:effectLst/>
                <a:latin typeface="Calibri" panose="020F0502020204030204" pitchFamily="34" charset="0"/>
                <a:ea typeface="DengXian" panose="02010600030101010101" pitchFamily="2" charset="-122"/>
                <a:cs typeface="Times New Roman" panose="02020603050405020304" pitchFamily="18" charset="0"/>
              </a:rPr>
              <a:t>. Available at: ProQuest </a:t>
            </a:r>
            <a:r>
              <a:rPr lang="en-GB" sz="1800" dirty="0" err="1">
                <a:effectLst/>
                <a:latin typeface="Calibri" panose="020F0502020204030204" pitchFamily="34" charset="0"/>
                <a:ea typeface="DengXian" panose="02010600030101010101" pitchFamily="2" charset="-122"/>
                <a:cs typeface="Times New Roman" panose="02020603050405020304" pitchFamily="18" charset="0"/>
              </a:rPr>
              <a:t>Ebook</a:t>
            </a:r>
            <a:r>
              <a:rPr lang="en-GB" sz="1800" dirty="0">
                <a:effectLst/>
                <a:latin typeface="Calibri" panose="020F0502020204030204" pitchFamily="34" charset="0"/>
                <a:ea typeface="DengXian" panose="02010600030101010101" pitchFamily="2" charset="-122"/>
                <a:cs typeface="Times New Roman" panose="02020603050405020304" pitchFamily="18" charset="0"/>
              </a:rPr>
              <a:t> Central. (Accessed: </a:t>
            </a:r>
            <a:r>
              <a:rPr lang="en-GB" sz="1800" dirty="0">
                <a:latin typeface="Calibri" panose="020F0502020204030204" pitchFamily="34" charset="0"/>
                <a:ea typeface="DengXian" panose="02010600030101010101" pitchFamily="2" charset="-122"/>
                <a:cs typeface="Times New Roman" panose="02020603050405020304" pitchFamily="18" charset="0"/>
              </a:rPr>
              <a:t>4 April</a:t>
            </a:r>
            <a:r>
              <a:rPr lang="en-GB" sz="1800" dirty="0">
                <a:effectLst/>
                <a:latin typeface="Calibri" panose="020F0502020204030204" pitchFamily="34" charset="0"/>
                <a:ea typeface="DengXian" panose="02010600030101010101" pitchFamily="2" charset="-122"/>
                <a:cs typeface="Times New Roman" panose="02020603050405020304" pitchFamily="18" charset="0"/>
              </a:rPr>
              <a:t> 2023). </a:t>
            </a:r>
          </a:p>
          <a:p>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r>
              <a:rPr lang="en-GB" sz="1800" dirty="0">
                <a:effectLst/>
                <a:latin typeface="Calibri" panose="020F0502020204030204" pitchFamily="34" charset="0"/>
                <a:ea typeface="DengXian" panose="02010600030101010101" pitchFamily="2" charset="-122"/>
                <a:cs typeface="Times New Roman" panose="02020603050405020304" pitchFamily="18" charset="0"/>
              </a:rPr>
              <a:t>Ally Dunhill, Barbara Elliott and Angela Shaw (2010)</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 Effective Communication and Engagement with Children and Young People, Their Families and Carers</a:t>
            </a:r>
            <a:r>
              <a:rPr lang="en-GB" sz="1800" dirty="0">
                <a:effectLst/>
                <a:latin typeface="Calibri" panose="020F0502020204030204" pitchFamily="34" charset="0"/>
                <a:ea typeface="DengXian" panose="02010600030101010101" pitchFamily="2" charset="-122"/>
                <a:cs typeface="Times New Roman" panose="02020603050405020304" pitchFamily="18" charset="0"/>
              </a:rPr>
              <a:t> Exeter: Learning Matters (Creating Integrated Services Series). Available at: </a:t>
            </a:r>
            <a:r>
              <a:rPr lang="en-GB" sz="1800" dirty="0">
                <a:effectLst/>
                <a:latin typeface="Calibri" panose="020F0502020204030204" pitchFamily="34" charset="0"/>
                <a:ea typeface="DengXian" panose="02010600030101010101" pitchFamily="2" charset="-122"/>
                <a:cs typeface="Times New Roman" panose="02020603050405020304" pitchFamily="18" charset="0"/>
                <a:hlinkClick r:id="rId2"/>
              </a:rPr>
              <a:t>https://search-ebscohost-com.ezproxy.uwtsd.ac.uk/login.aspx?direct=true&amp;db=nlebk&amp;AN=411650&amp;site=ehost-live</a:t>
            </a:r>
            <a:r>
              <a:rPr lang="en-GB" sz="1800" dirty="0">
                <a:effectLst/>
                <a:latin typeface="Calibri" panose="020F0502020204030204" pitchFamily="34" charset="0"/>
                <a:ea typeface="DengXian" panose="02010600030101010101" pitchFamily="2" charset="-122"/>
                <a:cs typeface="Times New Roman" panose="02020603050405020304" pitchFamily="18" charset="0"/>
              </a:rPr>
              <a:t>  (Accessed: 3 April 2023).</a:t>
            </a:r>
          </a:p>
          <a:p>
            <a:r>
              <a:rPr lang="en-GB" sz="1800" dirty="0">
                <a:effectLst/>
                <a:latin typeface="Calibri" panose="020F0502020204030204" pitchFamily="34" charset="0"/>
                <a:ea typeface="DengXian" panose="02010600030101010101" pitchFamily="2" charset="-122"/>
                <a:cs typeface="Times New Roman" panose="02020603050405020304" pitchFamily="18" charset="0"/>
              </a:rPr>
              <a:t>Anon, (2020) </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Models of Interpersonal Communication</a:t>
            </a:r>
            <a:r>
              <a:rPr lang="en-GB" sz="1800" i="1" dirty="0">
                <a:latin typeface="Calibri" panose="020F0502020204030204" pitchFamily="34" charset="0"/>
                <a:ea typeface="DengXian" panose="02010600030101010101" pitchFamily="2" charset="-122"/>
                <a:cs typeface="Times New Roman" panose="02020603050405020304" pitchFamily="18" charset="0"/>
              </a:rPr>
              <a:t> </a:t>
            </a:r>
            <a:r>
              <a:rPr lang="en-GB" sz="1800" dirty="0">
                <a:effectLst/>
                <a:latin typeface="Calibri" panose="020F0502020204030204" pitchFamily="34" charset="0"/>
                <a:ea typeface="DengXian" panose="02010600030101010101" pitchFamily="2" charset="-122"/>
                <a:cs typeface="Times New Roman" panose="02020603050405020304" pitchFamily="18" charset="0"/>
              </a:rPr>
              <a:t>Available at: </a:t>
            </a:r>
            <a:r>
              <a:rPr lang="en-GB" sz="1800" dirty="0">
                <a:effectLst/>
                <a:latin typeface="Calibri" panose="020F0502020204030204" pitchFamily="34" charset="0"/>
                <a:ea typeface="DengXian" panose="02010600030101010101" pitchFamily="2" charset="-122"/>
                <a:cs typeface="Times New Roman" panose="02020603050405020304" pitchFamily="18" charset="0"/>
                <a:hlinkClick r:id="rId3"/>
              </a:rPr>
              <a:t>https://socialsci.libretexts.org/@go/page/66549</a:t>
            </a:r>
            <a:r>
              <a:rPr lang="en-GB" sz="1800" dirty="0">
                <a:effectLst/>
                <a:latin typeface="Calibri" panose="020F0502020204030204" pitchFamily="34" charset="0"/>
                <a:ea typeface="DengXian" panose="02010600030101010101" pitchFamily="2" charset="-122"/>
                <a:cs typeface="Times New Roman" panose="02020603050405020304" pitchFamily="18" charset="0"/>
              </a:rPr>
              <a:t>  (Accessed: 3 April 2023) </a:t>
            </a:r>
          </a:p>
          <a:p>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r>
              <a:rPr lang="en-GB" sz="1800" dirty="0">
                <a:effectLst/>
                <a:latin typeface="Calibri" panose="020F0502020204030204" pitchFamily="34" charset="0"/>
                <a:ea typeface="DengXian" panose="02010600030101010101" pitchFamily="2" charset="-122"/>
                <a:cs typeface="Times New Roman" panose="02020603050405020304" pitchFamily="18" charset="0"/>
              </a:rPr>
              <a:t>  Robbins, SP &amp; Coulter, MA( 2017) </a:t>
            </a:r>
            <a:r>
              <a:rPr lang="en-GB" sz="1800" i="1" dirty="0">
                <a:effectLst/>
                <a:latin typeface="Calibri" panose="020F0502020204030204" pitchFamily="34" charset="0"/>
                <a:ea typeface="DengXian" panose="02010600030101010101" pitchFamily="2" charset="-122"/>
                <a:cs typeface="Times New Roman" panose="02020603050405020304" pitchFamily="18" charset="0"/>
              </a:rPr>
              <a:t>Management </a:t>
            </a:r>
            <a:r>
              <a:rPr lang="en-GB" sz="1800" dirty="0">
                <a:effectLst/>
                <a:latin typeface="Calibri" panose="020F0502020204030204" pitchFamily="34" charset="0"/>
                <a:ea typeface="DengXian" panose="02010600030101010101" pitchFamily="2" charset="-122"/>
                <a:cs typeface="Times New Roman" panose="02020603050405020304" pitchFamily="18" charset="0"/>
              </a:rPr>
              <a:t>Global Edition, Pearson Education Limited, Harlow, United Kingdom. Available from: ProQuest </a:t>
            </a:r>
            <a:r>
              <a:rPr lang="en-GB" sz="1800" dirty="0" err="1">
                <a:effectLst/>
                <a:latin typeface="Calibri" panose="020F0502020204030204" pitchFamily="34" charset="0"/>
                <a:ea typeface="DengXian" panose="02010600030101010101" pitchFamily="2" charset="-122"/>
                <a:cs typeface="Times New Roman" panose="02020603050405020304" pitchFamily="18" charset="0"/>
              </a:rPr>
              <a:t>Ebook</a:t>
            </a:r>
            <a:r>
              <a:rPr lang="en-GB" sz="1800">
                <a:effectLst/>
                <a:latin typeface="Calibri" panose="020F0502020204030204" pitchFamily="34" charset="0"/>
                <a:ea typeface="DengXian" panose="02010600030101010101" pitchFamily="2" charset="-122"/>
                <a:cs typeface="Times New Roman" panose="02020603050405020304" pitchFamily="18" charset="0"/>
              </a:rPr>
              <a:t> Central</a:t>
            </a:r>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sz="1800" dirty="0">
              <a:effectLst/>
              <a:latin typeface="Calibri" panose="020F0502020204030204" pitchFamily="34" charset="0"/>
              <a:ea typeface="DengXian" panose="02010600030101010101" pitchFamily="2" charset="-122"/>
              <a:cs typeface="Times New Roman" panose="02020603050405020304" pitchFamily="18" charset="0"/>
            </a:endParaRPr>
          </a:p>
          <a:p>
            <a:endParaRPr lang="en-GB" dirty="0"/>
          </a:p>
        </p:txBody>
      </p:sp>
    </p:spTree>
    <p:extLst>
      <p:ext uri="{BB962C8B-B14F-4D97-AF65-F5344CB8AC3E}">
        <p14:creationId xmlns:p14="http://schemas.microsoft.com/office/powerpoint/2010/main" val="1209516282"/>
      </p:ext>
    </p:extLst>
  </p:cSld>
  <p:clrMapOvr>
    <a:masterClrMapping/>
  </p:clrMapOvr>
</p:sld>
</file>

<file path=ppt/theme/theme1.xml><?xml version="1.0" encoding="utf-8"?>
<a:theme xmlns:a="http://schemas.openxmlformats.org/drawingml/2006/main" name="ShapesVTI">
  <a:themeElements>
    <a:clrScheme name="Office">
      <a:dk1>
        <a:srgbClr val="000000"/>
      </a:dk1>
      <a:lt1>
        <a:srgbClr val="FFFFFF"/>
      </a:lt1>
      <a:dk2>
        <a:srgbClr val="57495C"/>
      </a:dk2>
      <a:lt2>
        <a:srgbClr val="E7E6E6"/>
      </a:lt2>
      <a:accent1>
        <a:srgbClr val="F07C98"/>
      </a:accent1>
      <a:accent2>
        <a:srgbClr val="A6778D"/>
      </a:accent2>
      <a:accent3>
        <a:srgbClr val="768BA6"/>
      </a:accent3>
      <a:accent4>
        <a:srgbClr val="E8908B"/>
      </a:accent4>
      <a:accent5>
        <a:srgbClr val="C47A93"/>
      </a:accent5>
      <a:accent6>
        <a:srgbClr val="70A8DB"/>
      </a:accent6>
      <a:hlink>
        <a:srgbClr val="EB8067"/>
      </a:hlink>
      <a:folHlink>
        <a:srgbClr val="7BC7C0"/>
      </a:folHlink>
    </a:clrScheme>
    <a:fontScheme name="Festival">
      <a:majorFont>
        <a:latin typeface="Aharoni"/>
        <a:ea typeface=""/>
        <a:cs typeface=""/>
      </a:majorFont>
      <a:minorFont>
        <a:latin typeface="Avenir Next LT Pro"/>
        <a:ea typeface=""/>
        <a:cs typeface=""/>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ShapesVTI" id="{C78D20FD-A872-4243-8597-B534C62538FF}" vid="{7CAFCCF9-7834-41D6-B6AB-7D225A18A4E9}"/>
    </a:ext>
  </a:extLst>
</a:theme>
</file>

<file path=docProps/app.xml><?xml version="1.0" encoding="utf-8"?>
<Properties xmlns="http://schemas.openxmlformats.org/officeDocument/2006/extended-properties" xmlns:vt="http://schemas.openxmlformats.org/officeDocument/2006/docPropsVTypes">
  <TotalTime>78</TotalTime>
  <Words>334</Words>
  <Application>Microsoft Office PowerPoint</Application>
  <PresentationFormat>Widescreen</PresentationFormat>
  <Paragraphs>32</Paragraphs>
  <Slides>9</Slides>
  <Notes>0</Notes>
  <HiddenSlides>0</HiddenSlides>
  <MMClips>0</MMClips>
  <ScaleCrop>false</ScaleCrop>
  <HeadingPairs>
    <vt:vector size="6" baseType="variant">
      <vt:variant>
        <vt:lpstr>Fonts Used</vt:lpstr>
      </vt:variant>
      <vt:variant>
        <vt:i4>5</vt:i4>
      </vt:variant>
      <vt:variant>
        <vt:lpstr>Theme</vt:lpstr>
      </vt:variant>
      <vt:variant>
        <vt:i4>1</vt:i4>
      </vt:variant>
      <vt:variant>
        <vt:lpstr>Slide Titles</vt:lpstr>
      </vt:variant>
      <vt:variant>
        <vt:i4>9</vt:i4>
      </vt:variant>
    </vt:vector>
  </HeadingPairs>
  <TitlesOfParts>
    <vt:vector size="15" baseType="lpstr">
      <vt:lpstr>Aharoni</vt:lpstr>
      <vt:lpstr>Arial</vt:lpstr>
      <vt:lpstr>Avenir Next LT Pro</vt:lpstr>
      <vt:lpstr>Calibri</vt:lpstr>
      <vt:lpstr>Univers</vt:lpstr>
      <vt:lpstr>ShapesVTI</vt:lpstr>
      <vt:lpstr>Student name: Tamanna Chowdhury Programme: Certificate of Higher Education-Health and Social Care Module: Effective Team Working and Communication Module code: BMSW4002 </vt:lpstr>
      <vt:lpstr>Communication </vt:lpstr>
      <vt:lpstr>Strategies for Effective Communication </vt:lpstr>
      <vt:lpstr>Communication Model’s</vt:lpstr>
      <vt:lpstr>Shannon's Model of the Communication Process</vt:lpstr>
      <vt:lpstr>Berlo’s model of communication</vt:lpstr>
      <vt:lpstr>Schramm’s model of communication</vt:lpstr>
      <vt:lpstr>Conclusion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Communication Model’s</dc:title>
  <dc:creator>Tamanna Chowdhury</dc:creator>
  <cp:lastModifiedBy>Tamanna Chowdhury (2020854)</cp:lastModifiedBy>
  <cp:revision>10</cp:revision>
  <dcterms:created xsi:type="dcterms:W3CDTF">2022-07-24T09:17:25Z</dcterms:created>
  <dcterms:modified xsi:type="dcterms:W3CDTF">2023-04-05T22:51:07Z</dcterms:modified>
</cp:coreProperties>
</file>