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7" r:id="rId1"/>
  </p:sldMasterIdLst>
  <p:sldIdLst>
    <p:sldId id="256" r:id="rId2"/>
    <p:sldId id="257"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527554-DC83-4112-B438-04F26EA71A9F}" v="123" dt="2024-07-08T16:05:17.693"/>
    <p1510:client id="{D5BC6466-4745-B8ED-A2DD-DA5DBDFB03E0}" v="6" dt="2024-07-08T13:06:45.3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603" autoAdjust="0"/>
    <p:restoredTop sz="94660"/>
  </p:normalViewPr>
  <p:slideViewPr>
    <p:cSldViewPr snapToGrid="0">
      <p:cViewPr varScale="1">
        <p:scale>
          <a:sx n="97" d="100"/>
          <a:sy n="97" d="100"/>
        </p:scale>
        <p:origin x="102" y="4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Jakir Hussain (2335331)" userId="S::2335331@student.uwtsd.ac.uk::99b6e8ef-b8c7-4897-b3b8-453c6ae649b5" providerId="AD" clId="Web-{D5BC6466-4745-B8ED-A2DD-DA5DBDFB03E0}"/>
    <pc:docChg chg="modSld addMainMaster delMainMaster">
      <pc:chgData name="Md Jakir Hussain (2335331)" userId="S::2335331@student.uwtsd.ac.uk::99b6e8ef-b8c7-4897-b3b8-453c6ae649b5" providerId="AD" clId="Web-{D5BC6466-4745-B8ED-A2DD-DA5DBDFB03E0}" dt="2024-07-08T13:06:45.358" v="12"/>
      <pc:docMkLst>
        <pc:docMk/>
      </pc:docMkLst>
      <pc:sldChg chg="addSp delSp modSp mod setBg modClrScheme chgLayout">
        <pc:chgData name="Md Jakir Hussain (2335331)" userId="S::2335331@student.uwtsd.ac.uk::99b6e8ef-b8c7-4897-b3b8-453c6ae649b5" providerId="AD" clId="Web-{D5BC6466-4745-B8ED-A2DD-DA5DBDFB03E0}" dt="2024-07-08T13:06:45.358" v="12"/>
        <pc:sldMkLst>
          <pc:docMk/>
          <pc:sldMk cId="109857222" sldId="256"/>
        </pc:sldMkLst>
        <pc:spChg chg="mod">
          <ac:chgData name="Md Jakir Hussain (2335331)" userId="S::2335331@student.uwtsd.ac.uk::99b6e8ef-b8c7-4897-b3b8-453c6ae649b5" providerId="AD" clId="Web-{D5BC6466-4745-B8ED-A2DD-DA5DBDFB03E0}" dt="2024-07-08T13:06:17.090" v="6"/>
          <ac:spMkLst>
            <pc:docMk/>
            <pc:sldMk cId="109857222" sldId="256"/>
            <ac:spMk id="2" creationId="{00000000-0000-0000-0000-000000000000}"/>
          </ac:spMkLst>
        </pc:spChg>
        <pc:spChg chg="mod">
          <ac:chgData name="Md Jakir Hussain (2335331)" userId="S::2335331@student.uwtsd.ac.uk::99b6e8ef-b8c7-4897-b3b8-453c6ae649b5" providerId="AD" clId="Web-{D5BC6466-4745-B8ED-A2DD-DA5DBDFB03E0}" dt="2024-07-08T13:06:17.090" v="6"/>
          <ac:spMkLst>
            <pc:docMk/>
            <pc:sldMk cId="109857222" sldId="256"/>
            <ac:spMk id="3" creationId="{00000000-0000-0000-0000-000000000000}"/>
          </ac:spMkLst>
        </pc:spChg>
        <pc:spChg chg="add del">
          <ac:chgData name="Md Jakir Hussain (2335331)" userId="S::2335331@student.uwtsd.ac.uk::99b6e8ef-b8c7-4897-b3b8-453c6ae649b5" providerId="AD" clId="Web-{D5BC6466-4745-B8ED-A2DD-DA5DBDFB03E0}" dt="2024-07-08T13:06:16.997" v="5"/>
          <ac:spMkLst>
            <pc:docMk/>
            <pc:sldMk cId="109857222" sldId="256"/>
            <ac:spMk id="8" creationId="{DCF2551A-9BF2-8941-138F-1BC803007735}"/>
          </ac:spMkLst>
        </pc:spChg>
        <pc:spChg chg="add del">
          <ac:chgData name="Md Jakir Hussain (2335331)" userId="S::2335331@student.uwtsd.ac.uk::99b6e8ef-b8c7-4897-b3b8-453c6ae649b5" providerId="AD" clId="Web-{D5BC6466-4745-B8ED-A2DD-DA5DBDFB03E0}" dt="2024-07-08T13:06:11.418" v="1"/>
          <ac:spMkLst>
            <pc:docMk/>
            <pc:sldMk cId="109857222" sldId="256"/>
            <ac:spMk id="9" creationId="{4EFE82FE-7465-AE46-88DF-34D347E83B84}"/>
          </ac:spMkLst>
        </pc:spChg>
        <pc:spChg chg="add del">
          <ac:chgData name="Md Jakir Hussain (2335331)" userId="S::2335331@student.uwtsd.ac.uk::99b6e8ef-b8c7-4897-b3b8-453c6ae649b5" providerId="AD" clId="Web-{D5BC6466-4745-B8ED-A2DD-DA5DBDFB03E0}" dt="2024-07-08T13:06:16.997" v="5"/>
          <ac:spMkLst>
            <pc:docMk/>
            <pc:sldMk cId="109857222" sldId="256"/>
            <ac:spMk id="10" creationId="{2CFEB66D-D958-4734-9DDE-0C683FD5D44B}"/>
          </ac:spMkLst>
        </pc:spChg>
        <pc:spChg chg="add">
          <ac:chgData name="Md Jakir Hussain (2335331)" userId="S::2335331@student.uwtsd.ac.uk::99b6e8ef-b8c7-4897-b3b8-453c6ae649b5" providerId="AD" clId="Web-{D5BC6466-4745-B8ED-A2DD-DA5DBDFB03E0}" dt="2024-07-08T13:06:17.090" v="6"/>
          <ac:spMkLst>
            <pc:docMk/>
            <pc:sldMk cId="109857222" sldId="256"/>
            <ac:spMk id="12" creationId="{6FA9327B-0F60-46E3-AD80-CE73838567B3}"/>
          </ac:spMkLst>
        </pc:spChg>
        <pc:spChg chg="add del">
          <ac:chgData name="Md Jakir Hussain (2335331)" userId="S::2335331@student.uwtsd.ac.uk::99b6e8ef-b8c7-4897-b3b8-453c6ae649b5" providerId="AD" clId="Web-{D5BC6466-4745-B8ED-A2DD-DA5DBDFB03E0}" dt="2024-07-08T13:06:14.200" v="3"/>
          <ac:spMkLst>
            <pc:docMk/>
            <pc:sldMk cId="109857222" sldId="256"/>
            <ac:spMk id="22" creationId="{0B243D86-12F0-453D-A6EB-74BDD2269252}"/>
          </ac:spMkLst>
        </pc:spChg>
        <pc:grpChg chg="add del">
          <ac:chgData name="Md Jakir Hussain (2335331)" userId="S::2335331@student.uwtsd.ac.uk::99b6e8ef-b8c7-4897-b3b8-453c6ae649b5" providerId="AD" clId="Web-{D5BC6466-4745-B8ED-A2DD-DA5DBDFB03E0}" dt="2024-07-08T13:06:11.418" v="1"/>
          <ac:grpSpMkLst>
            <pc:docMk/>
            <pc:sldMk cId="109857222" sldId="256"/>
            <ac:grpSpMk id="11" creationId="{66F2B51C-9578-EB41-A17E-FFF9D491ADA0}"/>
          </ac:grpSpMkLst>
        </pc:grpChg>
        <pc:picChg chg="add del">
          <ac:chgData name="Md Jakir Hussain (2335331)" userId="S::2335331@student.uwtsd.ac.uk::99b6e8ef-b8c7-4897-b3b8-453c6ae649b5" providerId="AD" clId="Web-{D5BC6466-4745-B8ED-A2DD-DA5DBDFB03E0}" dt="2024-07-08T13:06:11.418" v="1"/>
          <ac:picMkLst>
            <pc:docMk/>
            <pc:sldMk cId="109857222" sldId="256"/>
            <ac:picMk id="4" creationId="{8B118BF0-410B-B023-5405-897F4FE176DC}"/>
          </ac:picMkLst>
        </pc:picChg>
        <pc:picChg chg="add del mod">
          <ac:chgData name="Md Jakir Hussain (2335331)" userId="S::2335331@student.uwtsd.ac.uk::99b6e8ef-b8c7-4897-b3b8-453c6ae649b5" providerId="AD" clId="Web-{D5BC6466-4745-B8ED-A2DD-DA5DBDFB03E0}" dt="2024-07-08T13:06:45.358" v="12"/>
          <ac:picMkLst>
            <pc:docMk/>
            <pc:sldMk cId="109857222" sldId="256"/>
            <ac:picMk id="5" creationId="{D96D2E34-296C-F826-E651-DE6EB2AEC165}"/>
          </ac:picMkLst>
        </pc:picChg>
        <pc:picChg chg="add del">
          <ac:chgData name="Md Jakir Hussain (2335331)" userId="S::2335331@student.uwtsd.ac.uk::99b6e8ef-b8c7-4897-b3b8-453c6ae649b5" providerId="AD" clId="Web-{D5BC6466-4745-B8ED-A2DD-DA5DBDFB03E0}" dt="2024-07-08T13:06:42.592" v="11"/>
          <ac:picMkLst>
            <pc:docMk/>
            <pc:sldMk cId="109857222" sldId="256"/>
            <ac:picMk id="13" creationId="{A212F6B8-A8EA-094E-20D8-C10012F891CD}"/>
          </ac:picMkLst>
        </pc:picChg>
        <pc:picChg chg="add del">
          <ac:chgData name="Md Jakir Hussain (2335331)" userId="S::2335331@student.uwtsd.ac.uk::99b6e8ef-b8c7-4897-b3b8-453c6ae649b5" providerId="AD" clId="Web-{D5BC6466-4745-B8ED-A2DD-DA5DBDFB03E0}" dt="2024-07-08T13:06:14.200" v="3"/>
          <ac:picMkLst>
            <pc:docMk/>
            <pc:sldMk cId="109857222" sldId="256"/>
            <ac:picMk id="23" creationId="{583A22B0-D99B-8198-6AB5-82E37265BB43}"/>
          </ac:picMkLst>
        </pc:picChg>
        <pc:cxnChg chg="add">
          <ac:chgData name="Md Jakir Hussain (2335331)" userId="S::2335331@student.uwtsd.ac.uk::99b6e8ef-b8c7-4897-b3b8-453c6ae649b5" providerId="AD" clId="Web-{D5BC6466-4745-B8ED-A2DD-DA5DBDFB03E0}" dt="2024-07-08T13:06:17.090" v="6"/>
          <ac:cxnSpMkLst>
            <pc:docMk/>
            <pc:sldMk cId="109857222" sldId="256"/>
            <ac:cxnSpMk id="14" creationId="{BD1C99D0-461D-4A91-81EF-CCCD798B37A1}"/>
          </ac:cxnSpMkLst>
        </pc:cxnChg>
        <pc:cxnChg chg="add del">
          <ac:chgData name="Md Jakir Hussain (2335331)" userId="S::2335331@student.uwtsd.ac.uk::99b6e8ef-b8c7-4897-b3b8-453c6ae649b5" providerId="AD" clId="Web-{D5BC6466-4745-B8ED-A2DD-DA5DBDFB03E0}" dt="2024-07-08T13:06:11.418" v="1"/>
          <ac:cxnSpMkLst>
            <pc:docMk/>
            <pc:sldMk cId="109857222" sldId="256"/>
            <ac:cxnSpMk id="20" creationId="{EEA70831-9A8D-3B4D-8EA5-EE32F93E94E9}"/>
          </ac:cxnSpMkLst>
        </pc:cxnChg>
        <pc:cxnChg chg="add del">
          <ac:chgData name="Md Jakir Hussain (2335331)" userId="S::2335331@student.uwtsd.ac.uk::99b6e8ef-b8c7-4897-b3b8-453c6ae649b5" providerId="AD" clId="Web-{D5BC6466-4745-B8ED-A2DD-DA5DBDFB03E0}" dt="2024-07-08T13:06:14.200" v="3"/>
          <ac:cxnSpMkLst>
            <pc:docMk/>
            <pc:sldMk cId="109857222" sldId="256"/>
            <ac:cxnSpMk id="24" creationId="{B0AA360F-DECB-4836-8FB6-22C4BC3FB02D}"/>
          </ac:cxnSpMkLst>
        </pc:cxnChg>
      </pc:sldChg>
      <pc:sldMasterChg chg="add del addSldLayout delSldLayout">
        <pc:chgData name="Md Jakir Hussain (2335331)" userId="S::2335331@student.uwtsd.ac.uk::99b6e8ef-b8c7-4897-b3b8-453c6ae649b5" providerId="AD" clId="Web-{D5BC6466-4745-B8ED-A2DD-DA5DBDFB03E0}" dt="2024-07-08T13:06:17.090" v="6"/>
        <pc:sldMasterMkLst>
          <pc:docMk/>
          <pc:sldMasterMk cId="2460954070" sldId="2147483660"/>
        </pc:sldMasterMkLst>
        <pc:sldLayoutChg chg="add del">
          <pc:chgData name="Md Jakir Hussain (2335331)" userId="S::2335331@student.uwtsd.ac.uk::99b6e8ef-b8c7-4897-b3b8-453c6ae649b5" providerId="AD" clId="Web-{D5BC6466-4745-B8ED-A2DD-DA5DBDFB03E0}" dt="2024-07-08T13:06:17.090" v="6"/>
          <pc:sldLayoutMkLst>
            <pc:docMk/>
            <pc:sldMasterMk cId="2460954070" sldId="2147483660"/>
            <pc:sldLayoutMk cId="2385387890" sldId="2147483661"/>
          </pc:sldLayoutMkLst>
        </pc:sldLayoutChg>
        <pc:sldLayoutChg chg="add del">
          <pc:chgData name="Md Jakir Hussain (2335331)" userId="S::2335331@student.uwtsd.ac.uk::99b6e8ef-b8c7-4897-b3b8-453c6ae649b5" providerId="AD" clId="Web-{D5BC6466-4745-B8ED-A2DD-DA5DBDFB03E0}" dt="2024-07-08T13:06:17.090" v="6"/>
          <pc:sldLayoutMkLst>
            <pc:docMk/>
            <pc:sldMasterMk cId="2460954070" sldId="2147483660"/>
            <pc:sldLayoutMk cId="949138452" sldId="2147483662"/>
          </pc:sldLayoutMkLst>
        </pc:sldLayoutChg>
        <pc:sldLayoutChg chg="add del">
          <pc:chgData name="Md Jakir Hussain (2335331)" userId="S::2335331@student.uwtsd.ac.uk::99b6e8ef-b8c7-4897-b3b8-453c6ae649b5" providerId="AD" clId="Web-{D5BC6466-4745-B8ED-A2DD-DA5DBDFB03E0}" dt="2024-07-08T13:06:17.090" v="6"/>
          <pc:sldLayoutMkLst>
            <pc:docMk/>
            <pc:sldMasterMk cId="2460954070" sldId="2147483660"/>
            <pc:sldLayoutMk cId="2591524520" sldId="2147483663"/>
          </pc:sldLayoutMkLst>
        </pc:sldLayoutChg>
        <pc:sldLayoutChg chg="add del">
          <pc:chgData name="Md Jakir Hussain (2335331)" userId="S::2335331@student.uwtsd.ac.uk::99b6e8ef-b8c7-4897-b3b8-453c6ae649b5" providerId="AD" clId="Web-{D5BC6466-4745-B8ED-A2DD-DA5DBDFB03E0}" dt="2024-07-08T13:06:17.090" v="6"/>
          <pc:sldLayoutMkLst>
            <pc:docMk/>
            <pc:sldMasterMk cId="2460954070" sldId="2147483660"/>
            <pc:sldLayoutMk cId="1203092039" sldId="2147483664"/>
          </pc:sldLayoutMkLst>
        </pc:sldLayoutChg>
        <pc:sldLayoutChg chg="add del">
          <pc:chgData name="Md Jakir Hussain (2335331)" userId="S::2335331@student.uwtsd.ac.uk::99b6e8ef-b8c7-4897-b3b8-453c6ae649b5" providerId="AD" clId="Web-{D5BC6466-4745-B8ED-A2DD-DA5DBDFB03E0}" dt="2024-07-08T13:06:17.090" v="6"/>
          <pc:sldLayoutMkLst>
            <pc:docMk/>
            <pc:sldMasterMk cId="2460954070" sldId="2147483660"/>
            <pc:sldLayoutMk cId="3733172339" sldId="2147483665"/>
          </pc:sldLayoutMkLst>
        </pc:sldLayoutChg>
        <pc:sldLayoutChg chg="add del">
          <pc:chgData name="Md Jakir Hussain (2335331)" userId="S::2335331@student.uwtsd.ac.uk::99b6e8ef-b8c7-4897-b3b8-453c6ae649b5" providerId="AD" clId="Web-{D5BC6466-4745-B8ED-A2DD-DA5DBDFB03E0}" dt="2024-07-08T13:06:17.090" v="6"/>
          <pc:sldLayoutMkLst>
            <pc:docMk/>
            <pc:sldMasterMk cId="2460954070" sldId="2147483660"/>
            <pc:sldLayoutMk cId="3210312558" sldId="2147483666"/>
          </pc:sldLayoutMkLst>
        </pc:sldLayoutChg>
        <pc:sldLayoutChg chg="add del">
          <pc:chgData name="Md Jakir Hussain (2335331)" userId="S::2335331@student.uwtsd.ac.uk::99b6e8ef-b8c7-4897-b3b8-453c6ae649b5" providerId="AD" clId="Web-{D5BC6466-4745-B8ED-A2DD-DA5DBDFB03E0}" dt="2024-07-08T13:06:17.090" v="6"/>
          <pc:sldLayoutMkLst>
            <pc:docMk/>
            <pc:sldMasterMk cId="2460954070" sldId="2147483660"/>
            <pc:sldLayoutMk cId="3146388984" sldId="2147483667"/>
          </pc:sldLayoutMkLst>
        </pc:sldLayoutChg>
        <pc:sldLayoutChg chg="add del">
          <pc:chgData name="Md Jakir Hussain (2335331)" userId="S::2335331@student.uwtsd.ac.uk::99b6e8ef-b8c7-4897-b3b8-453c6ae649b5" providerId="AD" clId="Web-{D5BC6466-4745-B8ED-A2DD-DA5DBDFB03E0}" dt="2024-07-08T13:06:17.090" v="6"/>
          <pc:sldLayoutMkLst>
            <pc:docMk/>
            <pc:sldMasterMk cId="2460954070" sldId="2147483660"/>
            <pc:sldLayoutMk cId="3171841454" sldId="2147483668"/>
          </pc:sldLayoutMkLst>
        </pc:sldLayoutChg>
        <pc:sldLayoutChg chg="add del">
          <pc:chgData name="Md Jakir Hussain (2335331)" userId="S::2335331@student.uwtsd.ac.uk::99b6e8ef-b8c7-4897-b3b8-453c6ae649b5" providerId="AD" clId="Web-{D5BC6466-4745-B8ED-A2DD-DA5DBDFB03E0}" dt="2024-07-08T13:06:17.090" v="6"/>
          <pc:sldLayoutMkLst>
            <pc:docMk/>
            <pc:sldMasterMk cId="2460954070" sldId="2147483660"/>
            <pc:sldLayoutMk cId="1718958274" sldId="2147483669"/>
          </pc:sldLayoutMkLst>
        </pc:sldLayoutChg>
        <pc:sldLayoutChg chg="add del">
          <pc:chgData name="Md Jakir Hussain (2335331)" userId="S::2335331@student.uwtsd.ac.uk::99b6e8ef-b8c7-4897-b3b8-453c6ae649b5" providerId="AD" clId="Web-{D5BC6466-4745-B8ED-A2DD-DA5DBDFB03E0}" dt="2024-07-08T13:06:17.090" v="6"/>
          <pc:sldLayoutMkLst>
            <pc:docMk/>
            <pc:sldMasterMk cId="2460954070" sldId="2147483660"/>
            <pc:sldLayoutMk cId="2202905451" sldId="2147483670"/>
          </pc:sldLayoutMkLst>
        </pc:sldLayoutChg>
        <pc:sldLayoutChg chg="add del">
          <pc:chgData name="Md Jakir Hussain (2335331)" userId="S::2335331@student.uwtsd.ac.uk::99b6e8ef-b8c7-4897-b3b8-453c6ae649b5" providerId="AD" clId="Web-{D5BC6466-4745-B8ED-A2DD-DA5DBDFB03E0}" dt="2024-07-08T13:06:17.090" v="6"/>
          <pc:sldLayoutMkLst>
            <pc:docMk/>
            <pc:sldMasterMk cId="2460954070" sldId="2147483660"/>
            <pc:sldLayoutMk cId="3479445657" sldId="2147483671"/>
          </pc:sldLayoutMkLst>
        </pc:sldLayoutChg>
      </pc:sldMasterChg>
      <pc:sldMasterChg chg="add del replId addSldLayout delSldLayout">
        <pc:chgData name="Md Jakir Hussain (2335331)" userId="S::2335331@student.uwtsd.ac.uk::99b6e8ef-b8c7-4897-b3b8-453c6ae649b5" providerId="AD" clId="Web-{D5BC6466-4745-B8ED-A2DD-DA5DBDFB03E0}" dt="2024-07-08T13:06:14.200" v="3"/>
        <pc:sldMasterMkLst>
          <pc:docMk/>
          <pc:sldMasterMk cId="3046678270" sldId="2147483672"/>
        </pc:sldMasterMkLst>
        <pc:sldLayoutChg chg="add del">
          <pc:chgData name="Md Jakir Hussain (2335331)" userId="S::2335331@student.uwtsd.ac.uk::99b6e8ef-b8c7-4897-b3b8-453c6ae649b5" providerId="AD" clId="Web-{D5BC6466-4745-B8ED-A2DD-DA5DBDFB03E0}" dt="2024-07-08T13:06:14.200" v="3"/>
          <pc:sldLayoutMkLst>
            <pc:docMk/>
            <pc:sldMasterMk cId="3046678270" sldId="2147483672"/>
            <pc:sldLayoutMk cId="3841060678" sldId="2147483673"/>
          </pc:sldLayoutMkLst>
        </pc:sldLayoutChg>
        <pc:sldLayoutChg chg="add del replId">
          <pc:chgData name="Md Jakir Hussain (2335331)" userId="S::2335331@student.uwtsd.ac.uk::99b6e8ef-b8c7-4897-b3b8-453c6ae649b5" providerId="AD" clId="Web-{D5BC6466-4745-B8ED-A2DD-DA5DBDFB03E0}" dt="2024-07-08T13:06:14.200" v="3"/>
          <pc:sldLayoutMkLst>
            <pc:docMk/>
            <pc:sldMasterMk cId="3046678270" sldId="2147483672"/>
            <pc:sldLayoutMk cId="1058306351" sldId="2147483674"/>
          </pc:sldLayoutMkLst>
        </pc:sldLayoutChg>
        <pc:sldLayoutChg chg="add del replId">
          <pc:chgData name="Md Jakir Hussain (2335331)" userId="S::2335331@student.uwtsd.ac.uk::99b6e8ef-b8c7-4897-b3b8-453c6ae649b5" providerId="AD" clId="Web-{D5BC6466-4745-B8ED-A2DD-DA5DBDFB03E0}" dt="2024-07-08T13:06:14.200" v="3"/>
          <pc:sldLayoutMkLst>
            <pc:docMk/>
            <pc:sldMasterMk cId="3046678270" sldId="2147483672"/>
            <pc:sldLayoutMk cId="2881137914" sldId="2147483675"/>
          </pc:sldLayoutMkLst>
        </pc:sldLayoutChg>
        <pc:sldLayoutChg chg="add del replId">
          <pc:chgData name="Md Jakir Hussain (2335331)" userId="S::2335331@student.uwtsd.ac.uk::99b6e8ef-b8c7-4897-b3b8-453c6ae649b5" providerId="AD" clId="Web-{D5BC6466-4745-B8ED-A2DD-DA5DBDFB03E0}" dt="2024-07-08T13:06:14.200" v="3"/>
          <pc:sldLayoutMkLst>
            <pc:docMk/>
            <pc:sldMasterMk cId="3046678270" sldId="2147483672"/>
            <pc:sldLayoutMk cId="3637343106" sldId="2147483676"/>
          </pc:sldLayoutMkLst>
        </pc:sldLayoutChg>
        <pc:sldLayoutChg chg="add del replId">
          <pc:chgData name="Md Jakir Hussain (2335331)" userId="S::2335331@student.uwtsd.ac.uk::99b6e8ef-b8c7-4897-b3b8-453c6ae649b5" providerId="AD" clId="Web-{D5BC6466-4745-B8ED-A2DD-DA5DBDFB03E0}" dt="2024-07-08T13:06:14.200" v="3"/>
          <pc:sldLayoutMkLst>
            <pc:docMk/>
            <pc:sldMasterMk cId="3046678270" sldId="2147483672"/>
            <pc:sldLayoutMk cId="587847667" sldId="2147483677"/>
          </pc:sldLayoutMkLst>
        </pc:sldLayoutChg>
        <pc:sldLayoutChg chg="add del replId">
          <pc:chgData name="Md Jakir Hussain (2335331)" userId="S::2335331@student.uwtsd.ac.uk::99b6e8ef-b8c7-4897-b3b8-453c6ae649b5" providerId="AD" clId="Web-{D5BC6466-4745-B8ED-A2DD-DA5DBDFB03E0}" dt="2024-07-08T13:06:14.200" v="3"/>
          <pc:sldLayoutMkLst>
            <pc:docMk/>
            <pc:sldMasterMk cId="3046678270" sldId="2147483672"/>
            <pc:sldLayoutMk cId="3664438496" sldId="2147483678"/>
          </pc:sldLayoutMkLst>
        </pc:sldLayoutChg>
        <pc:sldLayoutChg chg="add del replId">
          <pc:chgData name="Md Jakir Hussain (2335331)" userId="S::2335331@student.uwtsd.ac.uk::99b6e8ef-b8c7-4897-b3b8-453c6ae649b5" providerId="AD" clId="Web-{D5BC6466-4745-B8ED-A2DD-DA5DBDFB03E0}" dt="2024-07-08T13:06:14.200" v="3"/>
          <pc:sldLayoutMkLst>
            <pc:docMk/>
            <pc:sldMasterMk cId="3046678270" sldId="2147483672"/>
            <pc:sldLayoutMk cId="1682947284" sldId="2147483679"/>
          </pc:sldLayoutMkLst>
        </pc:sldLayoutChg>
        <pc:sldLayoutChg chg="add del replId">
          <pc:chgData name="Md Jakir Hussain (2335331)" userId="S::2335331@student.uwtsd.ac.uk::99b6e8ef-b8c7-4897-b3b8-453c6ae649b5" providerId="AD" clId="Web-{D5BC6466-4745-B8ED-A2DD-DA5DBDFB03E0}" dt="2024-07-08T13:06:14.200" v="3"/>
          <pc:sldLayoutMkLst>
            <pc:docMk/>
            <pc:sldMasterMk cId="3046678270" sldId="2147483672"/>
            <pc:sldLayoutMk cId="891889468" sldId="2147483680"/>
          </pc:sldLayoutMkLst>
        </pc:sldLayoutChg>
        <pc:sldLayoutChg chg="add del replId">
          <pc:chgData name="Md Jakir Hussain (2335331)" userId="S::2335331@student.uwtsd.ac.uk::99b6e8ef-b8c7-4897-b3b8-453c6ae649b5" providerId="AD" clId="Web-{D5BC6466-4745-B8ED-A2DD-DA5DBDFB03E0}" dt="2024-07-08T13:06:14.200" v="3"/>
          <pc:sldLayoutMkLst>
            <pc:docMk/>
            <pc:sldMasterMk cId="3046678270" sldId="2147483672"/>
            <pc:sldLayoutMk cId="4008357067" sldId="2147483681"/>
          </pc:sldLayoutMkLst>
        </pc:sldLayoutChg>
        <pc:sldLayoutChg chg="add del replId">
          <pc:chgData name="Md Jakir Hussain (2335331)" userId="S::2335331@student.uwtsd.ac.uk::99b6e8ef-b8c7-4897-b3b8-453c6ae649b5" providerId="AD" clId="Web-{D5BC6466-4745-B8ED-A2DD-DA5DBDFB03E0}" dt="2024-07-08T13:06:14.200" v="3"/>
          <pc:sldLayoutMkLst>
            <pc:docMk/>
            <pc:sldMasterMk cId="3046678270" sldId="2147483672"/>
            <pc:sldLayoutMk cId="695984674" sldId="2147483682"/>
          </pc:sldLayoutMkLst>
        </pc:sldLayoutChg>
        <pc:sldLayoutChg chg="add del replId">
          <pc:chgData name="Md Jakir Hussain (2335331)" userId="S::2335331@student.uwtsd.ac.uk::99b6e8ef-b8c7-4897-b3b8-453c6ae649b5" providerId="AD" clId="Web-{D5BC6466-4745-B8ED-A2DD-DA5DBDFB03E0}" dt="2024-07-08T13:06:14.200" v="3"/>
          <pc:sldLayoutMkLst>
            <pc:docMk/>
            <pc:sldMasterMk cId="3046678270" sldId="2147483672"/>
            <pc:sldLayoutMk cId="1161361039" sldId="2147483683"/>
          </pc:sldLayoutMkLst>
        </pc:sldLayoutChg>
      </pc:sldMasterChg>
      <pc:sldMasterChg chg="add del addSldLayout delSldLayout">
        <pc:chgData name="Md Jakir Hussain (2335331)" userId="S::2335331@student.uwtsd.ac.uk::99b6e8ef-b8c7-4897-b3b8-453c6ae649b5" providerId="AD" clId="Web-{D5BC6466-4745-B8ED-A2DD-DA5DBDFB03E0}" dt="2024-07-08T13:06:11.418" v="1"/>
        <pc:sldMasterMkLst>
          <pc:docMk/>
          <pc:sldMasterMk cId="186596520" sldId="2147483698"/>
        </pc:sldMasterMkLst>
        <pc:sldLayoutChg chg="add del">
          <pc:chgData name="Md Jakir Hussain (2335331)" userId="S::2335331@student.uwtsd.ac.uk::99b6e8ef-b8c7-4897-b3b8-453c6ae649b5" providerId="AD" clId="Web-{D5BC6466-4745-B8ED-A2DD-DA5DBDFB03E0}" dt="2024-07-08T13:06:11.418" v="1"/>
          <pc:sldLayoutMkLst>
            <pc:docMk/>
            <pc:sldMasterMk cId="186596520" sldId="2147483698"/>
            <pc:sldLayoutMk cId="4109311355" sldId="2147483687"/>
          </pc:sldLayoutMkLst>
        </pc:sldLayoutChg>
        <pc:sldLayoutChg chg="add del">
          <pc:chgData name="Md Jakir Hussain (2335331)" userId="S::2335331@student.uwtsd.ac.uk::99b6e8ef-b8c7-4897-b3b8-453c6ae649b5" providerId="AD" clId="Web-{D5BC6466-4745-B8ED-A2DD-DA5DBDFB03E0}" dt="2024-07-08T13:06:11.418" v="1"/>
          <pc:sldLayoutMkLst>
            <pc:docMk/>
            <pc:sldMasterMk cId="186596520" sldId="2147483698"/>
            <pc:sldLayoutMk cId="415212096" sldId="2147483688"/>
          </pc:sldLayoutMkLst>
        </pc:sldLayoutChg>
        <pc:sldLayoutChg chg="add del">
          <pc:chgData name="Md Jakir Hussain (2335331)" userId="S::2335331@student.uwtsd.ac.uk::99b6e8ef-b8c7-4897-b3b8-453c6ae649b5" providerId="AD" clId="Web-{D5BC6466-4745-B8ED-A2DD-DA5DBDFB03E0}" dt="2024-07-08T13:06:11.418" v="1"/>
          <pc:sldLayoutMkLst>
            <pc:docMk/>
            <pc:sldMasterMk cId="186596520" sldId="2147483698"/>
            <pc:sldLayoutMk cId="1703028865" sldId="2147483689"/>
          </pc:sldLayoutMkLst>
        </pc:sldLayoutChg>
        <pc:sldLayoutChg chg="add del">
          <pc:chgData name="Md Jakir Hussain (2335331)" userId="S::2335331@student.uwtsd.ac.uk::99b6e8ef-b8c7-4897-b3b8-453c6ae649b5" providerId="AD" clId="Web-{D5BC6466-4745-B8ED-A2DD-DA5DBDFB03E0}" dt="2024-07-08T13:06:11.418" v="1"/>
          <pc:sldLayoutMkLst>
            <pc:docMk/>
            <pc:sldMasterMk cId="186596520" sldId="2147483698"/>
            <pc:sldLayoutMk cId="1061485386" sldId="2147483690"/>
          </pc:sldLayoutMkLst>
        </pc:sldLayoutChg>
        <pc:sldLayoutChg chg="add del">
          <pc:chgData name="Md Jakir Hussain (2335331)" userId="S::2335331@student.uwtsd.ac.uk::99b6e8ef-b8c7-4897-b3b8-453c6ae649b5" providerId="AD" clId="Web-{D5BC6466-4745-B8ED-A2DD-DA5DBDFB03E0}" dt="2024-07-08T13:06:11.418" v="1"/>
          <pc:sldLayoutMkLst>
            <pc:docMk/>
            <pc:sldMasterMk cId="186596520" sldId="2147483698"/>
            <pc:sldLayoutMk cId="1967360329" sldId="2147483691"/>
          </pc:sldLayoutMkLst>
        </pc:sldLayoutChg>
        <pc:sldLayoutChg chg="add del">
          <pc:chgData name="Md Jakir Hussain (2335331)" userId="S::2335331@student.uwtsd.ac.uk::99b6e8ef-b8c7-4897-b3b8-453c6ae649b5" providerId="AD" clId="Web-{D5BC6466-4745-B8ED-A2DD-DA5DBDFB03E0}" dt="2024-07-08T13:06:11.418" v="1"/>
          <pc:sldLayoutMkLst>
            <pc:docMk/>
            <pc:sldMasterMk cId="186596520" sldId="2147483698"/>
            <pc:sldLayoutMk cId="3052017413" sldId="2147483692"/>
          </pc:sldLayoutMkLst>
        </pc:sldLayoutChg>
        <pc:sldLayoutChg chg="add del">
          <pc:chgData name="Md Jakir Hussain (2335331)" userId="S::2335331@student.uwtsd.ac.uk::99b6e8ef-b8c7-4897-b3b8-453c6ae649b5" providerId="AD" clId="Web-{D5BC6466-4745-B8ED-A2DD-DA5DBDFB03E0}" dt="2024-07-08T13:06:11.418" v="1"/>
          <pc:sldLayoutMkLst>
            <pc:docMk/>
            <pc:sldMasterMk cId="186596520" sldId="2147483698"/>
            <pc:sldLayoutMk cId="2439338257" sldId="2147483693"/>
          </pc:sldLayoutMkLst>
        </pc:sldLayoutChg>
        <pc:sldLayoutChg chg="add del">
          <pc:chgData name="Md Jakir Hussain (2335331)" userId="S::2335331@student.uwtsd.ac.uk::99b6e8ef-b8c7-4897-b3b8-453c6ae649b5" providerId="AD" clId="Web-{D5BC6466-4745-B8ED-A2DD-DA5DBDFB03E0}" dt="2024-07-08T13:06:11.418" v="1"/>
          <pc:sldLayoutMkLst>
            <pc:docMk/>
            <pc:sldMasterMk cId="186596520" sldId="2147483698"/>
            <pc:sldLayoutMk cId="2139743856" sldId="2147483694"/>
          </pc:sldLayoutMkLst>
        </pc:sldLayoutChg>
        <pc:sldLayoutChg chg="add del">
          <pc:chgData name="Md Jakir Hussain (2335331)" userId="S::2335331@student.uwtsd.ac.uk::99b6e8ef-b8c7-4897-b3b8-453c6ae649b5" providerId="AD" clId="Web-{D5BC6466-4745-B8ED-A2DD-DA5DBDFB03E0}" dt="2024-07-08T13:06:11.418" v="1"/>
          <pc:sldLayoutMkLst>
            <pc:docMk/>
            <pc:sldMasterMk cId="186596520" sldId="2147483698"/>
            <pc:sldLayoutMk cId="470786553" sldId="2147483695"/>
          </pc:sldLayoutMkLst>
        </pc:sldLayoutChg>
        <pc:sldLayoutChg chg="add del">
          <pc:chgData name="Md Jakir Hussain (2335331)" userId="S::2335331@student.uwtsd.ac.uk::99b6e8ef-b8c7-4897-b3b8-453c6ae649b5" providerId="AD" clId="Web-{D5BC6466-4745-B8ED-A2DD-DA5DBDFB03E0}" dt="2024-07-08T13:06:11.418" v="1"/>
          <pc:sldLayoutMkLst>
            <pc:docMk/>
            <pc:sldMasterMk cId="186596520" sldId="2147483698"/>
            <pc:sldLayoutMk cId="201194143" sldId="2147483696"/>
          </pc:sldLayoutMkLst>
        </pc:sldLayoutChg>
        <pc:sldLayoutChg chg="add del">
          <pc:chgData name="Md Jakir Hussain (2335331)" userId="S::2335331@student.uwtsd.ac.uk::99b6e8ef-b8c7-4897-b3b8-453c6ae649b5" providerId="AD" clId="Web-{D5BC6466-4745-B8ED-A2DD-DA5DBDFB03E0}" dt="2024-07-08T13:06:11.418" v="1"/>
          <pc:sldLayoutMkLst>
            <pc:docMk/>
            <pc:sldMasterMk cId="186596520" sldId="2147483698"/>
            <pc:sldLayoutMk cId="1273737649" sldId="2147483697"/>
          </pc:sldLayoutMkLst>
        </pc:sldLayoutChg>
      </pc:sldMasterChg>
      <pc:sldMasterChg chg="add del addSldLayout delSldLayout">
        <pc:chgData name="Md Jakir Hussain (2335331)" userId="S::2335331@student.uwtsd.ac.uk::99b6e8ef-b8c7-4897-b3b8-453c6ae649b5" providerId="AD" clId="Web-{D5BC6466-4745-B8ED-A2DD-DA5DBDFB03E0}" dt="2024-07-08T13:06:16.997" v="5"/>
        <pc:sldMasterMkLst>
          <pc:docMk/>
          <pc:sldMasterMk cId="1156022643" sldId="2147483711"/>
        </pc:sldMasterMkLst>
        <pc:sldLayoutChg chg="add del">
          <pc:chgData name="Md Jakir Hussain (2335331)" userId="S::2335331@student.uwtsd.ac.uk::99b6e8ef-b8c7-4897-b3b8-453c6ae649b5" providerId="AD" clId="Web-{D5BC6466-4745-B8ED-A2DD-DA5DBDFB03E0}" dt="2024-07-08T13:06:16.997" v="5"/>
          <pc:sldLayoutMkLst>
            <pc:docMk/>
            <pc:sldMasterMk cId="1156022643" sldId="2147483711"/>
            <pc:sldLayoutMk cId="4276191766" sldId="2147483700"/>
          </pc:sldLayoutMkLst>
        </pc:sldLayoutChg>
        <pc:sldLayoutChg chg="add del">
          <pc:chgData name="Md Jakir Hussain (2335331)" userId="S::2335331@student.uwtsd.ac.uk::99b6e8ef-b8c7-4897-b3b8-453c6ae649b5" providerId="AD" clId="Web-{D5BC6466-4745-B8ED-A2DD-DA5DBDFB03E0}" dt="2024-07-08T13:06:16.997" v="5"/>
          <pc:sldLayoutMkLst>
            <pc:docMk/>
            <pc:sldMasterMk cId="1156022643" sldId="2147483711"/>
            <pc:sldLayoutMk cId="3654636199" sldId="2147483701"/>
          </pc:sldLayoutMkLst>
        </pc:sldLayoutChg>
        <pc:sldLayoutChg chg="add del">
          <pc:chgData name="Md Jakir Hussain (2335331)" userId="S::2335331@student.uwtsd.ac.uk::99b6e8ef-b8c7-4897-b3b8-453c6ae649b5" providerId="AD" clId="Web-{D5BC6466-4745-B8ED-A2DD-DA5DBDFB03E0}" dt="2024-07-08T13:06:16.997" v="5"/>
          <pc:sldLayoutMkLst>
            <pc:docMk/>
            <pc:sldMasterMk cId="1156022643" sldId="2147483711"/>
            <pc:sldLayoutMk cId="989889272" sldId="2147483702"/>
          </pc:sldLayoutMkLst>
        </pc:sldLayoutChg>
        <pc:sldLayoutChg chg="add del">
          <pc:chgData name="Md Jakir Hussain (2335331)" userId="S::2335331@student.uwtsd.ac.uk::99b6e8ef-b8c7-4897-b3b8-453c6ae649b5" providerId="AD" clId="Web-{D5BC6466-4745-B8ED-A2DD-DA5DBDFB03E0}" dt="2024-07-08T13:06:16.997" v="5"/>
          <pc:sldLayoutMkLst>
            <pc:docMk/>
            <pc:sldMasterMk cId="1156022643" sldId="2147483711"/>
            <pc:sldLayoutMk cId="1619557371" sldId="2147483703"/>
          </pc:sldLayoutMkLst>
        </pc:sldLayoutChg>
        <pc:sldLayoutChg chg="add del">
          <pc:chgData name="Md Jakir Hussain (2335331)" userId="S::2335331@student.uwtsd.ac.uk::99b6e8ef-b8c7-4897-b3b8-453c6ae649b5" providerId="AD" clId="Web-{D5BC6466-4745-B8ED-A2DD-DA5DBDFB03E0}" dt="2024-07-08T13:06:16.997" v="5"/>
          <pc:sldLayoutMkLst>
            <pc:docMk/>
            <pc:sldMasterMk cId="1156022643" sldId="2147483711"/>
            <pc:sldLayoutMk cId="2523892965" sldId="2147483704"/>
          </pc:sldLayoutMkLst>
        </pc:sldLayoutChg>
        <pc:sldLayoutChg chg="add del">
          <pc:chgData name="Md Jakir Hussain (2335331)" userId="S::2335331@student.uwtsd.ac.uk::99b6e8ef-b8c7-4897-b3b8-453c6ae649b5" providerId="AD" clId="Web-{D5BC6466-4745-B8ED-A2DD-DA5DBDFB03E0}" dt="2024-07-08T13:06:16.997" v="5"/>
          <pc:sldLayoutMkLst>
            <pc:docMk/>
            <pc:sldMasterMk cId="1156022643" sldId="2147483711"/>
            <pc:sldLayoutMk cId="1410144220" sldId="2147483705"/>
          </pc:sldLayoutMkLst>
        </pc:sldLayoutChg>
        <pc:sldLayoutChg chg="add del">
          <pc:chgData name="Md Jakir Hussain (2335331)" userId="S::2335331@student.uwtsd.ac.uk::99b6e8ef-b8c7-4897-b3b8-453c6ae649b5" providerId="AD" clId="Web-{D5BC6466-4745-B8ED-A2DD-DA5DBDFB03E0}" dt="2024-07-08T13:06:16.997" v="5"/>
          <pc:sldLayoutMkLst>
            <pc:docMk/>
            <pc:sldMasterMk cId="1156022643" sldId="2147483711"/>
            <pc:sldLayoutMk cId="1099162031" sldId="2147483706"/>
          </pc:sldLayoutMkLst>
        </pc:sldLayoutChg>
        <pc:sldLayoutChg chg="add del">
          <pc:chgData name="Md Jakir Hussain (2335331)" userId="S::2335331@student.uwtsd.ac.uk::99b6e8ef-b8c7-4897-b3b8-453c6ae649b5" providerId="AD" clId="Web-{D5BC6466-4745-B8ED-A2DD-DA5DBDFB03E0}" dt="2024-07-08T13:06:16.997" v="5"/>
          <pc:sldLayoutMkLst>
            <pc:docMk/>
            <pc:sldMasterMk cId="1156022643" sldId="2147483711"/>
            <pc:sldLayoutMk cId="2005475912" sldId="2147483707"/>
          </pc:sldLayoutMkLst>
        </pc:sldLayoutChg>
        <pc:sldLayoutChg chg="add del">
          <pc:chgData name="Md Jakir Hussain (2335331)" userId="S::2335331@student.uwtsd.ac.uk::99b6e8ef-b8c7-4897-b3b8-453c6ae649b5" providerId="AD" clId="Web-{D5BC6466-4745-B8ED-A2DD-DA5DBDFB03E0}" dt="2024-07-08T13:06:16.997" v="5"/>
          <pc:sldLayoutMkLst>
            <pc:docMk/>
            <pc:sldMasterMk cId="1156022643" sldId="2147483711"/>
            <pc:sldLayoutMk cId="2347345927" sldId="2147483708"/>
          </pc:sldLayoutMkLst>
        </pc:sldLayoutChg>
        <pc:sldLayoutChg chg="add del">
          <pc:chgData name="Md Jakir Hussain (2335331)" userId="S::2335331@student.uwtsd.ac.uk::99b6e8ef-b8c7-4897-b3b8-453c6ae649b5" providerId="AD" clId="Web-{D5BC6466-4745-B8ED-A2DD-DA5DBDFB03E0}" dt="2024-07-08T13:06:16.997" v="5"/>
          <pc:sldLayoutMkLst>
            <pc:docMk/>
            <pc:sldMasterMk cId="1156022643" sldId="2147483711"/>
            <pc:sldLayoutMk cId="2233458277" sldId="2147483709"/>
          </pc:sldLayoutMkLst>
        </pc:sldLayoutChg>
        <pc:sldLayoutChg chg="add del">
          <pc:chgData name="Md Jakir Hussain (2335331)" userId="S::2335331@student.uwtsd.ac.uk::99b6e8ef-b8c7-4897-b3b8-453c6ae649b5" providerId="AD" clId="Web-{D5BC6466-4745-B8ED-A2DD-DA5DBDFB03E0}" dt="2024-07-08T13:06:16.997" v="5"/>
          <pc:sldLayoutMkLst>
            <pc:docMk/>
            <pc:sldMasterMk cId="1156022643" sldId="2147483711"/>
            <pc:sldLayoutMk cId="3844269905" sldId="2147483710"/>
          </pc:sldLayoutMkLst>
        </pc:sldLayoutChg>
      </pc:sldMasterChg>
      <pc:sldMasterChg chg="add addSldLayout">
        <pc:chgData name="Md Jakir Hussain (2335331)" userId="S::2335331@student.uwtsd.ac.uk::99b6e8ef-b8c7-4897-b3b8-453c6ae649b5" providerId="AD" clId="Web-{D5BC6466-4745-B8ED-A2DD-DA5DBDFB03E0}" dt="2024-07-08T13:06:17.090" v="6"/>
        <pc:sldMasterMkLst>
          <pc:docMk/>
          <pc:sldMasterMk cId="2122955506" sldId="2147483724"/>
        </pc:sldMasterMkLst>
        <pc:sldLayoutChg chg="add">
          <pc:chgData name="Md Jakir Hussain (2335331)" userId="S::2335331@student.uwtsd.ac.uk::99b6e8ef-b8c7-4897-b3b8-453c6ae649b5" providerId="AD" clId="Web-{D5BC6466-4745-B8ED-A2DD-DA5DBDFB03E0}" dt="2024-07-08T13:06:17.090" v="6"/>
          <pc:sldLayoutMkLst>
            <pc:docMk/>
            <pc:sldMasterMk cId="2122955506" sldId="2147483724"/>
            <pc:sldLayoutMk cId="3402797598" sldId="2147483713"/>
          </pc:sldLayoutMkLst>
        </pc:sldLayoutChg>
        <pc:sldLayoutChg chg="add">
          <pc:chgData name="Md Jakir Hussain (2335331)" userId="S::2335331@student.uwtsd.ac.uk::99b6e8ef-b8c7-4897-b3b8-453c6ae649b5" providerId="AD" clId="Web-{D5BC6466-4745-B8ED-A2DD-DA5DBDFB03E0}" dt="2024-07-08T13:06:17.090" v="6"/>
          <pc:sldLayoutMkLst>
            <pc:docMk/>
            <pc:sldMasterMk cId="2122955506" sldId="2147483724"/>
            <pc:sldLayoutMk cId="2692665337" sldId="2147483714"/>
          </pc:sldLayoutMkLst>
        </pc:sldLayoutChg>
        <pc:sldLayoutChg chg="add">
          <pc:chgData name="Md Jakir Hussain (2335331)" userId="S::2335331@student.uwtsd.ac.uk::99b6e8ef-b8c7-4897-b3b8-453c6ae649b5" providerId="AD" clId="Web-{D5BC6466-4745-B8ED-A2DD-DA5DBDFB03E0}" dt="2024-07-08T13:06:17.090" v="6"/>
          <pc:sldLayoutMkLst>
            <pc:docMk/>
            <pc:sldMasterMk cId="2122955506" sldId="2147483724"/>
            <pc:sldLayoutMk cId="4103150472" sldId="2147483715"/>
          </pc:sldLayoutMkLst>
        </pc:sldLayoutChg>
        <pc:sldLayoutChg chg="add">
          <pc:chgData name="Md Jakir Hussain (2335331)" userId="S::2335331@student.uwtsd.ac.uk::99b6e8ef-b8c7-4897-b3b8-453c6ae649b5" providerId="AD" clId="Web-{D5BC6466-4745-B8ED-A2DD-DA5DBDFB03E0}" dt="2024-07-08T13:06:17.090" v="6"/>
          <pc:sldLayoutMkLst>
            <pc:docMk/>
            <pc:sldMasterMk cId="2122955506" sldId="2147483724"/>
            <pc:sldLayoutMk cId="1493425532" sldId="2147483716"/>
          </pc:sldLayoutMkLst>
        </pc:sldLayoutChg>
        <pc:sldLayoutChg chg="add">
          <pc:chgData name="Md Jakir Hussain (2335331)" userId="S::2335331@student.uwtsd.ac.uk::99b6e8ef-b8c7-4897-b3b8-453c6ae649b5" providerId="AD" clId="Web-{D5BC6466-4745-B8ED-A2DD-DA5DBDFB03E0}" dt="2024-07-08T13:06:17.090" v="6"/>
          <pc:sldLayoutMkLst>
            <pc:docMk/>
            <pc:sldMasterMk cId="2122955506" sldId="2147483724"/>
            <pc:sldLayoutMk cId="2909673375" sldId="2147483717"/>
          </pc:sldLayoutMkLst>
        </pc:sldLayoutChg>
        <pc:sldLayoutChg chg="add">
          <pc:chgData name="Md Jakir Hussain (2335331)" userId="S::2335331@student.uwtsd.ac.uk::99b6e8ef-b8c7-4897-b3b8-453c6ae649b5" providerId="AD" clId="Web-{D5BC6466-4745-B8ED-A2DD-DA5DBDFB03E0}" dt="2024-07-08T13:06:17.090" v="6"/>
          <pc:sldLayoutMkLst>
            <pc:docMk/>
            <pc:sldMasterMk cId="2122955506" sldId="2147483724"/>
            <pc:sldLayoutMk cId="3765259887" sldId="2147483718"/>
          </pc:sldLayoutMkLst>
        </pc:sldLayoutChg>
        <pc:sldLayoutChg chg="add">
          <pc:chgData name="Md Jakir Hussain (2335331)" userId="S::2335331@student.uwtsd.ac.uk::99b6e8ef-b8c7-4897-b3b8-453c6ae649b5" providerId="AD" clId="Web-{D5BC6466-4745-B8ED-A2DD-DA5DBDFB03E0}" dt="2024-07-08T13:06:17.090" v="6"/>
          <pc:sldLayoutMkLst>
            <pc:docMk/>
            <pc:sldMasterMk cId="2122955506" sldId="2147483724"/>
            <pc:sldLayoutMk cId="3202270223" sldId="2147483719"/>
          </pc:sldLayoutMkLst>
        </pc:sldLayoutChg>
        <pc:sldLayoutChg chg="add">
          <pc:chgData name="Md Jakir Hussain (2335331)" userId="S::2335331@student.uwtsd.ac.uk::99b6e8ef-b8c7-4897-b3b8-453c6ae649b5" providerId="AD" clId="Web-{D5BC6466-4745-B8ED-A2DD-DA5DBDFB03E0}" dt="2024-07-08T13:06:17.090" v="6"/>
          <pc:sldLayoutMkLst>
            <pc:docMk/>
            <pc:sldMasterMk cId="2122955506" sldId="2147483724"/>
            <pc:sldLayoutMk cId="280576090" sldId="2147483720"/>
          </pc:sldLayoutMkLst>
        </pc:sldLayoutChg>
        <pc:sldLayoutChg chg="add">
          <pc:chgData name="Md Jakir Hussain (2335331)" userId="S::2335331@student.uwtsd.ac.uk::99b6e8ef-b8c7-4897-b3b8-453c6ae649b5" providerId="AD" clId="Web-{D5BC6466-4745-B8ED-A2DD-DA5DBDFB03E0}" dt="2024-07-08T13:06:17.090" v="6"/>
          <pc:sldLayoutMkLst>
            <pc:docMk/>
            <pc:sldMasterMk cId="2122955506" sldId="2147483724"/>
            <pc:sldLayoutMk cId="3580119775" sldId="2147483721"/>
          </pc:sldLayoutMkLst>
        </pc:sldLayoutChg>
        <pc:sldLayoutChg chg="add">
          <pc:chgData name="Md Jakir Hussain (2335331)" userId="S::2335331@student.uwtsd.ac.uk::99b6e8ef-b8c7-4897-b3b8-453c6ae649b5" providerId="AD" clId="Web-{D5BC6466-4745-B8ED-A2DD-DA5DBDFB03E0}" dt="2024-07-08T13:06:17.090" v="6"/>
          <pc:sldLayoutMkLst>
            <pc:docMk/>
            <pc:sldMasterMk cId="2122955506" sldId="2147483724"/>
            <pc:sldLayoutMk cId="1473529588" sldId="2147483722"/>
          </pc:sldLayoutMkLst>
        </pc:sldLayoutChg>
        <pc:sldLayoutChg chg="add">
          <pc:chgData name="Md Jakir Hussain (2335331)" userId="S::2335331@student.uwtsd.ac.uk::99b6e8ef-b8c7-4897-b3b8-453c6ae649b5" providerId="AD" clId="Web-{D5BC6466-4745-B8ED-A2DD-DA5DBDFB03E0}" dt="2024-07-08T13:06:17.090" v="6"/>
          <pc:sldLayoutMkLst>
            <pc:docMk/>
            <pc:sldMasterMk cId="2122955506" sldId="2147483724"/>
            <pc:sldLayoutMk cId="213156411" sldId="2147483723"/>
          </pc:sldLayoutMkLst>
        </pc:sldLayoutChg>
      </pc:sldMasterChg>
    </pc:docChg>
  </pc:docChgLst>
  <pc:docChgLst>
    <pc:chgData name="Md Jakir Hussain (2335331)" userId="99b6e8ef-b8c7-4897-b3b8-453c6ae649b5" providerId="ADAL" clId="{BF527554-DC83-4112-B438-04F26EA71A9F}"/>
    <pc:docChg chg="undo custSel addSld delSld modSld">
      <pc:chgData name="Md Jakir Hussain (2335331)" userId="99b6e8ef-b8c7-4897-b3b8-453c6ae649b5" providerId="ADAL" clId="{BF527554-DC83-4112-B438-04F26EA71A9F}" dt="2024-07-08T16:05:17.693" v="3542"/>
      <pc:docMkLst>
        <pc:docMk/>
      </pc:docMkLst>
      <pc:sldChg chg="addSp delSp modSp mod modMedia setBg addAnim delAnim modAnim setClrOvrMap delDesignElem">
        <pc:chgData name="Md Jakir Hussain (2335331)" userId="99b6e8ef-b8c7-4897-b3b8-453c6ae649b5" providerId="ADAL" clId="{BF527554-DC83-4112-B438-04F26EA71A9F}" dt="2024-07-08T16:04:13.598" v="3534" actId="27636"/>
        <pc:sldMkLst>
          <pc:docMk/>
          <pc:sldMk cId="109857222" sldId="256"/>
        </pc:sldMkLst>
        <pc:spChg chg="mod ord">
          <ac:chgData name="Md Jakir Hussain (2335331)" userId="99b6e8ef-b8c7-4897-b3b8-453c6ae649b5" providerId="ADAL" clId="{BF527554-DC83-4112-B438-04F26EA71A9F}" dt="2024-07-08T16:04:13.598" v="3534" actId="27636"/>
          <ac:spMkLst>
            <pc:docMk/>
            <pc:sldMk cId="109857222" sldId="256"/>
            <ac:spMk id="2" creationId="{00000000-0000-0000-0000-000000000000}"/>
          </ac:spMkLst>
        </pc:spChg>
        <pc:spChg chg="mod ord">
          <ac:chgData name="Md Jakir Hussain (2335331)" userId="99b6e8ef-b8c7-4897-b3b8-453c6ae649b5" providerId="ADAL" clId="{BF527554-DC83-4112-B438-04F26EA71A9F}" dt="2024-07-08T16:03:32.539" v="3526"/>
          <ac:spMkLst>
            <pc:docMk/>
            <pc:sldMk cId="109857222" sldId="256"/>
            <ac:spMk id="3" creationId="{00000000-0000-0000-0000-000000000000}"/>
          </ac:spMkLst>
        </pc:spChg>
        <pc:spChg chg="add del">
          <ac:chgData name="Md Jakir Hussain (2335331)" userId="99b6e8ef-b8c7-4897-b3b8-453c6ae649b5" providerId="ADAL" clId="{BF527554-DC83-4112-B438-04F26EA71A9F}" dt="2024-07-08T13:30:07.915" v="64" actId="26606"/>
          <ac:spMkLst>
            <pc:docMk/>
            <pc:sldMk cId="109857222" sldId="256"/>
            <ac:spMk id="6" creationId="{5A7802B6-FF37-40CF-A7E2-6F2A0D9A91EF}"/>
          </ac:spMkLst>
        </pc:spChg>
        <pc:spChg chg="add del">
          <ac:chgData name="Md Jakir Hussain (2335331)" userId="99b6e8ef-b8c7-4897-b3b8-453c6ae649b5" providerId="ADAL" clId="{BF527554-DC83-4112-B438-04F26EA71A9F}" dt="2024-07-08T13:29:24.281" v="52" actId="26606"/>
          <ac:spMkLst>
            <pc:docMk/>
            <pc:sldMk cId="109857222" sldId="256"/>
            <ac:spMk id="12" creationId="{6FA9327B-0F60-46E3-AD80-CE73838567B3}"/>
          </ac:spMkLst>
        </pc:spChg>
        <pc:spChg chg="add del">
          <ac:chgData name="Md Jakir Hussain (2335331)" userId="99b6e8ef-b8c7-4897-b3b8-453c6ae649b5" providerId="ADAL" clId="{BF527554-DC83-4112-B438-04F26EA71A9F}" dt="2024-07-08T13:29:22.059" v="45" actId="26606"/>
          <ac:spMkLst>
            <pc:docMk/>
            <pc:sldMk cId="109857222" sldId="256"/>
            <ac:spMk id="17" creationId="{8217BAF7-495D-4AE2-A669-84D390A78CA1}"/>
          </ac:spMkLst>
        </pc:spChg>
        <pc:spChg chg="add del">
          <ac:chgData name="Md Jakir Hussain (2335331)" userId="99b6e8ef-b8c7-4897-b3b8-453c6ae649b5" providerId="ADAL" clId="{BF527554-DC83-4112-B438-04F26EA71A9F}" dt="2024-07-08T13:29:22.059" v="45" actId="26606"/>
          <ac:spMkLst>
            <pc:docMk/>
            <pc:sldMk cId="109857222" sldId="256"/>
            <ac:spMk id="18" creationId="{0239B030-DB2E-426C-94C8-B23C31360475}"/>
          </ac:spMkLst>
        </pc:spChg>
        <pc:spChg chg="add del">
          <ac:chgData name="Md Jakir Hussain (2335331)" userId="99b6e8ef-b8c7-4897-b3b8-453c6ae649b5" providerId="ADAL" clId="{BF527554-DC83-4112-B438-04F26EA71A9F}" dt="2024-07-08T13:29:22.593" v="48" actId="26606"/>
          <ac:spMkLst>
            <pc:docMk/>
            <pc:sldMk cId="109857222" sldId="256"/>
            <ac:spMk id="21" creationId="{7A963018-BBCE-48E1-8650-0EF073B0D0FB}"/>
          </ac:spMkLst>
        </pc:spChg>
        <pc:spChg chg="add del">
          <ac:chgData name="Md Jakir Hussain (2335331)" userId="99b6e8ef-b8c7-4897-b3b8-453c6ae649b5" providerId="ADAL" clId="{BF527554-DC83-4112-B438-04F26EA71A9F}" dt="2024-07-08T13:29:22.593" v="48" actId="26606"/>
          <ac:spMkLst>
            <pc:docMk/>
            <pc:sldMk cId="109857222" sldId="256"/>
            <ac:spMk id="26" creationId="{1FC8D519-5A24-4E2E-8D97-C6F37BD4892F}"/>
          </ac:spMkLst>
        </pc:spChg>
        <pc:spChg chg="add del">
          <ac:chgData name="Md Jakir Hussain (2335331)" userId="99b6e8ef-b8c7-4897-b3b8-453c6ae649b5" providerId="ADAL" clId="{BF527554-DC83-4112-B438-04F26EA71A9F}" dt="2024-07-08T13:32:00.818" v="67"/>
          <ac:spMkLst>
            <pc:docMk/>
            <pc:sldMk cId="109857222" sldId="256"/>
            <ac:spMk id="28" creationId="{27577DEC-D9A5-404D-9789-702F4319BEC8}"/>
          </ac:spMkLst>
        </pc:spChg>
        <pc:spChg chg="add del">
          <ac:chgData name="Md Jakir Hussain (2335331)" userId="99b6e8ef-b8c7-4897-b3b8-453c6ae649b5" providerId="ADAL" clId="{BF527554-DC83-4112-B438-04F26EA71A9F}" dt="2024-07-08T13:29:24.212" v="51" actId="26606"/>
          <ac:spMkLst>
            <pc:docMk/>
            <pc:sldMk cId="109857222" sldId="256"/>
            <ac:spMk id="29" creationId="{8217BAF7-495D-4AE2-A669-84D390A78CA1}"/>
          </ac:spMkLst>
        </pc:spChg>
        <pc:spChg chg="add del">
          <ac:chgData name="Md Jakir Hussain (2335331)" userId="99b6e8ef-b8c7-4897-b3b8-453c6ae649b5" providerId="ADAL" clId="{BF527554-DC83-4112-B438-04F26EA71A9F}" dt="2024-07-08T13:29:24.212" v="51" actId="26606"/>
          <ac:spMkLst>
            <pc:docMk/>
            <pc:sldMk cId="109857222" sldId="256"/>
            <ac:spMk id="31" creationId="{0239B030-DB2E-426C-94C8-B23C31360475}"/>
          </ac:spMkLst>
        </pc:spChg>
        <pc:spChg chg="add del">
          <ac:chgData name="Md Jakir Hussain (2335331)" userId="99b6e8ef-b8c7-4897-b3b8-453c6ae649b5" providerId="ADAL" clId="{BF527554-DC83-4112-B438-04F26EA71A9F}" dt="2024-07-08T13:29:40.419" v="57" actId="26606"/>
          <ac:spMkLst>
            <pc:docMk/>
            <pc:sldMk cId="109857222" sldId="256"/>
            <ac:spMk id="33" creationId="{7A963018-BBCE-48E1-8650-0EF073B0D0FB}"/>
          </ac:spMkLst>
        </pc:spChg>
        <pc:spChg chg="add del">
          <ac:chgData name="Md Jakir Hussain (2335331)" userId="99b6e8ef-b8c7-4897-b3b8-453c6ae649b5" providerId="ADAL" clId="{BF527554-DC83-4112-B438-04F26EA71A9F}" dt="2024-07-08T13:29:40.419" v="57" actId="26606"/>
          <ac:spMkLst>
            <pc:docMk/>
            <pc:sldMk cId="109857222" sldId="256"/>
            <ac:spMk id="35" creationId="{1FC8D519-5A24-4E2E-8D97-C6F37BD4892F}"/>
          </ac:spMkLst>
        </pc:spChg>
        <pc:spChg chg="add del">
          <ac:chgData name="Md Jakir Hussain (2335331)" userId="99b6e8ef-b8c7-4897-b3b8-453c6ae649b5" providerId="ADAL" clId="{BF527554-DC83-4112-B438-04F26EA71A9F}" dt="2024-07-08T13:33:06.744" v="70" actId="26606"/>
          <ac:spMkLst>
            <pc:docMk/>
            <pc:sldMk cId="109857222" sldId="256"/>
            <ac:spMk id="37" creationId="{070784CE-9DD4-4C2D-88B9-D219730A470F}"/>
          </ac:spMkLst>
        </pc:spChg>
        <pc:spChg chg="add del">
          <ac:chgData name="Md Jakir Hussain (2335331)" userId="99b6e8ef-b8c7-4897-b3b8-453c6ae649b5" providerId="ADAL" clId="{BF527554-DC83-4112-B438-04F26EA71A9F}" dt="2024-07-08T15:59:27.411" v="3500" actId="26606"/>
          <ac:spMkLst>
            <pc:docMk/>
            <pc:sldMk cId="109857222" sldId="256"/>
            <ac:spMk id="39" creationId="{600B5AE2-C5CC-499C-8F2D-249888BE22C2}"/>
          </ac:spMkLst>
        </pc:spChg>
        <pc:spChg chg="add del">
          <ac:chgData name="Md Jakir Hussain (2335331)" userId="99b6e8ef-b8c7-4897-b3b8-453c6ae649b5" providerId="ADAL" clId="{BF527554-DC83-4112-B438-04F26EA71A9F}" dt="2024-07-08T15:59:27.411" v="3500" actId="26606"/>
          <ac:spMkLst>
            <pc:docMk/>
            <pc:sldMk cId="109857222" sldId="256"/>
            <ac:spMk id="40" creationId="{BA7A3698-B350-40E5-8475-9BCC41A089FC}"/>
          </ac:spMkLst>
        </pc:spChg>
        <pc:spChg chg="add del">
          <ac:chgData name="Md Jakir Hussain (2335331)" userId="99b6e8ef-b8c7-4897-b3b8-453c6ae649b5" providerId="ADAL" clId="{BF527554-DC83-4112-B438-04F26EA71A9F}" dt="2024-07-08T13:29:40.412" v="56" actId="26606"/>
          <ac:spMkLst>
            <pc:docMk/>
            <pc:sldMk cId="109857222" sldId="256"/>
            <ac:spMk id="41" creationId="{D48F3080-6053-4B59-AB86-9DF7B48BE14E}"/>
          </ac:spMkLst>
        </pc:spChg>
        <pc:spChg chg="add del">
          <ac:chgData name="Md Jakir Hussain (2335331)" userId="99b6e8ef-b8c7-4897-b3b8-453c6ae649b5" providerId="ADAL" clId="{BF527554-DC83-4112-B438-04F26EA71A9F}" dt="2024-07-08T13:29:52.578" v="60"/>
          <ac:spMkLst>
            <pc:docMk/>
            <pc:sldMk cId="109857222" sldId="256"/>
            <ac:spMk id="45" creationId="{137ED6FA-A740-4E1A-8BE4-2C8582435280}"/>
          </ac:spMkLst>
        </pc:spChg>
        <pc:spChg chg="add del">
          <ac:chgData name="Md Jakir Hussain (2335331)" userId="99b6e8ef-b8c7-4897-b3b8-453c6ae649b5" providerId="ADAL" clId="{BF527554-DC83-4112-B438-04F26EA71A9F}" dt="2024-07-08T15:59:27.411" v="3500" actId="26606"/>
          <ac:spMkLst>
            <pc:docMk/>
            <pc:sldMk cId="109857222" sldId="256"/>
            <ac:spMk id="47" creationId="{C609E9FA-BDDE-45C4-8F5E-974D4208D2EA}"/>
          </ac:spMkLst>
        </pc:spChg>
        <pc:spChg chg="add del">
          <ac:chgData name="Md Jakir Hussain (2335331)" userId="99b6e8ef-b8c7-4897-b3b8-453c6ae649b5" providerId="ADAL" clId="{BF527554-DC83-4112-B438-04F26EA71A9F}" dt="2024-07-08T13:33:17.058" v="73" actId="26606"/>
          <ac:spMkLst>
            <pc:docMk/>
            <pc:sldMk cId="109857222" sldId="256"/>
            <ac:spMk id="48" creationId="{B8D726A5-7900-41B4-8D49-49B4A2010E7C}"/>
          </ac:spMkLst>
        </pc:spChg>
        <pc:spChg chg="add del">
          <ac:chgData name="Md Jakir Hussain (2335331)" userId="99b6e8ef-b8c7-4897-b3b8-453c6ae649b5" providerId="ADAL" clId="{BF527554-DC83-4112-B438-04F26EA71A9F}" dt="2024-07-08T15:59:27.411" v="3500" actId="26606"/>
          <ac:spMkLst>
            <pc:docMk/>
            <pc:sldMk cId="109857222" sldId="256"/>
            <ac:spMk id="50" creationId="{7737E529-E43B-4948-B3C4-7F6B806FCCFD}"/>
          </ac:spMkLst>
        </pc:spChg>
        <pc:spChg chg="add del">
          <ac:chgData name="Md Jakir Hussain (2335331)" userId="99b6e8ef-b8c7-4897-b3b8-453c6ae649b5" providerId="ADAL" clId="{BF527554-DC83-4112-B438-04F26EA71A9F}" dt="2024-07-08T13:33:23.366" v="75" actId="26606"/>
          <ac:spMkLst>
            <pc:docMk/>
            <pc:sldMk cId="109857222" sldId="256"/>
            <ac:spMk id="51" creationId="{070784CE-9DD4-4C2D-88B9-D219730A470F}"/>
          </ac:spMkLst>
        </pc:spChg>
        <pc:spChg chg="add del">
          <ac:chgData name="Md Jakir Hussain (2335331)" userId="99b6e8ef-b8c7-4897-b3b8-453c6ae649b5" providerId="ADAL" clId="{BF527554-DC83-4112-B438-04F26EA71A9F}" dt="2024-07-08T16:04:13.517" v="3530"/>
          <ac:spMkLst>
            <pc:docMk/>
            <pc:sldMk cId="109857222" sldId="256"/>
            <ac:spMk id="53" creationId="{600B5AE2-C5CC-499C-8F2D-249888BE22C2}"/>
          </ac:spMkLst>
        </pc:spChg>
        <pc:spChg chg="add del">
          <ac:chgData name="Md Jakir Hussain (2335331)" userId="99b6e8ef-b8c7-4897-b3b8-453c6ae649b5" providerId="ADAL" clId="{BF527554-DC83-4112-B438-04F26EA71A9F}" dt="2024-07-08T13:33:44.722" v="93" actId="26606"/>
          <ac:spMkLst>
            <pc:docMk/>
            <pc:sldMk cId="109857222" sldId="256"/>
            <ac:spMk id="54" creationId="{2FDF0794-1B86-42B2-B8C7-F60123E638ED}"/>
          </ac:spMkLst>
        </pc:spChg>
        <pc:spChg chg="add del">
          <ac:chgData name="Md Jakir Hussain (2335331)" userId="99b6e8ef-b8c7-4897-b3b8-453c6ae649b5" providerId="ADAL" clId="{BF527554-DC83-4112-B438-04F26EA71A9F}" dt="2024-07-08T13:33:44.722" v="93" actId="26606"/>
          <ac:spMkLst>
            <pc:docMk/>
            <pc:sldMk cId="109857222" sldId="256"/>
            <ac:spMk id="55" creationId="{EAA48FC5-3C83-4F1B-BC33-DF0B588F8317}"/>
          </ac:spMkLst>
        </pc:spChg>
        <pc:spChg chg="add del">
          <ac:chgData name="Md Jakir Hussain (2335331)" userId="99b6e8ef-b8c7-4897-b3b8-453c6ae649b5" providerId="ADAL" clId="{BF527554-DC83-4112-B438-04F26EA71A9F}" dt="2024-07-08T16:04:13.517" v="3530"/>
          <ac:spMkLst>
            <pc:docMk/>
            <pc:sldMk cId="109857222" sldId="256"/>
            <ac:spMk id="57" creationId="{BA7A3698-B350-40E5-8475-9BCC41A089FC}"/>
          </ac:spMkLst>
        </pc:spChg>
        <pc:spChg chg="add del">
          <ac:chgData name="Md Jakir Hussain (2335331)" userId="99b6e8ef-b8c7-4897-b3b8-453c6ae649b5" providerId="ADAL" clId="{BF527554-DC83-4112-B438-04F26EA71A9F}" dt="2024-07-08T16:04:13.517" v="3530"/>
          <ac:spMkLst>
            <pc:docMk/>
            <pc:sldMk cId="109857222" sldId="256"/>
            <ac:spMk id="60" creationId="{C609E9FA-BDDE-45C4-8F5E-974D4208D2EA}"/>
          </ac:spMkLst>
        </pc:spChg>
        <pc:spChg chg="add del">
          <ac:chgData name="Md Jakir Hussain (2335331)" userId="99b6e8ef-b8c7-4897-b3b8-453c6ae649b5" providerId="ADAL" clId="{BF527554-DC83-4112-B438-04F26EA71A9F}" dt="2024-07-08T13:33:34.915" v="79" actId="26606"/>
          <ac:spMkLst>
            <pc:docMk/>
            <pc:sldMk cId="109857222" sldId="256"/>
            <ac:spMk id="61" creationId="{AF2A1F1B-38CF-4E64-8395-D1DC7FD04118}"/>
          </ac:spMkLst>
        </pc:spChg>
        <pc:spChg chg="add del">
          <ac:chgData name="Md Jakir Hussain (2335331)" userId="99b6e8ef-b8c7-4897-b3b8-453c6ae649b5" providerId="ADAL" clId="{BF527554-DC83-4112-B438-04F26EA71A9F}" dt="2024-07-08T16:04:13.517" v="3530"/>
          <ac:spMkLst>
            <pc:docMk/>
            <pc:sldMk cId="109857222" sldId="256"/>
            <ac:spMk id="62" creationId="{7737E529-E43B-4948-B3C4-7F6B806FCCFD}"/>
          </ac:spMkLst>
        </pc:spChg>
        <pc:spChg chg="add del">
          <ac:chgData name="Md Jakir Hussain (2335331)" userId="99b6e8ef-b8c7-4897-b3b8-453c6ae649b5" providerId="ADAL" clId="{BF527554-DC83-4112-B438-04F26EA71A9F}" dt="2024-07-08T13:33:36.449" v="81" actId="26606"/>
          <ac:spMkLst>
            <pc:docMk/>
            <pc:sldMk cId="109857222" sldId="256"/>
            <ac:spMk id="65" creationId="{2FDF0794-1B86-42B2-B8C7-F60123E638ED}"/>
          </ac:spMkLst>
        </pc:spChg>
        <pc:spChg chg="add del">
          <ac:chgData name="Md Jakir Hussain (2335331)" userId="99b6e8ef-b8c7-4897-b3b8-453c6ae649b5" providerId="ADAL" clId="{BF527554-DC83-4112-B438-04F26EA71A9F}" dt="2024-07-08T13:33:37.604" v="83" actId="26606"/>
          <ac:spMkLst>
            <pc:docMk/>
            <pc:sldMk cId="109857222" sldId="256"/>
            <ac:spMk id="68" creationId="{2FDF0794-1B86-42B2-B8C7-F60123E638ED}"/>
          </ac:spMkLst>
        </pc:spChg>
        <pc:spChg chg="add del">
          <ac:chgData name="Md Jakir Hussain (2335331)" userId="99b6e8ef-b8c7-4897-b3b8-453c6ae649b5" providerId="ADAL" clId="{BF527554-DC83-4112-B438-04F26EA71A9F}" dt="2024-07-08T13:33:37.604" v="83" actId="26606"/>
          <ac:spMkLst>
            <pc:docMk/>
            <pc:sldMk cId="109857222" sldId="256"/>
            <ac:spMk id="69" creationId="{C5373426-E26E-431D-959C-5DB96C0B6208}"/>
          </ac:spMkLst>
        </pc:spChg>
        <pc:spChg chg="add del">
          <ac:chgData name="Md Jakir Hussain (2335331)" userId="99b6e8ef-b8c7-4897-b3b8-453c6ae649b5" providerId="ADAL" clId="{BF527554-DC83-4112-B438-04F26EA71A9F}" dt="2024-07-08T13:33:40.796" v="86" actId="26606"/>
          <ac:spMkLst>
            <pc:docMk/>
            <pc:sldMk cId="109857222" sldId="256"/>
            <ac:spMk id="72" creationId="{AF2A1F1B-38CF-4E64-8395-D1DC7FD04118}"/>
          </ac:spMkLst>
        </pc:spChg>
        <pc:spChg chg="add del">
          <ac:chgData name="Md Jakir Hussain (2335331)" userId="99b6e8ef-b8c7-4897-b3b8-453c6ae649b5" providerId="ADAL" clId="{BF527554-DC83-4112-B438-04F26EA71A9F}" dt="2024-07-08T13:33:41.714" v="89" actId="26606"/>
          <ac:spMkLst>
            <pc:docMk/>
            <pc:sldMk cId="109857222" sldId="256"/>
            <ac:spMk id="75" creationId="{2FDF0794-1B86-42B2-B8C7-F60123E638ED}"/>
          </ac:spMkLst>
        </pc:spChg>
        <pc:spChg chg="add del">
          <ac:chgData name="Md Jakir Hussain (2335331)" userId="99b6e8ef-b8c7-4897-b3b8-453c6ae649b5" providerId="ADAL" clId="{BF527554-DC83-4112-B438-04F26EA71A9F}" dt="2024-07-08T13:33:41.714" v="89" actId="26606"/>
          <ac:spMkLst>
            <pc:docMk/>
            <pc:sldMk cId="109857222" sldId="256"/>
            <ac:spMk id="76" creationId="{EAA48FC5-3C83-4F1B-BC33-DF0B588F8317}"/>
          </ac:spMkLst>
        </pc:spChg>
        <pc:spChg chg="add del">
          <ac:chgData name="Md Jakir Hussain (2335331)" userId="99b6e8ef-b8c7-4897-b3b8-453c6ae649b5" providerId="ADAL" clId="{BF527554-DC83-4112-B438-04F26EA71A9F}" dt="2024-07-08T13:33:44.706" v="92" actId="26606"/>
          <ac:spMkLst>
            <pc:docMk/>
            <pc:sldMk cId="109857222" sldId="256"/>
            <ac:spMk id="79" creationId="{AF2A1F1B-38CF-4E64-8395-D1DC7FD04118}"/>
          </ac:spMkLst>
        </pc:spChg>
        <pc:spChg chg="add del">
          <ac:chgData name="Md Jakir Hussain (2335331)" userId="99b6e8ef-b8c7-4897-b3b8-453c6ae649b5" providerId="ADAL" clId="{BF527554-DC83-4112-B438-04F26EA71A9F}" dt="2024-07-08T13:34:04.316" v="114" actId="26606"/>
          <ac:spMkLst>
            <pc:docMk/>
            <pc:sldMk cId="109857222" sldId="256"/>
            <ac:spMk id="82" creationId="{2FDF0794-1B86-42B2-B8C7-F60123E638ED}"/>
          </ac:spMkLst>
        </pc:spChg>
        <pc:spChg chg="add del">
          <ac:chgData name="Md Jakir Hussain (2335331)" userId="99b6e8ef-b8c7-4897-b3b8-453c6ae649b5" providerId="ADAL" clId="{BF527554-DC83-4112-B438-04F26EA71A9F}" dt="2024-07-08T13:34:04.316" v="114" actId="26606"/>
          <ac:spMkLst>
            <pc:docMk/>
            <pc:sldMk cId="109857222" sldId="256"/>
            <ac:spMk id="83" creationId="{EAA48FC5-3C83-4F1B-BC33-DF0B588F8317}"/>
          </ac:spMkLst>
        </pc:spChg>
        <pc:spChg chg="add del">
          <ac:chgData name="Md Jakir Hussain (2335331)" userId="99b6e8ef-b8c7-4897-b3b8-453c6ae649b5" providerId="ADAL" clId="{BF527554-DC83-4112-B438-04F26EA71A9F}" dt="2024-07-08T13:33:52.054" v="97" actId="26606"/>
          <ac:spMkLst>
            <pc:docMk/>
            <pc:sldMk cId="109857222" sldId="256"/>
            <ac:spMk id="89" creationId="{B2F63790-02BE-4D55-ABCA-10CAD6091A39}"/>
          </ac:spMkLst>
        </pc:spChg>
        <pc:spChg chg="add del">
          <ac:chgData name="Md Jakir Hussain (2335331)" userId="99b6e8ef-b8c7-4897-b3b8-453c6ae649b5" providerId="ADAL" clId="{BF527554-DC83-4112-B438-04F26EA71A9F}" dt="2024-07-08T13:33:53.203" v="99" actId="26606"/>
          <ac:spMkLst>
            <pc:docMk/>
            <pc:sldMk cId="109857222" sldId="256"/>
            <ac:spMk id="93" creationId="{2FDF0794-1B86-42B2-B8C7-F60123E638ED}"/>
          </ac:spMkLst>
        </pc:spChg>
        <pc:spChg chg="add del">
          <ac:chgData name="Md Jakir Hussain (2335331)" userId="99b6e8ef-b8c7-4897-b3b8-453c6ae649b5" providerId="ADAL" clId="{BF527554-DC83-4112-B438-04F26EA71A9F}" dt="2024-07-08T13:33:53.873" v="101" actId="26606"/>
          <ac:spMkLst>
            <pc:docMk/>
            <pc:sldMk cId="109857222" sldId="256"/>
            <ac:spMk id="96" creationId="{B2F63790-02BE-4D55-ABCA-10CAD6091A39}"/>
          </ac:spMkLst>
        </pc:spChg>
        <pc:spChg chg="add del">
          <ac:chgData name="Md Jakir Hussain (2335331)" userId="99b6e8ef-b8c7-4897-b3b8-453c6ae649b5" providerId="ADAL" clId="{BF527554-DC83-4112-B438-04F26EA71A9F}" dt="2024-07-08T13:33:54.405" v="103" actId="26606"/>
          <ac:spMkLst>
            <pc:docMk/>
            <pc:sldMk cId="109857222" sldId="256"/>
            <ac:spMk id="99" creationId="{CC1CA635-2D9C-4E3E-820F-5FE35AC143B2}"/>
          </ac:spMkLst>
        </pc:spChg>
        <pc:spChg chg="add del">
          <ac:chgData name="Md Jakir Hussain (2335331)" userId="99b6e8ef-b8c7-4897-b3b8-453c6ae649b5" providerId="ADAL" clId="{BF527554-DC83-4112-B438-04F26EA71A9F}" dt="2024-07-08T13:33:55.963" v="105" actId="26606"/>
          <ac:spMkLst>
            <pc:docMk/>
            <pc:sldMk cId="109857222" sldId="256"/>
            <ac:spMk id="102" creationId="{2FDF0794-1B86-42B2-B8C7-F60123E638ED}"/>
          </ac:spMkLst>
        </pc:spChg>
        <pc:spChg chg="add del">
          <ac:chgData name="Md Jakir Hussain (2335331)" userId="99b6e8ef-b8c7-4897-b3b8-453c6ae649b5" providerId="ADAL" clId="{BF527554-DC83-4112-B438-04F26EA71A9F}" dt="2024-07-08T13:33:55.963" v="105" actId="26606"/>
          <ac:spMkLst>
            <pc:docMk/>
            <pc:sldMk cId="109857222" sldId="256"/>
            <ac:spMk id="103" creationId="{C5373426-E26E-431D-959C-5DB96C0B6208}"/>
          </ac:spMkLst>
        </pc:spChg>
        <pc:spChg chg="add del">
          <ac:chgData name="Md Jakir Hussain (2335331)" userId="99b6e8ef-b8c7-4897-b3b8-453c6ae649b5" providerId="ADAL" clId="{BF527554-DC83-4112-B438-04F26EA71A9F}" dt="2024-07-08T13:33:58.285" v="107" actId="26606"/>
          <ac:spMkLst>
            <pc:docMk/>
            <pc:sldMk cId="109857222" sldId="256"/>
            <ac:spMk id="106" creationId="{AF2A1F1B-38CF-4E64-8395-D1DC7FD04118}"/>
          </ac:spMkLst>
        </pc:spChg>
        <pc:spChg chg="add del">
          <ac:chgData name="Md Jakir Hussain (2335331)" userId="99b6e8ef-b8c7-4897-b3b8-453c6ae649b5" providerId="ADAL" clId="{BF527554-DC83-4112-B438-04F26EA71A9F}" dt="2024-07-08T13:33:59.287" v="109" actId="26606"/>
          <ac:spMkLst>
            <pc:docMk/>
            <pc:sldMk cId="109857222" sldId="256"/>
            <ac:spMk id="109" creationId="{2FDF0794-1B86-42B2-B8C7-F60123E638ED}"/>
          </ac:spMkLst>
        </pc:spChg>
        <pc:spChg chg="add del">
          <ac:chgData name="Md Jakir Hussain (2335331)" userId="99b6e8ef-b8c7-4897-b3b8-453c6ae649b5" providerId="ADAL" clId="{BF527554-DC83-4112-B438-04F26EA71A9F}" dt="2024-07-08T13:33:59.287" v="109" actId="26606"/>
          <ac:spMkLst>
            <pc:docMk/>
            <pc:sldMk cId="109857222" sldId="256"/>
            <ac:spMk id="110" creationId="{C5373426-E26E-431D-959C-5DB96C0B6208}"/>
          </ac:spMkLst>
        </pc:spChg>
        <pc:spChg chg="add del">
          <ac:chgData name="Md Jakir Hussain (2335331)" userId="99b6e8ef-b8c7-4897-b3b8-453c6ae649b5" providerId="ADAL" clId="{BF527554-DC83-4112-B438-04F26EA71A9F}" dt="2024-07-08T13:34:01.997" v="111" actId="26606"/>
          <ac:spMkLst>
            <pc:docMk/>
            <pc:sldMk cId="109857222" sldId="256"/>
            <ac:spMk id="113" creationId="{AF2A1F1B-38CF-4E64-8395-D1DC7FD04118}"/>
          </ac:spMkLst>
        </pc:spChg>
        <pc:spChg chg="add del">
          <ac:chgData name="Md Jakir Hussain (2335331)" userId="99b6e8ef-b8c7-4897-b3b8-453c6ae649b5" providerId="ADAL" clId="{BF527554-DC83-4112-B438-04F26EA71A9F}" dt="2024-07-08T13:34:04.316" v="113" actId="26606"/>
          <ac:spMkLst>
            <pc:docMk/>
            <pc:sldMk cId="109857222" sldId="256"/>
            <ac:spMk id="116" creationId="{070784CE-9DD4-4C2D-88B9-D219730A470F}"/>
          </ac:spMkLst>
        </pc:spChg>
        <pc:spChg chg="add del">
          <ac:chgData name="Md Jakir Hussain (2335331)" userId="99b6e8ef-b8c7-4897-b3b8-453c6ae649b5" providerId="ADAL" clId="{BF527554-DC83-4112-B438-04F26EA71A9F}" dt="2024-07-08T13:34:18.373" v="121" actId="26606"/>
          <ac:spMkLst>
            <pc:docMk/>
            <pc:sldMk cId="109857222" sldId="256"/>
            <ac:spMk id="119" creationId="{B2F63790-02BE-4D55-ABCA-10CAD6091A39}"/>
          </ac:spMkLst>
        </pc:spChg>
        <pc:spChg chg="add del">
          <ac:chgData name="Md Jakir Hussain (2335331)" userId="99b6e8ef-b8c7-4897-b3b8-453c6ae649b5" providerId="ADAL" clId="{BF527554-DC83-4112-B438-04F26EA71A9F}" dt="2024-07-08T13:34:16.568" v="116" actId="26606"/>
          <ac:spMkLst>
            <pc:docMk/>
            <pc:sldMk cId="109857222" sldId="256"/>
            <ac:spMk id="125" creationId="{2FDF0794-1B86-42B2-B8C7-F60123E638ED}"/>
          </ac:spMkLst>
        </pc:spChg>
        <pc:spChg chg="add del">
          <ac:chgData name="Md Jakir Hussain (2335331)" userId="99b6e8ef-b8c7-4897-b3b8-453c6ae649b5" providerId="ADAL" clId="{BF527554-DC83-4112-B438-04F26EA71A9F}" dt="2024-07-08T13:34:16.568" v="116" actId="26606"/>
          <ac:spMkLst>
            <pc:docMk/>
            <pc:sldMk cId="109857222" sldId="256"/>
            <ac:spMk id="127" creationId="{EAA48FC5-3C83-4F1B-BC33-DF0B588F8317}"/>
          </ac:spMkLst>
        </pc:spChg>
        <pc:spChg chg="add del">
          <ac:chgData name="Md Jakir Hussain (2335331)" userId="99b6e8ef-b8c7-4897-b3b8-453c6ae649b5" providerId="ADAL" clId="{BF527554-DC83-4112-B438-04F26EA71A9F}" dt="2024-07-08T13:34:17.575" v="118" actId="26606"/>
          <ac:spMkLst>
            <pc:docMk/>
            <pc:sldMk cId="109857222" sldId="256"/>
            <ac:spMk id="131" creationId="{B2F63790-02BE-4D55-ABCA-10CAD6091A39}"/>
          </ac:spMkLst>
        </pc:spChg>
        <pc:spChg chg="add del">
          <ac:chgData name="Md Jakir Hussain (2335331)" userId="99b6e8ef-b8c7-4897-b3b8-453c6ae649b5" providerId="ADAL" clId="{BF527554-DC83-4112-B438-04F26EA71A9F}" dt="2024-07-08T13:34:18.373" v="120" actId="26606"/>
          <ac:spMkLst>
            <pc:docMk/>
            <pc:sldMk cId="109857222" sldId="256"/>
            <ac:spMk id="134" creationId="{2FDF0794-1B86-42B2-B8C7-F60123E638ED}"/>
          </ac:spMkLst>
        </pc:spChg>
        <pc:spChg chg="add del">
          <ac:chgData name="Md Jakir Hussain (2335331)" userId="99b6e8ef-b8c7-4897-b3b8-453c6ae649b5" providerId="ADAL" clId="{BF527554-DC83-4112-B438-04F26EA71A9F}" dt="2024-07-08T13:34:18.373" v="120" actId="26606"/>
          <ac:spMkLst>
            <pc:docMk/>
            <pc:sldMk cId="109857222" sldId="256"/>
            <ac:spMk id="135" creationId="{EAA48FC5-3C83-4F1B-BC33-DF0B588F8317}"/>
          </ac:spMkLst>
        </pc:spChg>
        <pc:spChg chg="add del">
          <ac:chgData name="Md Jakir Hussain (2335331)" userId="99b6e8ef-b8c7-4897-b3b8-453c6ae649b5" providerId="ADAL" clId="{BF527554-DC83-4112-B438-04F26EA71A9F}" dt="2024-07-08T13:35:58.095" v="135" actId="26606"/>
          <ac:spMkLst>
            <pc:docMk/>
            <pc:sldMk cId="109857222" sldId="256"/>
            <ac:spMk id="138" creationId="{070784CE-9DD4-4C2D-88B9-D219730A470F}"/>
          </ac:spMkLst>
        </pc:spChg>
        <pc:spChg chg="add del">
          <ac:chgData name="Md Jakir Hussain (2335331)" userId="99b6e8ef-b8c7-4897-b3b8-453c6ae649b5" providerId="ADAL" clId="{BF527554-DC83-4112-B438-04F26EA71A9F}" dt="2024-07-08T13:35:45.336" v="124" actId="26606"/>
          <ac:spMkLst>
            <pc:docMk/>
            <pc:sldMk cId="109857222" sldId="256"/>
            <ac:spMk id="144" creationId="{2FDF0794-1B86-42B2-B8C7-F60123E638ED}"/>
          </ac:spMkLst>
        </pc:spChg>
        <pc:spChg chg="add del">
          <ac:chgData name="Md Jakir Hussain (2335331)" userId="99b6e8ef-b8c7-4897-b3b8-453c6ae649b5" providerId="ADAL" clId="{BF527554-DC83-4112-B438-04F26EA71A9F}" dt="2024-07-08T13:35:45.336" v="124" actId="26606"/>
          <ac:spMkLst>
            <pc:docMk/>
            <pc:sldMk cId="109857222" sldId="256"/>
            <ac:spMk id="146" creationId="{EAA48FC5-3C83-4F1B-BC33-DF0B588F8317}"/>
          </ac:spMkLst>
        </pc:spChg>
        <pc:spChg chg="add del">
          <ac:chgData name="Md Jakir Hussain (2335331)" userId="99b6e8ef-b8c7-4897-b3b8-453c6ae649b5" providerId="ADAL" clId="{BF527554-DC83-4112-B438-04F26EA71A9F}" dt="2024-07-08T13:35:48.364" v="126" actId="26606"/>
          <ac:spMkLst>
            <pc:docMk/>
            <pc:sldMk cId="109857222" sldId="256"/>
            <ac:spMk id="151" creationId="{1D2E3C52-528A-4049-BCAA-5460756BC033}"/>
          </ac:spMkLst>
        </pc:spChg>
        <pc:spChg chg="add del">
          <ac:chgData name="Md Jakir Hussain (2335331)" userId="99b6e8ef-b8c7-4897-b3b8-453c6ae649b5" providerId="ADAL" clId="{BF527554-DC83-4112-B438-04F26EA71A9F}" dt="2024-07-08T13:35:48.364" v="126" actId="26606"/>
          <ac:spMkLst>
            <pc:docMk/>
            <pc:sldMk cId="109857222" sldId="256"/>
            <ac:spMk id="152" creationId="{CD5B542C-8183-4445-AF4D-B23AAE3299EE}"/>
          </ac:spMkLst>
        </pc:spChg>
        <pc:spChg chg="add del">
          <ac:chgData name="Md Jakir Hussain (2335331)" userId="99b6e8ef-b8c7-4897-b3b8-453c6ae649b5" providerId="ADAL" clId="{BF527554-DC83-4112-B438-04F26EA71A9F}" dt="2024-07-08T13:35:54.188" v="128" actId="26606"/>
          <ac:spMkLst>
            <pc:docMk/>
            <pc:sldMk cId="109857222" sldId="256"/>
            <ac:spMk id="155" creationId="{E2E8E5DC-75F3-4CC2-B6EF-83B34094CB91}"/>
          </ac:spMkLst>
        </pc:spChg>
        <pc:spChg chg="add del">
          <ac:chgData name="Md Jakir Hussain (2335331)" userId="99b6e8ef-b8c7-4897-b3b8-453c6ae649b5" providerId="ADAL" clId="{BF527554-DC83-4112-B438-04F26EA71A9F}" dt="2024-07-08T13:35:54.974" v="130" actId="26606"/>
          <ac:spMkLst>
            <pc:docMk/>
            <pc:sldMk cId="109857222" sldId="256"/>
            <ac:spMk id="158" creationId="{D1FD935F-F10F-4401-946E-B365815D01E2}"/>
          </ac:spMkLst>
        </pc:spChg>
        <pc:spChg chg="add del">
          <ac:chgData name="Md Jakir Hussain (2335331)" userId="99b6e8ef-b8c7-4897-b3b8-453c6ae649b5" providerId="ADAL" clId="{BF527554-DC83-4112-B438-04F26EA71A9F}" dt="2024-07-08T13:35:56.355" v="132" actId="26606"/>
          <ac:spMkLst>
            <pc:docMk/>
            <pc:sldMk cId="109857222" sldId="256"/>
            <ac:spMk id="161" creationId="{D8FFD3D0-FC83-4E4A-B07F-C7CADE1395A0}"/>
          </ac:spMkLst>
        </pc:spChg>
        <pc:spChg chg="add del">
          <ac:chgData name="Md Jakir Hussain (2335331)" userId="99b6e8ef-b8c7-4897-b3b8-453c6ae649b5" providerId="ADAL" clId="{BF527554-DC83-4112-B438-04F26EA71A9F}" dt="2024-07-08T13:35:56.355" v="132" actId="26606"/>
          <ac:spMkLst>
            <pc:docMk/>
            <pc:sldMk cId="109857222" sldId="256"/>
            <ac:spMk id="162" creationId="{0CAC3619-9CBB-466B-9EA5-8D6A4CDED675}"/>
          </ac:spMkLst>
        </pc:spChg>
        <pc:spChg chg="add del">
          <ac:chgData name="Md Jakir Hussain (2335331)" userId="99b6e8ef-b8c7-4897-b3b8-453c6ae649b5" providerId="ADAL" clId="{BF527554-DC83-4112-B438-04F26EA71A9F}" dt="2024-07-08T13:35:58.079" v="134" actId="26606"/>
          <ac:spMkLst>
            <pc:docMk/>
            <pc:sldMk cId="109857222" sldId="256"/>
            <ac:spMk id="165" creationId="{D1FD935F-F10F-4401-946E-B365815D01E2}"/>
          </ac:spMkLst>
        </pc:spChg>
        <pc:spChg chg="add del">
          <ac:chgData name="Md Jakir Hussain (2335331)" userId="99b6e8ef-b8c7-4897-b3b8-453c6ae649b5" providerId="ADAL" clId="{BF527554-DC83-4112-B438-04F26EA71A9F}" dt="2024-07-08T13:36:30.395" v="136" actId="26606"/>
          <ac:spMkLst>
            <pc:docMk/>
            <pc:sldMk cId="109857222" sldId="256"/>
            <ac:spMk id="168" creationId="{3587B14B-0CB7-494C-91CE-54AF64CF1EB3}"/>
          </ac:spMkLst>
        </pc:spChg>
        <pc:spChg chg="add del">
          <ac:chgData name="Md Jakir Hussain (2335331)" userId="99b6e8ef-b8c7-4897-b3b8-453c6ae649b5" providerId="ADAL" clId="{BF527554-DC83-4112-B438-04F26EA71A9F}" dt="2024-07-08T13:36:30.395" v="136" actId="26606"/>
          <ac:spMkLst>
            <pc:docMk/>
            <pc:sldMk cId="109857222" sldId="256"/>
            <ac:spMk id="169" creationId="{7E216B08-2235-479D-9EDC-664863301842}"/>
          </ac:spMkLst>
        </pc:spChg>
        <pc:spChg chg="add del">
          <ac:chgData name="Md Jakir Hussain (2335331)" userId="99b6e8ef-b8c7-4897-b3b8-453c6ae649b5" providerId="ADAL" clId="{BF527554-DC83-4112-B438-04F26EA71A9F}" dt="2024-07-08T13:40:44.252" v="188" actId="26606"/>
          <ac:spMkLst>
            <pc:docMk/>
            <pc:sldMk cId="109857222" sldId="256"/>
            <ac:spMk id="175" creationId="{3587B14B-0CB7-494C-91CE-54AF64CF1EB3}"/>
          </ac:spMkLst>
        </pc:spChg>
        <pc:spChg chg="add del">
          <ac:chgData name="Md Jakir Hussain (2335331)" userId="99b6e8ef-b8c7-4897-b3b8-453c6ae649b5" providerId="ADAL" clId="{BF527554-DC83-4112-B438-04F26EA71A9F}" dt="2024-07-08T13:40:44.252" v="188" actId="26606"/>
          <ac:spMkLst>
            <pc:docMk/>
            <pc:sldMk cId="109857222" sldId="256"/>
            <ac:spMk id="177" creationId="{7E216B08-2235-479D-9EDC-664863301842}"/>
          </ac:spMkLst>
        </pc:spChg>
        <pc:spChg chg="add del">
          <ac:chgData name="Md Jakir Hussain (2335331)" userId="99b6e8ef-b8c7-4897-b3b8-453c6ae649b5" providerId="ADAL" clId="{BF527554-DC83-4112-B438-04F26EA71A9F}" dt="2024-07-08T13:43:07.148" v="245" actId="26606"/>
          <ac:spMkLst>
            <pc:docMk/>
            <pc:sldMk cId="109857222" sldId="256"/>
            <ac:spMk id="184" creationId="{A033D82A-34D5-4A1F-A25B-568EA668C05F}"/>
          </ac:spMkLst>
        </pc:spChg>
        <pc:spChg chg="add del">
          <ac:chgData name="Md Jakir Hussain (2335331)" userId="99b6e8ef-b8c7-4897-b3b8-453c6ae649b5" providerId="ADAL" clId="{BF527554-DC83-4112-B438-04F26EA71A9F}" dt="2024-07-08T13:43:07.148" v="245" actId="26606"/>
          <ac:spMkLst>
            <pc:docMk/>
            <pc:sldMk cId="109857222" sldId="256"/>
            <ac:spMk id="186" creationId="{EA8AA91C-C1E0-4606-86F0-7E56E6038E62}"/>
          </ac:spMkLst>
        </pc:spChg>
        <pc:spChg chg="add del">
          <ac:chgData name="Md Jakir Hussain (2335331)" userId="99b6e8ef-b8c7-4897-b3b8-453c6ae649b5" providerId="ADAL" clId="{BF527554-DC83-4112-B438-04F26EA71A9F}" dt="2024-07-08T15:56:29.131" v="3461"/>
          <ac:spMkLst>
            <pc:docMk/>
            <pc:sldMk cId="109857222" sldId="256"/>
            <ac:spMk id="193" creationId="{2FDF0794-1B86-42B2-B8C7-F60123E638ED}"/>
          </ac:spMkLst>
        </pc:spChg>
        <pc:spChg chg="add del">
          <ac:chgData name="Md Jakir Hussain (2335331)" userId="99b6e8ef-b8c7-4897-b3b8-453c6ae649b5" providerId="ADAL" clId="{BF527554-DC83-4112-B438-04F26EA71A9F}" dt="2024-07-08T15:56:29.131" v="3461"/>
          <ac:spMkLst>
            <pc:docMk/>
            <pc:sldMk cId="109857222" sldId="256"/>
            <ac:spMk id="195" creationId="{EAA48FC5-3C83-4F1B-BC33-DF0B588F8317}"/>
          </ac:spMkLst>
        </pc:spChg>
        <pc:grpChg chg="add del">
          <ac:chgData name="Md Jakir Hussain (2335331)" userId="99b6e8ef-b8c7-4897-b3b8-453c6ae649b5" providerId="ADAL" clId="{BF527554-DC83-4112-B438-04F26EA71A9F}" dt="2024-07-08T13:32:00.818" v="67"/>
          <ac:grpSpMkLst>
            <pc:docMk/>
            <pc:sldMk cId="109857222" sldId="256"/>
            <ac:grpSpMk id="32" creationId="{CEEA9366-CEA8-4F23-B065-4337F0D836FE}"/>
          </ac:grpSpMkLst>
        </pc:grpChg>
        <pc:picChg chg="add del mod ord">
          <ac:chgData name="Md Jakir Hussain (2335331)" userId="99b6e8ef-b8c7-4897-b3b8-453c6ae649b5" providerId="ADAL" clId="{BF527554-DC83-4112-B438-04F26EA71A9F}" dt="2024-07-08T13:40:47.612" v="189" actId="21"/>
          <ac:picMkLst>
            <pc:docMk/>
            <pc:sldMk cId="109857222" sldId="256"/>
            <ac:picMk id="5" creationId="{67B00F18-BE71-1D8C-0158-A70F81DBDD36}"/>
          </ac:picMkLst>
        </pc:picChg>
        <pc:picChg chg="add del">
          <ac:chgData name="Md Jakir Hussain (2335331)" userId="99b6e8ef-b8c7-4897-b3b8-453c6ae649b5" providerId="ADAL" clId="{BF527554-DC83-4112-B438-04F26EA71A9F}" dt="2024-07-08T13:30:07.915" v="64" actId="26606"/>
          <ac:picMkLst>
            <pc:docMk/>
            <pc:sldMk cId="109857222" sldId="256"/>
            <ac:picMk id="7" creationId="{84253DD9-3C33-F773-20D6-539C12BD4A2D}"/>
          </ac:picMkLst>
        </pc:picChg>
        <pc:picChg chg="add del mod ord">
          <ac:chgData name="Md Jakir Hussain (2335331)" userId="99b6e8ef-b8c7-4897-b3b8-453c6ae649b5" providerId="ADAL" clId="{BF527554-DC83-4112-B438-04F26EA71A9F}" dt="2024-07-08T13:40:50.113" v="190" actId="21"/>
          <ac:picMkLst>
            <pc:docMk/>
            <pc:sldMk cId="109857222" sldId="256"/>
            <ac:picMk id="9" creationId="{AABF3A58-5173-5728-66BA-B064BFB6CF0F}"/>
          </ac:picMkLst>
        </pc:picChg>
        <pc:picChg chg="add del mod">
          <ac:chgData name="Md Jakir Hussain (2335331)" userId="99b6e8ef-b8c7-4897-b3b8-453c6ae649b5" providerId="ADAL" clId="{BF527554-DC83-4112-B438-04F26EA71A9F}" dt="2024-07-08T13:42:15.392" v="243" actId="21"/>
          <ac:picMkLst>
            <pc:docMk/>
            <pc:sldMk cId="109857222" sldId="256"/>
            <ac:picMk id="11" creationId="{F6446EBA-BFEB-6EA1-69ED-DA4492240222}"/>
          </ac:picMkLst>
        </pc:picChg>
        <pc:picChg chg="add del">
          <ac:chgData name="Md Jakir Hussain (2335331)" userId="99b6e8ef-b8c7-4897-b3b8-453c6ae649b5" providerId="ADAL" clId="{BF527554-DC83-4112-B438-04F26EA71A9F}" dt="2024-07-08T13:29:22.059" v="45" actId="26606"/>
          <ac:picMkLst>
            <pc:docMk/>
            <pc:sldMk cId="109857222" sldId="256"/>
            <ac:picMk id="16" creationId="{2AA3A342-5970-CAD6-C239-C52F48D61E7D}"/>
          </ac:picMkLst>
        </pc:picChg>
        <pc:picChg chg="add mod ord">
          <ac:chgData name="Md Jakir Hussain (2335331)" userId="99b6e8ef-b8c7-4897-b3b8-453c6ae649b5" providerId="ADAL" clId="{BF527554-DC83-4112-B438-04F26EA71A9F}" dt="2024-07-08T15:59:12.863" v="3498" actId="26606"/>
          <ac:picMkLst>
            <pc:docMk/>
            <pc:sldMk cId="109857222" sldId="256"/>
            <ac:picMk id="20" creationId="{5619BC15-411F-194B-20AF-AD157A0058D8}"/>
          </ac:picMkLst>
        </pc:picChg>
        <pc:picChg chg="add del mod">
          <ac:chgData name="Md Jakir Hussain (2335331)" userId="99b6e8ef-b8c7-4897-b3b8-453c6ae649b5" providerId="ADAL" clId="{BF527554-DC83-4112-B438-04F26EA71A9F}" dt="2024-07-08T14:42:29.535" v="2981" actId="21"/>
          <ac:picMkLst>
            <pc:docMk/>
            <pc:sldMk cId="109857222" sldId="256"/>
            <ac:picMk id="22" creationId="{F54A6D3F-68C5-CA83-A828-C8634DE015CE}"/>
          </ac:picMkLst>
        </pc:picChg>
        <pc:picChg chg="add del">
          <ac:chgData name="Md Jakir Hussain (2335331)" userId="99b6e8ef-b8c7-4897-b3b8-453c6ae649b5" providerId="ADAL" clId="{BF527554-DC83-4112-B438-04F26EA71A9F}" dt="2024-07-08T13:29:22.593" v="48" actId="26606"/>
          <ac:picMkLst>
            <pc:docMk/>
            <pc:sldMk cId="109857222" sldId="256"/>
            <ac:picMk id="25" creationId="{75F26C2D-6DFB-BC4E-A1C5-F8FEDF4DFB10}"/>
          </ac:picMkLst>
        </pc:picChg>
        <pc:picChg chg="add del">
          <ac:chgData name="Md Jakir Hussain (2335331)" userId="99b6e8ef-b8c7-4897-b3b8-453c6ae649b5" providerId="ADAL" clId="{BF527554-DC83-4112-B438-04F26EA71A9F}" dt="2024-07-08T13:29:24.212" v="51" actId="26606"/>
          <ac:picMkLst>
            <pc:docMk/>
            <pc:sldMk cId="109857222" sldId="256"/>
            <ac:picMk id="30" creationId="{2AA3A342-5970-CAD6-C239-C52F48D61E7D}"/>
          </ac:picMkLst>
        </pc:picChg>
        <pc:picChg chg="add del mod ord">
          <ac:chgData name="Md Jakir Hussain (2335331)" userId="99b6e8ef-b8c7-4897-b3b8-453c6ae649b5" providerId="ADAL" clId="{BF527554-DC83-4112-B438-04F26EA71A9F}" dt="2024-07-08T13:29:48.781" v="58" actId="21"/>
          <ac:picMkLst>
            <pc:docMk/>
            <pc:sldMk cId="109857222" sldId="256"/>
            <ac:picMk id="34" creationId="{C4FDBA51-4404-F544-EA82-FD2516265E15}"/>
          </ac:picMkLst>
        </pc:picChg>
        <pc:cxnChg chg="add del">
          <ac:chgData name="Md Jakir Hussain (2335331)" userId="99b6e8ef-b8c7-4897-b3b8-453c6ae649b5" providerId="ADAL" clId="{BF527554-DC83-4112-B438-04F26EA71A9F}" dt="2024-07-08T13:29:24.281" v="52" actId="26606"/>
          <ac:cxnSpMkLst>
            <pc:docMk/>
            <pc:sldMk cId="109857222" sldId="256"/>
            <ac:cxnSpMk id="14" creationId="{BD1C99D0-461D-4A91-81EF-CCCD798B37A1}"/>
          </ac:cxnSpMkLst>
        </pc:cxnChg>
        <pc:cxnChg chg="add del">
          <ac:chgData name="Md Jakir Hussain (2335331)" userId="99b6e8ef-b8c7-4897-b3b8-453c6ae649b5" providerId="ADAL" clId="{BF527554-DC83-4112-B438-04F26EA71A9F}" dt="2024-07-08T13:29:22.593" v="48" actId="26606"/>
          <ac:cxnSpMkLst>
            <pc:docMk/>
            <pc:sldMk cId="109857222" sldId="256"/>
            <ac:cxnSpMk id="27" creationId="{BD1C99D0-461D-4A91-81EF-CCCD798B37A1}"/>
          </ac:cxnSpMkLst>
        </pc:cxnChg>
        <pc:cxnChg chg="add del">
          <ac:chgData name="Md Jakir Hussain (2335331)" userId="99b6e8ef-b8c7-4897-b3b8-453c6ae649b5" providerId="ADAL" clId="{BF527554-DC83-4112-B438-04F26EA71A9F}" dt="2024-07-08T13:29:40.419" v="57" actId="26606"/>
          <ac:cxnSpMkLst>
            <pc:docMk/>
            <pc:sldMk cId="109857222" sldId="256"/>
            <ac:cxnSpMk id="36" creationId="{BD1C99D0-461D-4A91-81EF-CCCD798B37A1}"/>
          </ac:cxnSpMkLst>
        </pc:cxnChg>
        <pc:cxnChg chg="add del">
          <ac:chgData name="Md Jakir Hussain (2335331)" userId="99b6e8ef-b8c7-4897-b3b8-453c6ae649b5" providerId="ADAL" clId="{BF527554-DC83-4112-B438-04F26EA71A9F}" dt="2024-07-08T13:33:06.744" v="70" actId="26606"/>
          <ac:cxnSpMkLst>
            <pc:docMk/>
            <pc:sldMk cId="109857222" sldId="256"/>
            <ac:cxnSpMk id="38" creationId="{640A410A-1838-4131-95A6-2BE4F8D412F2}"/>
          </ac:cxnSpMkLst>
        </pc:cxnChg>
        <pc:cxnChg chg="add del">
          <ac:chgData name="Md Jakir Hussain (2335331)" userId="99b6e8ef-b8c7-4897-b3b8-453c6ae649b5" providerId="ADAL" clId="{BF527554-DC83-4112-B438-04F26EA71A9F}" dt="2024-07-08T15:59:27.411" v="3500" actId="26606"/>
          <ac:cxnSpMkLst>
            <pc:docMk/>
            <pc:sldMk cId="109857222" sldId="256"/>
            <ac:cxnSpMk id="42" creationId="{0AC655C7-EC94-4BE6-84C8-2F9EFBBB2789}"/>
          </ac:cxnSpMkLst>
        </pc:cxnChg>
        <pc:cxnChg chg="add del">
          <ac:chgData name="Md Jakir Hussain (2335331)" userId="99b6e8ef-b8c7-4897-b3b8-453c6ae649b5" providerId="ADAL" clId="{BF527554-DC83-4112-B438-04F26EA71A9F}" dt="2024-07-08T13:29:40.412" v="56" actId="26606"/>
          <ac:cxnSpMkLst>
            <pc:docMk/>
            <pc:sldMk cId="109857222" sldId="256"/>
            <ac:cxnSpMk id="43" creationId="{F4E9D035-87BC-44DF-97D7-C41C9A7423C0}"/>
          </ac:cxnSpMkLst>
        </pc:cxnChg>
        <pc:cxnChg chg="add del">
          <ac:chgData name="Md Jakir Hussain (2335331)" userId="99b6e8ef-b8c7-4897-b3b8-453c6ae649b5" providerId="ADAL" clId="{BF527554-DC83-4112-B438-04F26EA71A9F}" dt="2024-07-08T15:59:27.411" v="3500" actId="26606"/>
          <ac:cxnSpMkLst>
            <pc:docMk/>
            <pc:sldMk cId="109857222" sldId="256"/>
            <ac:cxnSpMk id="44" creationId="{45549E29-E797-4A00-B030-3AB01640CFDC}"/>
          </ac:cxnSpMkLst>
        </pc:cxnChg>
        <pc:cxnChg chg="add del">
          <ac:chgData name="Md Jakir Hussain (2335331)" userId="99b6e8ef-b8c7-4897-b3b8-453c6ae649b5" providerId="ADAL" clId="{BF527554-DC83-4112-B438-04F26EA71A9F}" dt="2024-07-08T13:29:52.578" v="60"/>
          <ac:cxnSpMkLst>
            <pc:docMk/>
            <pc:sldMk cId="109857222" sldId="256"/>
            <ac:cxnSpMk id="46" creationId="{BD1C99D0-461D-4A91-81EF-CCCD798B37A1}"/>
          </ac:cxnSpMkLst>
        </pc:cxnChg>
        <pc:cxnChg chg="add del">
          <ac:chgData name="Md Jakir Hussain (2335331)" userId="99b6e8ef-b8c7-4897-b3b8-453c6ae649b5" providerId="ADAL" clId="{BF527554-DC83-4112-B438-04F26EA71A9F}" dt="2024-07-08T13:33:17.058" v="73" actId="26606"/>
          <ac:cxnSpMkLst>
            <pc:docMk/>
            <pc:sldMk cId="109857222" sldId="256"/>
            <ac:cxnSpMk id="49" creationId="{46E49661-E258-450C-8150-A91A6B30D1CD}"/>
          </ac:cxnSpMkLst>
        </pc:cxnChg>
        <pc:cxnChg chg="add del">
          <ac:chgData name="Md Jakir Hussain (2335331)" userId="99b6e8ef-b8c7-4897-b3b8-453c6ae649b5" providerId="ADAL" clId="{BF527554-DC83-4112-B438-04F26EA71A9F}" dt="2024-07-08T13:33:23.366" v="75" actId="26606"/>
          <ac:cxnSpMkLst>
            <pc:docMk/>
            <pc:sldMk cId="109857222" sldId="256"/>
            <ac:cxnSpMk id="52" creationId="{640A410A-1838-4131-95A6-2BE4F8D412F2}"/>
          </ac:cxnSpMkLst>
        </pc:cxnChg>
        <pc:cxnChg chg="add del">
          <ac:chgData name="Md Jakir Hussain (2335331)" userId="99b6e8ef-b8c7-4897-b3b8-453c6ae649b5" providerId="ADAL" clId="{BF527554-DC83-4112-B438-04F26EA71A9F}" dt="2024-07-08T13:33:44.722" v="93" actId="26606"/>
          <ac:cxnSpMkLst>
            <pc:docMk/>
            <pc:sldMk cId="109857222" sldId="256"/>
            <ac:cxnSpMk id="56" creationId="{62F01714-1A39-4194-BD47-8A9960C59985}"/>
          </ac:cxnSpMkLst>
        </pc:cxnChg>
        <pc:cxnChg chg="add del">
          <ac:chgData name="Md Jakir Hussain (2335331)" userId="99b6e8ef-b8c7-4897-b3b8-453c6ae649b5" providerId="ADAL" clId="{BF527554-DC83-4112-B438-04F26EA71A9F}" dt="2024-07-08T16:04:13.517" v="3530"/>
          <ac:cxnSpMkLst>
            <pc:docMk/>
            <pc:sldMk cId="109857222" sldId="256"/>
            <ac:cxnSpMk id="58" creationId="{45549E29-E797-4A00-B030-3AB01640CFDC}"/>
          </ac:cxnSpMkLst>
        </pc:cxnChg>
        <pc:cxnChg chg="add del">
          <ac:chgData name="Md Jakir Hussain (2335331)" userId="99b6e8ef-b8c7-4897-b3b8-453c6ae649b5" providerId="ADAL" clId="{BF527554-DC83-4112-B438-04F26EA71A9F}" dt="2024-07-08T16:04:13.517" v="3530"/>
          <ac:cxnSpMkLst>
            <pc:docMk/>
            <pc:sldMk cId="109857222" sldId="256"/>
            <ac:cxnSpMk id="59" creationId="{0AC655C7-EC94-4BE6-84C8-2F9EFBBB2789}"/>
          </ac:cxnSpMkLst>
        </pc:cxnChg>
        <pc:cxnChg chg="add del">
          <ac:chgData name="Md Jakir Hussain (2335331)" userId="99b6e8ef-b8c7-4897-b3b8-453c6ae649b5" providerId="ADAL" clId="{BF527554-DC83-4112-B438-04F26EA71A9F}" dt="2024-07-08T13:33:34.915" v="79" actId="26606"/>
          <ac:cxnSpMkLst>
            <pc:docMk/>
            <pc:sldMk cId="109857222" sldId="256"/>
            <ac:cxnSpMk id="63" creationId="{806E1A6C-0B45-4473-B44A-553CA665A49D}"/>
          </ac:cxnSpMkLst>
        </pc:cxnChg>
        <pc:cxnChg chg="add del">
          <ac:chgData name="Md Jakir Hussain (2335331)" userId="99b6e8ef-b8c7-4897-b3b8-453c6ae649b5" providerId="ADAL" clId="{BF527554-DC83-4112-B438-04F26EA71A9F}" dt="2024-07-08T13:33:36.449" v="81" actId="26606"/>
          <ac:cxnSpMkLst>
            <pc:docMk/>
            <pc:sldMk cId="109857222" sldId="256"/>
            <ac:cxnSpMk id="66" creationId="{96D07482-83A3-4451-943C-B46961082957}"/>
          </ac:cxnSpMkLst>
        </pc:cxnChg>
        <pc:cxnChg chg="add del">
          <ac:chgData name="Md Jakir Hussain (2335331)" userId="99b6e8ef-b8c7-4897-b3b8-453c6ae649b5" providerId="ADAL" clId="{BF527554-DC83-4112-B438-04F26EA71A9F}" dt="2024-07-08T13:33:37.604" v="83" actId="26606"/>
          <ac:cxnSpMkLst>
            <pc:docMk/>
            <pc:sldMk cId="109857222" sldId="256"/>
            <ac:cxnSpMk id="70" creationId="{96D07482-83A3-4451-943C-B46961082957}"/>
          </ac:cxnSpMkLst>
        </pc:cxnChg>
        <pc:cxnChg chg="add del">
          <ac:chgData name="Md Jakir Hussain (2335331)" userId="99b6e8ef-b8c7-4897-b3b8-453c6ae649b5" providerId="ADAL" clId="{BF527554-DC83-4112-B438-04F26EA71A9F}" dt="2024-07-08T13:33:40.796" v="86" actId="26606"/>
          <ac:cxnSpMkLst>
            <pc:docMk/>
            <pc:sldMk cId="109857222" sldId="256"/>
            <ac:cxnSpMk id="73" creationId="{806E1A6C-0B45-4473-B44A-553CA665A49D}"/>
          </ac:cxnSpMkLst>
        </pc:cxnChg>
        <pc:cxnChg chg="add del">
          <ac:chgData name="Md Jakir Hussain (2335331)" userId="99b6e8ef-b8c7-4897-b3b8-453c6ae649b5" providerId="ADAL" clId="{BF527554-DC83-4112-B438-04F26EA71A9F}" dt="2024-07-08T13:33:41.714" v="89" actId="26606"/>
          <ac:cxnSpMkLst>
            <pc:docMk/>
            <pc:sldMk cId="109857222" sldId="256"/>
            <ac:cxnSpMk id="77" creationId="{62F01714-1A39-4194-BD47-8A9960C59985}"/>
          </ac:cxnSpMkLst>
        </pc:cxnChg>
        <pc:cxnChg chg="add del">
          <ac:chgData name="Md Jakir Hussain (2335331)" userId="99b6e8ef-b8c7-4897-b3b8-453c6ae649b5" providerId="ADAL" clId="{BF527554-DC83-4112-B438-04F26EA71A9F}" dt="2024-07-08T13:33:44.706" v="92" actId="26606"/>
          <ac:cxnSpMkLst>
            <pc:docMk/>
            <pc:sldMk cId="109857222" sldId="256"/>
            <ac:cxnSpMk id="80" creationId="{806E1A6C-0B45-4473-B44A-553CA665A49D}"/>
          </ac:cxnSpMkLst>
        </pc:cxnChg>
        <pc:cxnChg chg="add del">
          <ac:chgData name="Md Jakir Hussain (2335331)" userId="99b6e8ef-b8c7-4897-b3b8-453c6ae649b5" providerId="ADAL" clId="{BF527554-DC83-4112-B438-04F26EA71A9F}" dt="2024-07-08T13:34:04.316" v="114" actId="26606"/>
          <ac:cxnSpMkLst>
            <pc:docMk/>
            <pc:sldMk cId="109857222" sldId="256"/>
            <ac:cxnSpMk id="84" creationId="{62F01714-1A39-4194-BD47-8A9960C59985}"/>
          </ac:cxnSpMkLst>
        </pc:cxnChg>
        <pc:cxnChg chg="add del">
          <ac:chgData name="Md Jakir Hussain (2335331)" userId="99b6e8ef-b8c7-4897-b3b8-453c6ae649b5" providerId="ADAL" clId="{BF527554-DC83-4112-B438-04F26EA71A9F}" dt="2024-07-08T13:33:52.054" v="97" actId="26606"/>
          <ac:cxnSpMkLst>
            <pc:docMk/>
            <pc:sldMk cId="109857222" sldId="256"/>
            <ac:cxnSpMk id="91" creationId="{B25F28BA-1F8F-4067-9CFA-0DBF0C7AF2A4}"/>
          </ac:cxnSpMkLst>
        </pc:cxnChg>
        <pc:cxnChg chg="add del">
          <ac:chgData name="Md Jakir Hussain (2335331)" userId="99b6e8ef-b8c7-4897-b3b8-453c6ae649b5" providerId="ADAL" clId="{BF527554-DC83-4112-B438-04F26EA71A9F}" dt="2024-07-08T13:33:53.203" v="99" actId="26606"/>
          <ac:cxnSpMkLst>
            <pc:docMk/>
            <pc:sldMk cId="109857222" sldId="256"/>
            <ac:cxnSpMk id="94" creationId="{96D07482-83A3-4451-943C-B46961082957}"/>
          </ac:cxnSpMkLst>
        </pc:cxnChg>
        <pc:cxnChg chg="add del">
          <ac:chgData name="Md Jakir Hussain (2335331)" userId="99b6e8ef-b8c7-4897-b3b8-453c6ae649b5" providerId="ADAL" clId="{BF527554-DC83-4112-B438-04F26EA71A9F}" dt="2024-07-08T13:33:53.873" v="101" actId="26606"/>
          <ac:cxnSpMkLst>
            <pc:docMk/>
            <pc:sldMk cId="109857222" sldId="256"/>
            <ac:cxnSpMk id="97" creationId="{B25F28BA-1F8F-4067-9CFA-0DBF0C7AF2A4}"/>
          </ac:cxnSpMkLst>
        </pc:cxnChg>
        <pc:cxnChg chg="add del">
          <ac:chgData name="Md Jakir Hussain (2335331)" userId="99b6e8ef-b8c7-4897-b3b8-453c6ae649b5" providerId="ADAL" clId="{BF527554-DC83-4112-B438-04F26EA71A9F}" dt="2024-07-08T13:33:54.405" v="103" actId="26606"/>
          <ac:cxnSpMkLst>
            <pc:docMk/>
            <pc:sldMk cId="109857222" sldId="256"/>
            <ac:cxnSpMk id="100" creationId="{E0E62FBC-456F-48AE-91ED-3956405D76D2}"/>
          </ac:cxnSpMkLst>
        </pc:cxnChg>
        <pc:cxnChg chg="add del">
          <ac:chgData name="Md Jakir Hussain (2335331)" userId="99b6e8ef-b8c7-4897-b3b8-453c6ae649b5" providerId="ADAL" clId="{BF527554-DC83-4112-B438-04F26EA71A9F}" dt="2024-07-08T13:33:55.963" v="105" actId="26606"/>
          <ac:cxnSpMkLst>
            <pc:docMk/>
            <pc:sldMk cId="109857222" sldId="256"/>
            <ac:cxnSpMk id="104" creationId="{96D07482-83A3-4451-943C-B46961082957}"/>
          </ac:cxnSpMkLst>
        </pc:cxnChg>
        <pc:cxnChg chg="add del">
          <ac:chgData name="Md Jakir Hussain (2335331)" userId="99b6e8ef-b8c7-4897-b3b8-453c6ae649b5" providerId="ADAL" clId="{BF527554-DC83-4112-B438-04F26EA71A9F}" dt="2024-07-08T13:33:58.285" v="107" actId="26606"/>
          <ac:cxnSpMkLst>
            <pc:docMk/>
            <pc:sldMk cId="109857222" sldId="256"/>
            <ac:cxnSpMk id="107" creationId="{806E1A6C-0B45-4473-B44A-553CA665A49D}"/>
          </ac:cxnSpMkLst>
        </pc:cxnChg>
        <pc:cxnChg chg="add del">
          <ac:chgData name="Md Jakir Hussain (2335331)" userId="99b6e8ef-b8c7-4897-b3b8-453c6ae649b5" providerId="ADAL" clId="{BF527554-DC83-4112-B438-04F26EA71A9F}" dt="2024-07-08T13:33:59.287" v="109" actId="26606"/>
          <ac:cxnSpMkLst>
            <pc:docMk/>
            <pc:sldMk cId="109857222" sldId="256"/>
            <ac:cxnSpMk id="111" creationId="{96D07482-83A3-4451-943C-B46961082957}"/>
          </ac:cxnSpMkLst>
        </pc:cxnChg>
        <pc:cxnChg chg="add del">
          <ac:chgData name="Md Jakir Hussain (2335331)" userId="99b6e8ef-b8c7-4897-b3b8-453c6ae649b5" providerId="ADAL" clId="{BF527554-DC83-4112-B438-04F26EA71A9F}" dt="2024-07-08T13:34:01.997" v="111" actId="26606"/>
          <ac:cxnSpMkLst>
            <pc:docMk/>
            <pc:sldMk cId="109857222" sldId="256"/>
            <ac:cxnSpMk id="114" creationId="{806E1A6C-0B45-4473-B44A-553CA665A49D}"/>
          </ac:cxnSpMkLst>
        </pc:cxnChg>
        <pc:cxnChg chg="add del">
          <ac:chgData name="Md Jakir Hussain (2335331)" userId="99b6e8ef-b8c7-4897-b3b8-453c6ae649b5" providerId="ADAL" clId="{BF527554-DC83-4112-B438-04F26EA71A9F}" dt="2024-07-08T13:34:04.316" v="113" actId="26606"/>
          <ac:cxnSpMkLst>
            <pc:docMk/>
            <pc:sldMk cId="109857222" sldId="256"/>
            <ac:cxnSpMk id="117" creationId="{640A410A-1838-4131-95A6-2BE4F8D412F2}"/>
          </ac:cxnSpMkLst>
        </pc:cxnChg>
        <pc:cxnChg chg="add del">
          <ac:chgData name="Md Jakir Hussain (2335331)" userId="99b6e8ef-b8c7-4897-b3b8-453c6ae649b5" providerId="ADAL" clId="{BF527554-DC83-4112-B438-04F26EA71A9F}" dt="2024-07-08T13:34:18.373" v="121" actId="26606"/>
          <ac:cxnSpMkLst>
            <pc:docMk/>
            <pc:sldMk cId="109857222" sldId="256"/>
            <ac:cxnSpMk id="120" creationId="{B25F28BA-1F8F-4067-9CFA-0DBF0C7AF2A4}"/>
          </ac:cxnSpMkLst>
        </pc:cxnChg>
        <pc:cxnChg chg="add del">
          <ac:chgData name="Md Jakir Hussain (2335331)" userId="99b6e8ef-b8c7-4897-b3b8-453c6ae649b5" providerId="ADAL" clId="{BF527554-DC83-4112-B438-04F26EA71A9F}" dt="2024-07-08T13:34:16.568" v="116" actId="26606"/>
          <ac:cxnSpMkLst>
            <pc:docMk/>
            <pc:sldMk cId="109857222" sldId="256"/>
            <ac:cxnSpMk id="129" creationId="{62F01714-1A39-4194-BD47-8A9960C59985}"/>
          </ac:cxnSpMkLst>
        </pc:cxnChg>
        <pc:cxnChg chg="add del">
          <ac:chgData name="Md Jakir Hussain (2335331)" userId="99b6e8ef-b8c7-4897-b3b8-453c6ae649b5" providerId="ADAL" clId="{BF527554-DC83-4112-B438-04F26EA71A9F}" dt="2024-07-08T13:34:17.575" v="118" actId="26606"/>
          <ac:cxnSpMkLst>
            <pc:docMk/>
            <pc:sldMk cId="109857222" sldId="256"/>
            <ac:cxnSpMk id="132" creationId="{B25F28BA-1F8F-4067-9CFA-0DBF0C7AF2A4}"/>
          </ac:cxnSpMkLst>
        </pc:cxnChg>
        <pc:cxnChg chg="add del">
          <ac:chgData name="Md Jakir Hussain (2335331)" userId="99b6e8ef-b8c7-4897-b3b8-453c6ae649b5" providerId="ADAL" clId="{BF527554-DC83-4112-B438-04F26EA71A9F}" dt="2024-07-08T13:34:18.373" v="120" actId="26606"/>
          <ac:cxnSpMkLst>
            <pc:docMk/>
            <pc:sldMk cId="109857222" sldId="256"/>
            <ac:cxnSpMk id="136" creationId="{62F01714-1A39-4194-BD47-8A9960C59985}"/>
          </ac:cxnSpMkLst>
        </pc:cxnChg>
        <pc:cxnChg chg="add del">
          <ac:chgData name="Md Jakir Hussain (2335331)" userId="99b6e8ef-b8c7-4897-b3b8-453c6ae649b5" providerId="ADAL" clId="{BF527554-DC83-4112-B438-04F26EA71A9F}" dt="2024-07-08T13:35:58.095" v="135" actId="26606"/>
          <ac:cxnSpMkLst>
            <pc:docMk/>
            <pc:sldMk cId="109857222" sldId="256"/>
            <ac:cxnSpMk id="139" creationId="{640A410A-1838-4131-95A6-2BE4F8D412F2}"/>
          </ac:cxnSpMkLst>
        </pc:cxnChg>
        <pc:cxnChg chg="add del">
          <ac:chgData name="Md Jakir Hussain (2335331)" userId="99b6e8ef-b8c7-4897-b3b8-453c6ae649b5" providerId="ADAL" clId="{BF527554-DC83-4112-B438-04F26EA71A9F}" dt="2024-07-08T13:35:45.336" v="124" actId="26606"/>
          <ac:cxnSpMkLst>
            <pc:docMk/>
            <pc:sldMk cId="109857222" sldId="256"/>
            <ac:cxnSpMk id="148" creationId="{62F01714-1A39-4194-BD47-8A9960C59985}"/>
          </ac:cxnSpMkLst>
        </pc:cxnChg>
        <pc:cxnChg chg="add del">
          <ac:chgData name="Md Jakir Hussain (2335331)" userId="99b6e8ef-b8c7-4897-b3b8-453c6ae649b5" providerId="ADAL" clId="{BF527554-DC83-4112-B438-04F26EA71A9F}" dt="2024-07-08T13:35:48.364" v="126" actId="26606"/>
          <ac:cxnSpMkLst>
            <pc:docMk/>
            <pc:sldMk cId="109857222" sldId="256"/>
            <ac:cxnSpMk id="150" creationId="{2724283B-587C-4A0E-A50E-B8914975B48A}"/>
          </ac:cxnSpMkLst>
        </pc:cxnChg>
        <pc:cxnChg chg="add del">
          <ac:chgData name="Md Jakir Hussain (2335331)" userId="99b6e8ef-b8c7-4897-b3b8-453c6ae649b5" providerId="ADAL" clId="{BF527554-DC83-4112-B438-04F26EA71A9F}" dt="2024-07-08T13:35:48.364" v="126" actId="26606"/>
          <ac:cxnSpMkLst>
            <pc:docMk/>
            <pc:sldMk cId="109857222" sldId="256"/>
            <ac:cxnSpMk id="153" creationId="{84ED9B5A-5577-4CA5-97AA-0E5E2EA9756F}"/>
          </ac:cxnSpMkLst>
        </pc:cxnChg>
        <pc:cxnChg chg="add del">
          <ac:chgData name="Md Jakir Hussain (2335331)" userId="99b6e8ef-b8c7-4897-b3b8-453c6ae649b5" providerId="ADAL" clId="{BF527554-DC83-4112-B438-04F26EA71A9F}" dt="2024-07-08T13:35:54.188" v="128" actId="26606"/>
          <ac:cxnSpMkLst>
            <pc:docMk/>
            <pc:sldMk cId="109857222" sldId="256"/>
            <ac:cxnSpMk id="156" creationId="{46E49661-E258-450C-8150-A91A6B30D1CD}"/>
          </ac:cxnSpMkLst>
        </pc:cxnChg>
        <pc:cxnChg chg="add del">
          <ac:chgData name="Md Jakir Hussain (2335331)" userId="99b6e8ef-b8c7-4897-b3b8-453c6ae649b5" providerId="ADAL" clId="{BF527554-DC83-4112-B438-04F26EA71A9F}" dt="2024-07-08T13:35:54.974" v="130" actId="26606"/>
          <ac:cxnSpMkLst>
            <pc:docMk/>
            <pc:sldMk cId="109857222" sldId="256"/>
            <ac:cxnSpMk id="159" creationId="{BEE518BB-1296-420F-8D80-6CAFE2E82E30}"/>
          </ac:cxnSpMkLst>
        </pc:cxnChg>
        <pc:cxnChg chg="add del">
          <ac:chgData name="Md Jakir Hussain (2335331)" userId="99b6e8ef-b8c7-4897-b3b8-453c6ae649b5" providerId="ADAL" clId="{BF527554-DC83-4112-B438-04F26EA71A9F}" dt="2024-07-08T13:35:56.355" v="132" actId="26606"/>
          <ac:cxnSpMkLst>
            <pc:docMk/>
            <pc:sldMk cId="109857222" sldId="256"/>
            <ac:cxnSpMk id="163" creationId="{351154F7-F45F-422A-BFCE-86FA3829666A}"/>
          </ac:cxnSpMkLst>
        </pc:cxnChg>
        <pc:cxnChg chg="add del">
          <ac:chgData name="Md Jakir Hussain (2335331)" userId="99b6e8ef-b8c7-4897-b3b8-453c6ae649b5" providerId="ADAL" clId="{BF527554-DC83-4112-B438-04F26EA71A9F}" dt="2024-07-08T13:35:58.079" v="134" actId="26606"/>
          <ac:cxnSpMkLst>
            <pc:docMk/>
            <pc:sldMk cId="109857222" sldId="256"/>
            <ac:cxnSpMk id="166" creationId="{BEE518BB-1296-420F-8D80-6CAFE2E82E30}"/>
          </ac:cxnSpMkLst>
        </pc:cxnChg>
        <pc:cxnChg chg="add del">
          <ac:chgData name="Md Jakir Hussain (2335331)" userId="99b6e8ef-b8c7-4897-b3b8-453c6ae649b5" providerId="ADAL" clId="{BF527554-DC83-4112-B438-04F26EA71A9F}" dt="2024-07-08T13:36:30.395" v="136" actId="26606"/>
          <ac:cxnSpMkLst>
            <pc:docMk/>
            <pc:sldMk cId="109857222" sldId="256"/>
            <ac:cxnSpMk id="170" creationId="{5AF4F087-F8D9-4ED6-8FA7-C22D2E1A5D86}"/>
          </ac:cxnSpMkLst>
        </pc:cxnChg>
        <pc:cxnChg chg="add del">
          <ac:chgData name="Md Jakir Hussain (2335331)" userId="99b6e8ef-b8c7-4897-b3b8-453c6ae649b5" providerId="ADAL" clId="{BF527554-DC83-4112-B438-04F26EA71A9F}" dt="2024-07-08T13:40:44.252" v="188" actId="26606"/>
          <ac:cxnSpMkLst>
            <pc:docMk/>
            <pc:sldMk cId="109857222" sldId="256"/>
            <ac:cxnSpMk id="179" creationId="{5AF4F087-F8D9-4ED6-8FA7-C22D2E1A5D86}"/>
          </ac:cxnSpMkLst>
        </pc:cxnChg>
        <pc:cxnChg chg="add del">
          <ac:chgData name="Md Jakir Hussain (2335331)" userId="99b6e8ef-b8c7-4897-b3b8-453c6ae649b5" providerId="ADAL" clId="{BF527554-DC83-4112-B438-04F26EA71A9F}" dt="2024-07-08T13:43:07.148" v="245" actId="26606"/>
          <ac:cxnSpMkLst>
            <pc:docMk/>
            <pc:sldMk cId="109857222" sldId="256"/>
            <ac:cxnSpMk id="188" creationId="{A1BD66FD-B09F-4B77-9801-8F6CA8EDD808}"/>
          </ac:cxnSpMkLst>
        </pc:cxnChg>
        <pc:cxnChg chg="add del">
          <ac:chgData name="Md Jakir Hussain (2335331)" userId="99b6e8ef-b8c7-4897-b3b8-453c6ae649b5" providerId="ADAL" clId="{BF527554-DC83-4112-B438-04F26EA71A9F}" dt="2024-07-08T15:56:29.131" v="3461"/>
          <ac:cxnSpMkLst>
            <pc:docMk/>
            <pc:sldMk cId="109857222" sldId="256"/>
            <ac:cxnSpMk id="197" creationId="{62F01714-1A39-4194-BD47-8A9960C59985}"/>
          </ac:cxnSpMkLst>
        </pc:cxnChg>
      </pc:sldChg>
      <pc:sldChg chg="addSp delSp modSp new mod setBg setClrOvrMap delDesignElem">
        <pc:chgData name="Md Jakir Hussain (2335331)" userId="99b6e8ef-b8c7-4897-b3b8-453c6ae649b5" providerId="ADAL" clId="{BF527554-DC83-4112-B438-04F26EA71A9F}" dt="2024-07-08T16:04:13.564" v="3532" actId="27636"/>
        <pc:sldMkLst>
          <pc:docMk/>
          <pc:sldMk cId="2692320155" sldId="257"/>
        </pc:sldMkLst>
        <pc:spChg chg="mod ord">
          <ac:chgData name="Md Jakir Hussain (2335331)" userId="99b6e8ef-b8c7-4897-b3b8-453c6ae649b5" providerId="ADAL" clId="{BF527554-DC83-4112-B438-04F26EA71A9F}" dt="2024-07-08T16:04:13.564" v="3531" actId="27636"/>
          <ac:spMkLst>
            <pc:docMk/>
            <pc:sldMk cId="2692320155" sldId="257"/>
            <ac:spMk id="2" creationId="{47B015B1-60B5-7E21-8453-BE7A9E89CB4E}"/>
          </ac:spMkLst>
        </pc:spChg>
        <pc:spChg chg="del mod">
          <ac:chgData name="Md Jakir Hussain (2335331)" userId="99b6e8ef-b8c7-4897-b3b8-453c6ae649b5" providerId="ADAL" clId="{BF527554-DC83-4112-B438-04F26EA71A9F}" dt="2024-07-08T13:37:41.017" v="137" actId="931"/>
          <ac:spMkLst>
            <pc:docMk/>
            <pc:sldMk cId="2692320155" sldId="257"/>
            <ac:spMk id="3" creationId="{07F53098-B685-5D2B-85AD-D2EAC80CA96F}"/>
          </ac:spMkLst>
        </pc:spChg>
        <pc:spChg chg="add mod">
          <ac:chgData name="Md Jakir Hussain (2335331)" userId="99b6e8ef-b8c7-4897-b3b8-453c6ae649b5" providerId="ADAL" clId="{BF527554-DC83-4112-B438-04F26EA71A9F}" dt="2024-07-08T16:04:13.564" v="3532" actId="27636"/>
          <ac:spMkLst>
            <pc:docMk/>
            <pc:sldMk cId="2692320155" sldId="257"/>
            <ac:spMk id="9" creationId="{BDCD34E1-EE4E-2DFF-6247-6AE9DF4A6AB2}"/>
          </ac:spMkLst>
        </pc:spChg>
        <pc:spChg chg="add del">
          <ac:chgData name="Md Jakir Hussain (2335331)" userId="99b6e8ef-b8c7-4897-b3b8-453c6ae649b5" providerId="ADAL" clId="{BF527554-DC83-4112-B438-04F26EA71A9F}" dt="2024-07-08T15:56:29.131" v="3461"/>
          <ac:spMkLst>
            <pc:docMk/>
            <pc:sldMk cId="2692320155" sldId="257"/>
            <ac:spMk id="17" creationId="{04C9EC4B-7AC1-4C30-9582-FCF185FE5D80}"/>
          </ac:spMkLst>
        </pc:spChg>
        <pc:spChg chg="add del">
          <ac:chgData name="Md Jakir Hussain (2335331)" userId="99b6e8ef-b8c7-4897-b3b8-453c6ae649b5" providerId="ADAL" clId="{BF527554-DC83-4112-B438-04F26EA71A9F}" dt="2024-07-08T15:56:29.131" v="3461"/>
          <ac:spMkLst>
            <pc:docMk/>
            <pc:sldMk cId="2692320155" sldId="257"/>
            <ac:spMk id="19" creationId="{7B5A972B-FA62-4B8A-86FD-875DF2CF50CB}"/>
          </ac:spMkLst>
        </pc:spChg>
        <pc:spChg chg="add del">
          <ac:chgData name="Md Jakir Hussain (2335331)" userId="99b6e8ef-b8c7-4897-b3b8-453c6ae649b5" providerId="ADAL" clId="{BF527554-DC83-4112-B438-04F26EA71A9F}" dt="2024-07-08T15:56:29.131" v="3461"/>
          <ac:spMkLst>
            <pc:docMk/>
            <pc:sldMk cId="2692320155" sldId="257"/>
            <ac:spMk id="21" creationId="{4F997AEE-DE0C-47D0-A517-19D27A60861F}"/>
          </ac:spMkLst>
        </pc:spChg>
        <pc:spChg chg="add del">
          <ac:chgData name="Md Jakir Hussain (2335331)" userId="99b6e8ef-b8c7-4897-b3b8-453c6ae649b5" providerId="ADAL" clId="{BF527554-DC83-4112-B438-04F26EA71A9F}" dt="2024-07-08T15:56:29.131" v="3461"/>
          <ac:spMkLst>
            <pc:docMk/>
            <pc:sldMk cId="2692320155" sldId="257"/>
            <ac:spMk id="23" creationId="{0BB555EB-E3FE-40A3-9789-7F044DF1367A}"/>
          </ac:spMkLst>
        </pc:spChg>
        <pc:spChg chg="add del">
          <ac:chgData name="Md Jakir Hussain (2335331)" userId="99b6e8ef-b8c7-4897-b3b8-453c6ae649b5" providerId="ADAL" clId="{BF527554-DC83-4112-B438-04F26EA71A9F}" dt="2024-07-08T15:56:29.131" v="3461"/>
          <ac:spMkLst>
            <pc:docMk/>
            <pc:sldMk cId="2692320155" sldId="257"/>
            <ac:spMk id="25" creationId="{BC9053C4-E873-4D52-ADC6-FDFBBB2BBC86}"/>
          </ac:spMkLst>
        </pc:spChg>
        <pc:spChg chg="add del">
          <ac:chgData name="Md Jakir Hussain (2335331)" userId="99b6e8ef-b8c7-4897-b3b8-453c6ae649b5" providerId="ADAL" clId="{BF527554-DC83-4112-B438-04F26EA71A9F}" dt="2024-07-08T15:56:29.131" v="3461"/>
          <ac:spMkLst>
            <pc:docMk/>
            <pc:sldMk cId="2692320155" sldId="257"/>
            <ac:spMk id="27" creationId="{8872E7A1-BA9F-4D76-A51D-1823A754EA3E}"/>
          </ac:spMkLst>
        </pc:spChg>
        <pc:picChg chg="add mod ord">
          <ac:chgData name="Md Jakir Hussain (2335331)" userId="99b6e8ef-b8c7-4897-b3b8-453c6ae649b5" providerId="ADAL" clId="{BF527554-DC83-4112-B438-04F26EA71A9F}" dt="2024-07-08T14:37:19.551" v="2976" actId="14100"/>
          <ac:picMkLst>
            <pc:docMk/>
            <pc:sldMk cId="2692320155" sldId="257"/>
            <ac:picMk id="5" creationId="{4171C20D-2014-BE35-4668-351D303657D8}"/>
          </ac:picMkLst>
        </pc:picChg>
        <pc:picChg chg="add mod ord">
          <ac:chgData name="Md Jakir Hussain (2335331)" userId="99b6e8ef-b8c7-4897-b3b8-453c6ae649b5" providerId="ADAL" clId="{BF527554-DC83-4112-B438-04F26EA71A9F}" dt="2024-07-08T14:36:58.702" v="2971" actId="26606"/>
          <ac:picMkLst>
            <pc:docMk/>
            <pc:sldMk cId="2692320155" sldId="257"/>
            <ac:picMk id="7" creationId="{BCC662B3-7F09-CEA6-33DD-F13B885388FB}"/>
          </ac:picMkLst>
        </pc:picChg>
        <pc:picChg chg="add mod">
          <ac:chgData name="Md Jakir Hussain (2335331)" userId="99b6e8ef-b8c7-4897-b3b8-453c6ae649b5" providerId="ADAL" clId="{BF527554-DC83-4112-B438-04F26EA71A9F}" dt="2024-07-08T14:36:58.702" v="2971" actId="26606"/>
          <ac:picMkLst>
            <pc:docMk/>
            <pc:sldMk cId="2692320155" sldId="257"/>
            <ac:picMk id="10" creationId="{039CE908-7694-F928-A184-3E281AF56351}"/>
          </ac:picMkLst>
        </pc:picChg>
        <pc:picChg chg="add del mod">
          <ac:chgData name="Md Jakir Hussain (2335331)" userId="99b6e8ef-b8c7-4897-b3b8-453c6ae649b5" providerId="ADAL" clId="{BF527554-DC83-4112-B438-04F26EA71A9F}" dt="2024-07-08T14:42:24.380" v="2980" actId="21"/>
          <ac:picMkLst>
            <pc:docMk/>
            <pc:sldMk cId="2692320155" sldId="257"/>
            <ac:picMk id="11" creationId="{0475DA99-55B8-FD4B-ED60-1C7D3887AD1B}"/>
          </ac:picMkLst>
        </pc:picChg>
        <pc:cxnChg chg="add del">
          <ac:chgData name="Md Jakir Hussain (2335331)" userId="99b6e8ef-b8c7-4897-b3b8-453c6ae649b5" providerId="ADAL" clId="{BF527554-DC83-4112-B438-04F26EA71A9F}" dt="2024-07-08T14:36:58.702" v="2971" actId="26606"/>
          <ac:cxnSpMkLst>
            <pc:docMk/>
            <pc:sldMk cId="2692320155" sldId="257"/>
            <ac:cxnSpMk id="12" creationId="{FBC3B7EE-8632-4756-A078-1B3B0DF3B53E}"/>
          </ac:cxnSpMkLst>
        </pc:cxnChg>
      </pc:sldChg>
      <pc:sldChg chg="addSp delSp modSp new del mod setBg setClrOvrMap">
        <pc:chgData name="Md Jakir Hussain (2335331)" userId="99b6e8ef-b8c7-4897-b3b8-453c6ae649b5" providerId="ADAL" clId="{BF527554-DC83-4112-B438-04F26EA71A9F}" dt="2024-07-08T14:07:45.893" v="1595" actId="2696"/>
        <pc:sldMkLst>
          <pc:docMk/>
          <pc:sldMk cId="425537373" sldId="258"/>
        </pc:sldMkLst>
        <pc:spChg chg="mod ord">
          <ac:chgData name="Md Jakir Hussain (2335331)" userId="99b6e8ef-b8c7-4897-b3b8-453c6ae649b5" providerId="ADAL" clId="{BF527554-DC83-4112-B438-04F26EA71A9F}" dt="2024-07-08T14:07:39.540" v="1593" actId="26606"/>
          <ac:spMkLst>
            <pc:docMk/>
            <pc:sldMk cId="425537373" sldId="258"/>
            <ac:spMk id="2" creationId="{7C3EF9B8-629D-B62A-6662-F7F7398D3EAC}"/>
          </ac:spMkLst>
        </pc:spChg>
        <pc:spChg chg="del mod">
          <ac:chgData name="Md Jakir Hussain (2335331)" userId="99b6e8ef-b8c7-4897-b3b8-453c6ae649b5" providerId="ADAL" clId="{BF527554-DC83-4112-B438-04F26EA71A9F}" dt="2024-07-08T14:05:18.573" v="1517" actId="931"/>
          <ac:spMkLst>
            <pc:docMk/>
            <pc:sldMk cId="425537373" sldId="258"/>
            <ac:spMk id="3" creationId="{7161985F-21C1-3853-07AA-2A32AB6EEEC3}"/>
          </ac:spMkLst>
        </pc:spChg>
        <pc:spChg chg="add del">
          <ac:chgData name="Md Jakir Hussain (2335331)" userId="99b6e8ef-b8c7-4897-b3b8-453c6ae649b5" providerId="ADAL" clId="{BF527554-DC83-4112-B438-04F26EA71A9F}" dt="2024-07-08T14:05:51.613" v="1519" actId="26606"/>
          <ac:spMkLst>
            <pc:docMk/>
            <pc:sldMk cId="425537373" sldId="258"/>
            <ac:spMk id="9" creationId="{8EA12364-B440-6FF5-B34A-3B3EE1252F6A}"/>
          </ac:spMkLst>
        </pc:spChg>
        <pc:spChg chg="add del">
          <ac:chgData name="Md Jakir Hussain (2335331)" userId="99b6e8ef-b8c7-4897-b3b8-453c6ae649b5" providerId="ADAL" clId="{BF527554-DC83-4112-B438-04F26EA71A9F}" dt="2024-07-08T14:05:53.231" v="1521" actId="26606"/>
          <ac:spMkLst>
            <pc:docMk/>
            <pc:sldMk cId="425537373" sldId="258"/>
            <ac:spMk id="14" creationId="{6E69112C-31ED-B18F-3BE9-721533D5FEFF}"/>
          </ac:spMkLst>
        </pc:spChg>
        <pc:spChg chg="add del">
          <ac:chgData name="Md Jakir Hussain (2335331)" userId="99b6e8ef-b8c7-4897-b3b8-453c6ae649b5" providerId="ADAL" clId="{BF527554-DC83-4112-B438-04F26EA71A9F}" dt="2024-07-08T14:05:54.417" v="1523" actId="26606"/>
          <ac:spMkLst>
            <pc:docMk/>
            <pc:sldMk cId="425537373" sldId="258"/>
            <ac:spMk id="16" creationId="{C1A9B9E1-AE3D-4F69-9670-71C92ED1BCEE}"/>
          </ac:spMkLst>
        </pc:spChg>
        <pc:spChg chg="add del">
          <ac:chgData name="Md Jakir Hussain (2335331)" userId="99b6e8ef-b8c7-4897-b3b8-453c6ae649b5" providerId="ADAL" clId="{BF527554-DC83-4112-B438-04F26EA71A9F}" dt="2024-07-08T14:05:54.417" v="1523" actId="26606"/>
          <ac:spMkLst>
            <pc:docMk/>
            <pc:sldMk cId="425537373" sldId="258"/>
            <ac:spMk id="18" creationId="{0225981C-AAEF-B943-80DD-7BA628CDDA31}"/>
          </ac:spMkLst>
        </pc:spChg>
        <pc:spChg chg="add del">
          <ac:chgData name="Md Jakir Hussain (2335331)" userId="99b6e8ef-b8c7-4897-b3b8-453c6ae649b5" providerId="ADAL" clId="{BF527554-DC83-4112-B438-04F26EA71A9F}" dt="2024-07-08T14:05:55.337" v="1525" actId="26606"/>
          <ac:spMkLst>
            <pc:docMk/>
            <pc:sldMk cId="425537373" sldId="258"/>
            <ac:spMk id="20" creationId="{510B8E82-A4E0-2804-7FE2-B24ABB0FFFB1}"/>
          </ac:spMkLst>
        </pc:spChg>
        <pc:spChg chg="add del">
          <ac:chgData name="Md Jakir Hussain (2335331)" userId="99b6e8ef-b8c7-4897-b3b8-453c6ae649b5" providerId="ADAL" clId="{BF527554-DC83-4112-B438-04F26EA71A9F}" dt="2024-07-08T14:05:56.137" v="1527" actId="26606"/>
          <ac:spMkLst>
            <pc:docMk/>
            <pc:sldMk cId="425537373" sldId="258"/>
            <ac:spMk id="22" creationId="{57D175FC-84CC-4D12-A5E2-FA27D934E9CE}"/>
          </ac:spMkLst>
        </pc:spChg>
        <pc:spChg chg="add del">
          <ac:chgData name="Md Jakir Hussain (2335331)" userId="99b6e8ef-b8c7-4897-b3b8-453c6ae649b5" providerId="ADAL" clId="{BF527554-DC83-4112-B438-04F26EA71A9F}" dt="2024-07-08T14:05:56.137" v="1527" actId="26606"/>
          <ac:spMkLst>
            <pc:docMk/>
            <pc:sldMk cId="425537373" sldId="258"/>
            <ac:spMk id="24" creationId="{A474B598-37B5-23AD-9DA5-1138CD8C1C71}"/>
          </ac:spMkLst>
        </pc:spChg>
        <pc:spChg chg="add del">
          <ac:chgData name="Md Jakir Hussain (2335331)" userId="99b6e8ef-b8c7-4897-b3b8-453c6ae649b5" providerId="ADAL" clId="{BF527554-DC83-4112-B438-04F26EA71A9F}" dt="2024-07-08T14:05:56.992" v="1529" actId="26606"/>
          <ac:spMkLst>
            <pc:docMk/>
            <pc:sldMk cId="425537373" sldId="258"/>
            <ac:spMk id="26" creationId="{4FAE1107-CEC3-4041-8BAA-CDB6F6759B35}"/>
          </ac:spMkLst>
        </pc:spChg>
        <pc:spChg chg="add del">
          <ac:chgData name="Md Jakir Hussain (2335331)" userId="99b6e8ef-b8c7-4897-b3b8-453c6ae649b5" providerId="ADAL" clId="{BF527554-DC83-4112-B438-04F26EA71A9F}" dt="2024-07-08T14:05:56.992" v="1529" actId="26606"/>
          <ac:spMkLst>
            <pc:docMk/>
            <pc:sldMk cId="425537373" sldId="258"/>
            <ac:spMk id="28" creationId="{FC394EB5-9476-97D1-A8C2-BFAB76E49FCA}"/>
          </ac:spMkLst>
        </pc:spChg>
        <pc:spChg chg="add del">
          <ac:chgData name="Md Jakir Hussain (2335331)" userId="99b6e8ef-b8c7-4897-b3b8-453c6ae649b5" providerId="ADAL" clId="{BF527554-DC83-4112-B438-04F26EA71A9F}" dt="2024-07-08T14:07:39.540" v="1593" actId="26606"/>
          <ac:spMkLst>
            <pc:docMk/>
            <pc:sldMk cId="425537373" sldId="258"/>
            <ac:spMk id="30" creationId="{4038CB10-1F5C-4D54-9DF7-12586DE5B007}"/>
          </ac:spMkLst>
        </pc:spChg>
        <pc:spChg chg="add del">
          <ac:chgData name="Md Jakir Hussain (2335331)" userId="99b6e8ef-b8c7-4897-b3b8-453c6ae649b5" providerId="ADAL" clId="{BF527554-DC83-4112-B438-04F26EA71A9F}" dt="2024-07-08T14:07:39.540" v="1593" actId="26606"/>
          <ac:spMkLst>
            <pc:docMk/>
            <pc:sldMk cId="425537373" sldId="258"/>
            <ac:spMk id="31" creationId="{73ED6512-6858-4552-B699-9A97FE9A4EA2}"/>
          </ac:spMkLst>
        </pc:spChg>
        <pc:spChg chg="add mod">
          <ac:chgData name="Md Jakir Hussain (2335331)" userId="99b6e8ef-b8c7-4897-b3b8-453c6ae649b5" providerId="ADAL" clId="{BF527554-DC83-4112-B438-04F26EA71A9F}" dt="2024-07-08T14:07:39.540" v="1593" actId="26606"/>
          <ac:spMkLst>
            <pc:docMk/>
            <pc:sldMk cId="425537373" sldId="258"/>
            <ac:spMk id="32" creationId="{29A3165A-A6E6-7181-536D-2F7CD2CC9B80}"/>
          </ac:spMkLst>
        </pc:spChg>
        <pc:spChg chg="add del">
          <ac:chgData name="Md Jakir Hussain (2335331)" userId="99b6e8ef-b8c7-4897-b3b8-453c6ae649b5" providerId="ADAL" clId="{BF527554-DC83-4112-B438-04F26EA71A9F}" dt="2024-07-08T14:07:36.745" v="1588" actId="26606"/>
          <ac:spMkLst>
            <pc:docMk/>
            <pc:sldMk cId="425537373" sldId="258"/>
            <ac:spMk id="37" creationId="{4038CB10-1F5C-4D54-9DF7-12586DE5B007}"/>
          </ac:spMkLst>
        </pc:spChg>
        <pc:spChg chg="add del">
          <ac:chgData name="Md Jakir Hussain (2335331)" userId="99b6e8ef-b8c7-4897-b3b8-453c6ae649b5" providerId="ADAL" clId="{BF527554-DC83-4112-B438-04F26EA71A9F}" dt="2024-07-08T14:07:36.745" v="1588" actId="26606"/>
          <ac:spMkLst>
            <pc:docMk/>
            <pc:sldMk cId="425537373" sldId="258"/>
            <ac:spMk id="39" creationId="{73ED6512-6858-4552-B699-9A97FE9A4EA2}"/>
          </ac:spMkLst>
        </pc:spChg>
        <pc:spChg chg="add del">
          <ac:chgData name="Md Jakir Hussain (2335331)" userId="99b6e8ef-b8c7-4897-b3b8-453c6ae649b5" providerId="ADAL" clId="{BF527554-DC83-4112-B438-04F26EA71A9F}" dt="2024-07-08T14:07:39.008" v="1590" actId="26606"/>
          <ac:spMkLst>
            <pc:docMk/>
            <pc:sldMk cId="425537373" sldId="258"/>
            <ac:spMk id="41" creationId="{27B7C6F6-4579-4D42-9857-ED1B2EE07B99}"/>
          </ac:spMkLst>
        </pc:spChg>
        <pc:spChg chg="add del">
          <ac:chgData name="Md Jakir Hussain (2335331)" userId="99b6e8ef-b8c7-4897-b3b8-453c6ae649b5" providerId="ADAL" clId="{BF527554-DC83-4112-B438-04F26EA71A9F}" dt="2024-07-08T14:07:39.008" v="1590" actId="26606"/>
          <ac:spMkLst>
            <pc:docMk/>
            <pc:sldMk cId="425537373" sldId="258"/>
            <ac:spMk id="42" creationId="{7E6D8249-E901-4E71-B15A-A7F5D7F7B0E1}"/>
          </ac:spMkLst>
        </pc:spChg>
        <pc:spChg chg="add del">
          <ac:chgData name="Md Jakir Hussain (2335331)" userId="99b6e8ef-b8c7-4897-b3b8-453c6ae649b5" providerId="ADAL" clId="{BF527554-DC83-4112-B438-04F26EA71A9F}" dt="2024-07-08T14:07:39.525" v="1592" actId="26606"/>
          <ac:spMkLst>
            <pc:docMk/>
            <pc:sldMk cId="425537373" sldId="258"/>
            <ac:spMk id="44" creationId="{4038CB10-1F5C-4D54-9DF7-12586DE5B007}"/>
          </ac:spMkLst>
        </pc:spChg>
        <pc:spChg chg="add del">
          <ac:chgData name="Md Jakir Hussain (2335331)" userId="99b6e8ef-b8c7-4897-b3b8-453c6ae649b5" providerId="ADAL" clId="{BF527554-DC83-4112-B438-04F26EA71A9F}" dt="2024-07-08T14:07:39.525" v="1592" actId="26606"/>
          <ac:spMkLst>
            <pc:docMk/>
            <pc:sldMk cId="425537373" sldId="258"/>
            <ac:spMk id="45" creationId="{73ED6512-6858-4552-B699-9A97FE9A4EA2}"/>
          </ac:spMkLst>
        </pc:spChg>
        <pc:spChg chg="add">
          <ac:chgData name="Md Jakir Hussain (2335331)" userId="99b6e8ef-b8c7-4897-b3b8-453c6ae649b5" providerId="ADAL" clId="{BF527554-DC83-4112-B438-04F26EA71A9F}" dt="2024-07-08T14:07:39.540" v="1593" actId="26606"/>
          <ac:spMkLst>
            <pc:docMk/>
            <pc:sldMk cId="425537373" sldId="258"/>
            <ac:spMk id="47" creationId="{B32DC26D-8B9B-4CC1-B3CC-D3EA0FB162CD}"/>
          </ac:spMkLst>
        </pc:spChg>
        <pc:picChg chg="add mod">
          <ac:chgData name="Md Jakir Hussain (2335331)" userId="99b6e8ef-b8c7-4897-b3b8-453c6ae649b5" providerId="ADAL" clId="{BF527554-DC83-4112-B438-04F26EA71A9F}" dt="2024-07-08T14:07:41.282" v="1594" actId="1076"/>
          <ac:picMkLst>
            <pc:docMk/>
            <pc:sldMk cId="425537373" sldId="258"/>
            <ac:picMk id="5" creationId="{D390739A-C0A1-9CBF-7AF3-A0C95E3369A4}"/>
          </ac:picMkLst>
        </pc:picChg>
        <pc:cxnChg chg="add del">
          <ac:chgData name="Md Jakir Hussain (2335331)" userId="99b6e8ef-b8c7-4897-b3b8-453c6ae649b5" providerId="ADAL" clId="{BF527554-DC83-4112-B438-04F26EA71A9F}" dt="2024-07-08T14:05:51.613" v="1519" actId="26606"/>
          <ac:cxnSpMkLst>
            <pc:docMk/>
            <pc:sldMk cId="425537373" sldId="258"/>
            <ac:cxnSpMk id="12" creationId="{FBC3B7EE-8632-4756-A078-1B3B0DF3B53E}"/>
          </ac:cxnSpMkLst>
        </pc:cxnChg>
        <pc:cxnChg chg="add del">
          <ac:chgData name="Md Jakir Hussain (2335331)" userId="99b6e8ef-b8c7-4897-b3b8-453c6ae649b5" providerId="ADAL" clId="{BF527554-DC83-4112-B438-04F26EA71A9F}" dt="2024-07-08T14:05:54.417" v="1523" actId="26606"/>
          <ac:cxnSpMkLst>
            <pc:docMk/>
            <pc:sldMk cId="425537373" sldId="258"/>
            <ac:cxnSpMk id="17" creationId="{3234ED8A-BEE3-4F34-B45B-731E1E292E3C}"/>
          </ac:cxnSpMkLst>
        </pc:cxnChg>
        <pc:cxnChg chg="add del">
          <ac:chgData name="Md Jakir Hussain (2335331)" userId="99b6e8ef-b8c7-4897-b3b8-453c6ae649b5" providerId="ADAL" clId="{BF527554-DC83-4112-B438-04F26EA71A9F}" dt="2024-07-08T14:05:56.137" v="1527" actId="26606"/>
          <ac:cxnSpMkLst>
            <pc:docMk/>
            <pc:sldMk cId="425537373" sldId="258"/>
            <ac:cxnSpMk id="23" creationId="{8AC38328-2D50-4DDB-BD20-28DE12E4996E}"/>
          </ac:cxnSpMkLst>
        </pc:cxnChg>
        <pc:cxnChg chg="add del">
          <ac:chgData name="Md Jakir Hussain (2335331)" userId="99b6e8ef-b8c7-4897-b3b8-453c6ae649b5" providerId="ADAL" clId="{BF527554-DC83-4112-B438-04F26EA71A9F}" dt="2024-07-08T14:05:56.992" v="1529" actId="26606"/>
          <ac:cxnSpMkLst>
            <pc:docMk/>
            <pc:sldMk cId="425537373" sldId="258"/>
            <ac:cxnSpMk id="27" creationId="{1AEA88FB-F5DD-45CE-AAE1-7B33D0ABDD25}"/>
          </ac:cxnSpMkLst>
        </pc:cxnChg>
        <pc:cxnChg chg="add">
          <ac:chgData name="Md Jakir Hussain (2335331)" userId="99b6e8ef-b8c7-4897-b3b8-453c6ae649b5" providerId="ADAL" clId="{BF527554-DC83-4112-B438-04F26EA71A9F}" dt="2024-07-08T14:07:39.540" v="1593" actId="26606"/>
          <ac:cxnSpMkLst>
            <pc:docMk/>
            <pc:sldMk cId="425537373" sldId="258"/>
            <ac:cxnSpMk id="48" creationId="{FBB7ADC3-53A0-44F2-914A-78CADAF33411}"/>
          </ac:cxnSpMkLst>
        </pc:cxnChg>
      </pc:sldChg>
      <pc:sldChg chg="addSp delSp modSp new mod setBg delDesignElem">
        <pc:chgData name="Md Jakir Hussain (2335331)" userId="99b6e8ef-b8c7-4897-b3b8-453c6ae649b5" providerId="ADAL" clId="{BF527554-DC83-4112-B438-04F26EA71A9F}" dt="2024-07-08T16:05:17.693" v="3542"/>
        <pc:sldMkLst>
          <pc:docMk/>
          <pc:sldMk cId="4011578901" sldId="259"/>
        </pc:sldMkLst>
        <pc:spChg chg="mod ord">
          <ac:chgData name="Md Jakir Hussain (2335331)" userId="99b6e8ef-b8c7-4897-b3b8-453c6ae649b5" providerId="ADAL" clId="{BF527554-DC83-4112-B438-04F26EA71A9F}" dt="2024-07-08T16:05:17.693" v="3542"/>
          <ac:spMkLst>
            <pc:docMk/>
            <pc:sldMk cId="4011578901" sldId="259"/>
            <ac:spMk id="2" creationId="{2A8D6DE3-75DA-BC94-3918-19B090551EDB}"/>
          </ac:spMkLst>
        </pc:spChg>
        <pc:spChg chg="del mod">
          <ac:chgData name="Md Jakir Hussain (2335331)" userId="99b6e8ef-b8c7-4897-b3b8-453c6ae649b5" providerId="ADAL" clId="{BF527554-DC83-4112-B438-04F26EA71A9F}" dt="2024-07-08T14:07:58.798" v="1596" actId="931"/>
          <ac:spMkLst>
            <pc:docMk/>
            <pc:sldMk cId="4011578901" sldId="259"/>
            <ac:spMk id="3" creationId="{F58589B6-8927-624F-E7A0-7AB4E29DDD69}"/>
          </ac:spMkLst>
        </pc:spChg>
        <pc:spChg chg="add del">
          <ac:chgData name="Md Jakir Hussain (2335331)" userId="99b6e8ef-b8c7-4897-b3b8-453c6ae649b5" providerId="ADAL" clId="{BF527554-DC83-4112-B438-04F26EA71A9F}" dt="2024-07-08T14:08:05.621" v="1598" actId="26606"/>
          <ac:spMkLst>
            <pc:docMk/>
            <pc:sldMk cId="4011578901" sldId="259"/>
            <ac:spMk id="9" creationId="{B31797B2-8B27-A6E1-D090-D93093F0E488}"/>
          </ac:spMkLst>
        </pc:spChg>
        <pc:spChg chg="add mod">
          <ac:chgData name="Md Jakir Hussain (2335331)" userId="99b6e8ef-b8c7-4897-b3b8-453c6ae649b5" providerId="ADAL" clId="{BF527554-DC83-4112-B438-04F26EA71A9F}" dt="2024-07-08T16:05:17.693" v="3542"/>
          <ac:spMkLst>
            <pc:docMk/>
            <pc:sldMk cId="4011578901" sldId="259"/>
            <ac:spMk id="11" creationId="{E880F7BE-1408-3313-9DAC-9E985B770BEE}"/>
          </ac:spMkLst>
        </pc:spChg>
        <pc:spChg chg="add del">
          <ac:chgData name="Md Jakir Hussain (2335331)" userId="99b6e8ef-b8c7-4897-b3b8-453c6ae649b5" providerId="ADAL" clId="{BF527554-DC83-4112-B438-04F26EA71A9F}" dt="2024-07-08T14:10:18.395" v="1651" actId="26606"/>
          <ac:spMkLst>
            <pc:docMk/>
            <pc:sldMk cId="4011578901" sldId="259"/>
            <ac:spMk id="12" creationId="{27B7C6F6-4579-4D42-9857-ED1B2EE07B99}"/>
          </ac:spMkLst>
        </pc:spChg>
        <pc:spChg chg="add del">
          <ac:chgData name="Md Jakir Hussain (2335331)" userId="99b6e8ef-b8c7-4897-b3b8-453c6ae649b5" providerId="ADAL" clId="{BF527554-DC83-4112-B438-04F26EA71A9F}" dt="2024-07-08T14:10:18.395" v="1651" actId="26606"/>
          <ac:spMkLst>
            <pc:docMk/>
            <pc:sldMk cId="4011578901" sldId="259"/>
            <ac:spMk id="14" creationId="{7E6D8249-E901-4E71-B15A-A7F5D7F7B0E1}"/>
          </ac:spMkLst>
        </pc:spChg>
        <pc:spChg chg="add del">
          <ac:chgData name="Md Jakir Hussain (2335331)" userId="99b6e8ef-b8c7-4897-b3b8-453c6ae649b5" providerId="ADAL" clId="{BF527554-DC83-4112-B438-04F26EA71A9F}" dt="2024-07-08T16:05:17.693" v="3542"/>
          <ac:spMkLst>
            <pc:docMk/>
            <pc:sldMk cId="4011578901" sldId="259"/>
            <ac:spMk id="16" creationId="{008ED74B-06F2-4BD5-838F-1AAD0033EF0B}"/>
          </ac:spMkLst>
        </pc:spChg>
        <pc:spChg chg="add del">
          <ac:chgData name="Md Jakir Hussain (2335331)" userId="99b6e8ef-b8c7-4897-b3b8-453c6ae649b5" providerId="ADAL" clId="{BF527554-DC83-4112-B438-04F26EA71A9F}" dt="2024-07-08T14:10:14.601" v="1648" actId="26606"/>
          <ac:spMkLst>
            <pc:docMk/>
            <pc:sldMk cId="4011578901" sldId="259"/>
            <ac:spMk id="19" creationId="{57D175FC-84CC-4D12-A5E2-FA27D934E9CE}"/>
          </ac:spMkLst>
        </pc:spChg>
        <pc:spChg chg="add del">
          <ac:chgData name="Md Jakir Hussain (2335331)" userId="99b6e8ef-b8c7-4897-b3b8-453c6ae649b5" providerId="ADAL" clId="{BF527554-DC83-4112-B438-04F26EA71A9F}" dt="2024-07-08T14:10:18.395" v="1650" actId="26606"/>
          <ac:spMkLst>
            <pc:docMk/>
            <pc:sldMk cId="4011578901" sldId="259"/>
            <ac:spMk id="23" creationId="{CA4D39DB-AFA4-47BA-A7F2-13A71D210C66}"/>
          </ac:spMkLst>
        </pc:spChg>
        <pc:spChg chg="add del">
          <ac:chgData name="Md Jakir Hussain (2335331)" userId="99b6e8ef-b8c7-4897-b3b8-453c6ae649b5" providerId="ADAL" clId="{BF527554-DC83-4112-B438-04F26EA71A9F}" dt="2024-07-08T16:05:17.693" v="3542"/>
          <ac:spMkLst>
            <pc:docMk/>
            <pc:sldMk cId="4011578901" sldId="259"/>
            <ac:spMk id="46" creationId="{CC9387DA-2D8E-4E5D-BD65-274370B65965}"/>
          </ac:spMkLst>
        </pc:spChg>
        <pc:spChg chg="add del">
          <ac:chgData name="Md Jakir Hussain (2335331)" userId="99b6e8ef-b8c7-4897-b3b8-453c6ae649b5" providerId="ADAL" clId="{BF527554-DC83-4112-B438-04F26EA71A9F}" dt="2024-07-08T16:05:17.693" v="3542"/>
          <ac:spMkLst>
            <pc:docMk/>
            <pc:sldMk cId="4011578901" sldId="259"/>
            <ac:spMk id="48" creationId="{18BFC65B-9706-4EE1-8B75-FEEC1C530558}"/>
          </ac:spMkLst>
        </pc:spChg>
        <pc:grpChg chg="add del">
          <ac:chgData name="Md Jakir Hussain (2335331)" userId="99b6e8ef-b8c7-4897-b3b8-453c6ae649b5" providerId="ADAL" clId="{BF527554-DC83-4112-B438-04F26EA71A9F}" dt="2024-07-08T16:05:17.693" v="3542"/>
          <ac:grpSpMkLst>
            <pc:docMk/>
            <pc:sldMk cId="4011578901" sldId="259"/>
            <ac:grpSpMk id="18" creationId="{E9F586E1-75B5-49B8-9A21-DD14CA0F6955}"/>
          </ac:grpSpMkLst>
        </pc:grpChg>
        <pc:grpChg chg="add del">
          <ac:chgData name="Md Jakir Hussain (2335331)" userId="99b6e8ef-b8c7-4897-b3b8-453c6ae649b5" providerId="ADAL" clId="{BF527554-DC83-4112-B438-04F26EA71A9F}" dt="2024-07-08T16:05:17.693" v="3542"/>
          <ac:grpSpMkLst>
            <pc:docMk/>
            <pc:sldMk cId="4011578901" sldId="259"/>
            <ac:grpSpMk id="32" creationId="{F9CAF6A1-77C7-4ABC-9E4A-E74A8DB16DC1}"/>
          </ac:grpSpMkLst>
        </pc:grpChg>
        <pc:picChg chg="add mod ord">
          <ac:chgData name="Md Jakir Hussain (2335331)" userId="99b6e8ef-b8c7-4897-b3b8-453c6ae649b5" providerId="ADAL" clId="{BF527554-DC83-4112-B438-04F26EA71A9F}" dt="2024-07-08T16:04:23.926" v="3535" actId="26606"/>
          <ac:picMkLst>
            <pc:docMk/>
            <pc:sldMk cId="4011578901" sldId="259"/>
            <ac:picMk id="5" creationId="{C0BE9D63-B53C-886E-C5F9-D8986FA4523B}"/>
          </ac:picMkLst>
        </pc:picChg>
        <pc:picChg chg="add del mod">
          <ac:chgData name="Md Jakir Hussain (2335331)" userId="99b6e8ef-b8c7-4897-b3b8-453c6ae649b5" providerId="ADAL" clId="{BF527554-DC83-4112-B438-04F26EA71A9F}" dt="2024-07-08T14:38:36.072" v="2978" actId="21"/>
          <ac:picMkLst>
            <pc:docMk/>
            <pc:sldMk cId="4011578901" sldId="259"/>
            <ac:picMk id="8" creationId="{37EBAA24-BB03-275D-23B5-452A628094E0}"/>
          </ac:picMkLst>
        </pc:picChg>
        <pc:cxnChg chg="add del">
          <ac:chgData name="Md Jakir Hussain (2335331)" userId="99b6e8ef-b8c7-4897-b3b8-453c6ae649b5" providerId="ADAL" clId="{BF527554-DC83-4112-B438-04F26EA71A9F}" dt="2024-07-08T14:10:14.601" v="1648" actId="26606"/>
          <ac:cxnSpMkLst>
            <pc:docMk/>
            <pc:sldMk cId="4011578901" sldId="259"/>
            <ac:cxnSpMk id="21" creationId="{8AC38328-2D50-4DDB-BD20-28DE12E4996E}"/>
          </ac:cxnSpMkLst>
        </pc:cxnChg>
      </pc:sldChg>
      <pc:sldChg chg="addSp delSp modSp new del mod setBg">
        <pc:chgData name="Md Jakir Hussain (2335331)" userId="99b6e8ef-b8c7-4897-b3b8-453c6ae649b5" providerId="ADAL" clId="{BF527554-DC83-4112-B438-04F26EA71A9F}" dt="2024-07-08T15:22:53.773" v="3010" actId="2696"/>
        <pc:sldMkLst>
          <pc:docMk/>
          <pc:sldMk cId="2348047427" sldId="260"/>
        </pc:sldMkLst>
        <pc:spChg chg="mod">
          <ac:chgData name="Md Jakir Hussain (2335331)" userId="99b6e8ef-b8c7-4897-b3b8-453c6ae649b5" providerId="ADAL" clId="{BF527554-DC83-4112-B438-04F26EA71A9F}" dt="2024-07-08T15:22:41.116" v="3006" actId="1076"/>
          <ac:spMkLst>
            <pc:docMk/>
            <pc:sldMk cId="2348047427" sldId="260"/>
            <ac:spMk id="2" creationId="{B1D04013-46C5-3386-4947-10583EE69DF1}"/>
          </ac:spMkLst>
        </pc:spChg>
        <pc:spChg chg="del">
          <ac:chgData name="Md Jakir Hussain (2335331)" userId="99b6e8ef-b8c7-4897-b3b8-453c6ae649b5" providerId="ADAL" clId="{BF527554-DC83-4112-B438-04F26EA71A9F}" dt="2024-07-08T15:18:53.374" v="2984"/>
          <ac:spMkLst>
            <pc:docMk/>
            <pc:sldMk cId="2348047427" sldId="260"/>
            <ac:spMk id="3" creationId="{C02AE561-2DB0-4C7D-04E0-EDFB2D0DEE3F}"/>
          </ac:spMkLst>
        </pc:spChg>
        <pc:spChg chg="add">
          <ac:chgData name="Md Jakir Hussain (2335331)" userId="99b6e8ef-b8c7-4897-b3b8-453c6ae649b5" providerId="ADAL" clId="{BF527554-DC83-4112-B438-04F26EA71A9F}" dt="2024-07-08T15:19:56.879" v="3003" actId="26606"/>
          <ac:spMkLst>
            <pc:docMk/>
            <pc:sldMk cId="2348047427" sldId="260"/>
            <ac:spMk id="8" creationId="{84E75C7D-08A5-6811-0D9A-A66F3A272176}"/>
          </ac:spMkLst>
        </pc:spChg>
        <pc:spChg chg="add">
          <ac:chgData name="Md Jakir Hussain (2335331)" userId="99b6e8ef-b8c7-4897-b3b8-453c6ae649b5" providerId="ADAL" clId="{BF527554-DC83-4112-B438-04F26EA71A9F}" dt="2024-07-08T15:19:56.879" v="3003" actId="26606"/>
          <ac:spMkLst>
            <pc:docMk/>
            <pc:sldMk cId="2348047427" sldId="260"/>
            <ac:spMk id="11" creationId="{6109556B-EAE9-4435-B409-0519F2CBDB14}"/>
          </ac:spMkLst>
        </pc:spChg>
        <pc:picChg chg="add del mod">
          <ac:chgData name="Md Jakir Hussain (2335331)" userId="99b6e8ef-b8c7-4897-b3b8-453c6ae649b5" providerId="ADAL" clId="{BF527554-DC83-4112-B438-04F26EA71A9F}" dt="2024-07-08T15:22:43.323" v="3007" actId="21"/>
          <ac:picMkLst>
            <pc:docMk/>
            <pc:sldMk cId="2348047427" sldId="260"/>
            <ac:picMk id="4" creationId="{83E9EBC4-CC48-FD18-38DC-4A05C2F6C2C6}"/>
          </ac:picMkLst>
        </pc:picChg>
        <pc:picChg chg="add del mod">
          <ac:chgData name="Md Jakir Hussain (2335331)" userId="99b6e8ef-b8c7-4897-b3b8-453c6ae649b5" providerId="ADAL" clId="{BF527554-DC83-4112-B438-04F26EA71A9F}" dt="2024-07-08T14:39:06.288" v="2979" actId="21"/>
          <ac:picMkLst>
            <pc:docMk/>
            <pc:sldMk cId="2348047427" sldId="260"/>
            <ac:picMk id="4" creationId="{C2CA2072-8583-DB8A-4D94-43ECC6B03A31}"/>
          </ac:picMkLst>
        </pc:picChg>
        <pc:picChg chg="add del">
          <ac:chgData name="Md Jakir Hussain (2335331)" userId="99b6e8ef-b8c7-4897-b3b8-453c6ae649b5" providerId="ADAL" clId="{BF527554-DC83-4112-B438-04F26EA71A9F}" dt="2024-07-08T15:22:49.776" v="3009" actId="21"/>
          <ac:picMkLst>
            <pc:docMk/>
            <pc:sldMk cId="2348047427" sldId="260"/>
            <ac:picMk id="5" creationId="{D6709E1E-0095-D475-6346-00CF36FAA948}"/>
          </ac:picMkLst>
        </pc:picChg>
        <pc:cxnChg chg="add">
          <ac:chgData name="Md Jakir Hussain (2335331)" userId="99b6e8ef-b8c7-4897-b3b8-453c6ae649b5" providerId="ADAL" clId="{BF527554-DC83-4112-B438-04F26EA71A9F}" dt="2024-07-08T15:19:56.879" v="3003" actId="26606"/>
          <ac:cxnSpMkLst>
            <pc:docMk/>
            <pc:sldMk cId="2348047427" sldId="260"/>
            <ac:cxnSpMk id="13" creationId="{5814CCBE-423E-41B2-A9F3-82679F490EF4}"/>
          </ac:cxnSpMkLst>
        </pc:cxnChg>
      </pc:sldChg>
      <pc:sldChg chg="addSp delSp modSp new mod setBg delDesignElem">
        <pc:chgData name="Md Jakir Hussain (2335331)" userId="99b6e8ef-b8c7-4897-b3b8-453c6ae649b5" providerId="ADAL" clId="{BF527554-DC83-4112-B438-04F26EA71A9F}" dt="2024-07-08T16:04:13.517" v="3530"/>
        <pc:sldMkLst>
          <pc:docMk/>
          <pc:sldMk cId="2530588611" sldId="260"/>
        </pc:sldMkLst>
        <pc:spChg chg="mod">
          <ac:chgData name="Md Jakir Hussain (2335331)" userId="99b6e8ef-b8c7-4897-b3b8-453c6ae649b5" providerId="ADAL" clId="{BF527554-DC83-4112-B438-04F26EA71A9F}" dt="2024-07-08T15:57:02.877" v="3465" actId="26606"/>
          <ac:spMkLst>
            <pc:docMk/>
            <pc:sldMk cId="2530588611" sldId="260"/>
            <ac:spMk id="2" creationId="{5DB64FB1-157E-A343-B769-9058FACB958F}"/>
          </ac:spMkLst>
        </pc:spChg>
        <pc:spChg chg="del">
          <ac:chgData name="Md Jakir Hussain (2335331)" userId="99b6e8ef-b8c7-4897-b3b8-453c6ae649b5" providerId="ADAL" clId="{BF527554-DC83-4112-B438-04F26EA71A9F}" dt="2024-07-08T15:22:58.947" v="3012"/>
          <ac:spMkLst>
            <pc:docMk/>
            <pc:sldMk cId="2530588611" sldId="260"/>
            <ac:spMk id="3" creationId="{594961E7-9831-A2C6-5E63-B884EDD9AE38}"/>
          </ac:spMkLst>
        </pc:spChg>
        <pc:spChg chg="add del mod">
          <ac:chgData name="Md Jakir Hussain (2335331)" userId="99b6e8ef-b8c7-4897-b3b8-453c6ae649b5" providerId="ADAL" clId="{BF527554-DC83-4112-B438-04F26EA71A9F}" dt="2024-07-08T15:23:22.427" v="3014"/>
          <ac:spMkLst>
            <pc:docMk/>
            <pc:sldMk cId="2530588611" sldId="260"/>
            <ac:spMk id="6" creationId="{EFBCAE64-8D9F-3FD9-BB26-6E7D37DAFCC7}"/>
          </ac:spMkLst>
        </pc:spChg>
        <pc:spChg chg="add del">
          <ac:chgData name="Md Jakir Hussain (2335331)" userId="99b6e8ef-b8c7-4897-b3b8-453c6ae649b5" providerId="ADAL" clId="{BF527554-DC83-4112-B438-04F26EA71A9F}" dt="2024-07-08T15:57:02.877" v="3465" actId="26606"/>
          <ac:spMkLst>
            <pc:docMk/>
            <pc:sldMk cId="2530588611" sldId="260"/>
            <ac:spMk id="11" creationId="{092C749B-8EB2-78D0-7DE0-A7141D29E921}"/>
          </ac:spMkLst>
        </pc:spChg>
        <pc:spChg chg="add del">
          <ac:chgData name="Md Jakir Hussain (2335331)" userId="99b6e8ef-b8c7-4897-b3b8-453c6ae649b5" providerId="ADAL" clId="{BF527554-DC83-4112-B438-04F26EA71A9F}" dt="2024-07-08T16:04:13.517" v="3530"/>
          <ac:spMkLst>
            <pc:docMk/>
            <pc:sldMk cId="2530588611" sldId="260"/>
            <ac:spMk id="13" creationId="{4E4490D0-3672-446A-AC12-B4830333BDDD}"/>
          </ac:spMkLst>
        </pc:spChg>
        <pc:spChg chg="add del">
          <ac:chgData name="Md Jakir Hussain (2335331)" userId="99b6e8ef-b8c7-4897-b3b8-453c6ae649b5" providerId="ADAL" clId="{BF527554-DC83-4112-B438-04F26EA71A9F}" dt="2024-07-08T15:56:29.131" v="3461"/>
          <ac:spMkLst>
            <pc:docMk/>
            <pc:sldMk cId="2530588611" sldId="260"/>
            <ac:spMk id="14" creationId="{4FAE1107-CEC3-4041-8BAA-CDB6F6759B35}"/>
          </ac:spMkLst>
        </pc:spChg>
        <pc:spChg chg="add del">
          <ac:chgData name="Md Jakir Hussain (2335331)" userId="99b6e8ef-b8c7-4897-b3b8-453c6ae649b5" providerId="ADAL" clId="{BF527554-DC83-4112-B438-04F26EA71A9F}" dt="2024-07-08T16:04:13.517" v="3530"/>
          <ac:spMkLst>
            <pc:docMk/>
            <pc:sldMk cId="2530588611" sldId="260"/>
            <ac:spMk id="18" creationId="{39CB82C2-DF65-4EC1-8280-F201D50F570B}"/>
          </ac:spMkLst>
        </pc:spChg>
        <pc:spChg chg="add del">
          <ac:chgData name="Md Jakir Hussain (2335331)" userId="99b6e8ef-b8c7-4897-b3b8-453c6ae649b5" providerId="ADAL" clId="{BF527554-DC83-4112-B438-04F26EA71A9F}" dt="2024-07-08T16:04:13.517" v="3530"/>
          <ac:spMkLst>
            <pc:docMk/>
            <pc:sldMk cId="2530588611" sldId="260"/>
            <ac:spMk id="22" creationId="{EB1836F0-F9E0-4D93-9BDD-7EEC6EA05F7B}"/>
          </ac:spMkLst>
        </pc:spChg>
        <pc:spChg chg="add del">
          <ac:chgData name="Md Jakir Hussain (2335331)" userId="99b6e8ef-b8c7-4897-b3b8-453c6ae649b5" providerId="ADAL" clId="{BF527554-DC83-4112-B438-04F26EA71A9F}" dt="2024-07-08T16:04:13.517" v="3530"/>
          <ac:spMkLst>
            <pc:docMk/>
            <pc:sldMk cId="2530588611" sldId="260"/>
            <ac:spMk id="26" creationId="{6D2F28D1-82F9-40FE-935C-85ECF7660D2D}"/>
          </ac:spMkLst>
        </pc:spChg>
        <pc:spChg chg="add del">
          <ac:chgData name="Md Jakir Hussain (2335331)" userId="99b6e8ef-b8c7-4897-b3b8-453c6ae649b5" providerId="ADAL" clId="{BF527554-DC83-4112-B438-04F26EA71A9F}" dt="2024-07-08T16:04:13.517" v="3530"/>
          <ac:spMkLst>
            <pc:docMk/>
            <pc:sldMk cId="2530588611" sldId="260"/>
            <ac:spMk id="28" creationId="{4B670E93-2F53-48FC-AB6C-E99E22D17F31}"/>
          </ac:spMkLst>
        </pc:spChg>
        <pc:picChg chg="add del mod">
          <ac:chgData name="Md Jakir Hussain (2335331)" userId="99b6e8ef-b8c7-4897-b3b8-453c6ae649b5" providerId="ADAL" clId="{BF527554-DC83-4112-B438-04F26EA71A9F}" dt="2024-07-08T15:23:04.460" v="3013" actId="21"/>
          <ac:picMkLst>
            <pc:docMk/>
            <pc:sldMk cId="2530588611" sldId="260"/>
            <ac:picMk id="4" creationId="{6F7E9B79-8C78-AB19-7117-45119F033A54}"/>
          </ac:picMkLst>
        </pc:picChg>
        <pc:picChg chg="add mod">
          <ac:chgData name="Md Jakir Hussain (2335331)" userId="99b6e8ef-b8c7-4897-b3b8-453c6ae649b5" providerId="ADAL" clId="{BF527554-DC83-4112-B438-04F26EA71A9F}" dt="2024-07-08T15:57:02.877" v="3465" actId="26606"/>
          <ac:picMkLst>
            <pc:docMk/>
            <pc:sldMk cId="2530588611" sldId="260"/>
            <ac:picMk id="7" creationId="{2694F241-4A3D-7F79-CA27-A620C1AD5DA0}"/>
          </ac:picMkLst>
        </pc:picChg>
        <pc:cxnChg chg="add del">
          <ac:chgData name="Md Jakir Hussain (2335331)" userId="99b6e8ef-b8c7-4897-b3b8-453c6ae649b5" providerId="ADAL" clId="{BF527554-DC83-4112-B438-04F26EA71A9F}" dt="2024-07-08T15:56:29.131" v="3461"/>
          <ac:cxnSpMkLst>
            <pc:docMk/>
            <pc:sldMk cId="2530588611" sldId="260"/>
            <ac:cxnSpMk id="16" creationId="{1AEA88FB-F5DD-45CE-AAE1-7B33D0ABDD25}"/>
          </ac:cxnSpMkLst>
        </pc:cxnChg>
        <pc:cxnChg chg="add del">
          <ac:chgData name="Md Jakir Hussain (2335331)" userId="99b6e8ef-b8c7-4897-b3b8-453c6ae649b5" providerId="ADAL" clId="{BF527554-DC83-4112-B438-04F26EA71A9F}" dt="2024-07-08T16:04:13.517" v="3530"/>
          <ac:cxnSpMkLst>
            <pc:docMk/>
            <pc:sldMk cId="2530588611" sldId="260"/>
            <ac:cxnSpMk id="20" creationId="{7E1D4427-852B-4B37-8E76-0E9F1810BA2A}"/>
          </ac:cxnSpMkLst>
        </pc:cxnChg>
        <pc:cxnChg chg="add del">
          <ac:chgData name="Md Jakir Hussain (2335331)" userId="99b6e8ef-b8c7-4897-b3b8-453c6ae649b5" providerId="ADAL" clId="{BF527554-DC83-4112-B438-04F26EA71A9F}" dt="2024-07-08T16:04:13.517" v="3530"/>
          <ac:cxnSpMkLst>
            <pc:docMk/>
            <pc:sldMk cId="2530588611" sldId="260"/>
            <ac:cxnSpMk id="24" creationId="{7A49EFD3-A806-4D59-99F1-AA9AFAE4EF71}"/>
          </ac:cxnSpMkLst>
        </pc:cxnChg>
      </pc:sldChg>
      <pc:sldChg chg="addSp delSp modSp new mod setBg setClrOvrMap delDesignElem">
        <pc:chgData name="Md Jakir Hussain (2335331)" userId="99b6e8ef-b8c7-4897-b3b8-453c6ae649b5" providerId="ADAL" clId="{BF527554-DC83-4112-B438-04F26EA71A9F}" dt="2024-07-08T16:05:17.693" v="3542"/>
        <pc:sldMkLst>
          <pc:docMk/>
          <pc:sldMk cId="2023083288" sldId="261"/>
        </pc:sldMkLst>
        <pc:spChg chg="mod">
          <ac:chgData name="Md Jakir Hussain (2335331)" userId="99b6e8ef-b8c7-4897-b3b8-453c6ae649b5" providerId="ADAL" clId="{BF527554-DC83-4112-B438-04F26EA71A9F}" dt="2024-07-08T16:04:33.910" v="3536" actId="26606"/>
          <ac:spMkLst>
            <pc:docMk/>
            <pc:sldMk cId="2023083288" sldId="261"/>
            <ac:spMk id="2" creationId="{632E1C3F-CC3F-E9B6-91B9-11F6E7F8685A}"/>
          </ac:spMkLst>
        </pc:spChg>
        <pc:spChg chg="del">
          <ac:chgData name="Md Jakir Hussain (2335331)" userId="99b6e8ef-b8c7-4897-b3b8-453c6ae649b5" providerId="ADAL" clId="{BF527554-DC83-4112-B438-04F26EA71A9F}" dt="2024-07-08T15:26:56.138" v="3042"/>
          <ac:spMkLst>
            <pc:docMk/>
            <pc:sldMk cId="2023083288" sldId="261"/>
            <ac:spMk id="3" creationId="{CC8A946B-AF0D-0150-250F-EA991A9FFA93}"/>
          </ac:spMkLst>
        </pc:spChg>
        <pc:spChg chg="add del">
          <ac:chgData name="Md Jakir Hussain (2335331)" userId="99b6e8ef-b8c7-4897-b3b8-453c6ae649b5" providerId="ADAL" clId="{BF527554-DC83-4112-B438-04F26EA71A9F}" dt="2024-07-08T15:30:05.312" v="3045"/>
          <ac:spMkLst>
            <pc:docMk/>
            <pc:sldMk cId="2023083288" sldId="261"/>
            <ac:spMk id="8" creationId="{A9B29A58-1D4D-E9EE-9407-18E99621F495}"/>
          </ac:spMkLst>
        </pc:spChg>
        <pc:spChg chg="add mod">
          <ac:chgData name="Md Jakir Hussain (2335331)" userId="99b6e8ef-b8c7-4897-b3b8-453c6ae649b5" providerId="ADAL" clId="{BF527554-DC83-4112-B438-04F26EA71A9F}" dt="2024-07-08T16:04:33.910" v="3536" actId="26606"/>
          <ac:spMkLst>
            <pc:docMk/>
            <pc:sldMk cId="2023083288" sldId="261"/>
            <ac:spMk id="9" creationId="{A54B242F-4D6C-EF3B-68E8-C918ABD15711}"/>
          </ac:spMkLst>
        </pc:spChg>
        <pc:spChg chg="add del">
          <ac:chgData name="Md Jakir Hussain (2335331)" userId="99b6e8ef-b8c7-4897-b3b8-453c6ae649b5" providerId="ADAL" clId="{BF527554-DC83-4112-B438-04F26EA71A9F}" dt="2024-07-08T16:04:13.517" v="3530"/>
          <ac:spMkLst>
            <pc:docMk/>
            <pc:sldMk cId="2023083288" sldId="261"/>
            <ac:spMk id="11" creationId="{E32D3FD4-6F71-43DF-93B9-87279519C618}"/>
          </ac:spMkLst>
        </pc:spChg>
        <pc:spChg chg="add del">
          <ac:chgData name="Md Jakir Hussain (2335331)" userId="99b6e8ef-b8c7-4897-b3b8-453c6ae649b5" providerId="ADAL" clId="{BF527554-DC83-4112-B438-04F26EA71A9F}" dt="2024-07-08T16:04:13.517" v="3530"/>
          <ac:spMkLst>
            <pc:docMk/>
            <pc:sldMk cId="2023083288" sldId="261"/>
            <ac:spMk id="12" creationId="{36F207B4-66C3-4A76-8D54-C2871CF80983}"/>
          </ac:spMkLst>
        </pc:spChg>
        <pc:spChg chg="add del">
          <ac:chgData name="Md Jakir Hussain (2335331)" userId="99b6e8ef-b8c7-4897-b3b8-453c6ae649b5" providerId="ADAL" clId="{BF527554-DC83-4112-B438-04F26EA71A9F}" dt="2024-07-08T16:05:17.693" v="3542"/>
          <ac:spMkLst>
            <pc:docMk/>
            <pc:sldMk cId="2023083288" sldId="261"/>
            <ac:spMk id="13" creationId="{39EE869B-085D-43B3-AED8-9B065561249F}"/>
          </ac:spMkLst>
        </pc:spChg>
        <pc:spChg chg="add del">
          <ac:chgData name="Md Jakir Hussain (2335331)" userId="99b6e8ef-b8c7-4897-b3b8-453c6ae649b5" providerId="ADAL" clId="{BF527554-DC83-4112-B438-04F26EA71A9F}" dt="2024-07-08T15:56:29.131" v="3461"/>
          <ac:spMkLst>
            <pc:docMk/>
            <pc:sldMk cId="2023083288" sldId="261"/>
            <ac:spMk id="14" creationId="{6109556B-EAE9-4435-B409-0519F2CBDB14}"/>
          </ac:spMkLst>
        </pc:spChg>
        <pc:spChg chg="add del">
          <ac:chgData name="Md Jakir Hussain (2335331)" userId="99b6e8ef-b8c7-4897-b3b8-453c6ae649b5" providerId="ADAL" clId="{BF527554-DC83-4112-B438-04F26EA71A9F}" dt="2024-07-08T16:05:17.693" v="3542"/>
          <ac:spMkLst>
            <pc:docMk/>
            <pc:sldMk cId="2023083288" sldId="261"/>
            <ac:spMk id="15" creationId="{C54E744A-A072-47AF-981A-37186176C2CC}"/>
          </ac:spMkLst>
        </pc:spChg>
        <pc:spChg chg="add del">
          <ac:chgData name="Md Jakir Hussain (2335331)" userId="99b6e8ef-b8c7-4897-b3b8-453c6ae649b5" providerId="ADAL" clId="{BF527554-DC83-4112-B438-04F26EA71A9F}" dt="2024-07-08T16:05:17.693" v="3542"/>
          <ac:spMkLst>
            <pc:docMk/>
            <pc:sldMk cId="2023083288" sldId="261"/>
            <ac:spMk id="18" creationId="{F0254341-1068-4FB7-8AEF-220C6EB4101F}"/>
          </ac:spMkLst>
        </pc:spChg>
        <pc:picChg chg="add del mod">
          <ac:chgData name="Md Jakir Hussain (2335331)" userId="99b6e8ef-b8c7-4897-b3b8-453c6ae649b5" providerId="ADAL" clId="{BF527554-DC83-4112-B438-04F26EA71A9F}" dt="2024-07-08T15:28:09.864" v="3044" actId="21"/>
          <ac:picMkLst>
            <pc:docMk/>
            <pc:sldMk cId="2023083288" sldId="261"/>
            <ac:picMk id="4" creationId="{4EBBEB1D-BD4B-C301-9AF5-0555D7C3BB35}"/>
          </ac:picMkLst>
        </pc:picChg>
        <pc:picChg chg="add del mod">
          <ac:chgData name="Md Jakir Hussain (2335331)" userId="99b6e8ef-b8c7-4897-b3b8-453c6ae649b5" providerId="ADAL" clId="{BF527554-DC83-4112-B438-04F26EA71A9F}" dt="2024-07-08T15:33:10.494" v="3082" actId="21"/>
          <ac:picMkLst>
            <pc:docMk/>
            <pc:sldMk cId="2023083288" sldId="261"/>
            <ac:picMk id="5" creationId="{9CE076FA-2392-351A-C757-DA9B90385388}"/>
          </ac:picMkLst>
        </pc:picChg>
        <pc:picChg chg="add mod ord">
          <ac:chgData name="Md Jakir Hussain (2335331)" userId="99b6e8ef-b8c7-4897-b3b8-453c6ae649b5" providerId="ADAL" clId="{BF527554-DC83-4112-B438-04F26EA71A9F}" dt="2024-07-08T16:04:33.910" v="3536" actId="26606"/>
          <ac:picMkLst>
            <pc:docMk/>
            <pc:sldMk cId="2023083288" sldId="261"/>
            <ac:picMk id="6" creationId="{9DA7521E-C573-C797-E1D8-E57CBEB2F798}"/>
          </ac:picMkLst>
        </pc:picChg>
        <pc:cxnChg chg="add del">
          <ac:chgData name="Md Jakir Hussain (2335331)" userId="99b6e8ef-b8c7-4897-b3b8-453c6ae649b5" providerId="ADAL" clId="{BF527554-DC83-4112-B438-04F26EA71A9F}" dt="2024-07-08T15:56:29.131" v="3461"/>
          <ac:cxnSpMkLst>
            <pc:docMk/>
            <pc:sldMk cId="2023083288" sldId="261"/>
            <ac:cxnSpMk id="16" creationId="{5814CCBE-423E-41B2-A9F3-82679F490EF4}"/>
          </ac:cxnSpMkLst>
        </pc:cxnChg>
      </pc:sldChg>
      <pc:sldChg chg="addSp delSp modSp new mod">
        <pc:chgData name="Md Jakir Hussain (2335331)" userId="99b6e8ef-b8c7-4897-b3b8-453c6ae649b5" providerId="ADAL" clId="{BF527554-DC83-4112-B438-04F26EA71A9F}" dt="2024-07-08T16:05:17.693" v="3542"/>
        <pc:sldMkLst>
          <pc:docMk/>
          <pc:sldMk cId="3892994614" sldId="262"/>
        </pc:sldMkLst>
        <pc:spChg chg="mod">
          <ac:chgData name="Md Jakir Hussain (2335331)" userId="99b6e8ef-b8c7-4897-b3b8-453c6ae649b5" providerId="ADAL" clId="{BF527554-DC83-4112-B438-04F26EA71A9F}" dt="2024-07-08T16:05:17.693" v="3542"/>
          <ac:spMkLst>
            <pc:docMk/>
            <pc:sldMk cId="3892994614" sldId="262"/>
            <ac:spMk id="2" creationId="{86084B42-F5D2-91B4-DB6E-7C7020A4EA8D}"/>
          </ac:spMkLst>
        </pc:spChg>
        <pc:spChg chg="del">
          <ac:chgData name="Md Jakir Hussain (2335331)" userId="99b6e8ef-b8c7-4897-b3b8-453c6ae649b5" providerId="ADAL" clId="{BF527554-DC83-4112-B438-04F26EA71A9F}" dt="2024-07-08T15:48:20.941" v="3399"/>
          <ac:spMkLst>
            <pc:docMk/>
            <pc:sldMk cId="3892994614" sldId="262"/>
            <ac:spMk id="3" creationId="{7E324DC3-001B-D630-D396-8FC9FF82C991}"/>
          </ac:spMkLst>
        </pc:spChg>
        <pc:picChg chg="add mod">
          <ac:chgData name="Md Jakir Hussain (2335331)" userId="99b6e8ef-b8c7-4897-b3b8-453c6ae649b5" providerId="ADAL" clId="{BF527554-DC83-4112-B438-04F26EA71A9F}" dt="2024-07-08T16:04:51.564" v="3539" actId="14100"/>
          <ac:picMkLst>
            <pc:docMk/>
            <pc:sldMk cId="3892994614" sldId="262"/>
            <ac:picMk id="4" creationId="{D7D22D9A-B309-C974-35D1-62970A793207}"/>
          </ac:picMkLst>
        </pc:picChg>
      </pc:sldChg>
      <pc:sldChg chg="addSp delSp modSp new mod setBg setClrOvrMap delDesignElem">
        <pc:chgData name="Md Jakir Hussain (2335331)" userId="99b6e8ef-b8c7-4897-b3b8-453c6ae649b5" providerId="ADAL" clId="{BF527554-DC83-4112-B438-04F26EA71A9F}" dt="2024-07-08T15:56:29.131" v="3461"/>
        <pc:sldMkLst>
          <pc:docMk/>
          <pc:sldMk cId="1255153131" sldId="263"/>
        </pc:sldMkLst>
        <pc:spChg chg="mod ord">
          <ac:chgData name="Md Jakir Hussain (2335331)" userId="99b6e8ef-b8c7-4897-b3b8-453c6ae649b5" providerId="ADAL" clId="{BF527554-DC83-4112-B438-04F26EA71A9F}" dt="2024-07-08T15:52:45.649" v="3444" actId="1076"/>
          <ac:spMkLst>
            <pc:docMk/>
            <pc:sldMk cId="1255153131" sldId="263"/>
            <ac:spMk id="2" creationId="{C02C4265-1929-2628-AA6E-5CC1AF7099BF}"/>
          </ac:spMkLst>
        </pc:spChg>
        <pc:spChg chg="del">
          <ac:chgData name="Md Jakir Hussain (2335331)" userId="99b6e8ef-b8c7-4897-b3b8-453c6ae649b5" providerId="ADAL" clId="{BF527554-DC83-4112-B438-04F26EA71A9F}" dt="2024-07-08T15:51:30.739" v="3421"/>
          <ac:spMkLst>
            <pc:docMk/>
            <pc:sldMk cId="1255153131" sldId="263"/>
            <ac:spMk id="3" creationId="{886DBF89-A34A-D55E-634A-FC68F1DA6C07}"/>
          </ac:spMkLst>
        </pc:spChg>
        <pc:spChg chg="add mod">
          <ac:chgData name="Md Jakir Hussain (2335331)" userId="99b6e8ef-b8c7-4897-b3b8-453c6ae649b5" providerId="ADAL" clId="{BF527554-DC83-4112-B438-04F26EA71A9F}" dt="2024-07-08T15:56:04.485" v="3455"/>
          <ac:spMkLst>
            <pc:docMk/>
            <pc:sldMk cId="1255153131" sldId="263"/>
            <ac:spMk id="8" creationId="{A430EB2F-E547-F1F3-DC46-0BB103059569}"/>
          </ac:spMkLst>
        </pc:spChg>
        <pc:spChg chg="add del">
          <ac:chgData name="Md Jakir Hussain (2335331)" userId="99b6e8ef-b8c7-4897-b3b8-453c6ae649b5" providerId="ADAL" clId="{BF527554-DC83-4112-B438-04F26EA71A9F}" dt="2024-07-08T15:56:29.131" v="3461"/>
          <ac:spMkLst>
            <pc:docMk/>
            <pc:sldMk cId="1255153131" sldId="263"/>
            <ac:spMk id="11" creationId="{B32DC26D-8B9B-4CC1-B3CC-D3EA0FB162CD}"/>
          </ac:spMkLst>
        </pc:spChg>
        <pc:picChg chg="add mod">
          <ac:chgData name="Md Jakir Hussain (2335331)" userId="99b6e8ef-b8c7-4897-b3b8-453c6ae649b5" providerId="ADAL" clId="{BF527554-DC83-4112-B438-04F26EA71A9F}" dt="2024-07-08T15:52:01.980" v="3424" actId="27614"/>
          <ac:picMkLst>
            <pc:docMk/>
            <pc:sldMk cId="1255153131" sldId="263"/>
            <ac:picMk id="4" creationId="{EA695E86-30FC-EAB6-82E7-3D64A07E8D8A}"/>
          </ac:picMkLst>
        </pc:picChg>
        <pc:cxnChg chg="add del">
          <ac:chgData name="Md Jakir Hussain (2335331)" userId="99b6e8ef-b8c7-4897-b3b8-453c6ae649b5" providerId="ADAL" clId="{BF527554-DC83-4112-B438-04F26EA71A9F}" dt="2024-07-08T15:56:29.131" v="3461"/>
          <ac:cxnSpMkLst>
            <pc:docMk/>
            <pc:sldMk cId="1255153131" sldId="263"/>
            <ac:cxnSpMk id="13" creationId="{FBB7ADC3-53A0-44F2-914A-78CADAF33411}"/>
          </ac:cxnSpMkLst>
        </pc:cxnChg>
      </pc:sldChg>
      <pc:sldChg chg="addSp delSp modSp new mod">
        <pc:chgData name="Md Jakir Hussain (2335331)" userId="99b6e8ef-b8c7-4897-b3b8-453c6ae649b5" providerId="ADAL" clId="{BF527554-DC83-4112-B438-04F26EA71A9F}" dt="2024-07-08T16:05:17.693" v="3542"/>
        <pc:sldMkLst>
          <pc:docMk/>
          <pc:sldMk cId="1134475202" sldId="264"/>
        </pc:sldMkLst>
        <pc:spChg chg="mod">
          <ac:chgData name="Md Jakir Hussain (2335331)" userId="99b6e8ef-b8c7-4897-b3b8-453c6ae649b5" providerId="ADAL" clId="{BF527554-DC83-4112-B438-04F26EA71A9F}" dt="2024-07-08T16:05:17.693" v="3542"/>
          <ac:spMkLst>
            <pc:docMk/>
            <pc:sldMk cId="1134475202" sldId="264"/>
            <ac:spMk id="2" creationId="{15C00BCF-2E63-C84E-470A-D2B723D90BDF}"/>
          </ac:spMkLst>
        </pc:spChg>
        <pc:spChg chg="del">
          <ac:chgData name="Md Jakir Hussain (2335331)" userId="99b6e8ef-b8c7-4897-b3b8-453c6ae649b5" providerId="ADAL" clId="{BF527554-DC83-4112-B438-04F26EA71A9F}" dt="2024-07-08T16:00:34.915" v="3503"/>
          <ac:spMkLst>
            <pc:docMk/>
            <pc:sldMk cId="1134475202" sldId="264"/>
            <ac:spMk id="3" creationId="{6739C0CC-B1AA-7995-16B7-EC7164C0B6A2}"/>
          </ac:spMkLst>
        </pc:spChg>
        <pc:spChg chg="add del mod">
          <ac:chgData name="Md Jakir Hussain (2335331)" userId="99b6e8ef-b8c7-4897-b3b8-453c6ae649b5" providerId="ADAL" clId="{BF527554-DC83-4112-B438-04F26EA71A9F}" dt="2024-07-08T16:01:09.547" v="3506"/>
          <ac:spMkLst>
            <pc:docMk/>
            <pc:sldMk cId="1134475202" sldId="264"/>
            <ac:spMk id="6" creationId="{5579B508-1DCC-4B1E-FCF8-ABC7C86582C4}"/>
          </ac:spMkLst>
        </pc:spChg>
        <pc:picChg chg="add del mod">
          <ac:chgData name="Md Jakir Hussain (2335331)" userId="99b6e8ef-b8c7-4897-b3b8-453c6ae649b5" providerId="ADAL" clId="{BF527554-DC83-4112-B438-04F26EA71A9F}" dt="2024-07-08T16:00:42.852" v="3505" actId="21"/>
          <ac:picMkLst>
            <pc:docMk/>
            <pc:sldMk cId="1134475202" sldId="264"/>
            <ac:picMk id="4" creationId="{355D1094-72C5-F2A8-5967-3677AB9B832D}"/>
          </ac:picMkLst>
        </pc:picChg>
        <pc:picChg chg="add mod">
          <ac:chgData name="Md Jakir Hussain (2335331)" userId="99b6e8ef-b8c7-4897-b3b8-453c6ae649b5" providerId="ADAL" clId="{BF527554-DC83-4112-B438-04F26EA71A9F}" dt="2024-07-08T16:01:43.445" v="3515" actId="14100"/>
          <ac:picMkLst>
            <pc:docMk/>
            <pc:sldMk cId="1134475202" sldId="264"/>
            <ac:picMk id="7" creationId="{2D9428DA-B484-3EA0-FC13-D79A5E21455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6CCBF3A-D7FB-4B97-8FD5-6FFB20CB1E84}"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97322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CCBF3A-D7FB-4B97-8FD5-6FFB20CB1E84}"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60425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CCBF3A-D7FB-4B97-8FD5-6FFB20CB1E84}"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749823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CCBF3A-D7FB-4B97-8FD5-6FFB20CB1E84}" type="datetimeFigureOut">
              <a:rPr lang="en-US" smtClean="0"/>
              <a:t>7/8/2024</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391939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CCBF3A-D7FB-4B97-8FD5-6FFB20CB1E84}" type="datetimeFigureOut">
              <a:rPr lang="en-US" smtClean="0"/>
              <a:t>7/8/2024</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407801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CCBF3A-D7FB-4B97-8FD5-6FFB20CB1E84}" type="datetimeFigureOut">
              <a:rPr lang="en-US" smtClean="0"/>
              <a:t>7/8/2024</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747293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CCBF3A-D7FB-4B97-8FD5-6FFB20CB1E84}" type="datetimeFigureOut">
              <a:rPr lang="en-US" smtClean="0"/>
              <a:t>7/8/2024</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937467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CCBF3A-D7FB-4B97-8FD5-6FFB20CB1E84}" type="datetimeFigureOut">
              <a:rPr lang="en-US" smtClean="0"/>
              <a:t>7/8/2024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41432900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CCBF3A-D7FB-4B97-8FD5-6FFB20CB1E84}" type="datetimeFigureOut">
              <a:rPr lang="en-US" smtClean="0"/>
              <a:t>7/8/2024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308354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CCBF3A-D7FB-4B97-8FD5-6FFB20CB1E84}"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4293703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CCBF3A-D7FB-4B97-8FD5-6FFB20CB1E84}"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109D357-8067-4A1F-97B2-93C5160B78D9}"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450794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6CCBF3A-D7FB-4B97-8FD5-6FFB20CB1E84}" type="datetimeFigureOut">
              <a:rPr lang="en-US" smtClean="0"/>
              <a:t>7/8/2024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874915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6CCBF3A-D7FB-4B97-8FD5-6FFB20CB1E84}" type="datetimeFigureOut">
              <a:rPr lang="en-US" smtClean="0"/>
              <a:t>7/8/2024</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109D357-8067-4A1F-97B2-93C5160B78D9}"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569437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6CCBF3A-D7FB-4B97-8FD5-6FFB20CB1E84}" type="datetimeFigureOut">
              <a:rPr lang="en-US" smtClean="0"/>
              <a:t>7/8/2024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6159648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CCBF3A-D7FB-4B97-8FD5-6FFB20CB1E84}"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8541953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CCBF3A-D7FB-4B97-8FD5-6FFB20CB1E84}"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382663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6CCBF3A-D7FB-4B97-8FD5-6FFB20CB1E84}" type="datetimeFigureOut">
              <a:rPr lang="en-US" smtClean="0"/>
              <a:t>7/8/2024</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109D357-8067-4A1F-97B2-93C5160B78D9}" type="slidenum">
              <a:rPr lang="en-US" smtClean="0"/>
              <a:t>‹#›</a:t>
            </a:fld>
            <a:endParaRPr lang="en-US"/>
          </a:p>
        </p:txBody>
      </p:sp>
    </p:spTree>
    <p:extLst>
      <p:ext uri="{BB962C8B-B14F-4D97-AF65-F5344CB8AC3E}">
        <p14:creationId xmlns:p14="http://schemas.microsoft.com/office/powerpoint/2010/main" val="2207120531"/>
      </p:ext>
    </p:extLst>
  </p:cSld>
  <p:clrMap bg1="dk1" tx1="lt1" bg2="dk2" tx2="lt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3" r:id="rId6"/>
    <p:sldLayoutId id="2147483814" r:id="rId7"/>
    <p:sldLayoutId id="2147483815" r:id="rId8"/>
    <p:sldLayoutId id="2147483816" r:id="rId9"/>
    <p:sldLayoutId id="2147483817" r:id="rId10"/>
    <p:sldLayoutId id="2147483818" r:id="rId11"/>
    <p:sldLayoutId id="2147483819" r:id="rId12"/>
    <p:sldLayoutId id="2147483820" r:id="rId13"/>
    <p:sldLayoutId id="2147483821" r:id="rId14"/>
    <p:sldLayoutId id="2147483822" r:id="rId15"/>
    <p:sldLayoutId id="214748382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20" name="Picture 19" descr="Red cricket balls sit in factory">
            <a:extLst>
              <a:ext uri="{FF2B5EF4-FFF2-40B4-BE49-F238E27FC236}">
                <a16:creationId xmlns:a16="http://schemas.microsoft.com/office/drawing/2014/main" id="{5619BC15-411F-194B-20AF-AD157A0058D8}"/>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9620" b="6110"/>
          <a:stretch/>
        </p:blipFill>
        <p:spPr>
          <a:xfrm>
            <a:off x="20" y="10"/>
            <a:ext cx="12191980" cy="6857990"/>
          </a:xfrm>
          <a:prstGeom prst="rect">
            <a:avLst/>
          </a:prstGeom>
          <a:solidFill>
            <a:srgbClr val="000000">
              <a:shade val="95000"/>
            </a:srgbClr>
          </a:solidFill>
        </p:spPr>
      </p:pic>
      <p:sp>
        <p:nvSpPr>
          <p:cNvPr id="2" name="Title 1"/>
          <p:cNvSpPr>
            <a:spLocks noGrp="1"/>
          </p:cNvSpPr>
          <p:nvPr>
            <p:ph type="ctrTitle"/>
          </p:nvPr>
        </p:nvSpPr>
        <p:spPr>
          <a:xfrm>
            <a:off x="1097280" y="286603"/>
            <a:ext cx="10058400" cy="1450757"/>
          </a:xfrm>
        </p:spPr>
        <p:txBody>
          <a:bodyPr vert="horz" lIns="91440" tIns="45720" rIns="91440" bIns="45720" rtlCol="0" anchor="b">
            <a:normAutofit fontScale="90000"/>
          </a:bodyPr>
          <a:lstStyle/>
          <a:p>
            <a:r>
              <a:rPr lang="en-US" sz="4800" kern="1200" spc="-50" baseline="0" dirty="0">
                <a:solidFill>
                  <a:schemeClr val="tx1"/>
                </a:solidFill>
                <a:latin typeface="+mj-lt"/>
                <a:ea typeface="+mj-ea"/>
                <a:cs typeface="+mj-cs"/>
              </a:rPr>
              <a:t>MY Favourite hobby</a:t>
            </a:r>
            <a:br>
              <a:rPr lang="en-US" sz="4800" kern="1200" spc="-50" baseline="0" dirty="0">
                <a:solidFill>
                  <a:schemeClr val="tx1"/>
                </a:solidFill>
                <a:latin typeface="+mj-lt"/>
                <a:ea typeface="+mj-ea"/>
                <a:cs typeface="+mj-cs"/>
              </a:rPr>
            </a:br>
            <a:r>
              <a:rPr lang="en-US" sz="4800" kern="1200" spc="-50" baseline="0" dirty="0">
                <a:solidFill>
                  <a:schemeClr val="tx1"/>
                </a:solidFill>
                <a:latin typeface="+mj-lt"/>
                <a:ea typeface="+mj-ea"/>
                <a:cs typeface="+mj-cs"/>
              </a:rPr>
              <a:t>Cricket    </a:t>
            </a:r>
          </a:p>
        </p:txBody>
      </p:sp>
      <p:sp>
        <p:nvSpPr>
          <p:cNvPr id="3" name="Subtitle 2"/>
          <p:cNvSpPr>
            <a:spLocks noGrp="1"/>
          </p:cNvSpPr>
          <p:nvPr>
            <p:ph type="subTitle" idx="1"/>
          </p:nvPr>
        </p:nvSpPr>
        <p:spPr>
          <a:xfrm>
            <a:off x="1097280" y="1845734"/>
            <a:ext cx="10058400" cy="4023360"/>
          </a:xfrm>
        </p:spPr>
        <p:txBody>
          <a:bodyPr vert="horz" lIns="0" tIns="45720" rIns="0" bIns="45720" rtlCol="0">
            <a:normAutofit/>
          </a:bodyPr>
          <a:lstStyle/>
          <a:p>
            <a:r>
              <a:rPr lang="en-US" dirty="0">
                <a:solidFill>
                  <a:schemeClr val="tx1"/>
                </a:solidFill>
                <a:latin typeface="+mn-lt"/>
              </a:rPr>
              <a:t>Presented by</a:t>
            </a:r>
          </a:p>
          <a:p>
            <a:r>
              <a:rPr lang="en-US" dirty="0">
                <a:solidFill>
                  <a:schemeClr val="tx1"/>
                </a:solidFill>
                <a:latin typeface="+mn-lt"/>
              </a:rPr>
              <a:t>Name: MD Jakir Hussain</a:t>
            </a:r>
          </a:p>
          <a:p>
            <a:r>
              <a:rPr lang="en-US" dirty="0">
                <a:solidFill>
                  <a:schemeClr val="tx1"/>
                </a:solidFill>
                <a:latin typeface="+mn-lt"/>
              </a:rPr>
              <a:t>Student ID: 2335331 </a:t>
            </a:r>
          </a:p>
          <a:p>
            <a:r>
              <a:rPr lang="en-US" dirty="0">
                <a:solidFill>
                  <a:schemeClr val="tx1"/>
                </a:solidFill>
                <a:latin typeface="+mn-lt"/>
              </a:rPr>
              <a:t>Module:</a:t>
            </a:r>
            <a:r>
              <a:rPr lang="en-GB" dirty="0">
                <a:solidFill>
                  <a:schemeClr val="tx1"/>
                </a:solidFill>
                <a:latin typeface="+mn-lt"/>
              </a:rPr>
              <a:t>Learning in the Digital Era (ACCA4025_LON)</a:t>
            </a:r>
            <a:endParaRPr lang="en-US" dirty="0">
              <a:solidFill>
                <a:schemeClr val="tx1"/>
              </a:solidFill>
              <a:latin typeface="+mn-lt"/>
            </a:endParaRPr>
          </a:p>
          <a:p>
            <a:endParaRPr lang="en-US" dirty="0">
              <a:solidFill>
                <a:schemeClr val="tx1"/>
              </a:solidFill>
              <a:latin typeface="+mn-lt"/>
            </a:endParaRPr>
          </a:p>
          <a:p>
            <a:endParaRPr lang="en-US" dirty="0">
              <a:solidFill>
                <a:schemeClr val="tx1"/>
              </a:solidFill>
              <a:latin typeface="+mn-lt"/>
            </a:endParaRPr>
          </a:p>
          <a:p>
            <a:endParaRPr lang="en-US" dirty="0">
              <a:solidFill>
                <a:schemeClr val="tx1"/>
              </a:solidFill>
              <a:latin typeface="+mn-lt"/>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15B1-60B5-7E21-8453-BE7A9E89CB4E}"/>
              </a:ext>
            </a:extLst>
          </p:cNvPr>
          <p:cNvSpPr>
            <a:spLocks noGrp="1"/>
          </p:cNvSpPr>
          <p:nvPr>
            <p:ph type="title"/>
          </p:nvPr>
        </p:nvSpPr>
        <p:spPr>
          <a:xfrm>
            <a:off x="1024128" y="585216"/>
            <a:ext cx="4732244" cy="1499616"/>
          </a:xfrm>
        </p:spPr>
        <p:txBody>
          <a:bodyPr>
            <a:normAutofit fontScale="90000"/>
          </a:bodyPr>
          <a:lstStyle/>
          <a:p>
            <a:r>
              <a:rPr lang="en-GB" sz="4800" dirty="0"/>
              <a:t>                          Introduction</a:t>
            </a:r>
          </a:p>
        </p:txBody>
      </p:sp>
      <p:sp>
        <p:nvSpPr>
          <p:cNvPr id="9" name="Content Placeholder 8">
            <a:extLst>
              <a:ext uri="{FF2B5EF4-FFF2-40B4-BE49-F238E27FC236}">
                <a16:creationId xmlns:a16="http://schemas.microsoft.com/office/drawing/2014/main" id="{BDCD34E1-EE4E-2DFF-6247-6AE9DF4A6AB2}"/>
              </a:ext>
            </a:extLst>
          </p:cNvPr>
          <p:cNvSpPr>
            <a:spLocks noGrp="1"/>
          </p:cNvSpPr>
          <p:nvPr>
            <p:ph idx="1"/>
          </p:nvPr>
        </p:nvSpPr>
        <p:spPr>
          <a:xfrm>
            <a:off x="1024129" y="2286000"/>
            <a:ext cx="4656236" cy="4023360"/>
          </a:xfrm>
        </p:spPr>
        <p:txBody>
          <a:bodyPr>
            <a:normAutofit fontScale="92500" lnSpcReduction="10000"/>
          </a:bodyPr>
          <a:lstStyle/>
          <a:p>
            <a:r>
              <a:rPr lang="en-US" sz="1600" dirty="0"/>
              <a:t>Cricket is a team sports played by two competing sides usually formed of 11 player each. The sport of cricket has a known history beginning in the last 16,th century England.  My hobby is playing cricket. I play it occasionally when I am free after work or studies.</a:t>
            </a:r>
          </a:p>
          <a:p>
            <a:r>
              <a:rPr lang="en-US" sz="1600" dirty="0"/>
              <a:t>. In cricket I like both bowling and batting </a:t>
            </a:r>
          </a:p>
          <a:p>
            <a:r>
              <a:rPr lang="en-US" sz="1600" dirty="0"/>
              <a:t>. In cricket normally I am known  as a batsman in my team </a:t>
            </a:r>
          </a:p>
          <a:p>
            <a:r>
              <a:rPr lang="en-US" sz="1600" dirty="0"/>
              <a:t>. Playing Cricket  I have made many friends in my area   </a:t>
            </a:r>
          </a:p>
          <a:p>
            <a:r>
              <a:rPr lang="en-US" sz="1600" dirty="0"/>
              <a:t>. Playing cricket, it makes you stay fit and healthy and mentally depressed free </a:t>
            </a:r>
          </a:p>
          <a:p>
            <a:r>
              <a:rPr lang="en-US" sz="1600" dirty="0"/>
              <a:t>. I was playing cricket since from my childhood </a:t>
            </a:r>
          </a:p>
        </p:txBody>
      </p:sp>
      <p:pic>
        <p:nvPicPr>
          <p:cNvPr id="10" name="Graphic 9" descr="Cricket with solid fill">
            <a:extLst>
              <a:ext uri="{FF2B5EF4-FFF2-40B4-BE49-F238E27FC236}">
                <a16:creationId xmlns:a16="http://schemas.microsoft.com/office/drawing/2014/main" id="{039CE908-7694-F928-A184-3E281AF5635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569894" y="673828"/>
            <a:ext cx="2958039" cy="2958039"/>
          </a:xfrm>
          <a:prstGeom prst="rect">
            <a:avLst/>
          </a:prstGeom>
        </p:spPr>
      </p:pic>
      <p:pic>
        <p:nvPicPr>
          <p:cNvPr id="7" name="Graphic 6" descr="Cricket bat and ball with solid fill">
            <a:extLst>
              <a:ext uri="{FF2B5EF4-FFF2-40B4-BE49-F238E27FC236}">
                <a16:creationId xmlns:a16="http://schemas.microsoft.com/office/drawing/2014/main" id="{BCC662B3-7F09-CEA6-33DD-F13B885388F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005364" y="1958570"/>
            <a:ext cx="1708795" cy="1708795"/>
          </a:xfrm>
          <a:prstGeom prst="rect">
            <a:avLst/>
          </a:prstGeom>
        </p:spPr>
      </p:pic>
      <p:pic>
        <p:nvPicPr>
          <p:cNvPr id="5" name="Content Placeholder 4" descr="Yellow seats in the stadium">
            <a:extLst>
              <a:ext uri="{FF2B5EF4-FFF2-40B4-BE49-F238E27FC236}">
                <a16:creationId xmlns:a16="http://schemas.microsoft.com/office/drawing/2014/main" id="{4171C20D-2014-BE35-4668-351D303657D8}"/>
              </a:ext>
            </a:extLst>
          </p:cNvPr>
          <p:cNvPicPr>
            <a:picLocks noChangeAspect="1"/>
          </p:cNvPicPr>
          <p:nvPr/>
        </p:nvPicPr>
        <p:blipFill rotWithShape="1">
          <a:blip r:embed="rId6">
            <a:extLst>
              <a:ext uri="{28A0092B-C50C-407E-A947-70E740481C1C}">
                <a14:useLocalDpi xmlns:a14="http://schemas.microsoft.com/office/drawing/2010/main" val="0"/>
              </a:ext>
            </a:extLst>
          </a:blip>
          <a:srcRect t="15730"/>
          <a:stretch/>
        </p:blipFill>
        <p:spPr>
          <a:xfrm>
            <a:off x="6405008" y="3983964"/>
            <a:ext cx="5388020" cy="2485765"/>
          </a:xfrm>
          <a:prstGeom prst="rect">
            <a:avLst/>
          </a:prstGeom>
        </p:spPr>
      </p:pic>
    </p:spTree>
    <p:extLst>
      <p:ext uri="{BB962C8B-B14F-4D97-AF65-F5344CB8AC3E}">
        <p14:creationId xmlns:p14="http://schemas.microsoft.com/office/powerpoint/2010/main" val="2692320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Content Placeholder 4" descr="Cricket equipment">
            <a:extLst>
              <a:ext uri="{FF2B5EF4-FFF2-40B4-BE49-F238E27FC236}">
                <a16:creationId xmlns:a16="http://schemas.microsoft.com/office/drawing/2014/main" id="{C0BE9D63-B53C-886E-C5F9-D8986FA4523B}"/>
              </a:ext>
            </a:extLst>
          </p:cNvPr>
          <p:cNvPicPr>
            <a:picLocks noChangeAspect="1"/>
          </p:cNvPicPr>
          <p:nvPr/>
        </p:nvPicPr>
        <p:blipFill rotWithShape="1">
          <a:blip r:embed="rId2">
            <a:duotone>
              <a:schemeClr val="bg2">
                <a:shade val="45000"/>
                <a:satMod val="135000"/>
              </a:schemeClr>
              <a:prstClr val="white"/>
            </a:duotone>
            <a:alphaModFix amt="40000"/>
            <a:extLst>
              <a:ext uri="{28A0092B-C50C-407E-A947-70E740481C1C}">
                <a14:useLocalDpi xmlns:a14="http://schemas.microsoft.com/office/drawing/2010/main" val="0"/>
              </a:ext>
            </a:extLst>
          </a:blip>
          <a:srcRect t="7865" b="7866"/>
          <a:stretch/>
        </p:blipFill>
        <p:spPr>
          <a:xfrm>
            <a:off x="20" y="10"/>
            <a:ext cx="12191980" cy="6857990"/>
          </a:xfrm>
          <a:prstGeom prst="rect">
            <a:avLst/>
          </a:prstGeom>
        </p:spPr>
      </p:pic>
      <p:sp>
        <p:nvSpPr>
          <p:cNvPr id="2" name="Title 1">
            <a:extLst>
              <a:ext uri="{FF2B5EF4-FFF2-40B4-BE49-F238E27FC236}">
                <a16:creationId xmlns:a16="http://schemas.microsoft.com/office/drawing/2014/main" id="{2A8D6DE3-75DA-BC94-3918-19B090551EDB}"/>
              </a:ext>
            </a:extLst>
          </p:cNvPr>
          <p:cNvSpPr>
            <a:spLocks noGrp="1"/>
          </p:cNvSpPr>
          <p:nvPr>
            <p:ph type="title"/>
          </p:nvPr>
        </p:nvSpPr>
        <p:spPr/>
        <p:txBody>
          <a:bodyPr>
            <a:normAutofit/>
          </a:bodyPr>
          <a:lstStyle/>
          <a:p>
            <a:r>
              <a:rPr lang="en-GB"/>
              <a:t>Detail’s :   </a:t>
            </a:r>
          </a:p>
        </p:txBody>
      </p:sp>
      <p:sp>
        <p:nvSpPr>
          <p:cNvPr id="11" name="Content Placeholder 8">
            <a:extLst>
              <a:ext uri="{FF2B5EF4-FFF2-40B4-BE49-F238E27FC236}">
                <a16:creationId xmlns:a16="http://schemas.microsoft.com/office/drawing/2014/main" id="{E880F7BE-1408-3313-9DAC-9E985B770BEE}"/>
              </a:ext>
            </a:extLst>
          </p:cNvPr>
          <p:cNvSpPr>
            <a:spLocks noGrp="1"/>
          </p:cNvSpPr>
          <p:nvPr>
            <p:ph idx="1"/>
          </p:nvPr>
        </p:nvSpPr>
        <p:spPr/>
        <p:txBody>
          <a:bodyPr>
            <a:normAutofit/>
          </a:bodyPr>
          <a:lstStyle/>
          <a:p>
            <a:pPr marL="0" indent="0">
              <a:lnSpc>
                <a:spcPct val="90000"/>
              </a:lnSpc>
              <a:buNone/>
            </a:pPr>
            <a:r>
              <a:rPr lang="en-US" sz="1300"/>
              <a:t>Cricket is a bat and ball game that is played between two teams of eleven player on a field , at the centre of which is a 22-yard(20-metre)pitch with a  wicket at each end, each comprising two bails balanced on three stumps. Main aim is to score the highest number of runs. Cricket originate in south-east England it became the country’s national sport in the 18</a:t>
            </a:r>
            <a:r>
              <a:rPr lang="en-US" sz="1300" baseline="30000"/>
              <a:t>th</a:t>
            </a:r>
            <a:r>
              <a:rPr lang="en-US" sz="1300"/>
              <a:t> century. Cricket is the worlds second most popular spectator sports.</a:t>
            </a:r>
          </a:p>
          <a:p>
            <a:pPr marL="0" indent="0">
              <a:lnSpc>
                <a:spcPct val="90000"/>
              </a:lnSpc>
              <a:buNone/>
            </a:pPr>
            <a:endParaRPr lang="en-US" sz="1300"/>
          </a:p>
          <a:p>
            <a:pPr marL="0" indent="0">
              <a:lnSpc>
                <a:spcPct val="90000"/>
              </a:lnSpc>
              <a:buNone/>
            </a:pPr>
            <a:r>
              <a:rPr lang="en-US" sz="1300"/>
              <a:t>.Cricket began as a children's game in England in the 16</a:t>
            </a:r>
            <a:r>
              <a:rPr lang="en-US" sz="1300" baseline="30000"/>
              <a:t>th</a:t>
            </a:r>
            <a:r>
              <a:rPr lang="en-US" sz="1300"/>
              <a:t> century</a:t>
            </a:r>
          </a:p>
          <a:p>
            <a:pPr marL="0" indent="0">
              <a:lnSpc>
                <a:spcPct val="90000"/>
              </a:lnSpc>
              <a:buNone/>
            </a:pPr>
            <a:r>
              <a:rPr lang="en-US" sz="1300"/>
              <a:t>. Pakistani Cricketer Shoaib Akhtar bowled the fastest delivery in the history of cricket </a:t>
            </a:r>
          </a:p>
          <a:p>
            <a:pPr marL="0" indent="0">
              <a:lnSpc>
                <a:spcPct val="90000"/>
              </a:lnSpc>
              <a:buNone/>
            </a:pPr>
            <a:r>
              <a:rPr lang="en-US" sz="1300"/>
              <a:t>.White willow is used to make cricket bat</a:t>
            </a:r>
          </a:p>
          <a:p>
            <a:pPr marL="0" indent="0">
              <a:lnSpc>
                <a:spcPct val="90000"/>
              </a:lnSpc>
              <a:buNone/>
            </a:pPr>
            <a:r>
              <a:rPr lang="en-US" sz="1300"/>
              <a:t>.The fast England cricket world cup was won by the women's side  </a:t>
            </a:r>
          </a:p>
          <a:p>
            <a:pPr marL="0" indent="0">
              <a:lnSpc>
                <a:spcPct val="90000"/>
              </a:lnSpc>
              <a:buNone/>
            </a:pPr>
            <a:r>
              <a:rPr lang="en-US" sz="1300"/>
              <a:t>.West indies cricketer Cris Gayle is the only batsman in test history to hit six off the first ball of the game</a:t>
            </a:r>
          </a:p>
          <a:p>
            <a:pPr marL="0" indent="0">
              <a:lnSpc>
                <a:spcPct val="90000"/>
              </a:lnSpc>
              <a:buNone/>
            </a:pPr>
            <a:r>
              <a:rPr lang="en-US" sz="1300"/>
              <a:t>.The man considered as the father of cricket is William gilbert grace</a:t>
            </a:r>
          </a:p>
          <a:p>
            <a:pPr marL="0" indent="0">
              <a:lnSpc>
                <a:spcPct val="90000"/>
              </a:lnSpc>
              <a:buNone/>
            </a:pPr>
            <a:r>
              <a:rPr lang="en-US" sz="1300"/>
              <a:t>.Cricket is played in several formats, but the three major formats are Twenty20(T-20), one day international(ODI),and test matches.</a:t>
            </a:r>
          </a:p>
          <a:p>
            <a:pPr marL="0" indent="0">
              <a:lnSpc>
                <a:spcPct val="90000"/>
              </a:lnSpc>
              <a:buNone/>
            </a:pPr>
            <a:endParaRPr lang="en-US" sz="1300"/>
          </a:p>
        </p:txBody>
      </p:sp>
    </p:spTree>
    <p:extLst>
      <p:ext uri="{BB962C8B-B14F-4D97-AF65-F5344CB8AC3E}">
        <p14:creationId xmlns:p14="http://schemas.microsoft.com/office/powerpoint/2010/main" val="4011578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64FB1-157E-A343-B769-9058FACB958F}"/>
              </a:ext>
            </a:extLst>
          </p:cNvPr>
          <p:cNvSpPr>
            <a:spLocks noGrp="1"/>
          </p:cNvSpPr>
          <p:nvPr>
            <p:ph type="title"/>
          </p:nvPr>
        </p:nvSpPr>
        <p:spPr>
          <a:xfrm>
            <a:off x="5289754" y="639097"/>
            <a:ext cx="6253317" cy="3686015"/>
          </a:xfrm>
        </p:spPr>
        <p:txBody>
          <a:bodyPr vert="horz" lIns="91440" tIns="45720" rIns="91440" bIns="45720" rtlCol="0" anchor="b">
            <a:normAutofit/>
          </a:bodyPr>
          <a:lstStyle/>
          <a:p>
            <a:r>
              <a:rPr lang="en-US" sz="8000">
                <a:solidFill>
                  <a:schemeClr val="tx1">
                    <a:lumMod val="85000"/>
                    <a:lumOff val="15000"/>
                  </a:schemeClr>
                </a:solidFill>
              </a:rPr>
              <a:t>Benefit's side </a:t>
            </a:r>
          </a:p>
        </p:txBody>
      </p:sp>
      <p:pic>
        <p:nvPicPr>
          <p:cNvPr id="7" name="Content Placeholder 6">
            <a:extLst>
              <a:ext uri="{FF2B5EF4-FFF2-40B4-BE49-F238E27FC236}">
                <a16:creationId xmlns:a16="http://schemas.microsoft.com/office/drawing/2014/main" id="{2694F241-4A3D-7F79-CA27-A620C1AD5DA0}"/>
              </a:ext>
            </a:extLst>
          </p:cNvPr>
          <p:cNvPicPr>
            <a:picLocks noGrp="1" noChangeAspect="1"/>
          </p:cNvPicPr>
          <p:nvPr>
            <p:ph idx="1"/>
          </p:nvPr>
        </p:nvPicPr>
        <p:blipFill>
          <a:blip r:embed="rId2"/>
          <a:stretch>
            <a:fillRect/>
          </a:stretch>
        </p:blipFill>
        <p:spPr>
          <a:xfrm>
            <a:off x="633999" y="1163529"/>
            <a:ext cx="4001315" cy="4001315"/>
          </a:xfrm>
          <a:prstGeom prst="rect">
            <a:avLst/>
          </a:prstGeom>
        </p:spPr>
      </p:pic>
    </p:spTree>
    <p:extLst>
      <p:ext uri="{BB962C8B-B14F-4D97-AF65-F5344CB8AC3E}">
        <p14:creationId xmlns:p14="http://schemas.microsoft.com/office/powerpoint/2010/main" val="2530588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DA7521E-C573-C797-E1D8-E57CBEB2F798}"/>
              </a:ext>
            </a:extLst>
          </p:cNvPr>
          <p:cNvPicPr>
            <a:picLocks noChangeAspect="1"/>
          </p:cNvPicPr>
          <p:nvPr/>
        </p:nvPicPr>
        <p:blipFill rotWithShape="1">
          <a:blip r:embed="rId2"/>
          <a:srcRect l="18759" r="52352"/>
          <a:stretch/>
        </p:blipFill>
        <p:spPr>
          <a:xfrm>
            <a:off x="8229598" y="10"/>
            <a:ext cx="3962401" cy="6857990"/>
          </a:xfrm>
          <a:prstGeom prst="rect">
            <a:avLst/>
          </a:prstGeom>
        </p:spPr>
      </p:pic>
      <p:sp>
        <p:nvSpPr>
          <p:cNvPr id="2" name="Title 1">
            <a:extLst>
              <a:ext uri="{FF2B5EF4-FFF2-40B4-BE49-F238E27FC236}">
                <a16:creationId xmlns:a16="http://schemas.microsoft.com/office/drawing/2014/main" id="{632E1C3F-CC3F-E9B6-91B9-11F6E7F8685A}"/>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Facts about cricket</a:t>
            </a:r>
          </a:p>
        </p:txBody>
      </p:sp>
      <p:sp>
        <p:nvSpPr>
          <p:cNvPr id="9" name="Content Placeholder 8">
            <a:extLst>
              <a:ext uri="{FF2B5EF4-FFF2-40B4-BE49-F238E27FC236}">
                <a16:creationId xmlns:a16="http://schemas.microsoft.com/office/drawing/2014/main" id="{A54B242F-4D6C-EF3B-68E8-C918ABD15711}"/>
              </a:ext>
            </a:extLst>
          </p:cNvPr>
          <p:cNvSpPr>
            <a:spLocks noGrp="1"/>
          </p:cNvSpPr>
          <p:nvPr>
            <p:ph idx="1"/>
          </p:nvPr>
        </p:nvSpPr>
        <p:spPr>
          <a:xfrm>
            <a:off x="541866" y="2032000"/>
            <a:ext cx="7145867" cy="3879222"/>
          </a:xfrm>
        </p:spPr>
        <p:txBody>
          <a:bodyPr>
            <a:normAutofit/>
          </a:bodyPr>
          <a:lstStyle/>
          <a:p>
            <a:pPr marL="0" indent="0">
              <a:lnSpc>
                <a:spcPct val="90000"/>
              </a:lnSpc>
              <a:buNone/>
            </a:pPr>
            <a:r>
              <a:rPr lang="en-US" sz="1100">
                <a:solidFill>
                  <a:srgbClr val="FEFFFF"/>
                </a:solidFill>
              </a:rPr>
              <a:t>.</a:t>
            </a:r>
            <a:r>
              <a:rPr lang="en-GB" sz="1100">
                <a:solidFill>
                  <a:srgbClr val="FEFFFF"/>
                </a:solidFill>
              </a:rPr>
              <a:t> Cricket is a popular sport – so popular that it is considered the second most-loved sport in the world. It is enjoyed by more than 2.5 billion fans in 180 countries. This sport is most popular in England, Australia, and subcontinental Asia (especially India and Pakistan)</a:t>
            </a:r>
          </a:p>
          <a:p>
            <a:pPr marL="0" indent="0">
              <a:lnSpc>
                <a:spcPct val="90000"/>
              </a:lnSpc>
              <a:buNone/>
            </a:pPr>
            <a:r>
              <a:rPr lang="en-GB" sz="1100">
                <a:solidFill>
                  <a:srgbClr val="FEFFFF"/>
                </a:solidFill>
              </a:rPr>
              <a:t>. Cricket has its roots in the early 16th century. However, the first written rules for the game of cricket were penned in 1728 by Alan Brodick and the Duke of Richmond</a:t>
            </a:r>
          </a:p>
          <a:p>
            <a:pPr marL="0" indent="0">
              <a:lnSpc>
                <a:spcPct val="90000"/>
              </a:lnSpc>
              <a:buNone/>
            </a:pPr>
            <a:r>
              <a:rPr lang="en-GB" sz="1100">
                <a:solidFill>
                  <a:srgbClr val="FEFFFF"/>
                </a:solidFill>
              </a:rPr>
              <a:t>. Although there are 31 countries that play cricket in the international stage, only 12 have qualified for Test status. The first countries to acquire this status are England and Australia (1877) and the latest is Afghanistan (2018)</a:t>
            </a:r>
          </a:p>
          <a:p>
            <a:pPr marL="0" indent="0">
              <a:lnSpc>
                <a:spcPct val="90000"/>
              </a:lnSpc>
              <a:buNone/>
            </a:pPr>
            <a:r>
              <a:rPr lang="en-GB" sz="1100">
                <a:solidFill>
                  <a:srgbClr val="FEFFFF"/>
                </a:solidFill>
              </a:rPr>
              <a:t>. The biggest event in cricket is the World Cup, which is organized by the International Cricket Council (ICC). It was founded in 1909 as the Imperial Cricket Conference. The three founding countries include England, South Africa, and Australia.</a:t>
            </a:r>
          </a:p>
          <a:p>
            <a:pPr marL="0" indent="0">
              <a:lnSpc>
                <a:spcPct val="90000"/>
              </a:lnSpc>
              <a:buNone/>
            </a:pPr>
            <a:r>
              <a:rPr lang="en-GB" sz="1100">
                <a:solidFill>
                  <a:srgbClr val="FEFFFF"/>
                </a:solidFill>
              </a:rPr>
              <a:t>. he first cricket World Cup was held in 1975, participated in by the men’s teams. The title was won by the West Indies, with Australia placing second</a:t>
            </a:r>
          </a:p>
          <a:p>
            <a:pPr marL="0" indent="0">
              <a:lnSpc>
                <a:spcPct val="90000"/>
              </a:lnSpc>
              <a:buNone/>
            </a:pPr>
            <a:r>
              <a:rPr lang="en-GB" sz="1100">
                <a:solidFill>
                  <a:srgbClr val="FEFFFF"/>
                </a:solidFill>
              </a:rPr>
              <a:t>.The first cricket World Cup was held in 1975, participated in by the men’s teams. The title was won by the West Indies, with Australia placing second</a:t>
            </a:r>
          </a:p>
          <a:p>
            <a:pPr marL="0" indent="0">
              <a:lnSpc>
                <a:spcPct val="90000"/>
              </a:lnSpc>
              <a:buNone/>
            </a:pPr>
            <a:r>
              <a:rPr lang="en-GB" sz="1100">
                <a:solidFill>
                  <a:srgbClr val="FEFFFF"/>
                </a:solidFill>
              </a:rPr>
              <a:t>. The cricket ball weighs 163 grams. Its core is made of cork which is wrapped with several layers of yarn. The outer casing is made of leather, which is then coated with lacquer</a:t>
            </a:r>
            <a:endParaRPr lang="en-US" sz="1100">
              <a:solidFill>
                <a:srgbClr val="FEFFFF"/>
              </a:solidFill>
            </a:endParaRPr>
          </a:p>
          <a:p>
            <a:pPr marL="0" indent="0">
              <a:lnSpc>
                <a:spcPct val="90000"/>
              </a:lnSpc>
              <a:buNone/>
            </a:pPr>
            <a:endParaRPr lang="en-US" sz="1100">
              <a:solidFill>
                <a:srgbClr val="FEFFFF"/>
              </a:solidFill>
            </a:endParaRPr>
          </a:p>
        </p:txBody>
      </p:sp>
    </p:spTree>
    <p:extLst>
      <p:ext uri="{BB962C8B-B14F-4D97-AF65-F5344CB8AC3E}">
        <p14:creationId xmlns:p14="http://schemas.microsoft.com/office/powerpoint/2010/main" val="202308328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84B42-F5D2-91B4-DB6E-7C7020A4EA8D}"/>
              </a:ext>
            </a:extLst>
          </p:cNvPr>
          <p:cNvSpPr>
            <a:spLocks noGrp="1"/>
          </p:cNvSpPr>
          <p:nvPr>
            <p:ph type="title"/>
          </p:nvPr>
        </p:nvSpPr>
        <p:spPr/>
        <p:txBody>
          <a:bodyPr/>
          <a:lstStyle/>
          <a:p>
            <a:endParaRPr lang="en-GB" dirty="0"/>
          </a:p>
        </p:txBody>
      </p:sp>
      <p:pic>
        <p:nvPicPr>
          <p:cNvPr id="4" name="Content Placeholder 3">
            <a:extLst>
              <a:ext uri="{FF2B5EF4-FFF2-40B4-BE49-F238E27FC236}">
                <a16:creationId xmlns:a16="http://schemas.microsoft.com/office/drawing/2014/main" id="{D7D22D9A-B309-C974-35D1-62970A793207}"/>
              </a:ext>
            </a:extLst>
          </p:cNvPr>
          <p:cNvPicPr>
            <a:picLocks noGrp="1" noChangeAspect="1"/>
          </p:cNvPicPr>
          <p:nvPr>
            <p:ph idx="1"/>
          </p:nvPr>
        </p:nvPicPr>
        <p:blipFill>
          <a:blip r:embed="rId2"/>
          <a:stretch>
            <a:fillRect/>
          </a:stretch>
        </p:blipFill>
        <p:spPr>
          <a:xfrm>
            <a:off x="0" y="157316"/>
            <a:ext cx="11405419" cy="6700683"/>
          </a:xfrm>
          <a:prstGeom prst="rect">
            <a:avLst/>
          </a:prstGeom>
        </p:spPr>
      </p:pic>
    </p:spTree>
    <p:extLst>
      <p:ext uri="{BB962C8B-B14F-4D97-AF65-F5344CB8AC3E}">
        <p14:creationId xmlns:p14="http://schemas.microsoft.com/office/powerpoint/2010/main" val="3892994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silhouette of a person playing cricket&#10;&#10;Description automatically generated">
            <a:extLst>
              <a:ext uri="{FF2B5EF4-FFF2-40B4-BE49-F238E27FC236}">
                <a16:creationId xmlns:a16="http://schemas.microsoft.com/office/drawing/2014/main" id="{EA695E86-30FC-EAB6-82E7-3D64A07E8D8A}"/>
              </a:ext>
            </a:extLst>
          </p:cNvPr>
          <p:cNvPicPr>
            <a:picLocks noChangeAspect="1"/>
          </p:cNvPicPr>
          <p:nvPr/>
        </p:nvPicPr>
        <p:blipFill rotWithShape="1">
          <a:blip r:embed="rId2">
            <a:duotone>
              <a:schemeClr val="bg2">
                <a:shade val="45000"/>
                <a:satMod val="135000"/>
              </a:schemeClr>
              <a:prstClr val="white"/>
            </a:duotone>
            <a:alphaModFix amt="35000"/>
          </a:blip>
          <a:srcRect t="2026" r="1" b="55636"/>
          <a:stretch/>
        </p:blipFill>
        <p:spPr>
          <a:xfrm>
            <a:off x="20" y="-1"/>
            <a:ext cx="12188932" cy="6858000"/>
          </a:xfrm>
          <a:prstGeom prst="rect">
            <a:avLst/>
          </a:prstGeom>
        </p:spPr>
      </p:pic>
      <p:sp>
        <p:nvSpPr>
          <p:cNvPr id="2" name="Title 1">
            <a:extLst>
              <a:ext uri="{FF2B5EF4-FFF2-40B4-BE49-F238E27FC236}">
                <a16:creationId xmlns:a16="http://schemas.microsoft.com/office/drawing/2014/main" id="{C02C4265-1929-2628-AA6E-5CC1AF7099BF}"/>
              </a:ext>
            </a:extLst>
          </p:cNvPr>
          <p:cNvSpPr>
            <a:spLocks noGrp="1"/>
          </p:cNvSpPr>
          <p:nvPr>
            <p:ph type="title"/>
          </p:nvPr>
        </p:nvSpPr>
        <p:spPr>
          <a:xfrm>
            <a:off x="435835" y="1973208"/>
            <a:ext cx="3684437" cy="1527165"/>
          </a:xfrm>
        </p:spPr>
        <p:txBody>
          <a:bodyPr>
            <a:normAutofit/>
          </a:bodyPr>
          <a:lstStyle/>
          <a:p>
            <a:r>
              <a:rPr lang="en-GB" dirty="0"/>
              <a:t>Conclusion:</a:t>
            </a:r>
          </a:p>
        </p:txBody>
      </p:sp>
      <p:sp>
        <p:nvSpPr>
          <p:cNvPr id="8" name="Content Placeholder 7">
            <a:extLst>
              <a:ext uri="{FF2B5EF4-FFF2-40B4-BE49-F238E27FC236}">
                <a16:creationId xmlns:a16="http://schemas.microsoft.com/office/drawing/2014/main" id="{A430EB2F-E547-F1F3-DC46-0BB103059569}"/>
              </a:ext>
            </a:extLst>
          </p:cNvPr>
          <p:cNvSpPr>
            <a:spLocks noGrp="1"/>
          </p:cNvSpPr>
          <p:nvPr>
            <p:ph idx="1"/>
          </p:nvPr>
        </p:nvSpPr>
        <p:spPr>
          <a:xfrm>
            <a:off x="3341406" y="786213"/>
            <a:ext cx="8204077" cy="5428320"/>
          </a:xfrm>
        </p:spPr>
        <p:txBody>
          <a:bodyPr anchor="ctr">
            <a:normAutofit/>
          </a:bodyPr>
          <a:lstStyle/>
          <a:p>
            <a:pPr marL="0" indent="0">
              <a:buNone/>
            </a:pPr>
            <a:r>
              <a:rPr lang="en-GB" dirty="0"/>
              <a:t>Cricket is my favourite game. It is a sport that requires patience, skill, and teamwork. I love cricket because it is exciting and unpredictable. A single ball can change the entire game’s direction. Cricket is more than just a game for me. It’s a passion, and I love every bit of it. Cricket has taught me patience and discipline. It has also taught me to handle pressure and make quick decisions.</a:t>
            </a:r>
            <a:endParaRPr lang="en-US" dirty="0"/>
          </a:p>
        </p:txBody>
      </p:sp>
    </p:spTree>
    <p:extLst>
      <p:ext uri="{BB962C8B-B14F-4D97-AF65-F5344CB8AC3E}">
        <p14:creationId xmlns:p14="http://schemas.microsoft.com/office/powerpoint/2010/main" val="125515313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00BCF-2E63-C84E-470A-D2B723D90BDF}"/>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2D9428DA-B484-3EA0-FC13-D79A5E214557}"/>
              </a:ext>
            </a:extLst>
          </p:cNvPr>
          <p:cNvPicPr>
            <a:picLocks noGrp="1" noChangeAspect="1"/>
          </p:cNvPicPr>
          <p:nvPr>
            <p:ph idx="1"/>
          </p:nvPr>
        </p:nvPicPr>
        <p:blipFill>
          <a:blip r:embed="rId2"/>
          <a:stretch>
            <a:fillRect/>
          </a:stretch>
        </p:blipFill>
        <p:spPr>
          <a:xfrm>
            <a:off x="0" y="0"/>
            <a:ext cx="12192000" cy="6361471"/>
          </a:xfrm>
          <a:prstGeom prst="rect">
            <a:avLst/>
          </a:prstGeom>
        </p:spPr>
      </p:pic>
    </p:spTree>
    <p:extLst>
      <p:ext uri="{BB962C8B-B14F-4D97-AF65-F5344CB8AC3E}">
        <p14:creationId xmlns:p14="http://schemas.microsoft.com/office/powerpoint/2010/main" val="113447520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docProps/app.xml><?xml version="1.0" encoding="utf-8"?>
<Properties xmlns="http://schemas.openxmlformats.org/officeDocument/2006/extended-properties" xmlns:vt="http://schemas.openxmlformats.org/officeDocument/2006/docPropsVTypes">
  <Template>Wisp</Template>
  <TotalTime>153</TotalTime>
  <Words>706</Words>
  <Application>Microsoft Office PowerPoint</Application>
  <PresentationFormat>Widescreen</PresentationFormat>
  <Paragraphs>34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Wisp</vt:lpstr>
      <vt:lpstr>MY Favourite hobby Cricket    </vt:lpstr>
      <vt:lpstr>                          Introduction</vt:lpstr>
      <vt:lpstr>Detail’s :   </vt:lpstr>
      <vt:lpstr>Benefit's side </vt:lpstr>
      <vt:lpstr>Facts about cricket</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Md Jakir Hussain (2335331)</cp:lastModifiedBy>
  <cp:revision>15</cp:revision>
  <dcterms:created xsi:type="dcterms:W3CDTF">2024-07-08T13:05:38Z</dcterms:created>
  <dcterms:modified xsi:type="dcterms:W3CDTF">2024-07-08T16:05:26Z</dcterms:modified>
</cp:coreProperties>
</file>