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1" r:id="rId4"/>
    <p:sldId id="309" r:id="rId5"/>
    <p:sldId id="360" r:id="rId6"/>
    <p:sldId id="362" r:id="rId7"/>
    <p:sldId id="384" r:id="rId8"/>
    <p:sldId id="385" r:id="rId9"/>
    <p:sldId id="386" r:id="rId10"/>
    <p:sldId id="387" r:id="rId11"/>
    <p:sldId id="257" r:id="rId12"/>
    <p:sldId id="258" r:id="rId13"/>
    <p:sldId id="272" r:id="rId14"/>
    <p:sldId id="259" r:id="rId15"/>
    <p:sldId id="260" r:id="rId16"/>
    <p:sldId id="261" r:id="rId17"/>
    <p:sldId id="394" r:id="rId18"/>
    <p:sldId id="395" r:id="rId19"/>
    <p:sldId id="396" r:id="rId20"/>
    <p:sldId id="262" r:id="rId21"/>
    <p:sldId id="263" r:id="rId22"/>
    <p:sldId id="264" r:id="rId23"/>
    <p:sldId id="265" r:id="rId24"/>
    <p:sldId id="266" r:id="rId25"/>
    <p:sldId id="267" r:id="rId26"/>
    <p:sldId id="268" r:id="rId27"/>
    <p:sldId id="269" r:id="rId28"/>
    <p:sldId id="274" r:id="rId29"/>
    <p:sldId id="275" r:id="rId30"/>
    <p:sldId id="276" r:id="rId31"/>
    <p:sldId id="388" r:id="rId32"/>
    <p:sldId id="389" r:id="rId33"/>
    <p:sldId id="390" r:id="rId34"/>
    <p:sldId id="391" r:id="rId35"/>
    <p:sldId id="392" r:id="rId36"/>
    <p:sldId id="393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589" autoAdjust="0"/>
    <p:restoredTop sz="94660"/>
  </p:normalViewPr>
  <p:slideViewPr>
    <p:cSldViewPr snapToGrid="0">
      <p:cViewPr varScale="1">
        <p:scale>
          <a:sx n="99" d="100"/>
          <a:sy n="99" d="100"/>
        </p:scale>
        <p:origin x="200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0E3B65-8D00-4E3D-9B76-3B3BC718296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2B2FE72-3A4A-45D8-BECA-D498BE9260A7}">
      <dgm:prSet/>
      <dgm:spPr/>
      <dgm:t>
        <a:bodyPr/>
        <a:lstStyle/>
        <a:p>
          <a:r>
            <a:rPr lang="en-GB"/>
            <a:t>Objects are  instantiated from their class.</a:t>
          </a:r>
          <a:endParaRPr lang="en-US"/>
        </a:p>
      </dgm:t>
    </dgm:pt>
    <dgm:pt modelId="{A4CD836D-B983-420A-9608-3D48C5CDA8A9}" type="parTrans" cxnId="{7BB70DAC-E01D-446A-9F35-686C5FADA30C}">
      <dgm:prSet/>
      <dgm:spPr/>
      <dgm:t>
        <a:bodyPr/>
        <a:lstStyle/>
        <a:p>
          <a:endParaRPr lang="en-US"/>
        </a:p>
      </dgm:t>
    </dgm:pt>
    <dgm:pt modelId="{C3C5C752-22D4-407F-AC3D-648985AB8B63}" type="sibTrans" cxnId="{7BB70DAC-E01D-446A-9F35-686C5FADA30C}">
      <dgm:prSet/>
      <dgm:spPr/>
      <dgm:t>
        <a:bodyPr/>
        <a:lstStyle/>
        <a:p>
          <a:endParaRPr lang="en-US"/>
        </a:p>
      </dgm:t>
    </dgm:pt>
    <dgm:pt modelId="{1A32371B-81D3-4F02-AC67-E2DACC4CCA27}">
      <dgm:prSet/>
      <dgm:spPr/>
      <dgm:t>
        <a:bodyPr/>
        <a:lstStyle/>
        <a:p>
          <a:r>
            <a:rPr lang="en-GB"/>
            <a:t>Objects may exist and function as a standalone unit.</a:t>
          </a:r>
          <a:endParaRPr lang="en-US"/>
        </a:p>
      </dgm:t>
    </dgm:pt>
    <dgm:pt modelId="{B119D541-72ED-4E71-8E98-C8D143951F71}" type="parTrans" cxnId="{BFA46973-95AD-4CC9-8915-907DDA665A6B}">
      <dgm:prSet/>
      <dgm:spPr/>
      <dgm:t>
        <a:bodyPr/>
        <a:lstStyle/>
        <a:p>
          <a:endParaRPr lang="en-US"/>
        </a:p>
      </dgm:t>
    </dgm:pt>
    <dgm:pt modelId="{6FC34A94-CF80-4242-BF9D-D113E248D810}" type="sibTrans" cxnId="{BFA46973-95AD-4CC9-8915-907DDA665A6B}">
      <dgm:prSet/>
      <dgm:spPr/>
      <dgm:t>
        <a:bodyPr/>
        <a:lstStyle/>
        <a:p>
          <a:endParaRPr lang="en-US"/>
        </a:p>
      </dgm:t>
    </dgm:pt>
    <dgm:pt modelId="{8DCEC251-2BBC-4411-8E10-8E0975DAD22C}">
      <dgm:prSet/>
      <dgm:spPr/>
      <dgm:t>
        <a:bodyPr/>
        <a:lstStyle/>
        <a:p>
          <a:r>
            <a:rPr lang="en-GB"/>
            <a:t>Functionality and data for manipulation of said object is contained within the object – Encapsulation.</a:t>
          </a:r>
          <a:endParaRPr lang="en-US"/>
        </a:p>
      </dgm:t>
    </dgm:pt>
    <dgm:pt modelId="{1913BB76-D326-4A08-B2B2-1969B5466C47}" type="parTrans" cxnId="{F9F26074-353A-441E-A984-D92C6A5C1821}">
      <dgm:prSet/>
      <dgm:spPr/>
      <dgm:t>
        <a:bodyPr/>
        <a:lstStyle/>
        <a:p>
          <a:endParaRPr lang="en-US"/>
        </a:p>
      </dgm:t>
    </dgm:pt>
    <dgm:pt modelId="{80267D99-E579-4841-812C-89E61C0493F5}" type="sibTrans" cxnId="{F9F26074-353A-441E-A984-D92C6A5C1821}">
      <dgm:prSet/>
      <dgm:spPr/>
      <dgm:t>
        <a:bodyPr/>
        <a:lstStyle/>
        <a:p>
          <a:endParaRPr lang="en-US"/>
        </a:p>
      </dgm:t>
    </dgm:pt>
    <dgm:pt modelId="{2F461BF9-36BE-40C2-8ED9-86C6D7633C40}" type="pres">
      <dgm:prSet presAssocID="{000E3B65-8D00-4E3D-9B76-3B3BC7182964}" presName="root" presStyleCnt="0">
        <dgm:presLayoutVars>
          <dgm:dir/>
          <dgm:resizeHandles val="exact"/>
        </dgm:presLayoutVars>
      </dgm:prSet>
      <dgm:spPr/>
    </dgm:pt>
    <dgm:pt modelId="{8237105E-6ABB-4516-A0DD-68871EAE7865}" type="pres">
      <dgm:prSet presAssocID="{D2B2FE72-3A4A-45D8-BECA-D498BE9260A7}" presName="compNode" presStyleCnt="0"/>
      <dgm:spPr/>
    </dgm:pt>
    <dgm:pt modelId="{2CD06F30-5AB6-4656-8772-5CD706353D57}" type="pres">
      <dgm:prSet presAssocID="{D2B2FE72-3A4A-45D8-BECA-D498BE9260A7}" presName="bgRect" presStyleLbl="bgShp" presStyleIdx="0" presStyleCnt="3"/>
      <dgm:spPr/>
    </dgm:pt>
    <dgm:pt modelId="{68525D4D-C2A9-4EEE-B37D-AB48BFCA6192}" type="pres">
      <dgm:prSet presAssocID="{D2B2FE72-3A4A-45D8-BECA-D498BE9260A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7CEB02B-6811-474A-B671-6C7899C34690}" type="pres">
      <dgm:prSet presAssocID="{D2B2FE72-3A4A-45D8-BECA-D498BE9260A7}" presName="spaceRect" presStyleCnt="0"/>
      <dgm:spPr/>
    </dgm:pt>
    <dgm:pt modelId="{D86143B7-4D1A-4549-AD68-9923E43D1112}" type="pres">
      <dgm:prSet presAssocID="{D2B2FE72-3A4A-45D8-BECA-D498BE9260A7}" presName="parTx" presStyleLbl="revTx" presStyleIdx="0" presStyleCnt="3">
        <dgm:presLayoutVars>
          <dgm:chMax val="0"/>
          <dgm:chPref val="0"/>
        </dgm:presLayoutVars>
      </dgm:prSet>
      <dgm:spPr/>
    </dgm:pt>
    <dgm:pt modelId="{17C7CFCE-C706-474A-AD58-60F7513E4F54}" type="pres">
      <dgm:prSet presAssocID="{C3C5C752-22D4-407F-AC3D-648985AB8B63}" presName="sibTrans" presStyleCnt="0"/>
      <dgm:spPr/>
    </dgm:pt>
    <dgm:pt modelId="{24A30D1F-27EE-4DE9-AECF-FC2D02AEE392}" type="pres">
      <dgm:prSet presAssocID="{1A32371B-81D3-4F02-AC67-E2DACC4CCA27}" presName="compNode" presStyleCnt="0"/>
      <dgm:spPr/>
    </dgm:pt>
    <dgm:pt modelId="{E7AAE26B-A896-4E90-AA8B-02946E24A336}" type="pres">
      <dgm:prSet presAssocID="{1A32371B-81D3-4F02-AC67-E2DACC4CCA27}" presName="bgRect" presStyleLbl="bgShp" presStyleIdx="1" presStyleCnt="3"/>
      <dgm:spPr/>
    </dgm:pt>
    <dgm:pt modelId="{CFA3FA01-FE94-4637-89BC-CF7AAD4756BC}" type="pres">
      <dgm:prSet presAssocID="{1A32371B-81D3-4F02-AC67-E2DACC4CCA2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9268ED88-89F2-491C-95B6-CCFAF8F856AB}" type="pres">
      <dgm:prSet presAssocID="{1A32371B-81D3-4F02-AC67-E2DACC4CCA27}" presName="spaceRect" presStyleCnt="0"/>
      <dgm:spPr/>
    </dgm:pt>
    <dgm:pt modelId="{BFC750F2-4758-4812-B16A-899F87B1B734}" type="pres">
      <dgm:prSet presAssocID="{1A32371B-81D3-4F02-AC67-E2DACC4CCA27}" presName="parTx" presStyleLbl="revTx" presStyleIdx="1" presStyleCnt="3">
        <dgm:presLayoutVars>
          <dgm:chMax val="0"/>
          <dgm:chPref val="0"/>
        </dgm:presLayoutVars>
      </dgm:prSet>
      <dgm:spPr/>
    </dgm:pt>
    <dgm:pt modelId="{24CB5BE8-C4BC-4B4D-B60A-F2CCF9EE2595}" type="pres">
      <dgm:prSet presAssocID="{6FC34A94-CF80-4242-BF9D-D113E248D810}" presName="sibTrans" presStyleCnt="0"/>
      <dgm:spPr/>
    </dgm:pt>
    <dgm:pt modelId="{EECD703D-FA94-472E-A137-F4A9F08F5C34}" type="pres">
      <dgm:prSet presAssocID="{8DCEC251-2BBC-4411-8E10-8E0975DAD22C}" presName="compNode" presStyleCnt="0"/>
      <dgm:spPr/>
    </dgm:pt>
    <dgm:pt modelId="{BCEE3B94-5B97-4A2E-B60C-862E3E0FCD59}" type="pres">
      <dgm:prSet presAssocID="{8DCEC251-2BBC-4411-8E10-8E0975DAD22C}" presName="bgRect" presStyleLbl="bgShp" presStyleIdx="2" presStyleCnt="3"/>
      <dgm:spPr/>
    </dgm:pt>
    <dgm:pt modelId="{6DE62DCD-B3F0-43D8-9BA2-A6C1B371A438}" type="pres">
      <dgm:prSet presAssocID="{8DCEC251-2BBC-4411-8E10-8E0975DAD22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5052C1A0-F783-419B-9774-44900A1406EC}" type="pres">
      <dgm:prSet presAssocID="{8DCEC251-2BBC-4411-8E10-8E0975DAD22C}" presName="spaceRect" presStyleCnt="0"/>
      <dgm:spPr/>
    </dgm:pt>
    <dgm:pt modelId="{FD3BCA28-3209-4C9F-BB84-201FE4965E79}" type="pres">
      <dgm:prSet presAssocID="{8DCEC251-2BBC-4411-8E10-8E0975DAD22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8E9F546-15A1-4E49-9911-02E279A288C0}" type="presOf" srcId="{8DCEC251-2BBC-4411-8E10-8E0975DAD22C}" destId="{FD3BCA28-3209-4C9F-BB84-201FE4965E79}" srcOrd="0" destOrd="0" presId="urn:microsoft.com/office/officeart/2018/2/layout/IconVerticalSolidList"/>
    <dgm:cxn modelId="{BFA46973-95AD-4CC9-8915-907DDA665A6B}" srcId="{000E3B65-8D00-4E3D-9B76-3B3BC7182964}" destId="{1A32371B-81D3-4F02-AC67-E2DACC4CCA27}" srcOrd="1" destOrd="0" parTransId="{B119D541-72ED-4E71-8E98-C8D143951F71}" sibTransId="{6FC34A94-CF80-4242-BF9D-D113E248D810}"/>
    <dgm:cxn modelId="{F9F26074-353A-441E-A984-D92C6A5C1821}" srcId="{000E3B65-8D00-4E3D-9B76-3B3BC7182964}" destId="{8DCEC251-2BBC-4411-8E10-8E0975DAD22C}" srcOrd="2" destOrd="0" parTransId="{1913BB76-D326-4A08-B2B2-1969B5466C47}" sibTransId="{80267D99-E579-4841-812C-89E61C0493F5}"/>
    <dgm:cxn modelId="{AC730A7F-80FA-447F-989B-1C13F3F1A813}" type="presOf" srcId="{000E3B65-8D00-4E3D-9B76-3B3BC7182964}" destId="{2F461BF9-36BE-40C2-8ED9-86C6D7633C40}" srcOrd="0" destOrd="0" presId="urn:microsoft.com/office/officeart/2018/2/layout/IconVerticalSolidList"/>
    <dgm:cxn modelId="{7BB70DAC-E01D-446A-9F35-686C5FADA30C}" srcId="{000E3B65-8D00-4E3D-9B76-3B3BC7182964}" destId="{D2B2FE72-3A4A-45D8-BECA-D498BE9260A7}" srcOrd="0" destOrd="0" parTransId="{A4CD836D-B983-420A-9608-3D48C5CDA8A9}" sibTransId="{C3C5C752-22D4-407F-AC3D-648985AB8B63}"/>
    <dgm:cxn modelId="{9FEBCAD9-B923-4A7C-9770-4CEA341158A5}" type="presOf" srcId="{1A32371B-81D3-4F02-AC67-E2DACC4CCA27}" destId="{BFC750F2-4758-4812-B16A-899F87B1B734}" srcOrd="0" destOrd="0" presId="urn:microsoft.com/office/officeart/2018/2/layout/IconVerticalSolidList"/>
    <dgm:cxn modelId="{AC1AFAD9-E93E-4204-B7A7-4CF1B2C82680}" type="presOf" srcId="{D2B2FE72-3A4A-45D8-BECA-D498BE9260A7}" destId="{D86143B7-4D1A-4549-AD68-9923E43D1112}" srcOrd="0" destOrd="0" presId="urn:microsoft.com/office/officeart/2018/2/layout/IconVerticalSolidList"/>
    <dgm:cxn modelId="{D255A627-FDBA-4CDF-98B0-3B2D11BF48A9}" type="presParOf" srcId="{2F461BF9-36BE-40C2-8ED9-86C6D7633C40}" destId="{8237105E-6ABB-4516-A0DD-68871EAE7865}" srcOrd="0" destOrd="0" presId="urn:microsoft.com/office/officeart/2018/2/layout/IconVerticalSolidList"/>
    <dgm:cxn modelId="{479CAD62-B1E9-4A81-81A3-4F4EFE031879}" type="presParOf" srcId="{8237105E-6ABB-4516-A0DD-68871EAE7865}" destId="{2CD06F30-5AB6-4656-8772-5CD706353D57}" srcOrd="0" destOrd="0" presId="urn:microsoft.com/office/officeart/2018/2/layout/IconVerticalSolidList"/>
    <dgm:cxn modelId="{603E64E9-E28E-4DAE-9B06-FCF5242509B3}" type="presParOf" srcId="{8237105E-6ABB-4516-A0DD-68871EAE7865}" destId="{68525D4D-C2A9-4EEE-B37D-AB48BFCA6192}" srcOrd="1" destOrd="0" presId="urn:microsoft.com/office/officeart/2018/2/layout/IconVerticalSolidList"/>
    <dgm:cxn modelId="{1855DAB2-3C88-46FE-B4EC-976CD3D8B148}" type="presParOf" srcId="{8237105E-6ABB-4516-A0DD-68871EAE7865}" destId="{57CEB02B-6811-474A-B671-6C7899C34690}" srcOrd="2" destOrd="0" presId="urn:microsoft.com/office/officeart/2018/2/layout/IconVerticalSolidList"/>
    <dgm:cxn modelId="{484EFBC8-D3DF-4092-B155-30BAD78892BB}" type="presParOf" srcId="{8237105E-6ABB-4516-A0DD-68871EAE7865}" destId="{D86143B7-4D1A-4549-AD68-9923E43D1112}" srcOrd="3" destOrd="0" presId="urn:microsoft.com/office/officeart/2018/2/layout/IconVerticalSolidList"/>
    <dgm:cxn modelId="{6763E1A7-2E03-4FB4-BF90-7A46C8E832D4}" type="presParOf" srcId="{2F461BF9-36BE-40C2-8ED9-86C6D7633C40}" destId="{17C7CFCE-C706-474A-AD58-60F7513E4F54}" srcOrd="1" destOrd="0" presId="urn:microsoft.com/office/officeart/2018/2/layout/IconVerticalSolidList"/>
    <dgm:cxn modelId="{66116344-B1CE-4FB9-8605-620295167AF4}" type="presParOf" srcId="{2F461BF9-36BE-40C2-8ED9-86C6D7633C40}" destId="{24A30D1F-27EE-4DE9-AECF-FC2D02AEE392}" srcOrd="2" destOrd="0" presId="urn:microsoft.com/office/officeart/2018/2/layout/IconVerticalSolidList"/>
    <dgm:cxn modelId="{DA5922AD-0D6A-4F51-A29D-475581BA624F}" type="presParOf" srcId="{24A30D1F-27EE-4DE9-AECF-FC2D02AEE392}" destId="{E7AAE26B-A896-4E90-AA8B-02946E24A336}" srcOrd="0" destOrd="0" presId="urn:microsoft.com/office/officeart/2018/2/layout/IconVerticalSolidList"/>
    <dgm:cxn modelId="{3446994F-9656-4A66-9449-8E24B72CD736}" type="presParOf" srcId="{24A30D1F-27EE-4DE9-AECF-FC2D02AEE392}" destId="{CFA3FA01-FE94-4637-89BC-CF7AAD4756BC}" srcOrd="1" destOrd="0" presId="urn:microsoft.com/office/officeart/2018/2/layout/IconVerticalSolidList"/>
    <dgm:cxn modelId="{0EED9611-E55B-418D-8BF6-3B218C5CA949}" type="presParOf" srcId="{24A30D1F-27EE-4DE9-AECF-FC2D02AEE392}" destId="{9268ED88-89F2-491C-95B6-CCFAF8F856AB}" srcOrd="2" destOrd="0" presId="urn:microsoft.com/office/officeart/2018/2/layout/IconVerticalSolidList"/>
    <dgm:cxn modelId="{C29FE94D-D833-430C-8980-94013A8EFF2F}" type="presParOf" srcId="{24A30D1F-27EE-4DE9-AECF-FC2D02AEE392}" destId="{BFC750F2-4758-4812-B16A-899F87B1B734}" srcOrd="3" destOrd="0" presId="urn:microsoft.com/office/officeart/2018/2/layout/IconVerticalSolidList"/>
    <dgm:cxn modelId="{8DE993EC-3F15-4052-AE87-894B3101BC63}" type="presParOf" srcId="{2F461BF9-36BE-40C2-8ED9-86C6D7633C40}" destId="{24CB5BE8-C4BC-4B4D-B60A-F2CCF9EE2595}" srcOrd="3" destOrd="0" presId="urn:microsoft.com/office/officeart/2018/2/layout/IconVerticalSolidList"/>
    <dgm:cxn modelId="{E540DAC1-B3C8-43D2-B57C-F11F44ED160E}" type="presParOf" srcId="{2F461BF9-36BE-40C2-8ED9-86C6D7633C40}" destId="{EECD703D-FA94-472E-A137-F4A9F08F5C34}" srcOrd="4" destOrd="0" presId="urn:microsoft.com/office/officeart/2018/2/layout/IconVerticalSolidList"/>
    <dgm:cxn modelId="{51F938CC-1B57-4565-BC15-4464A4A3124B}" type="presParOf" srcId="{EECD703D-FA94-472E-A137-F4A9F08F5C34}" destId="{BCEE3B94-5B97-4A2E-B60C-862E3E0FCD59}" srcOrd="0" destOrd="0" presId="urn:microsoft.com/office/officeart/2018/2/layout/IconVerticalSolidList"/>
    <dgm:cxn modelId="{0CAEB97C-2A94-4626-B7D7-9F83EAD22F32}" type="presParOf" srcId="{EECD703D-FA94-472E-A137-F4A9F08F5C34}" destId="{6DE62DCD-B3F0-43D8-9BA2-A6C1B371A438}" srcOrd="1" destOrd="0" presId="urn:microsoft.com/office/officeart/2018/2/layout/IconVerticalSolidList"/>
    <dgm:cxn modelId="{008FE3C6-5435-4E88-A3BA-BB14EF4949A2}" type="presParOf" srcId="{EECD703D-FA94-472E-A137-F4A9F08F5C34}" destId="{5052C1A0-F783-419B-9774-44900A1406EC}" srcOrd="2" destOrd="0" presId="urn:microsoft.com/office/officeart/2018/2/layout/IconVerticalSolidList"/>
    <dgm:cxn modelId="{A9A348EA-7D38-40D6-ADCD-74A9024FD5EA}" type="presParOf" srcId="{EECD703D-FA94-472E-A137-F4A9F08F5C34}" destId="{FD3BCA28-3209-4C9F-BB84-201FE4965E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2CB734-8026-4541-B898-D60EE21BC84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339046E-280D-44AA-AD15-E9CE8E5B3189}">
      <dgm:prSet/>
      <dgm:spPr/>
      <dgm:t>
        <a:bodyPr/>
        <a:lstStyle/>
        <a:p>
          <a:r>
            <a:rPr lang="en-GB"/>
            <a:t>Not all objects exist in isolation</a:t>
          </a:r>
          <a:endParaRPr lang="en-US"/>
        </a:p>
      </dgm:t>
    </dgm:pt>
    <dgm:pt modelId="{D6EC48DB-AD73-45C1-AA96-047583487DF6}" type="parTrans" cxnId="{161BC0E1-D763-4E81-BBC3-0453BD00E04C}">
      <dgm:prSet/>
      <dgm:spPr/>
      <dgm:t>
        <a:bodyPr/>
        <a:lstStyle/>
        <a:p>
          <a:endParaRPr lang="en-US"/>
        </a:p>
      </dgm:t>
    </dgm:pt>
    <dgm:pt modelId="{E99449F6-DEFD-4046-9377-771A5CF63F99}" type="sibTrans" cxnId="{161BC0E1-D763-4E81-BBC3-0453BD00E04C}">
      <dgm:prSet/>
      <dgm:spPr/>
      <dgm:t>
        <a:bodyPr/>
        <a:lstStyle/>
        <a:p>
          <a:endParaRPr lang="en-US"/>
        </a:p>
      </dgm:t>
    </dgm:pt>
    <dgm:pt modelId="{2B651045-2368-458D-8EE5-537AF3080BCF}">
      <dgm:prSet/>
      <dgm:spPr/>
      <dgm:t>
        <a:bodyPr/>
        <a:lstStyle/>
        <a:p>
          <a:r>
            <a:rPr lang="en-GB"/>
            <a:t>Many classes are written with the intent that their instantiated objects may interact with others.</a:t>
          </a:r>
          <a:endParaRPr lang="en-US"/>
        </a:p>
      </dgm:t>
    </dgm:pt>
    <dgm:pt modelId="{3E962AE0-BEE3-41DC-BBFD-F2EBC643C790}" type="parTrans" cxnId="{4171D176-C1F3-446F-92D9-E55CF2F8CED4}">
      <dgm:prSet/>
      <dgm:spPr/>
      <dgm:t>
        <a:bodyPr/>
        <a:lstStyle/>
        <a:p>
          <a:endParaRPr lang="en-US"/>
        </a:p>
      </dgm:t>
    </dgm:pt>
    <dgm:pt modelId="{3C677922-ED78-4655-A6B1-9A36097B9AF5}" type="sibTrans" cxnId="{4171D176-C1F3-446F-92D9-E55CF2F8CED4}">
      <dgm:prSet/>
      <dgm:spPr/>
      <dgm:t>
        <a:bodyPr/>
        <a:lstStyle/>
        <a:p>
          <a:endParaRPr lang="en-US"/>
        </a:p>
      </dgm:t>
    </dgm:pt>
    <dgm:pt modelId="{0BA15F44-6DB7-4A47-B889-B021A107FC7F}">
      <dgm:prSet/>
      <dgm:spPr/>
      <dgm:t>
        <a:bodyPr/>
        <a:lstStyle/>
        <a:p>
          <a:r>
            <a:rPr lang="en-GB"/>
            <a:t>There are a number of different relationships between objects and their interaction.</a:t>
          </a:r>
          <a:endParaRPr lang="en-US"/>
        </a:p>
      </dgm:t>
    </dgm:pt>
    <dgm:pt modelId="{DE231B6C-4034-4560-9FF5-4407128E2E30}" type="parTrans" cxnId="{4D8A6D4B-2103-42C2-9BAE-66C5302B65C7}">
      <dgm:prSet/>
      <dgm:spPr/>
      <dgm:t>
        <a:bodyPr/>
        <a:lstStyle/>
        <a:p>
          <a:endParaRPr lang="en-US"/>
        </a:p>
      </dgm:t>
    </dgm:pt>
    <dgm:pt modelId="{4C92A8A3-03B8-44E2-A465-EF4DB5B91479}" type="sibTrans" cxnId="{4D8A6D4B-2103-42C2-9BAE-66C5302B65C7}">
      <dgm:prSet/>
      <dgm:spPr/>
      <dgm:t>
        <a:bodyPr/>
        <a:lstStyle/>
        <a:p>
          <a:endParaRPr lang="en-US"/>
        </a:p>
      </dgm:t>
    </dgm:pt>
    <dgm:pt modelId="{D633277B-16C6-4BC2-AA47-9FCD9933F359}">
      <dgm:prSet/>
      <dgm:spPr/>
      <dgm:t>
        <a:bodyPr/>
        <a:lstStyle/>
        <a:p>
          <a:r>
            <a:rPr lang="en-GB"/>
            <a:t>Association, Aggregation, Composition</a:t>
          </a:r>
          <a:endParaRPr lang="en-US"/>
        </a:p>
      </dgm:t>
    </dgm:pt>
    <dgm:pt modelId="{F2096758-4F4E-4FE5-A299-2504A6B508D4}" type="parTrans" cxnId="{462B9CE8-99AD-4E80-B380-ED10FE18B8A1}">
      <dgm:prSet/>
      <dgm:spPr/>
      <dgm:t>
        <a:bodyPr/>
        <a:lstStyle/>
        <a:p>
          <a:endParaRPr lang="en-US"/>
        </a:p>
      </dgm:t>
    </dgm:pt>
    <dgm:pt modelId="{5E8AC79A-E7D9-4640-A54E-E5FD021D94B6}" type="sibTrans" cxnId="{462B9CE8-99AD-4E80-B380-ED10FE18B8A1}">
      <dgm:prSet/>
      <dgm:spPr/>
      <dgm:t>
        <a:bodyPr/>
        <a:lstStyle/>
        <a:p>
          <a:endParaRPr lang="en-US"/>
        </a:p>
      </dgm:t>
    </dgm:pt>
    <dgm:pt modelId="{4346CE31-9C6C-CB40-BDAC-1C7EF7771EDC}" type="pres">
      <dgm:prSet presAssocID="{E32CB734-8026-4541-B898-D60EE21BC84F}" presName="vert0" presStyleCnt="0">
        <dgm:presLayoutVars>
          <dgm:dir/>
          <dgm:animOne val="branch"/>
          <dgm:animLvl val="lvl"/>
        </dgm:presLayoutVars>
      </dgm:prSet>
      <dgm:spPr/>
    </dgm:pt>
    <dgm:pt modelId="{989238CF-C9E0-4A4B-8125-B7B92CFD26A9}" type="pres">
      <dgm:prSet presAssocID="{7339046E-280D-44AA-AD15-E9CE8E5B3189}" presName="thickLine" presStyleLbl="alignNode1" presStyleIdx="0" presStyleCnt="4"/>
      <dgm:spPr/>
    </dgm:pt>
    <dgm:pt modelId="{6853A01B-5263-9645-9D67-C91771D0F638}" type="pres">
      <dgm:prSet presAssocID="{7339046E-280D-44AA-AD15-E9CE8E5B3189}" presName="horz1" presStyleCnt="0"/>
      <dgm:spPr/>
    </dgm:pt>
    <dgm:pt modelId="{BA8A0B43-8CBE-FE41-9E35-F570E5CB9926}" type="pres">
      <dgm:prSet presAssocID="{7339046E-280D-44AA-AD15-E9CE8E5B3189}" presName="tx1" presStyleLbl="revTx" presStyleIdx="0" presStyleCnt="4"/>
      <dgm:spPr/>
    </dgm:pt>
    <dgm:pt modelId="{625669D1-BFDD-AF4C-8750-B7BDF790C5FF}" type="pres">
      <dgm:prSet presAssocID="{7339046E-280D-44AA-AD15-E9CE8E5B3189}" presName="vert1" presStyleCnt="0"/>
      <dgm:spPr/>
    </dgm:pt>
    <dgm:pt modelId="{87813C0B-A6A9-7549-9562-D302140F6189}" type="pres">
      <dgm:prSet presAssocID="{2B651045-2368-458D-8EE5-537AF3080BCF}" presName="thickLine" presStyleLbl="alignNode1" presStyleIdx="1" presStyleCnt="4"/>
      <dgm:spPr/>
    </dgm:pt>
    <dgm:pt modelId="{0760703C-B656-154F-956F-9A3C0A382BCD}" type="pres">
      <dgm:prSet presAssocID="{2B651045-2368-458D-8EE5-537AF3080BCF}" presName="horz1" presStyleCnt="0"/>
      <dgm:spPr/>
    </dgm:pt>
    <dgm:pt modelId="{A2E1CCE2-D746-8946-9D0C-5C1641549CF5}" type="pres">
      <dgm:prSet presAssocID="{2B651045-2368-458D-8EE5-537AF3080BCF}" presName="tx1" presStyleLbl="revTx" presStyleIdx="1" presStyleCnt="4"/>
      <dgm:spPr/>
    </dgm:pt>
    <dgm:pt modelId="{F0162F5E-081D-D24C-B727-575E9D42B563}" type="pres">
      <dgm:prSet presAssocID="{2B651045-2368-458D-8EE5-537AF3080BCF}" presName="vert1" presStyleCnt="0"/>
      <dgm:spPr/>
    </dgm:pt>
    <dgm:pt modelId="{0359F92E-7EF9-D445-AF62-54210BA2B441}" type="pres">
      <dgm:prSet presAssocID="{0BA15F44-6DB7-4A47-B889-B021A107FC7F}" presName="thickLine" presStyleLbl="alignNode1" presStyleIdx="2" presStyleCnt="4"/>
      <dgm:spPr/>
    </dgm:pt>
    <dgm:pt modelId="{0F307080-D5AE-D945-A9EE-8C06A45B738D}" type="pres">
      <dgm:prSet presAssocID="{0BA15F44-6DB7-4A47-B889-B021A107FC7F}" presName="horz1" presStyleCnt="0"/>
      <dgm:spPr/>
    </dgm:pt>
    <dgm:pt modelId="{6CACD9F6-740D-FC4F-9D57-3EE80A023726}" type="pres">
      <dgm:prSet presAssocID="{0BA15F44-6DB7-4A47-B889-B021A107FC7F}" presName="tx1" presStyleLbl="revTx" presStyleIdx="2" presStyleCnt="4"/>
      <dgm:spPr/>
    </dgm:pt>
    <dgm:pt modelId="{240373AC-2AA6-CB44-AEE0-5223611BE92F}" type="pres">
      <dgm:prSet presAssocID="{0BA15F44-6DB7-4A47-B889-B021A107FC7F}" presName="vert1" presStyleCnt="0"/>
      <dgm:spPr/>
    </dgm:pt>
    <dgm:pt modelId="{7D5636E9-25EB-1E4E-8BD4-33676A5FABF4}" type="pres">
      <dgm:prSet presAssocID="{D633277B-16C6-4BC2-AA47-9FCD9933F359}" presName="thickLine" presStyleLbl="alignNode1" presStyleIdx="3" presStyleCnt="4"/>
      <dgm:spPr/>
    </dgm:pt>
    <dgm:pt modelId="{40F1E579-8021-934D-AE98-C4F38FC9CA4E}" type="pres">
      <dgm:prSet presAssocID="{D633277B-16C6-4BC2-AA47-9FCD9933F359}" presName="horz1" presStyleCnt="0"/>
      <dgm:spPr/>
    </dgm:pt>
    <dgm:pt modelId="{92C9E909-9BE8-174E-9E25-D2C6E13E0476}" type="pres">
      <dgm:prSet presAssocID="{D633277B-16C6-4BC2-AA47-9FCD9933F359}" presName="tx1" presStyleLbl="revTx" presStyleIdx="3" presStyleCnt="4"/>
      <dgm:spPr/>
    </dgm:pt>
    <dgm:pt modelId="{0030FD93-34A0-5E48-81CA-A9F987E4862B}" type="pres">
      <dgm:prSet presAssocID="{D633277B-16C6-4BC2-AA47-9FCD9933F359}" presName="vert1" presStyleCnt="0"/>
      <dgm:spPr/>
    </dgm:pt>
  </dgm:ptLst>
  <dgm:cxnLst>
    <dgm:cxn modelId="{4D8A6D4B-2103-42C2-9BAE-66C5302B65C7}" srcId="{E32CB734-8026-4541-B898-D60EE21BC84F}" destId="{0BA15F44-6DB7-4A47-B889-B021A107FC7F}" srcOrd="2" destOrd="0" parTransId="{DE231B6C-4034-4560-9FF5-4407128E2E30}" sibTransId="{4C92A8A3-03B8-44E2-A465-EF4DB5B91479}"/>
    <dgm:cxn modelId="{A78D6B5F-1EF6-F149-B9BE-019E47287DFF}" type="presOf" srcId="{E32CB734-8026-4541-B898-D60EE21BC84F}" destId="{4346CE31-9C6C-CB40-BDAC-1C7EF7771EDC}" srcOrd="0" destOrd="0" presId="urn:microsoft.com/office/officeart/2008/layout/LinedList"/>
    <dgm:cxn modelId="{26D06862-7251-EA4F-8633-94BF7EFAE019}" type="presOf" srcId="{2B651045-2368-458D-8EE5-537AF3080BCF}" destId="{A2E1CCE2-D746-8946-9D0C-5C1641549CF5}" srcOrd="0" destOrd="0" presId="urn:microsoft.com/office/officeart/2008/layout/LinedList"/>
    <dgm:cxn modelId="{4171D176-C1F3-446F-92D9-E55CF2F8CED4}" srcId="{E32CB734-8026-4541-B898-D60EE21BC84F}" destId="{2B651045-2368-458D-8EE5-537AF3080BCF}" srcOrd="1" destOrd="0" parTransId="{3E962AE0-BEE3-41DC-BBFD-F2EBC643C790}" sibTransId="{3C677922-ED78-4655-A6B1-9A36097B9AF5}"/>
    <dgm:cxn modelId="{CDD15277-1EAD-BB4F-8AF5-339412392A06}" type="presOf" srcId="{0BA15F44-6DB7-4A47-B889-B021A107FC7F}" destId="{6CACD9F6-740D-FC4F-9D57-3EE80A023726}" srcOrd="0" destOrd="0" presId="urn:microsoft.com/office/officeart/2008/layout/LinedList"/>
    <dgm:cxn modelId="{42B75178-45ED-9448-A940-0115810CA501}" type="presOf" srcId="{D633277B-16C6-4BC2-AA47-9FCD9933F359}" destId="{92C9E909-9BE8-174E-9E25-D2C6E13E0476}" srcOrd="0" destOrd="0" presId="urn:microsoft.com/office/officeart/2008/layout/LinedList"/>
    <dgm:cxn modelId="{19ADB5AD-6A81-9040-906A-430352E76725}" type="presOf" srcId="{7339046E-280D-44AA-AD15-E9CE8E5B3189}" destId="{BA8A0B43-8CBE-FE41-9E35-F570E5CB9926}" srcOrd="0" destOrd="0" presId="urn:microsoft.com/office/officeart/2008/layout/LinedList"/>
    <dgm:cxn modelId="{161BC0E1-D763-4E81-BBC3-0453BD00E04C}" srcId="{E32CB734-8026-4541-B898-D60EE21BC84F}" destId="{7339046E-280D-44AA-AD15-E9CE8E5B3189}" srcOrd="0" destOrd="0" parTransId="{D6EC48DB-AD73-45C1-AA96-047583487DF6}" sibTransId="{E99449F6-DEFD-4046-9377-771A5CF63F99}"/>
    <dgm:cxn modelId="{462B9CE8-99AD-4E80-B380-ED10FE18B8A1}" srcId="{E32CB734-8026-4541-B898-D60EE21BC84F}" destId="{D633277B-16C6-4BC2-AA47-9FCD9933F359}" srcOrd="3" destOrd="0" parTransId="{F2096758-4F4E-4FE5-A299-2504A6B508D4}" sibTransId="{5E8AC79A-E7D9-4640-A54E-E5FD021D94B6}"/>
    <dgm:cxn modelId="{497CC8F1-D20F-BA4D-99B6-00F56E1A3D9C}" type="presParOf" srcId="{4346CE31-9C6C-CB40-BDAC-1C7EF7771EDC}" destId="{989238CF-C9E0-4A4B-8125-B7B92CFD26A9}" srcOrd="0" destOrd="0" presId="urn:microsoft.com/office/officeart/2008/layout/LinedList"/>
    <dgm:cxn modelId="{75951A8F-7F8D-5E4C-813F-6321CDB0F583}" type="presParOf" srcId="{4346CE31-9C6C-CB40-BDAC-1C7EF7771EDC}" destId="{6853A01B-5263-9645-9D67-C91771D0F638}" srcOrd="1" destOrd="0" presId="urn:microsoft.com/office/officeart/2008/layout/LinedList"/>
    <dgm:cxn modelId="{433DB644-E448-F148-B3FF-4A8EDE9DA3BA}" type="presParOf" srcId="{6853A01B-5263-9645-9D67-C91771D0F638}" destId="{BA8A0B43-8CBE-FE41-9E35-F570E5CB9926}" srcOrd="0" destOrd="0" presId="urn:microsoft.com/office/officeart/2008/layout/LinedList"/>
    <dgm:cxn modelId="{A42088A4-F170-B345-9CD4-27A669ED8C21}" type="presParOf" srcId="{6853A01B-5263-9645-9D67-C91771D0F638}" destId="{625669D1-BFDD-AF4C-8750-B7BDF790C5FF}" srcOrd="1" destOrd="0" presId="urn:microsoft.com/office/officeart/2008/layout/LinedList"/>
    <dgm:cxn modelId="{67DAF03D-7124-6843-8E21-A4EE6BA33AFD}" type="presParOf" srcId="{4346CE31-9C6C-CB40-BDAC-1C7EF7771EDC}" destId="{87813C0B-A6A9-7549-9562-D302140F6189}" srcOrd="2" destOrd="0" presId="urn:microsoft.com/office/officeart/2008/layout/LinedList"/>
    <dgm:cxn modelId="{02AC07C6-D527-2645-9917-92A946F78840}" type="presParOf" srcId="{4346CE31-9C6C-CB40-BDAC-1C7EF7771EDC}" destId="{0760703C-B656-154F-956F-9A3C0A382BCD}" srcOrd="3" destOrd="0" presId="urn:microsoft.com/office/officeart/2008/layout/LinedList"/>
    <dgm:cxn modelId="{3B731FAE-9F29-9F40-A28F-48D36FF0A563}" type="presParOf" srcId="{0760703C-B656-154F-956F-9A3C0A382BCD}" destId="{A2E1CCE2-D746-8946-9D0C-5C1641549CF5}" srcOrd="0" destOrd="0" presId="urn:microsoft.com/office/officeart/2008/layout/LinedList"/>
    <dgm:cxn modelId="{2606B9BA-6A3E-C34E-A059-53724A336BD7}" type="presParOf" srcId="{0760703C-B656-154F-956F-9A3C0A382BCD}" destId="{F0162F5E-081D-D24C-B727-575E9D42B563}" srcOrd="1" destOrd="0" presId="urn:microsoft.com/office/officeart/2008/layout/LinedList"/>
    <dgm:cxn modelId="{9E73823B-3E83-114E-8CBF-602269628683}" type="presParOf" srcId="{4346CE31-9C6C-CB40-BDAC-1C7EF7771EDC}" destId="{0359F92E-7EF9-D445-AF62-54210BA2B441}" srcOrd="4" destOrd="0" presId="urn:microsoft.com/office/officeart/2008/layout/LinedList"/>
    <dgm:cxn modelId="{4B88E962-2656-4F4A-A87C-CFC5E4B284DA}" type="presParOf" srcId="{4346CE31-9C6C-CB40-BDAC-1C7EF7771EDC}" destId="{0F307080-D5AE-D945-A9EE-8C06A45B738D}" srcOrd="5" destOrd="0" presId="urn:microsoft.com/office/officeart/2008/layout/LinedList"/>
    <dgm:cxn modelId="{E9AD2DC3-C0D0-F647-8062-57A3F641BC20}" type="presParOf" srcId="{0F307080-D5AE-D945-A9EE-8C06A45B738D}" destId="{6CACD9F6-740D-FC4F-9D57-3EE80A023726}" srcOrd="0" destOrd="0" presId="urn:microsoft.com/office/officeart/2008/layout/LinedList"/>
    <dgm:cxn modelId="{3483DAD4-5F2C-6243-9F08-953A1B757321}" type="presParOf" srcId="{0F307080-D5AE-D945-A9EE-8C06A45B738D}" destId="{240373AC-2AA6-CB44-AEE0-5223611BE92F}" srcOrd="1" destOrd="0" presId="urn:microsoft.com/office/officeart/2008/layout/LinedList"/>
    <dgm:cxn modelId="{FE2D783E-691C-E445-A83C-A43DF18219E2}" type="presParOf" srcId="{4346CE31-9C6C-CB40-BDAC-1C7EF7771EDC}" destId="{7D5636E9-25EB-1E4E-8BD4-33676A5FABF4}" srcOrd="6" destOrd="0" presId="urn:microsoft.com/office/officeart/2008/layout/LinedList"/>
    <dgm:cxn modelId="{E79BC904-307B-2A41-A2D9-0911FE358E92}" type="presParOf" srcId="{4346CE31-9C6C-CB40-BDAC-1C7EF7771EDC}" destId="{40F1E579-8021-934D-AE98-C4F38FC9CA4E}" srcOrd="7" destOrd="0" presId="urn:microsoft.com/office/officeart/2008/layout/LinedList"/>
    <dgm:cxn modelId="{A65A69F3-DD24-CD4D-AE74-2ACE5CDEC032}" type="presParOf" srcId="{40F1E579-8021-934D-AE98-C4F38FC9CA4E}" destId="{92C9E909-9BE8-174E-9E25-D2C6E13E0476}" srcOrd="0" destOrd="0" presId="urn:microsoft.com/office/officeart/2008/layout/LinedList"/>
    <dgm:cxn modelId="{C6D1C233-977F-804A-9A0D-91E6ABFBE236}" type="presParOf" srcId="{40F1E579-8021-934D-AE98-C4F38FC9CA4E}" destId="{0030FD93-34A0-5E48-81CA-A9F987E486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1CDF96-A3AB-4A9B-9EA0-9368BAFD4FCE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FF14CBB-4375-403A-AC7B-86A72F1DFB65}">
      <dgm:prSet/>
      <dgm:spPr/>
      <dgm:t>
        <a:bodyPr/>
        <a:lstStyle/>
        <a:p>
          <a:r>
            <a:rPr lang="en-US"/>
            <a:t>A plane is a concept of an object</a:t>
          </a:r>
        </a:p>
      </dgm:t>
    </dgm:pt>
    <dgm:pt modelId="{2067E412-16EB-465F-B154-56D5048B05D9}" type="parTrans" cxnId="{F7C8EB58-00DD-4685-A68F-B60FE4FDA8F3}">
      <dgm:prSet/>
      <dgm:spPr/>
      <dgm:t>
        <a:bodyPr/>
        <a:lstStyle/>
        <a:p>
          <a:endParaRPr lang="en-US"/>
        </a:p>
      </dgm:t>
    </dgm:pt>
    <dgm:pt modelId="{F794164F-3E18-48B9-81B9-66E252820371}" type="sibTrans" cxnId="{F7C8EB58-00DD-4685-A68F-B60FE4FDA8F3}">
      <dgm:prSet/>
      <dgm:spPr/>
      <dgm:t>
        <a:bodyPr/>
        <a:lstStyle/>
        <a:p>
          <a:endParaRPr lang="en-US"/>
        </a:p>
      </dgm:t>
    </dgm:pt>
    <dgm:pt modelId="{66DB8E5E-15E2-40F6-AA04-77B12F405DCD}">
      <dgm:prSet/>
      <dgm:spPr/>
      <dgm:t>
        <a:bodyPr/>
        <a:lstStyle/>
        <a:p>
          <a:r>
            <a:rPr lang="en-US"/>
            <a:t>A plane however can be made of many different parts</a:t>
          </a:r>
        </a:p>
      </dgm:t>
    </dgm:pt>
    <dgm:pt modelId="{FB156ECC-C4EF-4151-B5CB-031BBFE8778E}" type="parTrans" cxnId="{3FA24C04-887A-4828-8F24-0CDA0E2A4C71}">
      <dgm:prSet/>
      <dgm:spPr/>
      <dgm:t>
        <a:bodyPr/>
        <a:lstStyle/>
        <a:p>
          <a:endParaRPr lang="en-US"/>
        </a:p>
      </dgm:t>
    </dgm:pt>
    <dgm:pt modelId="{A84F519E-7338-4D83-A174-40F4B99E78A4}" type="sibTrans" cxnId="{3FA24C04-887A-4828-8F24-0CDA0E2A4C71}">
      <dgm:prSet/>
      <dgm:spPr/>
      <dgm:t>
        <a:bodyPr/>
        <a:lstStyle/>
        <a:p>
          <a:endParaRPr lang="en-US"/>
        </a:p>
      </dgm:t>
    </dgm:pt>
    <dgm:pt modelId="{B9DDB990-83A6-424E-AC68-CF2216B71B86}">
      <dgm:prSet/>
      <dgm:spPr/>
      <dgm:t>
        <a:bodyPr/>
        <a:lstStyle/>
        <a:p>
          <a:r>
            <a:rPr lang="en-US"/>
            <a:t>Engine</a:t>
          </a:r>
        </a:p>
      </dgm:t>
    </dgm:pt>
    <dgm:pt modelId="{49662E6B-0200-4C66-8CE4-0971675ECBF7}" type="parTrans" cxnId="{59B595E8-1BF1-426D-9539-67994BCDD86A}">
      <dgm:prSet/>
      <dgm:spPr/>
      <dgm:t>
        <a:bodyPr/>
        <a:lstStyle/>
        <a:p>
          <a:endParaRPr lang="en-US"/>
        </a:p>
      </dgm:t>
    </dgm:pt>
    <dgm:pt modelId="{57A34F8B-8364-4117-AB6C-320366D1032E}" type="sibTrans" cxnId="{59B595E8-1BF1-426D-9539-67994BCDD86A}">
      <dgm:prSet/>
      <dgm:spPr/>
      <dgm:t>
        <a:bodyPr/>
        <a:lstStyle/>
        <a:p>
          <a:endParaRPr lang="en-US"/>
        </a:p>
      </dgm:t>
    </dgm:pt>
    <dgm:pt modelId="{884B5BB4-997B-4AA2-9AFC-C196C158C4A7}">
      <dgm:prSet/>
      <dgm:spPr/>
      <dgm:t>
        <a:bodyPr/>
        <a:lstStyle/>
        <a:p>
          <a:r>
            <a:rPr lang="en-US"/>
            <a:t>Propeller</a:t>
          </a:r>
        </a:p>
      </dgm:t>
    </dgm:pt>
    <dgm:pt modelId="{EF33FC76-8337-493A-BBD4-B25E57570563}" type="parTrans" cxnId="{AA1259BD-87B6-4779-B7EB-8457DCD725CA}">
      <dgm:prSet/>
      <dgm:spPr/>
      <dgm:t>
        <a:bodyPr/>
        <a:lstStyle/>
        <a:p>
          <a:endParaRPr lang="en-US"/>
        </a:p>
      </dgm:t>
    </dgm:pt>
    <dgm:pt modelId="{704A987E-874C-4AF7-91FB-637F434C40A1}" type="sibTrans" cxnId="{AA1259BD-87B6-4779-B7EB-8457DCD725CA}">
      <dgm:prSet/>
      <dgm:spPr/>
      <dgm:t>
        <a:bodyPr/>
        <a:lstStyle/>
        <a:p>
          <a:endParaRPr lang="en-US"/>
        </a:p>
      </dgm:t>
    </dgm:pt>
    <dgm:pt modelId="{3997EC44-40DE-467B-9EFD-3FB708349A04}">
      <dgm:prSet/>
      <dgm:spPr/>
      <dgm:t>
        <a:bodyPr/>
        <a:lstStyle/>
        <a:p>
          <a:r>
            <a:rPr lang="en-US"/>
            <a:t>Seats</a:t>
          </a:r>
        </a:p>
      </dgm:t>
    </dgm:pt>
    <dgm:pt modelId="{093AE086-496A-4250-AE4E-7AF54B0A3CF6}" type="parTrans" cxnId="{A168EE23-7511-47C5-BEEF-F2173F0F2B7D}">
      <dgm:prSet/>
      <dgm:spPr/>
      <dgm:t>
        <a:bodyPr/>
        <a:lstStyle/>
        <a:p>
          <a:endParaRPr lang="en-US"/>
        </a:p>
      </dgm:t>
    </dgm:pt>
    <dgm:pt modelId="{1CC71F37-FD50-4E43-BD04-249849B1C240}" type="sibTrans" cxnId="{A168EE23-7511-47C5-BEEF-F2173F0F2B7D}">
      <dgm:prSet/>
      <dgm:spPr/>
      <dgm:t>
        <a:bodyPr/>
        <a:lstStyle/>
        <a:p>
          <a:endParaRPr lang="en-US"/>
        </a:p>
      </dgm:t>
    </dgm:pt>
    <dgm:pt modelId="{51AEDA9D-EF93-40E6-9769-994E84576A32}">
      <dgm:prSet/>
      <dgm:spPr/>
      <dgm:t>
        <a:bodyPr/>
        <a:lstStyle/>
        <a:p>
          <a:r>
            <a:rPr lang="en-US"/>
            <a:t>Wings</a:t>
          </a:r>
        </a:p>
      </dgm:t>
    </dgm:pt>
    <dgm:pt modelId="{94A011BC-DC54-4BAC-B6D8-C81C78250196}" type="parTrans" cxnId="{B7951691-F7EF-40F3-9412-61AB7792067C}">
      <dgm:prSet/>
      <dgm:spPr/>
      <dgm:t>
        <a:bodyPr/>
        <a:lstStyle/>
        <a:p>
          <a:endParaRPr lang="en-US"/>
        </a:p>
      </dgm:t>
    </dgm:pt>
    <dgm:pt modelId="{A20745CF-76C0-4589-84E6-ECE2BC9BFF11}" type="sibTrans" cxnId="{B7951691-F7EF-40F3-9412-61AB7792067C}">
      <dgm:prSet/>
      <dgm:spPr/>
      <dgm:t>
        <a:bodyPr/>
        <a:lstStyle/>
        <a:p>
          <a:endParaRPr lang="en-US"/>
        </a:p>
      </dgm:t>
    </dgm:pt>
    <dgm:pt modelId="{595A32FF-5F9A-5D4A-9B13-25FA41EC11CD}" type="pres">
      <dgm:prSet presAssocID="{E31CDF96-A3AB-4A9B-9EA0-9368BAFD4FCE}" presName="Name0" presStyleCnt="0">
        <dgm:presLayoutVars>
          <dgm:dir/>
          <dgm:animLvl val="lvl"/>
          <dgm:resizeHandles val="exact"/>
        </dgm:presLayoutVars>
      </dgm:prSet>
      <dgm:spPr/>
    </dgm:pt>
    <dgm:pt modelId="{21931C3E-3971-2F41-9074-66ACBD01C592}" type="pres">
      <dgm:prSet presAssocID="{66DB8E5E-15E2-40F6-AA04-77B12F405DCD}" presName="boxAndChildren" presStyleCnt="0"/>
      <dgm:spPr/>
    </dgm:pt>
    <dgm:pt modelId="{BB40F798-29C5-9949-B401-77A8E53BFB50}" type="pres">
      <dgm:prSet presAssocID="{66DB8E5E-15E2-40F6-AA04-77B12F405DCD}" presName="parentTextBox" presStyleLbl="node1" presStyleIdx="0" presStyleCnt="2"/>
      <dgm:spPr/>
    </dgm:pt>
    <dgm:pt modelId="{A72BC4C8-E10E-2E45-A205-F3C0380E2694}" type="pres">
      <dgm:prSet presAssocID="{66DB8E5E-15E2-40F6-AA04-77B12F405DCD}" presName="entireBox" presStyleLbl="node1" presStyleIdx="0" presStyleCnt="2"/>
      <dgm:spPr/>
    </dgm:pt>
    <dgm:pt modelId="{EBE2CC00-CF01-3F4E-8FE2-39857AA8E670}" type="pres">
      <dgm:prSet presAssocID="{66DB8E5E-15E2-40F6-AA04-77B12F405DCD}" presName="descendantBox" presStyleCnt="0"/>
      <dgm:spPr/>
    </dgm:pt>
    <dgm:pt modelId="{60167583-C862-DA46-A574-19CA30198F0E}" type="pres">
      <dgm:prSet presAssocID="{B9DDB990-83A6-424E-AC68-CF2216B71B86}" presName="childTextBox" presStyleLbl="fgAccFollowNode1" presStyleIdx="0" presStyleCnt="4">
        <dgm:presLayoutVars>
          <dgm:bulletEnabled val="1"/>
        </dgm:presLayoutVars>
      </dgm:prSet>
      <dgm:spPr/>
    </dgm:pt>
    <dgm:pt modelId="{415F6FBD-3493-1A41-ADE3-F45F9016BE57}" type="pres">
      <dgm:prSet presAssocID="{884B5BB4-997B-4AA2-9AFC-C196C158C4A7}" presName="childTextBox" presStyleLbl="fgAccFollowNode1" presStyleIdx="1" presStyleCnt="4">
        <dgm:presLayoutVars>
          <dgm:bulletEnabled val="1"/>
        </dgm:presLayoutVars>
      </dgm:prSet>
      <dgm:spPr/>
    </dgm:pt>
    <dgm:pt modelId="{E4531A75-3A1A-854A-94B6-247AC7AB2E69}" type="pres">
      <dgm:prSet presAssocID="{3997EC44-40DE-467B-9EFD-3FB708349A04}" presName="childTextBox" presStyleLbl="fgAccFollowNode1" presStyleIdx="2" presStyleCnt="4">
        <dgm:presLayoutVars>
          <dgm:bulletEnabled val="1"/>
        </dgm:presLayoutVars>
      </dgm:prSet>
      <dgm:spPr/>
    </dgm:pt>
    <dgm:pt modelId="{ECA5F911-B793-5A41-B164-2893D6C09B5D}" type="pres">
      <dgm:prSet presAssocID="{51AEDA9D-EF93-40E6-9769-994E84576A32}" presName="childTextBox" presStyleLbl="fgAccFollowNode1" presStyleIdx="3" presStyleCnt="4">
        <dgm:presLayoutVars>
          <dgm:bulletEnabled val="1"/>
        </dgm:presLayoutVars>
      </dgm:prSet>
      <dgm:spPr/>
    </dgm:pt>
    <dgm:pt modelId="{BDDD17F4-6C16-EA4B-95DD-F3290CC42807}" type="pres">
      <dgm:prSet presAssocID="{F794164F-3E18-48B9-81B9-66E252820371}" presName="sp" presStyleCnt="0"/>
      <dgm:spPr/>
    </dgm:pt>
    <dgm:pt modelId="{A2434A48-F175-5048-80D1-0E318ED46265}" type="pres">
      <dgm:prSet presAssocID="{6FF14CBB-4375-403A-AC7B-86A72F1DFB65}" presName="arrowAndChildren" presStyleCnt="0"/>
      <dgm:spPr/>
    </dgm:pt>
    <dgm:pt modelId="{EA3B08E8-66B6-B844-A045-598AFF72A5CB}" type="pres">
      <dgm:prSet presAssocID="{6FF14CBB-4375-403A-AC7B-86A72F1DFB65}" presName="parentTextArrow" presStyleLbl="node1" presStyleIdx="1" presStyleCnt="2"/>
      <dgm:spPr/>
    </dgm:pt>
  </dgm:ptLst>
  <dgm:cxnLst>
    <dgm:cxn modelId="{3FA24C04-887A-4828-8F24-0CDA0E2A4C71}" srcId="{E31CDF96-A3AB-4A9B-9EA0-9368BAFD4FCE}" destId="{66DB8E5E-15E2-40F6-AA04-77B12F405DCD}" srcOrd="1" destOrd="0" parTransId="{FB156ECC-C4EF-4151-B5CB-031BBFE8778E}" sibTransId="{A84F519E-7338-4D83-A174-40F4B99E78A4}"/>
    <dgm:cxn modelId="{3E572610-E753-5449-A751-A952EBD9C33B}" type="presOf" srcId="{B9DDB990-83A6-424E-AC68-CF2216B71B86}" destId="{60167583-C862-DA46-A574-19CA30198F0E}" srcOrd="0" destOrd="0" presId="urn:microsoft.com/office/officeart/2005/8/layout/process4"/>
    <dgm:cxn modelId="{F8C79C15-A949-BD46-86A3-57ED16F43A96}" type="presOf" srcId="{66DB8E5E-15E2-40F6-AA04-77B12F405DCD}" destId="{A72BC4C8-E10E-2E45-A205-F3C0380E2694}" srcOrd="1" destOrd="0" presId="urn:microsoft.com/office/officeart/2005/8/layout/process4"/>
    <dgm:cxn modelId="{A168EE23-7511-47C5-BEEF-F2173F0F2B7D}" srcId="{66DB8E5E-15E2-40F6-AA04-77B12F405DCD}" destId="{3997EC44-40DE-467B-9EFD-3FB708349A04}" srcOrd="2" destOrd="0" parTransId="{093AE086-496A-4250-AE4E-7AF54B0A3CF6}" sibTransId="{1CC71F37-FD50-4E43-BD04-249849B1C240}"/>
    <dgm:cxn modelId="{E8395124-913D-B048-92BE-DB2000E52DFE}" type="presOf" srcId="{3997EC44-40DE-467B-9EFD-3FB708349A04}" destId="{E4531A75-3A1A-854A-94B6-247AC7AB2E69}" srcOrd="0" destOrd="0" presId="urn:microsoft.com/office/officeart/2005/8/layout/process4"/>
    <dgm:cxn modelId="{38A9864B-44DC-BF4E-AFE3-FED9C5AFA377}" type="presOf" srcId="{884B5BB4-997B-4AA2-9AFC-C196C158C4A7}" destId="{415F6FBD-3493-1A41-ADE3-F45F9016BE57}" srcOrd="0" destOrd="0" presId="urn:microsoft.com/office/officeart/2005/8/layout/process4"/>
    <dgm:cxn modelId="{F7C8EB58-00DD-4685-A68F-B60FE4FDA8F3}" srcId="{E31CDF96-A3AB-4A9B-9EA0-9368BAFD4FCE}" destId="{6FF14CBB-4375-403A-AC7B-86A72F1DFB65}" srcOrd="0" destOrd="0" parTransId="{2067E412-16EB-465F-B154-56D5048B05D9}" sibTransId="{F794164F-3E18-48B9-81B9-66E252820371}"/>
    <dgm:cxn modelId="{0A475066-F335-9449-82A5-E668DC33BEB1}" type="presOf" srcId="{E31CDF96-A3AB-4A9B-9EA0-9368BAFD4FCE}" destId="{595A32FF-5F9A-5D4A-9B13-25FA41EC11CD}" srcOrd="0" destOrd="0" presId="urn:microsoft.com/office/officeart/2005/8/layout/process4"/>
    <dgm:cxn modelId="{B7951691-F7EF-40F3-9412-61AB7792067C}" srcId="{66DB8E5E-15E2-40F6-AA04-77B12F405DCD}" destId="{51AEDA9D-EF93-40E6-9769-994E84576A32}" srcOrd="3" destOrd="0" parTransId="{94A011BC-DC54-4BAC-B6D8-C81C78250196}" sibTransId="{A20745CF-76C0-4589-84E6-ECE2BC9BFF11}"/>
    <dgm:cxn modelId="{0AF6ECB4-1C62-9645-8F39-B73365A8707F}" type="presOf" srcId="{6FF14CBB-4375-403A-AC7B-86A72F1DFB65}" destId="{EA3B08E8-66B6-B844-A045-598AFF72A5CB}" srcOrd="0" destOrd="0" presId="urn:microsoft.com/office/officeart/2005/8/layout/process4"/>
    <dgm:cxn modelId="{AA1259BD-87B6-4779-B7EB-8457DCD725CA}" srcId="{66DB8E5E-15E2-40F6-AA04-77B12F405DCD}" destId="{884B5BB4-997B-4AA2-9AFC-C196C158C4A7}" srcOrd="1" destOrd="0" parTransId="{EF33FC76-8337-493A-BBD4-B25E57570563}" sibTransId="{704A987E-874C-4AF7-91FB-637F434C40A1}"/>
    <dgm:cxn modelId="{F48DAED9-B25F-A042-9D7B-E9EE5C53E50D}" type="presOf" srcId="{66DB8E5E-15E2-40F6-AA04-77B12F405DCD}" destId="{BB40F798-29C5-9949-B401-77A8E53BFB50}" srcOrd="0" destOrd="0" presId="urn:microsoft.com/office/officeart/2005/8/layout/process4"/>
    <dgm:cxn modelId="{59B595E8-1BF1-426D-9539-67994BCDD86A}" srcId="{66DB8E5E-15E2-40F6-AA04-77B12F405DCD}" destId="{B9DDB990-83A6-424E-AC68-CF2216B71B86}" srcOrd="0" destOrd="0" parTransId="{49662E6B-0200-4C66-8CE4-0971675ECBF7}" sibTransId="{57A34F8B-8364-4117-AB6C-320366D1032E}"/>
    <dgm:cxn modelId="{80067FED-0CCB-2647-A4A9-23DCEC85675C}" type="presOf" srcId="{51AEDA9D-EF93-40E6-9769-994E84576A32}" destId="{ECA5F911-B793-5A41-B164-2893D6C09B5D}" srcOrd="0" destOrd="0" presId="urn:microsoft.com/office/officeart/2005/8/layout/process4"/>
    <dgm:cxn modelId="{A3A82F6D-D728-D14D-BAAB-FF1DB8BABC3A}" type="presParOf" srcId="{595A32FF-5F9A-5D4A-9B13-25FA41EC11CD}" destId="{21931C3E-3971-2F41-9074-66ACBD01C592}" srcOrd="0" destOrd="0" presId="urn:microsoft.com/office/officeart/2005/8/layout/process4"/>
    <dgm:cxn modelId="{FDE4F2A7-793C-3046-98E9-65F15A02EE63}" type="presParOf" srcId="{21931C3E-3971-2F41-9074-66ACBD01C592}" destId="{BB40F798-29C5-9949-B401-77A8E53BFB50}" srcOrd="0" destOrd="0" presId="urn:microsoft.com/office/officeart/2005/8/layout/process4"/>
    <dgm:cxn modelId="{85085261-9B76-8644-AF77-CCD948F8434C}" type="presParOf" srcId="{21931C3E-3971-2F41-9074-66ACBD01C592}" destId="{A72BC4C8-E10E-2E45-A205-F3C0380E2694}" srcOrd="1" destOrd="0" presId="urn:microsoft.com/office/officeart/2005/8/layout/process4"/>
    <dgm:cxn modelId="{F483A1F4-9928-1E48-AA92-3D1D52D22D65}" type="presParOf" srcId="{21931C3E-3971-2F41-9074-66ACBD01C592}" destId="{EBE2CC00-CF01-3F4E-8FE2-39857AA8E670}" srcOrd="2" destOrd="0" presId="urn:microsoft.com/office/officeart/2005/8/layout/process4"/>
    <dgm:cxn modelId="{93E698BD-2447-4547-B65F-9B4A1B43529D}" type="presParOf" srcId="{EBE2CC00-CF01-3F4E-8FE2-39857AA8E670}" destId="{60167583-C862-DA46-A574-19CA30198F0E}" srcOrd="0" destOrd="0" presId="urn:microsoft.com/office/officeart/2005/8/layout/process4"/>
    <dgm:cxn modelId="{4CF86CE1-39F1-4842-810B-3CC8D93DF5BC}" type="presParOf" srcId="{EBE2CC00-CF01-3F4E-8FE2-39857AA8E670}" destId="{415F6FBD-3493-1A41-ADE3-F45F9016BE57}" srcOrd="1" destOrd="0" presId="urn:microsoft.com/office/officeart/2005/8/layout/process4"/>
    <dgm:cxn modelId="{733B8B21-B489-F744-99E6-60C37A1E8EEB}" type="presParOf" srcId="{EBE2CC00-CF01-3F4E-8FE2-39857AA8E670}" destId="{E4531A75-3A1A-854A-94B6-247AC7AB2E69}" srcOrd="2" destOrd="0" presId="urn:microsoft.com/office/officeart/2005/8/layout/process4"/>
    <dgm:cxn modelId="{F406DDFC-38D5-F24C-B1F6-DBE336185B3A}" type="presParOf" srcId="{EBE2CC00-CF01-3F4E-8FE2-39857AA8E670}" destId="{ECA5F911-B793-5A41-B164-2893D6C09B5D}" srcOrd="3" destOrd="0" presId="urn:microsoft.com/office/officeart/2005/8/layout/process4"/>
    <dgm:cxn modelId="{9F10F39C-01F7-2E40-B1A0-1C98779CD097}" type="presParOf" srcId="{595A32FF-5F9A-5D4A-9B13-25FA41EC11CD}" destId="{BDDD17F4-6C16-EA4B-95DD-F3290CC42807}" srcOrd="1" destOrd="0" presId="urn:microsoft.com/office/officeart/2005/8/layout/process4"/>
    <dgm:cxn modelId="{A73E2577-068A-7F4E-9DE4-148C4BC71A16}" type="presParOf" srcId="{595A32FF-5F9A-5D4A-9B13-25FA41EC11CD}" destId="{A2434A48-F175-5048-80D1-0E318ED46265}" srcOrd="2" destOrd="0" presId="urn:microsoft.com/office/officeart/2005/8/layout/process4"/>
    <dgm:cxn modelId="{D4BD1DC9-3E7E-BC4D-A4AE-CEC31BD5D46B}" type="presParOf" srcId="{A2434A48-F175-5048-80D1-0E318ED46265}" destId="{EA3B08E8-66B6-B844-A045-598AFF72A5C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6CE465-6E47-4D30-9F20-321BDA41678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CECFF6B-2140-4475-82BF-7B393216E429}">
      <dgm:prSet/>
      <dgm:spPr/>
      <dgm:t>
        <a:bodyPr/>
        <a:lstStyle/>
        <a:p>
          <a:r>
            <a:rPr lang="en-GB"/>
            <a:t>If constituent parts of a class are sufficiently complex enough to warrant further devolution.</a:t>
          </a:r>
          <a:endParaRPr lang="en-US"/>
        </a:p>
      </dgm:t>
    </dgm:pt>
    <dgm:pt modelId="{66082975-B141-409C-831D-2826F3CB9CD0}" type="parTrans" cxnId="{3C41E624-625F-4FA4-803C-01233EB640B0}">
      <dgm:prSet/>
      <dgm:spPr/>
      <dgm:t>
        <a:bodyPr/>
        <a:lstStyle/>
        <a:p>
          <a:endParaRPr lang="en-US"/>
        </a:p>
      </dgm:t>
    </dgm:pt>
    <dgm:pt modelId="{6A9FF751-0962-429F-8564-6263FBCB3887}" type="sibTrans" cxnId="{3C41E624-625F-4FA4-803C-01233EB640B0}">
      <dgm:prSet/>
      <dgm:spPr/>
      <dgm:t>
        <a:bodyPr/>
        <a:lstStyle/>
        <a:p>
          <a:endParaRPr lang="en-US"/>
        </a:p>
      </dgm:t>
    </dgm:pt>
    <dgm:pt modelId="{954B6B6E-5013-4FC5-B954-85B784C34410}">
      <dgm:prSet/>
      <dgm:spPr/>
      <dgm:t>
        <a:bodyPr/>
        <a:lstStyle/>
        <a:p>
          <a:r>
            <a:rPr lang="en-GB"/>
            <a:t>If the container or parent class will remain throughout the life-cycle of the contained classes.</a:t>
          </a:r>
          <a:endParaRPr lang="en-US"/>
        </a:p>
      </dgm:t>
    </dgm:pt>
    <dgm:pt modelId="{2CEDDB3C-3975-455B-8F30-A19A8B917BC6}" type="parTrans" cxnId="{15151C8C-5028-4762-9FFB-340845A6EB7C}">
      <dgm:prSet/>
      <dgm:spPr/>
      <dgm:t>
        <a:bodyPr/>
        <a:lstStyle/>
        <a:p>
          <a:endParaRPr lang="en-US"/>
        </a:p>
      </dgm:t>
    </dgm:pt>
    <dgm:pt modelId="{85750861-A81D-4108-B348-BA203902718C}" type="sibTrans" cxnId="{15151C8C-5028-4762-9FFB-340845A6EB7C}">
      <dgm:prSet/>
      <dgm:spPr/>
      <dgm:t>
        <a:bodyPr/>
        <a:lstStyle/>
        <a:p>
          <a:endParaRPr lang="en-US"/>
        </a:p>
      </dgm:t>
    </dgm:pt>
    <dgm:pt modelId="{A0AA737E-C7DF-499B-AAE8-239A12CB7D99}">
      <dgm:prSet/>
      <dgm:spPr/>
      <dgm:t>
        <a:bodyPr/>
        <a:lstStyle/>
        <a:p>
          <a:r>
            <a:rPr lang="en-GB"/>
            <a:t>If containing class is destroyed so to are the contained classes.</a:t>
          </a:r>
          <a:endParaRPr lang="en-US"/>
        </a:p>
      </dgm:t>
    </dgm:pt>
    <dgm:pt modelId="{7168999D-CEEB-4487-9297-EB595A9F1FBD}" type="parTrans" cxnId="{9C43D6B2-9A67-4484-A72E-E5F2CAA66AE1}">
      <dgm:prSet/>
      <dgm:spPr/>
      <dgm:t>
        <a:bodyPr/>
        <a:lstStyle/>
        <a:p>
          <a:endParaRPr lang="en-US"/>
        </a:p>
      </dgm:t>
    </dgm:pt>
    <dgm:pt modelId="{D5FA3098-255F-4291-8BBA-CEA3809AE7E9}" type="sibTrans" cxnId="{9C43D6B2-9A67-4484-A72E-E5F2CAA66AE1}">
      <dgm:prSet/>
      <dgm:spPr/>
      <dgm:t>
        <a:bodyPr/>
        <a:lstStyle/>
        <a:p>
          <a:endParaRPr lang="en-US"/>
        </a:p>
      </dgm:t>
    </dgm:pt>
    <dgm:pt modelId="{2091EA60-4327-4943-9119-509BC4FD87B8}" type="pres">
      <dgm:prSet presAssocID="{266CE465-6E47-4D30-9F20-321BDA416785}" presName="linear" presStyleCnt="0">
        <dgm:presLayoutVars>
          <dgm:animLvl val="lvl"/>
          <dgm:resizeHandles val="exact"/>
        </dgm:presLayoutVars>
      </dgm:prSet>
      <dgm:spPr/>
    </dgm:pt>
    <dgm:pt modelId="{E970DBD3-1779-EA4A-9403-1B604FFECC70}" type="pres">
      <dgm:prSet presAssocID="{2CECFF6B-2140-4475-82BF-7B393216E42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CC53A67-91F0-5B4F-8711-FFCE4BDA5B63}" type="pres">
      <dgm:prSet presAssocID="{6A9FF751-0962-429F-8564-6263FBCB3887}" presName="spacer" presStyleCnt="0"/>
      <dgm:spPr/>
    </dgm:pt>
    <dgm:pt modelId="{17518881-CA54-E040-8217-EB3DA21904DE}" type="pres">
      <dgm:prSet presAssocID="{954B6B6E-5013-4FC5-B954-85B784C3441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AAC6CE-4C4F-7948-AF5F-C94DED48F4F4}" type="pres">
      <dgm:prSet presAssocID="{85750861-A81D-4108-B348-BA203902718C}" presName="spacer" presStyleCnt="0"/>
      <dgm:spPr/>
    </dgm:pt>
    <dgm:pt modelId="{DEE96776-447C-3341-9A80-6166E2FB4E08}" type="pres">
      <dgm:prSet presAssocID="{A0AA737E-C7DF-499B-AAE8-239A12CB7D9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8421E1D-59EB-9947-8DD1-5D8FE8478FAA}" type="presOf" srcId="{A0AA737E-C7DF-499B-AAE8-239A12CB7D99}" destId="{DEE96776-447C-3341-9A80-6166E2FB4E08}" srcOrd="0" destOrd="0" presId="urn:microsoft.com/office/officeart/2005/8/layout/vList2"/>
    <dgm:cxn modelId="{3C41E624-625F-4FA4-803C-01233EB640B0}" srcId="{266CE465-6E47-4D30-9F20-321BDA416785}" destId="{2CECFF6B-2140-4475-82BF-7B393216E429}" srcOrd="0" destOrd="0" parTransId="{66082975-B141-409C-831D-2826F3CB9CD0}" sibTransId="{6A9FF751-0962-429F-8564-6263FBCB3887}"/>
    <dgm:cxn modelId="{80717A53-9EEE-E140-8DF7-FB22F8BCFB2A}" type="presOf" srcId="{954B6B6E-5013-4FC5-B954-85B784C34410}" destId="{17518881-CA54-E040-8217-EB3DA21904DE}" srcOrd="0" destOrd="0" presId="urn:microsoft.com/office/officeart/2005/8/layout/vList2"/>
    <dgm:cxn modelId="{792E7487-ADC0-8142-B571-B018C85D0F80}" type="presOf" srcId="{2CECFF6B-2140-4475-82BF-7B393216E429}" destId="{E970DBD3-1779-EA4A-9403-1B604FFECC70}" srcOrd="0" destOrd="0" presId="urn:microsoft.com/office/officeart/2005/8/layout/vList2"/>
    <dgm:cxn modelId="{8FC7118A-34C9-2348-BA58-F9D8E80DD1C1}" type="presOf" srcId="{266CE465-6E47-4D30-9F20-321BDA416785}" destId="{2091EA60-4327-4943-9119-509BC4FD87B8}" srcOrd="0" destOrd="0" presId="urn:microsoft.com/office/officeart/2005/8/layout/vList2"/>
    <dgm:cxn modelId="{15151C8C-5028-4762-9FFB-340845A6EB7C}" srcId="{266CE465-6E47-4D30-9F20-321BDA416785}" destId="{954B6B6E-5013-4FC5-B954-85B784C34410}" srcOrd="1" destOrd="0" parTransId="{2CEDDB3C-3975-455B-8F30-A19A8B917BC6}" sibTransId="{85750861-A81D-4108-B348-BA203902718C}"/>
    <dgm:cxn modelId="{9C43D6B2-9A67-4484-A72E-E5F2CAA66AE1}" srcId="{266CE465-6E47-4D30-9F20-321BDA416785}" destId="{A0AA737E-C7DF-499B-AAE8-239A12CB7D99}" srcOrd="2" destOrd="0" parTransId="{7168999D-CEEB-4487-9297-EB595A9F1FBD}" sibTransId="{D5FA3098-255F-4291-8BBA-CEA3809AE7E9}"/>
    <dgm:cxn modelId="{80A62ED4-CA20-0F4C-86B4-C3A8E730FF48}" type="presParOf" srcId="{2091EA60-4327-4943-9119-509BC4FD87B8}" destId="{E970DBD3-1779-EA4A-9403-1B604FFECC70}" srcOrd="0" destOrd="0" presId="urn:microsoft.com/office/officeart/2005/8/layout/vList2"/>
    <dgm:cxn modelId="{61B41B8A-30D7-434F-8F47-3BA9251F9577}" type="presParOf" srcId="{2091EA60-4327-4943-9119-509BC4FD87B8}" destId="{1CC53A67-91F0-5B4F-8711-FFCE4BDA5B63}" srcOrd="1" destOrd="0" presId="urn:microsoft.com/office/officeart/2005/8/layout/vList2"/>
    <dgm:cxn modelId="{3206EAC0-C44D-DE40-94C8-3CE04359F0F4}" type="presParOf" srcId="{2091EA60-4327-4943-9119-509BC4FD87B8}" destId="{17518881-CA54-E040-8217-EB3DA21904DE}" srcOrd="2" destOrd="0" presId="urn:microsoft.com/office/officeart/2005/8/layout/vList2"/>
    <dgm:cxn modelId="{E3413D7A-F9F5-8B4C-A3F1-9EAC1CE96664}" type="presParOf" srcId="{2091EA60-4327-4943-9119-509BC4FD87B8}" destId="{BFAAC6CE-4C4F-7948-AF5F-C94DED48F4F4}" srcOrd="3" destOrd="0" presId="urn:microsoft.com/office/officeart/2005/8/layout/vList2"/>
    <dgm:cxn modelId="{E7C192E4-1840-0843-8A3A-81732C6A435E}" type="presParOf" srcId="{2091EA60-4327-4943-9119-509BC4FD87B8}" destId="{DEE96776-447C-3341-9A80-6166E2FB4E0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92B4D8E-1443-4961-9EDC-7F61226FC60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2F936D4-D795-4765-8E5F-A5107D4AE150}">
      <dgm:prSet/>
      <dgm:spPr/>
      <dgm:t>
        <a:bodyPr/>
        <a:lstStyle/>
        <a:p>
          <a:r>
            <a:rPr lang="en-GB"/>
            <a:t>Aggregation should be used when there is no dependency on objects to exist</a:t>
          </a:r>
          <a:endParaRPr lang="en-US"/>
        </a:p>
      </dgm:t>
    </dgm:pt>
    <dgm:pt modelId="{1FAA8265-784B-44A8-9092-E3788954FBF9}" type="parTrans" cxnId="{3825EE75-384D-4945-9BC4-DF6835B000DD}">
      <dgm:prSet/>
      <dgm:spPr/>
      <dgm:t>
        <a:bodyPr/>
        <a:lstStyle/>
        <a:p>
          <a:endParaRPr lang="en-US"/>
        </a:p>
      </dgm:t>
    </dgm:pt>
    <dgm:pt modelId="{1E827342-E79E-43E3-8762-F60C2B01B729}" type="sibTrans" cxnId="{3825EE75-384D-4945-9BC4-DF6835B000DD}">
      <dgm:prSet/>
      <dgm:spPr/>
      <dgm:t>
        <a:bodyPr/>
        <a:lstStyle/>
        <a:p>
          <a:endParaRPr lang="en-US"/>
        </a:p>
      </dgm:t>
    </dgm:pt>
    <dgm:pt modelId="{85D32AA9-9EAF-485E-8BF5-9D8E83AB81D0}">
      <dgm:prSet/>
      <dgm:spPr/>
      <dgm:t>
        <a:bodyPr/>
        <a:lstStyle/>
        <a:p>
          <a:r>
            <a:rPr lang="en-GB"/>
            <a:t>If the lifetime of an object succeeds that of an associated object.</a:t>
          </a:r>
          <a:endParaRPr lang="en-US"/>
        </a:p>
      </dgm:t>
    </dgm:pt>
    <dgm:pt modelId="{A3000080-A0E1-4836-BFDF-01476C941110}" type="parTrans" cxnId="{8E5801A0-1173-47BC-A5D9-D7635F31F835}">
      <dgm:prSet/>
      <dgm:spPr/>
      <dgm:t>
        <a:bodyPr/>
        <a:lstStyle/>
        <a:p>
          <a:endParaRPr lang="en-US"/>
        </a:p>
      </dgm:t>
    </dgm:pt>
    <dgm:pt modelId="{E19ED2B4-E03B-4E5A-8C27-125F58555155}" type="sibTrans" cxnId="{8E5801A0-1173-47BC-A5D9-D7635F31F835}">
      <dgm:prSet/>
      <dgm:spPr/>
      <dgm:t>
        <a:bodyPr/>
        <a:lstStyle/>
        <a:p>
          <a:endParaRPr lang="en-US"/>
        </a:p>
      </dgm:t>
    </dgm:pt>
    <dgm:pt modelId="{1F45126D-BFDF-427F-9CF1-81B87C5F964B}">
      <dgm:prSet/>
      <dgm:spPr/>
      <dgm:t>
        <a:bodyPr/>
        <a:lstStyle/>
        <a:p>
          <a:r>
            <a:rPr lang="en-GB"/>
            <a:t>Passing the instance of the object by reference.</a:t>
          </a:r>
          <a:endParaRPr lang="en-US"/>
        </a:p>
      </dgm:t>
    </dgm:pt>
    <dgm:pt modelId="{1451CCC4-60D7-4257-A930-770DB79C24A6}" type="parTrans" cxnId="{BFDD4200-58A4-474C-BEE1-E6C7E51C545A}">
      <dgm:prSet/>
      <dgm:spPr/>
      <dgm:t>
        <a:bodyPr/>
        <a:lstStyle/>
        <a:p>
          <a:endParaRPr lang="en-US"/>
        </a:p>
      </dgm:t>
    </dgm:pt>
    <dgm:pt modelId="{A46A70C4-1D31-4837-95ED-287667AB8885}" type="sibTrans" cxnId="{BFDD4200-58A4-474C-BEE1-E6C7E51C545A}">
      <dgm:prSet/>
      <dgm:spPr/>
      <dgm:t>
        <a:bodyPr/>
        <a:lstStyle/>
        <a:p>
          <a:endParaRPr lang="en-US"/>
        </a:p>
      </dgm:t>
    </dgm:pt>
    <dgm:pt modelId="{45207A86-F689-460E-A5EC-45A3C06B7762}" type="pres">
      <dgm:prSet presAssocID="{A92B4D8E-1443-4961-9EDC-7F61226FC602}" presName="root" presStyleCnt="0">
        <dgm:presLayoutVars>
          <dgm:dir/>
          <dgm:resizeHandles val="exact"/>
        </dgm:presLayoutVars>
      </dgm:prSet>
      <dgm:spPr/>
    </dgm:pt>
    <dgm:pt modelId="{A5009A9C-A304-4256-8FA8-E125EBE2AFF0}" type="pres">
      <dgm:prSet presAssocID="{52F936D4-D795-4765-8E5F-A5107D4AE150}" presName="compNode" presStyleCnt="0"/>
      <dgm:spPr/>
    </dgm:pt>
    <dgm:pt modelId="{8744DEA0-1770-432A-B517-9929C3ACD354}" type="pres">
      <dgm:prSet presAssocID="{52F936D4-D795-4765-8E5F-A5107D4AE150}" presName="bgRect" presStyleLbl="bgShp" presStyleIdx="0" presStyleCnt="3"/>
      <dgm:spPr/>
    </dgm:pt>
    <dgm:pt modelId="{DAF5A8B6-3E30-4C9E-A331-91C9DB34CDE7}" type="pres">
      <dgm:prSet presAssocID="{52F936D4-D795-4765-8E5F-A5107D4AE15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t"/>
        </a:ext>
      </dgm:extLst>
    </dgm:pt>
    <dgm:pt modelId="{EA0B68DB-1876-4302-8D46-5994D082749A}" type="pres">
      <dgm:prSet presAssocID="{52F936D4-D795-4765-8E5F-A5107D4AE150}" presName="spaceRect" presStyleCnt="0"/>
      <dgm:spPr/>
    </dgm:pt>
    <dgm:pt modelId="{99AEF085-76B4-4385-BFF3-F9707373DE6A}" type="pres">
      <dgm:prSet presAssocID="{52F936D4-D795-4765-8E5F-A5107D4AE150}" presName="parTx" presStyleLbl="revTx" presStyleIdx="0" presStyleCnt="3">
        <dgm:presLayoutVars>
          <dgm:chMax val="0"/>
          <dgm:chPref val="0"/>
        </dgm:presLayoutVars>
      </dgm:prSet>
      <dgm:spPr/>
    </dgm:pt>
    <dgm:pt modelId="{4B121D86-E6E5-4A6C-9EEA-96974D93FC42}" type="pres">
      <dgm:prSet presAssocID="{1E827342-E79E-43E3-8762-F60C2B01B729}" presName="sibTrans" presStyleCnt="0"/>
      <dgm:spPr/>
    </dgm:pt>
    <dgm:pt modelId="{04B9BBAC-73A5-4E91-AD35-C4ED8CF22663}" type="pres">
      <dgm:prSet presAssocID="{85D32AA9-9EAF-485E-8BF5-9D8E83AB81D0}" presName="compNode" presStyleCnt="0"/>
      <dgm:spPr/>
    </dgm:pt>
    <dgm:pt modelId="{CD5C2E9E-1E70-4034-B66A-599796F476A0}" type="pres">
      <dgm:prSet presAssocID="{85D32AA9-9EAF-485E-8BF5-9D8E83AB81D0}" presName="bgRect" presStyleLbl="bgShp" presStyleIdx="1" presStyleCnt="3"/>
      <dgm:spPr/>
    </dgm:pt>
    <dgm:pt modelId="{4BE98A0B-F9E7-439D-8017-9ABE565A5AD8}" type="pres">
      <dgm:prSet presAssocID="{85D32AA9-9EAF-485E-8BF5-9D8E83AB81D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ed"/>
        </a:ext>
      </dgm:extLst>
    </dgm:pt>
    <dgm:pt modelId="{F3669202-FCDE-46F6-9620-D4C0859EA5E9}" type="pres">
      <dgm:prSet presAssocID="{85D32AA9-9EAF-485E-8BF5-9D8E83AB81D0}" presName="spaceRect" presStyleCnt="0"/>
      <dgm:spPr/>
    </dgm:pt>
    <dgm:pt modelId="{653F2C49-F700-4E5A-AFD3-989835AC37E3}" type="pres">
      <dgm:prSet presAssocID="{85D32AA9-9EAF-485E-8BF5-9D8E83AB81D0}" presName="parTx" presStyleLbl="revTx" presStyleIdx="1" presStyleCnt="3">
        <dgm:presLayoutVars>
          <dgm:chMax val="0"/>
          <dgm:chPref val="0"/>
        </dgm:presLayoutVars>
      </dgm:prSet>
      <dgm:spPr/>
    </dgm:pt>
    <dgm:pt modelId="{47160BB1-D146-4AFD-9F5A-3367946080EB}" type="pres">
      <dgm:prSet presAssocID="{E19ED2B4-E03B-4E5A-8C27-125F58555155}" presName="sibTrans" presStyleCnt="0"/>
      <dgm:spPr/>
    </dgm:pt>
    <dgm:pt modelId="{E0C4B8E1-C74A-4023-B8A3-DB7A925DB1D2}" type="pres">
      <dgm:prSet presAssocID="{1F45126D-BFDF-427F-9CF1-81B87C5F964B}" presName="compNode" presStyleCnt="0"/>
      <dgm:spPr/>
    </dgm:pt>
    <dgm:pt modelId="{AB4DE97E-FAE4-418C-AC5C-7050CADC20BE}" type="pres">
      <dgm:prSet presAssocID="{1F45126D-BFDF-427F-9CF1-81B87C5F964B}" presName="bgRect" presStyleLbl="bgShp" presStyleIdx="2" presStyleCnt="3"/>
      <dgm:spPr/>
    </dgm:pt>
    <dgm:pt modelId="{FE2BC561-198F-4667-84A1-DDBDE55A6B4E}" type="pres">
      <dgm:prSet presAssocID="{1F45126D-BFDF-427F-9CF1-81B87C5F964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E5FE908-CAEB-4479-BDE1-B69676E76254}" type="pres">
      <dgm:prSet presAssocID="{1F45126D-BFDF-427F-9CF1-81B87C5F964B}" presName="spaceRect" presStyleCnt="0"/>
      <dgm:spPr/>
    </dgm:pt>
    <dgm:pt modelId="{4832B4CF-DFA5-4583-B1C1-A108C223A45A}" type="pres">
      <dgm:prSet presAssocID="{1F45126D-BFDF-427F-9CF1-81B87C5F964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FDD4200-58A4-474C-BEE1-E6C7E51C545A}" srcId="{A92B4D8E-1443-4961-9EDC-7F61226FC602}" destId="{1F45126D-BFDF-427F-9CF1-81B87C5F964B}" srcOrd="2" destOrd="0" parTransId="{1451CCC4-60D7-4257-A930-770DB79C24A6}" sibTransId="{A46A70C4-1D31-4837-95ED-287667AB8885}"/>
    <dgm:cxn modelId="{6DCEC864-5DFC-40D2-959D-9F77F2DFBFC6}" type="presOf" srcId="{A92B4D8E-1443-4961-9EDC-7F61226FC602}" destId="{45207A86-F689-460E-A5EC-45A3C06B7762}" srcOrd="0" destOrd="0" presId="urn:microsoft.com/office/officeart/2018/2/layout/IconVerticalSolidList"/>
    <dgm:cxn modelId="{E3FA0F6E-3BB1-41DE-89DB-BFB1EFE9CEF2}" type="presOf" srcId="{85D32AA9-9EAF-485E-8BF5-9D8E83AB81D0}" destId="{653F2C49-F700-4E5A-AFD3-989835AC37E3}" srcOrd="0" destOrd="0" presId="urn:microsoft.com/office/officeart/2018/2/layout/IconVerticalSolidList"/>
    <dgm:cxn modelId="{3825EE75-384D-4945-9BC4-DF6835B000DD}" srcId="{A92B4D8E-1443-4961-9EDC-7F61226FC602}" destId="{52F936D4-D795-4765-8E5F-A5107D4AE150}" srcOrd="0" destOrd="0" parTransId="{1FAA8265-784B-44A8-9092-E3788954FBF9}" sibTransId="{1E827342-E79E-43E3-8762-F60C2B01B729}"/>
    <dgm:cxn modelId="{8E5801A0-1173-47BC-A5D9-D7635F31F835}" srcId="{A92B4D8E-1443-4961-9EDC-7F61226FC602}" destId="{85D32AA9-9EAF-485E-8BF5-9D8E83AB81D0}" srcOrd="1" destOrd="0" parTransId="{A3000080-A0E1-4836-BFDF-01476C941110}" sibTransId="{E19ED2B4-E03B-4E5A-8C27-125F58555155}"/>
    <dgm:cxn modelId="{158BC3B8-46E3-4B24-96C3-375570D73AC2}" type="presOf" srcId="{52F936D4-D795-4765-8E5F-A5107D4AE150}" destId="{99AEF085-76B4-4385-BFF3-F9707373DE6A}" srcOrd="0" destOrd="0" presId="urn:microsoft.com/office/officeart/2018/2/layout/IconVerticalSolidList"/>
    <dgm:cxn modelId="{68E96BD5-12EE-4DD9-B602-43F2FB2B2A2B}" type="presOf" srcId="{1F45126D-BFDF-427F-9CF1-81B87C5F964B}" destId="{4832B4CF-DFA5-4583-B1C1-A108C223A45A}" srcOrd="0" destOrd="0" presId="urn:microsoft.com/office/officeart/2018/2/layout/IconVerticalSolidList"/>
    <dgm:cxn modelId="{EB9A04DA-5429-4738-8BA3-4ECD280E0CF8}" type="presParOf" srcId="{45207A86-F689-460E-A5EC-45A3C06B7762}" destId="{A5009A9C-A304-4256-8FA8-E125EBE2AFF0}" srcOrd="0" destOrd="0" presId="urn:microsoft.com/office/officeart/2018/2/layout/IconVerticalSolidList"/>
    <dgm:cxn modelId="{2B552603-9C00-46DC-8DE6-BADC1AEBA454}" type="presParOf" srcId="{A5009A9C-A304-4256-8FA8-E125EBE2AFF0}" destId="{8744DEA0-1770-432A-B517-9929C3ACD354}" srcOrd="0" destOrd="0" presId="urn:microsoft.com/office/officeart/2018/2/layout/IconVerticalSolidList"/>
    <dgm:cxn modelId="{64E03D96-60BC-4D4A-9B58-3373BBC5CE94}" type="presParOf" srcId="{A5009A9C-A304-4256-8FA8-E125EBE2AFF0}" destId="{DAF5A8B6-3E30-4C9E-A331-91C9DB34CDE7}" srcOrd="1" destOrd="0" presId="urn:microsoft.com/office/officeart/2018/2/layout/IconVerticalSolidList"/>
    <dgm:cxn modelId="{A404C552-45EF-4038-8B32-7783D1895FFA}" type="presParOf" srcId="{A5009A9C-A304-4256-8FA8-E125EBE2AFF0}" destId="{EA0B68DB-1876-4302-8D46-5994D082749A}" srcOrd="2" destOrd="0" presId="urn:microsoft.com/office/officeart/2018/2/layout/IconVerticalSolidList"/>
    <dgm:cxn modelId="{5D9F22B8-F8D3-4830-A4F4-13B5E6821F98}" type="presParOf" srcId="{A5009A9C-A304-4256-8FA8-E125EBE2AFF0}" destId="{99AEF085-76B4-4385-BFF3-F9707373DE6A}" srcOrd="3" destOrd="0" presId="urn:microsoft.com/office/officeart/2018/2/layout/IconVerticalSolidList"/>
    <dgm:cxn modelId="{98B1BBFF-71AA-432A-A705-D7162C3BAE2C}" type="presParOf" srcId="{45207A86-F689-460E-A5EC-45A3C06B7762}" destId="{4B121D86-E6E5-4A6C-9EEA-96974D93FC42}" srcOrd="1" destOrd="0" presId="urn:microsoft.com/office/officeart/2018/2/layout/IconVerticalSolidList"/>
    <dgm:cxn modelId="{D2C914B0-E64D-4945-9133-5124382E0682}" type="presParOf" srcId="{45207A86-F689-460E-A5EC-45A3C06B7762}" destId="{04B9BBAC-73A5-4E91-AD35-C4ED8CF22663}" srcOrd="2" destOrd="0" presId="urn:microsoft.com/office/officeart/2018/2/layout/IconVerticalSolidList"/>
    <dgm:cxn modelId="{DC85D482-2E72-459F-BD0D-E45D87CDAB8D}" type="presParOf" srcId="{04B9BBAC-73A5-4E91-AD35-C4ED8CF22663}" destId="{CD5C2E9E-1E70-4034-B66A-599796F476A0}" srcOrd="0" destOrd="0" presId="urn:microsoft.com/office/officeart/2018/2/layout/IconVerticalSolidList"/>
    <dgm:cxn modelId="{962B3A48-E03C-4370-ACD8-A7DC28A0EAA7}" type="presParOf" srcId="{04B9BBAC-73A5-4E91-AD35-C4ED8CF22663}" destId="{4BE98A0B-F9E7-439D-8017-9ABE565A5AD8}" srcOrd="1" destOrd="0" presId="urn:microsoft.com/office/officeart/2018/2/layout/IconVerticalSolidList"/>
    <dgm:cxn modelId="{0A70FB14-0D2F-4027-8420-583D3CD55DCE}" type="presParOf" srcId="{04B9BBAC-73A5-4E91-AD35-C4ED8CF22663}" destId="{F3669202-FCDE-46F6-9620-D4C0859EA5E9}" srcOrd="2" destOrd="0" presId="urn:microsoft.com/office/officeart/2018/2/layout/IconVerticalSolidList"/>
    <dgm:cxn modelId="{A5B68D36-B68C-45AA-9413-14EB6540CF2A}" type="presParOf" srcId="{04B9BBAC-73A5-4E91-AD35-C4ED8CF22663}" destId="{653F2C49-F700-4E5A-AFD3-989835AC37E3}" srcOrd="3" destOrd="0" presId="urn:microsoft.com/office/officeart/2018/2/layout/IconVerticalSolidList"/>
    <dgm:cxn modelId="{C5E93BAF-BBF6-4331-B6E4-55C5A2393896}" type="presParOf" srcId="{45207A86-F689-460E-A5EC-45A3C06B7762}" destId="{47160BB1-D146-4AFD-9F5A-3367946080EB}" srcOrd="3" destOrd="0" presId="urn:microsoft.com/office/officeart/2018/2/layout/IconVerticalSolidList"/>
    <dgm:cxn modelId="{52E078C2-2081-4A93-84D1-70323CE10EDD}" type="presParOf" srcId="{45207A86-F689-460E-A5EC-45A3C06B7762}" destId="{E0C4B8E1-C74A-4023-B8A3-DB7A925DB1D2}" srcOrd="4" destOrd="0" presId="urn:microsoft.com/office/officeart/2018/2/layout/IconVerticalSolidList"/>
    <dgm:cxn modelId="{3ECD0D3F-2659-4F86-A7C8-21C2B77FA0DC}" type="presParOf" srcId="{E0C4B8E1-C74A-4023-B8A3-DB7A925DB1D2}" destId="{AB4DE97E-FAE4-418C-AC5C-7050CADC20BE}" srcOrd="0" destOrd="0" presId="urn:microsoft.com/office/officeart/2018/2/layout/IconVerticalSolidList"/>
    <dgm:cxn modelId="{EAD662DE-5054-4002-BB60-D41538A895FD}" type="presParOf" srcId="{E0C4B8E1-C74A-4023-B8A3-DB7A925DB1D2}" destId="{FE2BC561-198F-4667-84A1-DDBDE55A6B4E}" srcOrd="1" destOrd="0" presId="urn:microsoft.com/office/officeart/2018/2/layout/IconVerticalSolidList"/>
    <dgm:cxn modelId="{520E91C3-918D-4D47-AB33-1B3BB8AD13E3}" type="presParOf" srcId="{E0C4B8E1-C74A-4023-B8A3-DB7A925DB1D2}" destId="{9E5FE908-CAEB-4479-BDE1-B69676E76254}" srcOrd="2" destOrd="0" presId="urn:microsoft.com/office/officeart/2018/2/layout/IconVerticalSolidList"/>
    <dgm:cxn modelId="{80D372E9-444B-4A5C-8CD8-AAB0C322CFF9}" type="presParOf" srcId="{E0C4B8E1-C74A-4023-B8A3-DB7A925DB1D2}" destId="{4832B4CF-DFA5-4583-B1C1-A108C223A4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56178FD-3BC8-413C-AF47-683B39FEB70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2561168-5459-4CD9-A0AA-D51D9028623B}">
      <dgm:prSet/>
      <dgm:spPr/>
      <dgm:t>
        <a:bodyPr/>
        <a:lstStyle/>
        <a:p>
          <a:r>
            <a:rPr lang="en-US"/>
            <a:t>Sometimes we need to construct complex concepts in our code</a:t>
          </a:r>
        </a:p>
      </dgm:t>
    </dgm:pt>
    <dgm:pt modelId="{A44ED499-0CE5-402F-9A68-FF7FA5CF7AFF}" type="parTrans" cxnId="{7E7E832A-462A-456A-931E-4FABAAA23FCE}">
      <dgm:prSet/>
      <dgm:spPr/>
      <dgm:t>
        <a:bodyPr/>
        <a:lstStyle/>
        <a:p>
          <a:endParaRPr lang="en-US"/>
        </a:p>
      </dgm:t>
    </dgm:pt>
    <dgm:pt modelId="{F0A32A03-54E9-43C9-870C-5CEF3A1511C9}" type="sibTrans" cxnId="{7E7E832A-462A-456A-931E-4FABAAA23FCE}">
      <dgm:prSet/>
      <dgm:spPr/>
      <dgm:t>
        <a:bodyPr/>
        <a:lstStyle/>
        <a:p>
          <a:endParaRPr lang="en-US"/>
        </a:p>
      </dgm:t>
    </dgm:pt>
    <dgm:pt modelId="{54F52693-F24C-459D-AF38-8C0FE6B39957}">
      <dgm:prSet/>
      <dgm:spPr/>
      <dgm:t>
        <a:bodyPr/>
        <a:lstStyle/>
        <a:p>
          <a:r>
            <a:rPr lang="en-US"/>
            <a:t>This requires careful consideration of the parts of that concept</a:t>
          </a:r>
        </a:p>
      </dgm:t>
    </dgm:pt>
    <dgm:pt modelId="{270B5649-F4AE-45FD-BC30-3EC40027B589}" type="parTrans" cxnId="{22FE68AC-5C5C-4086-8919-57333C4E958E}">
      <dgm:prSet/>
      <dgm:spPr/>
      <dgm:t>
        <a:bodyPr/>
        <a:lstStyle/>
        <a:p>
          <a:endParaRPr lang="en-US"/>
        </a:p>
      </dgm:t>
    </dgm:pt>
    <dgm:pt modelId="{649A265F-431C-4EC6-B143-E2884861FC9E}" type="sibTrans" cxnId="{22FE68AC-5C5C-4086-8919-57333C4E958E}">
      <dgm:prSet/>
      <dgm:spPr/>
      <dgm:t>
        <a:bodyPr/>
        <a:lstStyle/>
        <a:p>
          <a:endParaRPr lang="en-US"/>
        </a:p>
      </dgm:t>
    </dgm:pt>
    <dgm:pt modelId="{6EF8247A-8103-4D94-AE56-EB7F4CF9562C}">
      <dgm:prSet/>
      <dgm:spPr/>
      <dgm:t>
        <a:bodyPr/>
        <a:lstStyle/>
        <a:p>
          <a:r>
            <a:rPr lang="en-US"/>
            <a:t>There are instances where we would need many parts to work in tandem with one another</a:t>
          </a:r>
        </a:p>
      </dgm:t>
    </dgm:pt>
    <dgm:pt modelId="{ECB09F2D-BBC6-42F2-B5CA-44BCD3434016}" type="parTrans" cxnId="{4E5C4EA6-E4BA-468D-87EB-C4708DB3860D}">
      <dgm:prSet/>
      <dgm:spPr/>
      <dgm:t>
        <a:bodyPr/>
        <a:lstStyle/>
        <a:p>
          <a:endParaRPr lang="en-US"/>
        </a:p>
      </dgm:t>
    </dgm:pt>
    <dgm:pt modelId="{7BDF8665-ABDB-4B7F-BF8B-0A7082E01C4F}" type="sibTrans" cxnId="{4E5C4EA6-E4BA-468D-87EB-C4708DB3860D}">
      <dgm:prSet/>
      <dgm:spPr/>
      <dgm:t>
        <a:bodyPr/>
        <a:lstStyle/>
        <a:p>
          <a:endParaRPr lang="en-US"/>
        </a:p>
      </dgm:t>
    </dgm:pt>
    <dgm:pt modelId="{AE3C231F-311E-4EF9-98FA-735B4CE2BEB9}" type="pres">
      <dgm:prSet presAssocID="{D56178FD-3BC8-413C-AF47-683B39FEB706}" presName="root" presStyleCnt="0">
        <dgm:presLayoutVars>
          <dgm:dir/>
          <dgm:resizeHandles val="exact"/>
        </dgm:presLayoutVars>
      </dgm:prSet>
      <dgm:spPr/>
    </dgm:pt>
    <dgm:pt modelId="{A390EABA-03E9-43C7-BC5F-39A86872112A}" type="pres">
      <dgm:prSet presAssocID="{D2561168-5459-4CD9-A0AA-D51D9028623B}" presName="compNode" presStyleCnt="0"/>
      <dgm:spPr/>
    </dgm:pt>
    <dgm:pt modelId="{59625BB8-1568-44E2-BA72-B697B1D113E2}" type="pres">
      <dgm:prSet presAssocID="{D2561168-5459-4CD9-A0AA-D51D9028623B}" presName="bgRect" presStyleLbl="bgShp" presStyleIdx="0" presStyleCnt="3"/>
      <dgm:spPr/>
    </dgm:pt>
    <dgm:pt modelId="{872C4478-9F87-48E5-A555-3BA0220B6C4C}" type="pres">
      <dgm:prSet presAssocID="{D2561168-5459-4CD9-A0AA-D51D9028623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F769A7C-E93A-43E4-84F9-11346FE89D9F}" type="pres">
      <dgm:prSet presAssocID="{D2561168-5459-4CD9-A0AA-D51D9028623B}" presName="spaceRect" presStyleCnt="0"/>
      <dgm:spPr/>
    </dgm:pt>
    <dgm:pt modelId="{AE4D058D-5D59-435E-8339-D1EDD98F63F8}" type="pres">
      <dgm:prSet presAssocID="{D2561168-5459-4CD9-A0AA-D51D9028623B}" presName="parTx" presStyleLbl="revTx" presStyleIdx="0" presStyleCnt="3">
        <dgm:presLayoutVars>
          <dgm:chMax val="0"/>
          <dgm:chPref val="0"/>
        </dgm:presLayoutVars>
      </dgm:prSet>
      <dgm:spPr/>
    </dgm:pt>
    <dgm:pt modelId="{CEB587F5-F329-4661-AE00-B3ECDAF1C04C}" type="pres">
      <dgm:prSet presAssocID="{F0A32A03-54E9-43C9-870C-5CEF3A1511C9}" presName="sibTrans" presStyleCnt="0"/>
      <dgm:spPr/>
    </dgm:pt>
    <dgm:pt modelId="{E00D35C0-D06A-4354-B7A4-A672DFC9A17D}" type="pres">
      <dgm:prSet presAssocID="{54F52693-F24C-459D-AF38-8C0FE6B39957}" presName="compNode" presStyleCnt="0"/>
      <dgm:spPr/>
    </dgm:pt>
    <dgm:pt modelId="{3B7CBF7E-1BEF-463C-9877-739C07FCDB52}" type="pres">
      <dgm:prSet presAssocID="{54F52693-F24C-459D-AF38-8C0FE6B39957}" presName="bgRect" presStyleLbl="bgShp" presStyleIdx="1" presStyleCnt="3"/>
      <dgm:spPr/>
    </dgm:pt>
    <dgm:pt modelId="{66828FDE-8C7D-4B31-B60B-471D937603BF}" type="pres">
      <dgm:prSet presAssocID="{54F52693-F24C-459D-AF38-8C0FE6B3995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A1B0A8E-CBCA-4954-BD1A-C79360E028B3}" type="pres">
      <dgm:prSet presAssocID="{54F52693-F24C-459D-AF38-8C0FE6B39957}" presName="spaceRect" presStyleCnt="0"/>
      <dgm:spPr/>
    </dgm:pt>
    <dgm:pt modelId="{FCFB7174-511D-4E82-94D3-D5C47E9C1C8A}" type="pres">
      <dgm:prSet presAssocID="{54F52693-F24C-459D-AF38-8C0FE6B39957}" presName="parTx" presStyleLbl="revTx" presStyleIdx="1" presStyleCnt="3">
        <dgm:presLayoutVars>
          <dgm:chMax val="0"/>
          <dgm:chPref val="0"/>
        </dgm:presLayoutVars>
      </dgm:prSet>
      <dgm:spPr/>
    </dgm:pt>
    <dgm:pt modelId="{70B04CB3-8AD7-416A-8686-0D63855B75D2}" type="pres">
      <dgm:prSet presAssocID="{649A265F-431C-4EC6-B143-E2884861FC9E}" presName="sibTrans" presStyleCnt="0"/>
      <dgm:spPr/>
    </dgm:pt>
    <dgm:pt modelId="{BCB12C9C-54A0-45C7-A438-30687D337344}" type="pres">
      <dgm:prSet presAssocID="{6EF8247A-8103-4D94-AE56-EB7F4CF9562C}" presName="compNode" presStyleCnt="0"/>
      <dgm:spPr/>
    </dgm:pt>
    <dgm:pt modelId="{5AC24D6E-BDF3-4D48-A0F9-64F8E168C64E}" type="pres">
      <dgm:prSet presAssocID="{6EF8247A-8103-4D94-AE56-EB7F4CF9562C}" presName="bgRect" presStyleLbl="bgShp" presStyleIdx="2" presStyleCnt="3"/>
      <dgm:spPr/>
    </dgm:pt>
    <dgm:pt modelId="{4D6F11F1-F641-46F8-ADC1-7CFC9A0F61D9}" type="pres">
      <dgm:prSet presAssocID="{6EF8247A-8103-4D94-AE56-EB7F4CF9562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A8F6D64-1E5F-4CA5-927C-39B5236DBBD8}" type="pres">
      <dgm:prSet presAssocID="{6EF8247A-8103-4D94-AE56-EB7F4CF9562C}" presName="spaceRect" presStyleCnt="0"/>
      <dgm:spPr/>
    </dgm:pt>
    <dgm:pt modelId="{FEAAB67D-8867-451E-B8C1-90B175F8A30E}" type="pres">
      <dgm:prSet presAssocID="{6EF8247A-8103-4D94-AE56-EB7F4CF9562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E7E832A-462A-456A-931E-4FABAAA23FCE}" srcId="{D56178FD-3BC8-413C-AF47-683B39FEB706}" destId="{D2561168-5459-4CD9-A0AA-D51D9028623B}" srcOrd="0" destOrd="0" parTransId="{A44ED499-0CE5-402F-9A68-FF7FA5CF7AFF}" sibTransId="{F0A32A03-54E9-43C9-870C-5CEF3A1511C9}"/>
    <dgm:cxn modelId="{E1E3D896-D305-45E9-8292-03CAACF0A428}" type="presOf" srcId="{D2561168-5459-4CD9-A0AA-D51D9028623B}" destId="{AE4D058D-5D59-435E-8339-D1EDD98F63F8}" srcOrd="0" destOrd="0" presId="urn:microsoft.com/office/officeart/2018/2/layout/IconVerticalSolidList"/>
    <dgm:cxn modelId="{4E5C4EA6-E4BA-468D-87EB-C4708DB3860D}" srcId="{D56178FD-3BC8-413C-AF47-683B39FEB706}" destId="{6EF8247A-8103-4D94-AE56-EB7F4CF9562C}" srcOrd="2" destOrd="0" parTransId="{ECB09F2D-BBC6-42F2-B5CA-44BCD3434016}" sibTransId="{7BDF8665-ABDB-4B7F-BF8B-0A7082E01C4F}"/>
    <dgm:cxn modelId="{0FACD3A7-F316-4AF5-BEB4-D83CCAD90B21}" type="presOf" srcId="{D56178FD-3BC8-413C-AF47-683B39FEB706}" destId="{AE3C231F-311E-4EF9-98FA-735B4CE2BEB9}" srcOrd="0" destOrd="0" presId="urn:microsoft.com/office/officeart/2018/2/layout/IconVerticalSolidList"/>
    <dgm:cxn modelId="{22FE68AC-5C5C-4086-8919-57333C4E958E}" srcId="{D56178FD-3BC8-413C-AF47-683B39FEB706}" destId="{54F52693-F24C-459D-AF38-8C0FE6B39957}" srcOrd="1" destOrd="0" parTransId="{270B5649-F4AE-45FD-BC30-3EC40027B589}" sibTransId="{649A265F-431C-4EC6-B143-E2884861FC9E}"/>
    <dgm:cxn modelId="{815821BF-7E0A-4741-8C3E-B03472B656B4}" type="presOf" srcId="{6EF8247A-8103-4D94-AE56-EB7F4CF9562C}" destId="{FEAAB67D-8867-451E-B8C1-90B175F8A30E}" srcOrd="0" destOrd="0" presId="urn:microsoft.com/office/officeart/2018/2/layout/IconVerticalSolidList"/>
    <dgm:cxn modelId="{BF49EDC4-BDBE-48EE-81C6-3E0F29F946E7}" type="presOf" srcId="{54F52693-F24C-459D-AF38-8C0FE6B39957}" destId="{FCFB7174-511D-4E82-94D3-D5C47E9C1C8A}" srcOrd="0" destOrd="0" presId="urn:microsoft.com/office/officeart/2018/2/layout/IconVerticalSolidList"/>
    <dgm:cxn modelId="{AE2D4EF7-DB1D-4423-B2B7-36ADFCE8E8A5}" type="presParOf" srcId="{AE3C231F-311E-4EF9-98FA-735B4CE2BEB9}" destId="{A390EABA-03E9-43C7-BC5F-39A86872112A}" srcOrd="0" destOrd="0" presId="urn:microsoft.com/office/officeart/2018/2/layout/IconVerticalSolidList"/>
    <dgm:cxn modelId="{34956D7C-A4D3-407F-A65E-A4A9BDE65591}" type="presParOf" srcId="{A390EABA-03E9-43C7-BC5F-39A86872112A}" destId="{59625BB8-1568-44E2-BA72-B697B1D113E2}" srcOrd="0" destOrd="0" presId="urn:microsoft.com/office/officeart/2018/2/layout/IconVerticalSolidList"/>
    <dgm:cxn modelId="{5A668AB8-0F9A-4D35-82B0-EBE23DD68484}" type="presParOf" srcId="{A390EABA-03E9-43C7-BC5F-39A86872112A}" destId="{872C4478-9F87-48E5-A555-3BA0220B6C4C}" srcOrd="1" destOrd="0" presId="urn:microsoft.com/office/officeart/2018/2/layout/IconVerticalSolidList"/>
    <dgm:cxn modelId="{B22A0D3C-6002-4CAF-9C35-5F7C699E39BC}" type="presParOf" srcId="{A390EABA-03E9-43C7-BC5F-39A86872112A}" destId="{AF769A7C-E93A-43E4-84F9-11346FE89D9F}" srcOrd="2" destOrd="0" presId="urn:microsoft.com/office/officeart/2018/2/layout/IconVerticalSolidList"/>
    <dgm:cxn modelId="{65DACCD4-56C0-4B1E-8CBF-4222B0A49549}" type="presParOf" srcId="{A390EABA-03E9-43C7-BC5F-39A86872112A}" destId="{AE4D058D-5D59-435E-8339-D1EDD98F63F8}" srcOrd="3" destOrd="0" presId="urn:microsoft.com/office/officeart/2018/2/layout/IconVerticalSolidList"/>
    <dgm:cxn modelId="{F5C4F156-A650-47C0-8561-8F02B03AD416}" type="presParOf" srcId="{AE3C231F-311E-4EF9-98FA-735B4CE2BEB9}" destId="{CEB587F5-F329-4661-AE00-B3ECDAF1C04C}" srcOrd="1" destOrd="0" presId="urn:microsoft.com/office/officeart/2018/2/layout/IconVerticalSolidList"/>
    <dgm:cxn modelId="{FC7E0293-E5E3-41BB-8521-EA24EFC9856A}" type="presParOf" srcId="{AE3C231F-311E-4EF9-98FA-735B4CE2BEB9}" destId="{E00D35C0-D06A-4354-B7A4-A672DFC9A17D}" srcOrd="2" destOrd="0" presId="urn:microsoft.com/office/officeart/2018/2/layout/IconVerticalSolidList"/>
    <dgm:cxn modelId="{C89B9F6C-6DA0-406B-A83B-631BC9DE09AC}" type="presParOf" srcId="{E00D35C0-D06A-4354-B7A4-A672DFC9A17D}" destId="{3B7CBF7E-1BEF-463C-9877-739C07FCDB52}" srcOrd="0" destOrd="0" presId="urn:microsoft.com/office/officeart/2018/2/layout/IconVerticalSolidList"/>
    <dgm:cxn modelId="{878DC8BD-BE44-4629-8E1F-EA8D10D2E19E}" type="presParOf" srcId="{E00D35C0-D06A-4354-B7A4-A672DFC9A17D}" destId="{66828FDE-8C7D-4B31-B60B-471D937603BF}" srcOrd="1" destOrd="0" presId="urn:microsoft.com/office/officeart/2018/2/layout/IconVerticalSolidList"/>
    <dgm:cxn modelId="{899E0044-CDA9-44C6-BBD3-C93634DE9DDC}" type="presParOf" srcId="{E00D35C0-D06A-4354-B7A4-A672DFC9A17D}" destId="{6A1B0A8E-CBCA-4954-BD1A-C79360E028B3}" srcOrd="2" destOrd="0" presId="urn:microsoft.com/office/officeart/2018/2/layout/IconVerticalSolidList"/>
    <dgm:cxn modelId="{FD0F4DFB-9E77-4148-A88B-F79F441D1C0B}" type="presParOf" srcId="{E00D35C0-D06A-4354-B7A4-A672DFC9A17D}" destId="{FCFB7174-511D-4E82-94D3-D5C47E9C1C8A}" srcOrd="3" destOrd="0" presId="urn:microsoft.com/office/officeart/2018/2/layout/IconVerticalSolidList"/>
    <dgm:cxn modelId="{E0F5EFDC-5733-46FD-A8F0-77E68E62E665}" type="presParOf" srcId="{AE3C231F-311E-4EF9-98FA-735B4CE2BEB9}" destId="{70B04CB3-8AD7-416A-8686-0D63855B75D2}" srcOrd="3" destOrd="0" presId="urn:microsoft.com/office/officeart/2018/2/layout/IconVerticalSolidList"/>
    <dgm:cxn modelId="{B161FE64-5377-4335-8DB3-48706BDD6B3E}" type="presParOf" srcId="{AE3C231F-311E-4EF9-98FA-735B4CE2BEB9}" destId="{BCB12C9C-54A0-45C7-A438-30687D337344}" srcOrd="4" destOrd="0" presId="urn:microsoft.com/office/officeart/2018/2/layout/IconVerticalSolidList"/>
    <dgm:cxn modelId="{AC95D9F9-C9C9-4AB3-A49D-F8E4ADE73810}" type="presParOf" srcId="{BCB12C9C-54A0-45C7-A438-30687D337344}" destId="{5AC24D6E-BDF3-4D48-A0F9-64F8E168C64E}" srcOrd="0" destOrd="0" presId="urn:microsoft.com/office/officeart/2018/2/layout/IconVerticalSolidList"/>
    <dgm:cxn modelId="{E058AC36-7FCD-4182-B7FB-F06815FC9179}" type="presParOf" srcId="{BCB12C9C-54A0-45C7-A438-30687D337344}" destId="{4D6F11F1-F641-46F8-ADC1-7CFC9A0F61D9}" srcOrd="1" destOrd="0" presId="urn:microsoft.com/office/officeart/2018/2/layout/IconVerticalSolidList"/>
    <dgm:cxn modelId="{AF45DB3F-F8A1-4AD4-9383-99CB43418099}" type="presParOf" srcId="{BCB12C9C-54A0-45C7-A438-30687D337344}" destId="{2A8F6D64-1E5F-4CA5-927C-39B5236DBBD8}" srcOrd="2" destOrd="0" presId="urn:microsoft.com/office/officeart/2018/2/layout/IconVerticalSolidList"/>
    <dgm:cxn modelId="{F19D3965-60A3-4BBF-9BCA-CBEC70E8FF84}" type="presParOf" srcId="{BCB12C9C-54A0-45C7-A438-30687D337344}" destId="{FEAAB67D-8867-451E-B8C1-90B175F8A30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E4922FA-9D1A-4257-B774-AF77F86A9442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28FBCF0-95B9-44A5-AE57-D814C8E323F4}">
      <dgm:prSet/>
      <dgm:spPr/>
      <dgm:t>
        <a:bodyPr/>
        <a:lstStyle/>
        <a:p>
          <a:r>
            <a:rPr lang="en-US"/>
            <a:t>Inheritance provides us with a mechanism for providing more specialized classes</a:t>
          </a:r>
        </a:p>
      </dgm:t>
    </dgm:pt>
    <dgm:pt modelId="{CC60C1F3-C302-45E7-B99F-0CE2DEDAAD73}" type="parTrans" cxnId="{2582D3E1-AC4B-403D-9502-BDF749732929}">
      <dgm:prSet/>
      <dgm:spPr/>
      <dgm:t>
        <a:bodyPr/>
        <a:lstStyle/>
        <a:p>
          <a:endParaRPr lang="en-US"/>
        </a:p>
      </dgm:t>
    </dgm:pt>
    <dgm:pt modelId="{BA4EC9F7-5D41-4779-8765-7F55FCA636AA}" type="sibTrans" cxnId="{2582D3E1-AC4B-403D-9502-BDF749732929}">
      <dgm:prSet/>
      <dgm:spPr/>
      <dgm:t>
        <a:bodyPr/>
        <a:lstStyle/>
        <a:p>
          <a:endParaRPr lang="en-US"/>
        </a:p>
      </dgm:t>
    </dgm:pt>
    <dgm:pt modelId="{481EF964-A942-4491-92A8-F6739E5EB573}">
      <dgm:prSet/>
      <dgm:spPr/>
      <dgm:t>
        <a:bodyPr/>
        <a:lstStyle/>
        <a:p>
          <a:r>
            <a:rPr lang="en-US"/>
            <a:t>This approach permits the extension of basic concepts</a:t>
          </a:r>
        </a:p>
      </dgm:t>
    </dgm:pt>
    <dgm:pt modelId="{84C25F83-9E1E-4279-ADB1-6BA784CD873E}" type="parTrans" cxnId="{5C261EB7-B1CD-4A1D-9A71-1053292D5E07}">
      <dgm:prSet/>
      <dgm:spPr/>
      <dgm:t>
        <a:bodyPr/>
        <a:lstStyle/>
        <a:p>
          <a:endParaRPr lang="en-US"/>
        </a:p>
      </dgm:t>
    </dgm:pt>
    <dgm:pt modelId="{BA3620AA-D3AE-4459-BFE8-FD85AEC1C092}" type="sibTrans" cxnId="{5C261EB7-B1CD-4A1D-9A71-1053292D5E07}">
      <dgm:prSet/>
      <dgm:spPr/>
      <dgm:t>
        <a:bodyPr/>
        <a:lstStyle/>
        <a:p>
          <a:endParaRPr lang="en-US"/>
        </a:p>
      </dgm:t>
    </dgm:pt>
    <dgm:pt modelId="{9A94375B-FDEB-4E12-9E6F-AF30E63D682C}">
      <dgm:prSet/>
      <dgm:spPr/>
      <dgm:t>
        <a:bodyPr/>
        <a:lstStyle/>
        <a:p>
          <a:r>
            <a:rPr lang="en-US"/>
            <a:t>What if the concept is represented by more than one type ?</a:t>
          </a:r>
        </a:p>
      </dgm:t>
    </dgm:pt>
    <dgm:pt modelId="{DC6AD7DF-0AB1-451F-80D9-110C2F537218}" type="parTrans" cxnId="{1CD2F945-455F-4AA4-A3CA-94B4E92CB2B6}">
      <dgm:prSet/>
      <dgm:spPr/>
      <dgm:t>
        <a:bodyPr/>
        <a:lstStyle/>
        <a:p>
          <a:endParaRPr lang="en-US"/>
        </a:p>
      </dgm:t>
    </dgm:pt>
    <dgm:pt modelId="{56E1D95B-DDA0-4CF1-93A6-E7B8E5D465B2}" type="sibTrans" cxnId="{1CD2F945-455F-4AA4-A3CA-94B4E92CB2B6}">
      <dgm:prSet/>
      <dgm:spPr/>
      <dgm:t>
        <a:bodyPr/>
        <a:lstStyle/>
        <a:p>
          <a:endParaRPr lang="en-US"/>
        </a:p>
      </dgm:t>
    </dgm:pt>
    <dgm:pt modelId="{FDB2F958-5AFE-436C-BF30-6CCF3B90E81A}">
      <dgm:prSet/>
      <dgm:spPr/>
      <dgm:t>
        <a:bodyPr/>
        <a:lstStyle/>
        <a:p>
          <a:r>
            <a:rPr lang="en-US"/>
            <a:t>In c++ we can inherit from multiple classes</a:t>
          </a:r>
        </a:p>
      </dgm:t>
    </dgm:pt>
    <dgm:pt modelId="{8320B75E-20CA-4DA2-BEF5-021C3167BA6C}" type="parTrans" cxnId="{B882BB88-D71E-46C6-A49C-C12E66E43697}">
      <dgm:prSet/>
      <dgm:spPr/>
      <dgm:t>
        <a:bodyPr/>
        <a:lstStyle/>
        <a:p>
          <a:endParaRPr lang="en-US"/>
        </a:p>
      </dgm:t>
    </dgm:pt>
    <dgm:pt modelId="{551B7076-2F16-4C44-AB30-F43A864811EF}" type="sibTrans" cxnId="{B882BB88-D71E-46C6-A49C-C12E66E43697}">
      <dgm:prSet/>
      <dgm:spPr/>
      <dgm:t>
        <a:bodyPr/>
        <a:lstStyle/>
        <a:p>
          <a:endParaRPr lang="en-US"/>
        </a:p>
      </dgm:t>
    </dgm:pt>
    <dgm:pt modelId="{1C12D4D1-8F64-4662-A823-C58F7DB2B52B}">
      <dgm:prSet/>
      <dgm:spPr/>
      <dgm:t>
        <a:bodyPr/>
        <a:lstStyle/>
        <a:p>
          <a:r>
            <a:rPr lang="en-US"/>
            <a:t>In C# this is not strictly possible</a:t>
          </a:r>
        </a:p>
      </dgm:t>
    </dgm:pt>
    <dgm:pt modelId="{8F4D540D-36D1-4F10-8FB2-2ED488DB2688}" type="parTrans" cxnId="{ABFB9954-F5C4-4999-9E74-6D2540A1A012}">
      <dgm:prSet/>
      <dgm:spPr/>
      <dgm:t>
        <a:bodyPr/>
        <a:lstStyle/>
        <a:p>
          <a:endParaRPr lang="en-US"/>
        </a:p>
      </dgm:t>
    </dgm:pt>
    <dgm:pt modelId="{9B1FC6A5-6B4A-4258-AF2D-4D2833F8425B}" type="sibTrans" cxnId="{ABFB9954-F5C4-4999-9E74-6D2540A1A012}">
      <dgm:prSet/>
      <dgm:spPr/>
      <dgm:t>
        <a:bodyPr/>
        <a:lstStyle/>
        <a:p>
          <a:endParaRPr lang="en-US"/>
        </a:p>
      </dgm:t>
    </dgm:pt>
    <dgm:pt modelId="{844CC765-5124-46E5-9754-EE43ACCEB77A}">
      <dgm:prSet/>
      <dgm:spPr/>
      <dgm:t>
        <a:bodyPr/>
        <a:lstStyle/>
        <a:p>
          <a:r>
            <a:rPr lang="en-US"/>
            <a:t>Another solution is needed</a:t>
          </a:r>
        </a:p>
      </dgm:t>
    </dgm:pt>
    <dgm:pt modelId="{09CC5D39-8DA9-4A53-9277-41C751522043}" type="parTrans" cxnId="{99F6C494-4A63-4772-A359-FE8B30CBCD0A}">
      <dgm:prSet/>
      <dgm:spPr/>
      <dgm:t>
        <a:bodyPr/>
        <a:lstStyle/>
        <a:p>
          <a:endParaRPr lang="en-US"/>
        </a:p>
      </dgm:t>
    </dgm:pt>
    <dgm:pt modelId="{B3197328-16EC-4E1B-A66A-0EC8308E9B04}" type="sibTrans" cxnId="{99F6C494-4A63-4772-A359-FE8B30CBCD0A}">
      <dgm:prSet/>
      <dgm:spPr/>
      <dgm:t>
        <a:bodyPr/>
        <a:lstStyle/>
        <a:p>
          <a:endParaRPr lang="en-US"/>
        </a:p>
      </dgm:t>
    </dgm:pt>
    <dgm:pt modelId="{31DBDA3B-9FE5-5541-91D8-2ACB25D434FF}" type="pres">
      <dgm:prSet presAssocID="{AE4922FA-9D1A-4257-B774-AF77F86A9442}" presName="Name0" presStyleCnt="0">
        <dgm:presLayoutVars>
          <dgm:dir/>
          <dgm:animLvl val="lvl"/>
          <dgm:resizeHandles val="exact"/>
        </dgm:presLayoutVars>
      </dgm:prSet>
      <dgm:spPr/>
    </dgm:pt>
    <dgm:pt modelId="{91A29A2F-352C-814E-9893-B99637B44BD1}" type="pres">
      <dgm:prSet presAssocID="{9A94375B-FDEB-4E12-9E6F-AF30E63D682C}" presName="boxAndChildren" presStyleCnt="0"/>
      <dgm:spPr/>
    </dgm:pt>
    <dgm:pt modelId="{07802152-AF2F-2140-B356-188913E96E79}" type="pres">
      <dgm:prSet presAssocID="{9A94375B-FDEB-4E12-9E6F-AF30E63D682C}" presName="parentTextBox" presStyleLbl="node1" presStyleIdx="0" presStyleCnt="3"/>
      <dgm:spPr/>
    </dgm:pt>
    <dgm:pt modelId="{2987F727-C507-D743-A76E-0ECA16B51242}" type="pres">
      <dgm:prSet presAssocID="{9A94375B-FDEB-4E12-9E6F-AF30E63D682C}" presName="entireBox" presStyleLbl="node1" presStyleIdx="0" presStyleCnt="3"/>
      <dgm:spPr/>
    </dgm:pt>
    <dgm:pt modelId="{35286C99-5449-9646-ACB4-90FD5FB20FCF}" type="pres">
      <dgm:prSet presAssocID="{9A94375B-FDEB-4E12-9E6F-AF30E63D682C}" presName="descendantBox" presStyleCnt="0"/>
      <dgm:spPr/>
    </dgm:pt>
    <dgm:pt modelId="{52838F46-A19D-C543-A18C-D7EFB69D9286}" type="pres">
      <dgm:prSet presAssocID="{FDB2F958-5AFE-436C-BF30-6CCF3B90E81A}" presName="childTextBox" presStyleLbl="fgAccFollowNode1" presStyleIdx="0" presStyleCnt="3">
        <dgm:presLayoutVars>
          <dgm:bulletEnabled val="1"/>
        </dgm:presLayoutVars>
      </dgm:prSet>
      <dgm:spPr/>
    </dgm:pt>
    <dgm:pt modelId="{A5B32DD1-B5DD-9B47-AEB7-74071A2BB424}" type="pres">
      <dgm:prSet presAssocID="{1C12D4D1-8F64-4662-A823-C58F7DB2B52B}" presName="childTextBox" presStyleLbl="fgAccFollowNode1" presStyleIdx="1" presStyleCnt="3">
        <dgm:presLayoutVars>
          <dgm:bulletEnabled val="1"/>
        </dgm:presLayoutVars>
      </dgm:prSet>
      <dgm:spPr/>
    </dgm:pt>
    <dgm:pt modelId="{AFCD98E1-DE84-D84F-9608-FAEA236DF90B}" type="pres">
      <dgm:prSet presAssocID="{844CC765-5124-46E5-9754-EE43ACCEB77A}" presName="childTextBox" presStyleLbl="fgAccFollowNode1" presStyleIdx="2" presStyleCnt="3">
        <dgm:presLayoutVars>
          <dgm:bulletEnabled val="1"/>
        </dgm:presLayoutVars>
      </dgm:prSet>
      <dgm:spPr/>
    </dgm:pt>
    <dgm:pt modelId="{2B2D597D-4E22-384C-829C-FF373800E70E}" type="pres">
      <dgm:prSet presAssocID="{BA3620AA-D3AE-4459-BFE8-FD85AEC1C092}" presName="sp" presStyleCnt="0"/>
      <dgm:spPr/>
    </dgm:pt>
    <dgm:pt modelId="{55A2BAE0-7486-3341-9848-ECF1E96FDE45}" type="pres">
      <dgm:prSet presAssocID="{481EF964-A942-4491-92A8-F6739E5EB573}" presName="arrowAndChildren" presStyleCnt="0"/>
      <dgm:spPr/>
    </dgm:pt>
    <dgm:pt modelId="{5CB957C2-B206-A947-B7F5-A0C6DE50393E}" type="pres">
      <dgm:prSet presAssocID="{481EF964-A942-4491-92A8-F6739E5EB573}" presName="parentTextArrow" presStyleLbl="node1" presStyleIdx="1" presStyleCnt="3"/>
      <dgm:spPr/>
    </dgm:pt>
    <dgm:pt modelId="{08A5C6C0-EA48-244A-B0E3-CEB0D897BE16}" type="pres">
      <dgm:prSet presAssocID="{BA4EC9F7-5D41-4779-8765-7F55FCA636AA}" presName="sp" presStyleCnt="0"/>
      <dgm:spPr/>
    </dgm:pt>
    <dgm:pt modelId="{AE120F38-9967-DD4F-834D-DB5D92B15E1C}" type="pres">
      <dgm:prSet presAssocID="{E28FBCF0-95B9-44A5-AE57-D814C8E323F4}" presName="arrowAndChildren" presStyleCnt="0"/>
      <dgm:spPr/>
    </dgm:pt>
    <dgm:pt modelId="{133FF1AC-D86B-BF4A-85FF-272BE3F599B7}" type="pres">
      <dgm:prSet presAssocID="{E28FBCF0-95B9-44A5-AE57-D814C8E323F4}" presName="parentTextArrow" presStyleLbl="node1" presStyleIdx="2" presStyleCnt="3"/>
      <dgm:spPr/>
    </dgm:pt>
  </dgm:ptLst>
  <dgm:cxnLst>
    <dgm:cxn modelId="{6C527906-DFCA-4542-BAA9-67E0976F0DCB}" type="presOf" srcId="{844CC765-5124-46E5-9754-EE43ACCEB77A}" destId="{AFCD98E1-DE84-D84F-9608-FAEA236DF90B}" srcOrd="0" destOrd="0" presId="urn:microsoft.com/office/officeart/2005/8/layout/process4"/>
    <dgm:cxn modelId="{38B42708-2504-7849-B63A-DA7FAFE88510}" type="presOf" srcId="{1C12D4D1-8F64-4662-A823-C58F7DB2B52B}" destId="{A5B32DD1-B5DD-9B47-AEB7-74071A2BB424}" srcOrd="0" destOrd="0" presId="urn:microsoft.com/office/officeart/2005/8/layout/process4"/>
    <dgm:cxn modelId="{1CD2F945-455F-4AA4-A3CA-94B4E92CB2B6}" srcId="{AE4922FA-9D1A-4257-B774-AF77F86A9442}" destId="{9A94375B-FDEB-4E12-9E6F-AF30E63D682C}" srcOrd="2" destOrd="0" parTransId="{DC6AD7DF-0AB1-451F-80D9-110C2F537218}" sibTransId="{56E1D95B-DDA0-4CF1-93A6-E7B8E5D465B2}"/>
    <dgm:cxn modelId="{ABFB9954-F5C4-4999-9E74-6D2540A1A012}" srcId="{9A94375B-FDEB-4E12-9E6F-AF30E63D682C}" destId="{1C12D4D1-8F64-4662-A823-C58F7DB2B52B}" srcOrd="1" destOrd="0" parTransId="{8F4D540D-36D1-4F10-8FB2-2ED488DB2688}" sibTransId="{9B1FC6A5-6B4A-4258-AF2D-4D2833F8425B}"/>
    <dgm:cxn modelId="{06BEB068-2EEB-C44E-8547-49D46051E3F0}" type="presOf" srcId="{481EF964-A942-4491-92A8-F6739E5EB573}" destId="{5CB957C2-B206-A947-B7F5-A0C6DE50393E}" srcOrd="0" destOrd="0" presId="urn:microsoft.com/office/officeart/2005/8/layout/process4"/>
    <dgm:cxn modelId="{B882BB88-D71E-46C6-A49C-C12E66E43697}" srcId="{9A94375B-FDEB-4E12-9E6F-AF30E63D682C}" destId="{FDB2F958-5AFE-436C-BF30-6CCF3B90E81A}" srcOrd="0" destOrd="0" parTransId="{8320B75E-20CA-4DA2-BEF5-021C3167BA6C}" sibTransId="{551B7076-2F16-4C44-AB30-F43A864811EF}"/>
    <dgm:cxn modelId="{99F6C494-4A63-4772-A359-FE8B30CBCD0A}" srcId="{9A94375B-FDEB-4E12-9E6F-AF30E63D682C}" destId="{844CC765-5124-46E5-9754-EE43ACCEB77A}" srcOrd="2" destOrd="0" parTransId="{09CC5D39-8DA9-4A53-9277-41C751522043}" sibTransId="{B3197328-16EC-4E1B-A66A-0EC8308E9B04}"/>
    <dgm:cxn modelId="{2B43159C-86C9-924C-AC51-958F78C988F0}" type="presOf" srcId="{AE4922FA-9D1A-4257-B774-AF77F86A9442}" destId="{31DBDA3B-9FE5-5541-91D8-2ACB25D434FF}" srcOrd="0" destOrd="0" presId="urn:microsoft.com/office/officeart/2005/8/layout/process4"/>
    <dgm:cxn modelId="{2FA5F7A4-886F-2C4D-A0AF-C1CA8B7E8F19}" type="presOf" srcId="{FDB2F958-5AFE-436C-BF30-6CCF3B90E81A}" destId="{52838F46-A19D-C543-A18C-D7EFB69D9286}" srcOrd="0" destOrd="0" presId="urn:microsoft.com/office/officeart/2005/8/layout/process4"/>
    <dgm:cxn modelId="{5C261EB7-B1CD-4A1D-9A71-1053292D5E07}" srcId="{AE4922FA-9D1A-4257-B774-AF77F86A9442}" destId="{481EF964-A942-4491-92A8-F6739E5EB573}" srcOrd="1" destOrd="0" parTransId="{84C25F83-9E1E-4279-ADB1-6BA784CD873E}" sibTransId="{BA3620AA-D3AE-4459-BFE8-FD85AEC1C092}"/>
    <dgm:cxn modelId="{5C4EBDC9-D275-164F-A09A-6CB6D367CF12}" type="presOf" srcId="{9A94375B-FDEB-4E12-9E6F-AF30E63D682C}" destId="{2987F727-C507-D743-A76E-0ECA16B51242}" srcOrd="1" destOrd="0" presId="urn:microsoft.com/office/officeart/2005/8/layout/process4"/>
    <dgm:cxn modelId="{F04C3BDF-D78B-7B49-AE53-ADFCF72159EB}" type="presOf" srcId="{9A94375B-FDEB-4E12-9E6F-AF30E63D682C}" destId="{07802152-AF2F-2140-B356-188913E96E79}" srcOrd="0" destOrd="0" presId="urn:microsoft.com/office/officeart/2005/8/layout/process4"/>
    <dgm:cxn modelId="{2582D3E1-AC4B-403D-9502-BDF749732929}" srcId="{AE4922FA-9D1A-4257-B774-AF77F86A9442}" destId="{E28FBCF0-95B9-44A5-AE57-D814C8E323F4}" srcOrd="0" destOrd="0" parTransId="{CC60C1F3-C302-45E7-B99F-0CE2DEDAAD73}" sibTransId="{BA4EC9F7-5D41-4779-8765-7F55FCA636AA}"/>
    <dgm:cxn modelId="{CF45F7EE-84B2-C04B-849F-B5B534E19A42}" type="presOf" srcId="{E28FBCF0-95B9-44A5-AE57-D814C8E323F4}" destId="{133FF1AC-D86B-BF4A-85FF-272BE3F599B7}" srcOrd="0" destOrd="0" presId="urn:microsoft.com/office/officeart/2005/8/layout/process4"/>
    <dgm:cxn modelId="{90BF13B6-822A-F647-81B6-06E2AB2FB3BC}" type="presParOf" srcId="{31DBDA3B-9FE5-5541-91D8-2ACB25D434FF}" destId="{91A29A2F-352C-814E-9893-B99637B44BD1}" srcOrd="0" destOrd="0" presId="urn:microsoft.com/office/officeart/2005/8/layout/process4"/>
    <dgm:cxn modelId="{0717DF6A-6A95-6E4B-AF6A-B8EC70B7B6AE}" type="presParOf" srcId="{91A29A2F-352C-814E-9893-B99637B44BD1}" destId="{07802152-AF2F-2140-B356-188913E96E79}" srcOrd="0" destOrd="0" presId="urn:microsoft.com/office/officeart/2005/8/layout/process4"/>
    <dgm:cxn modelId="{B1F0B278-2706-4142-ADEB-984AACC4B1FD}" type="presParOf" srcId="{91A29A2F-352C-814E-9893-B99637B44BD1}" destId="{2987F727-C507-D743-A76E-0ECA16B51242}" srcOrd="1" destOrd="0" presId="urn:microsoft.com/office/officeart/2005/8/layout/process4"/>
    <dgm:cxn modelId="{3A98C59C-383B-8B49-9552-AA45A50A35B3}" type="presParOf" srcId="{91A29A2F-352C-814E-9893-B99637B44BD1}" destId="{35286C99-5449-9646-ACB4-90FD5FB20FCF}" srcOrd="2" destOrd="0" presId="urn:microsoft.com/office/officeart/2005/8/layout/process4"/>
    <dgm:cxn modelId="{A03F0258-4C7B-0941-A5E7-EA4E649824EC}" type="presParOf" srcId="{35286C99-5449-9646-ACB4-90FD5FB20FCF}" destId="{52838F46-A19D-C543-A18C-D7EFB69D9286}" srcOrd="0" destOrd="0" presId="urn:microsoft.com/office/officeart/2005/8/layout/process4"/>
    <dgm:cxn modelId="{46F42EB5-0A4F-FD47-B8ED-8A4A7E47D1EC}" type="presParOf" srcId="{35286C99-5449-9646-ACB4-90FD5FB20FCF}" destId="{A5B32DD1-B5DD-9B47-AEB7-74071A2BB424}" srcOrd="1" destOrd="0" presId="urn:microsoft.com/office/officeart/2005/8/layout/process4"/>
    <dgm:cxn modelId="{071E5415-102B-3D4B-B075-EB77AA2DDB30}" type="presParOf" srcId="{35286C99-5449-9646-ACB4-90FD5FB20FCF}" destId="{AFCD98E1-DE84-D84F-9608-FAEA236DF90B}" srcOrd="2" destOrd="0" presId="urn:microsoft.com/office/officeart/2005/8/layout/process4"/>
    <dgm:cxn modelId="{C7AE8108-1559-F24E-8DE0-ADBE3298E926}" type="presParOf" srcId="{31DBDA3B-9FE5-5541-91D8-2ACB25D434FF}" destId="{2B2D597D-4E22-384C-829C-FF373800E70E}" srcOrd="1" destOrd="0" presId="urn:microsoft.com/office/officeart/2005/8/layout/process4"/>
    <dgm:cxn modelId="{07B2F871-97A8-5049-89B9-BE11F5AA5F23}" type="presParOf" srcId="{31DBDA3B-9FE5-5541-91D8-2ACB25D434FF}" destId="{55A2BAE0-7486-3341-9848-ECF1E96FDE45}" srcOrd="2" destOrd="0" presId="urn:microsoft.com/office/officeart/2005/8/layout/process4"/>
    <dgm:cxn modelId="{1D1B22CD-50EA-6541-A836-E86ED22B731F}" type="presParOf" srcId="{55A2BAE0-7486-3341-9848-ECF1E96FDE45}" destId="{5CB957C2-B206-A947-B7F5-A0C6DE50393E}" srcOrd="0" destOrd="0" presId="urn:microsoft.com/office/officeart/2005/8/layout/process4"/>
    <dgm:cxn modelId="{186188A7-F2A1-B045-9802-B37CB9B2010A}" type="presParOf" srcId="{31DBDA3B-9FE5-5541-91D8-2ACB25D434FF}" destId="{08A5C6C0-EA48-244A-B0E3-CEB0D897BE16}" srcOrd="3" destOrd="0" presId="urn:microsoft.com/office/officeart/2005/8/layout/process4"/>
    <dgm:cxn modelId="{9D6EB38D-F83D-0145-8F8D-928D41A0D987}" type="presParOf" srcId="{31DBDA3B-9FE5-5541-91D8-2ACB25D434FF}" destId="{AE120F38-9967-DD4F-834D-DB5D92B15E1C}" srcOrd="4" destOrd="0" presId="urn:microsoft.com/office/officeart/2005/8/layout/process4"/>
    <dgm:cxn modelId="{35FCCC54-B428-5648-824A-77AEF693F7A3}" type="presParOf" srcId="{AE120F38-9967-DD4F-834D-DB5D92B15E1C}" destId="{133FF1AC-D86B-BF4A-85FF-272BE3F599B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018B6E9-B0FB-42E1-B60B-16076D272425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51923AB-FDB1-4F94-9574-1C25C488C57A}">
      <dgm:prSet/>
      <dgm:spPr/>
      <dgm:t>
        <a:bodyPr/>
        <a:lstStyle/>
        <a:p>
          <a:r>
            <a:rPr lang="en-US"/>
            <a:t>To create an object we must have a class from which to instantiate</a:t>
          </a:r>
        </a:p>
      </dgm:t>
    </dgm:pt>
    <dgm:pt modelId="{1AA7FDEE-97E7-4ED1-8154-CF02E04901B4}" type="parTrans" cxnId="{43451B31-3C4C-4F17-A168-FE15E084F21F}">
      <dgm:prSet/>
      <dgm:spPr/>
      <dgm:t>
        <a:bodyPr/>
        <a:lstStyle/>
        <a:p>
          <a:endParaRPr lang="en-US"/>
        </a:p>
      </dgm:t>
    </dgm:pt>
    <dgm:pt modelId="{7802677A-4C08-4284-B33F-8661892D80A0}" type="sibTrans" cxnId="{43451B31-3C4C-4F17-A168-FE15E084F21F}">
      <dgm:prSet/>
      <dgm:spPr/>
      <dgm:t>
        <a:bodyPr/>
        <a:lstStyle/>
        <a:p>
          <a:endParaRPr lang="en-US"/>
        </a:p>
      </dgm:t>
    </dgm:pt>
    <dgm:pt modelId="{2FCC51BD-72E9-46D8-9549-79975DBC2BFA}">
      <dgm:prSet/>
      <dgm:spPr/>
      <dgm:t>
        <a:bodyPr/>
        <a:lstStyle/>
        <a:p>
          <a:r>
            <a:rPr lang="en-US"/>
            <a:t>This class will include many declarations</a:t>
          </a:r>
        </a:p>
      </dgm:t>
    </dgm:pt>
    <dgm:pt modelId="{3B2BDD29-11EE-4434-96BD-2F41CBDCFE6D}" type="parTrans" cxnId="{B2AB4517-3CFA-4B6D-87C8-DA83F503B421}">
      <dgm:prSet/>
      <dgm:spPr/>
      <dgm:t>
        <a:bodyPr/>
        <a:lstStyle/>
        <a:p>
          <a:endParaRPr lang="en-US"/>
        </a:p>
      </dgm:t>
    </dgm:pt>
    <dgm:pt modelId="{C8E7FFE8-AF69-45D1-8403-CD36121C487D}" type="sibTrans" cxnId="{B2AB4517-3CFA-4B6D-87C8-DA83F503B421}">
      <dgm:prSet/>
      <dgm:spPr/>
      <dgm:t>
        <a:bodyPr/>
        <a:lstStyle/>
        <a:p>
          <a:endParaRPr lang="en-US"/>
        </a:p>
      </dgm:t>
    </dgm:pt>
    <dgm:pt modelId="{86CBB7A0-53F2-423B-ACFC-FA2C847AE23D}">
      <dgm:prSet/>
      <dgm:spPr/>
      <dgm:t>
        <a:bodyPr/>
        <a:lstStyle/>
        <a:p>
          <a:r>
            <a:rPr lang="en-US"/>
            <a:t>The attributes</a:t>
          </a:r>
        </a:p>
      </dgm:t>
    </dgm:pt>
    <dgm:pt modelId="{E0DE6EB4-2D5A-4E79-AA1A-90ECCAC99B90}" type="parTrans" cxnId="{FE88CCDA-7E80-4F6B-907D-95B6DDF0A87B}">
      <dgm:prSet/>
      <dgm:spPr/>
      <dgm:t>
        <a:bodyPr/>
        <a:lstStyle/>
        <a:p>
          <a:endParaRPr lang="en-US"/>
        </a:p>
      </dgm:t>
    </dgm:pt>
    <dgm:pt modelId="{D0281073-7FCA-4918-BED0-0110DBA0FC06}" type="sibTrans" cxnId="{FE88CCDA-7E80-4F6B-907D-95B6DDF0A87B}">
      <dgm:prSet/>
      <dgm:spPr/>
      <dgm:t>
        <a:bodyPr/>
        <a:lstStyle/>
        <a:p>
          <a:endParaRPr lang="en-US"/>
        </a:p>
      </dgm:t>
    </dgm:pt>
    <dgm:pt modelId="{67364CD0-574B-4522-B2F7-68DAA26F1275}">
      <dgm:prSet/>
      <dgm:spPr/>
      <dgm:t>
        <a:bodyPr/>
        <a:lstStyle/>
        <a:p>
          <a:r>
            <a:rPr lang="en-US"/>
            <a:t>The constructor</a:t>
          </a:r>
        </a:p>
      </dgm:t>
    </dgm:pt>
    <dgm:pt modelId="{CE56C2E1-81C5-4F9C-A391-11432EB365BF}" type="parTrans" cxnId="{AE00467E-DA99-42D6-AA34-4EA70242152B}">
      <dgm:prSet/>
      <dgm:spPr/>
      <dgm:t>
        <a:bodyPr/>
        <a:lstStyle/>
        <a:p>
          <a:endParaRPr lang="en-US"/>
        </a:p>
      </dgm:t>
    </dgm:pt>
    <dgm:pt modelId="{D920B8A0-AC4C-42E6-BF08-5A94DCAB31FA}" type="sibTrans" cxnId="{AE00467E-DA99-42D6-AA34-4EA70242152B}">
      <dgm:prSet/>
      <dgm:spPr/>
      <dgm:t>
        <a:bodyPr/>
        <a:lstStyle/>
        <a:p>
          <a:endParaRPr lang="en-US"/>
        </a:p>
      </dgm:t>
    </dgm:pt>
    <dgm:pt modelId="{25A0F6F2-B435-48A6-8637-0ED40B0BC210}">
      <dgm:prSet/>
      <dgm:spPr/>
      <dgm:t>
        <a:bodyPr/>
        <a:lstStyle/>
        <a:p>
          <a:r>
            <a:rPr lang="en-US"/>
            <a:t>The properties</a:t>
          </a:r>
        </a:p>
      </dgm:t>
    </dgm:pt>
    <dgm:pt modelId="{F715077D-E683-419E-B824-8BA89D297B96}" type="parTrans" cxnId="{FDB70936-C8C4-434B-A66D-EF1D81212074}">
      <dgm:prSet/>
      <dgm:spPr/>
      <dgm:t>
        <a:bodyPr/>
        <a:lstStyle/>
        <a:p>
          <a:endParaRPr lang="en-US"/>
        </a:p>
      </dgm:t>
    </dgm:pt>
    <dgm:pt modelId="{7789E861-73E9-45E7-B9D0-8D75CB13CC99}" type="sibTrans" cxnId="{FDB70936-C8C4-434B-A66D-EF1D81212074}">
      <dgm:prSet/>
      <dgm:spPr/>
      <dgm:t>
        <a:bodyPr/>
        <a:lstStyle/>
        <a:p>
          <a:endParaRPr lang="en-US"/>
        </a:p>
      </dgm:t>
    </dgm:pt>
    <dgm:pt modelId="{39A14927-D622-4EBE-B2CC-3217D85C3816}">
      <dgm:prSet/>
      <dgm:spPr/>
      <dgm:t>
        <a:bodyPr/>
        <a:lstStyle/>
        <a:p>
          <a:r>
            <a:rPr lang="en-US"/>
            <a:t>The methods</a:t>
          </a:r>
        </a:p>
      </dgm:t>
    </dgm:pt>
    <dgm:pt modelId="{E6E5C4F7-7DF7-4F9F-9E4A-7050D3D395FD}" type="parTrans" cxnId="{059B7F7A-BC61-4614-AC7C-4CECC85D945C}">
      <dgm:prSet/>
      <dgm:spPr/>
      <dgm:t>
        <a:bodyPr/>
        <a:lstStyle/>
        <a:p>
          <a:endParaRPr lang="en-US"/>
        </a:p>
      </dgm:t>
    </dgm:pt>
    <dgm:pt modelId="{25172FAD-810B-487C-97B7-DF352867BA1C}" type="sibTrans" cxnId="{059B7F7A-BC61-4614-AC7C-4CECC85D945C}">
      <dgm:prSet/>
      <dgm:spPr/>
      <dgm:t>
        <a:bodyPr/>
        <a:lstStyle/>
        <a:p>
          <a:endParaRPr lang="en-US"/>
        </a:p>
      </dgm:t>
    </dgm:pt>
    <dgm:pt modelId="{FC2122CC-ED60-4BEE-91BA-81EDA992E11B}">
      <dgm:prSet/>
      <dgm:spPr/>
      <dgm:t>
        <a:bodyPr/>
        <a:lstStyle/>
        <a:p>
          <a:r>
            <a:rPr lang="en-US"/>
            <a:t>These declarations are the components that the object can then use</a:t>
          </a:r>
        </a:p>
      </dgm:t>
    </dgm:pt>
    <dgm:pt modelId="{0E3440CA-E260-4674-86C0-1B9F47D0C225}" type="parTrans" cxnId="{C0ADB8E0-DA42-4A12-AFE7-FD2EBBED185B}">
      <dgm:prSet/>
      <dgm:spPr/>
      <dgm:t>
        <a:bodyPr/>
        <a:lstStyle/>
        <a:p>
          <a:endParaRPr lang="en-US"/>
        </a:p>
      </dgm:t>
    </dgm:pt>
    <dgm:pt modelId="{61EB741D-CA82-4C83-9247-4C52222C1768}" type="sibTrans" cxnId="{C0ADB8E0-DA42-4A12-AFE7-FD2EBBED185B}">
      <dgm:prSet/>
      <dgm:spPr/>
      <dgm:t>
        <a:bodyPr/>
        <a:lstStyle/>
        <a:p>
          <a:endParaRPr lang="en-US"/>
        </a:p>
      </dgm:t>
    </dgm:pt>
    <dgm:pt modelId="{C5D7661B-913D-F14E-A7D5-6F2C197CBA18}" type="pres">
      <dgm:prSet presAssocID="{F018B6E9-B0FB-42E1-B60B-16076D272425}" presName="Name0" presStyleCnt="0">
        <dgm:presLayoutVars>
          <dgm:dir/>
          <dgm:animLvl val="lvl"/>
          <dgm:resizeHandles val="exact"/>
        </dgm:presLayoutVars>
      </dgm:prSet>
      <dgm:spPr/>
    </dgm:pt>
    <dgm:pt modelId="{3993714F-5A77-4B48-8EC3-E248E25C449B}" type="pres">
      <dgm:prSet presAssocID="{351923AB-FDB1-4F94-9574-1C25C488C57A}" presName="composite" presStyleCnt="0"/>
      <dgm:spPr/>
    </dgm:pt>
    <dgm:pt modelId="{B1D34C24-BE48-5C42-8915-9DB0F6DF14AD}" type="pres">
      <dgm:prSet presAssocID="{351923AB-FDB1-4F94-9574-1C25C488C57A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32B65B58-A001-8F42-83C6-0C2D7B295620}" type="pres">
      <dgm:prSet presAssocID="{351923AB-FDB1-4F94-9574-1C25C488C57A}" presName="desTx" presStyleLbl="alignAccFollowNode1" presStyleIdx="0" presStyleCnt="3">
        <dgm:presLayoutVars>
          <dgm:bulletEnabled val="1"/>
        </dgm:presLayoutVars>
      </dgm:prSet>
      <dgm:spPr/>
    </dgm:pt>
    <dgm:pt modelId="{90D9744E-3C9F-744B-97C2-414B5A7C9ACB}" type="pres">
      <dgm:prSet presAssocID="{7802677A-4C08-4284-B33F-8661892D80A0}" presName="space" presStyleCnt="0"/>
      <dgm:spPr/>
    </dgm:pt>
    <dgm:pt modelId="{22C7CB8C-B14C-2446-BB64-9AE549AB24DB}" type="pres">
      <dgm:prSet presAssocID="{2FCC51BD-72E9-46D8-9549-79975DBC2BFA}" presName="composite" presStyleCnt="0"/>
      <dgm:spPr/>
    </dgm:pt>
    <dgm:pt modelId="{23EDA406-5D26-5D4B-9460-790898DF05A1}" type="pres">
      <dgm:prSet presAssocID="{2FCC51BD-72E9-46D8-9549-79975DBC2BFA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DC77212C-D23D-A749-A05A-F7C711C1C6F3}" type="pres">
      <dgm:prSet presAssocID="{2FCC51BD-72E9-46D8-9549-79975DBC2BFA}" presName="desTx" presStyleLbl="alignAccFollowNode1" presStyleIdx="1" presStyleCnt="3">
        <dgm:presLayoutVars>
          <dgm:bulletEnabled val="1"/>
        </dgm:presLayoutVars>
      </dgm:prSet>
      <dgm:spPr/>
    </dgm:pt>
    <dgm:pt modelId="{8BBB7191-9965-B145-ACFD-5A0B4EB3396A}" type="pres">
      <dgm:prSet presAssocID="{C8E7FFE8-AF69-45D1-8403-CD36121C487D}" presName="space" presStyleCnt="0"/>
      <dgm:spPr/>
    </dgm:pt>
    <dgm:pt modelId="{FCF187B1-3250-CD4C-915B-ECDACE70B11D}" type="pres">
      <dgm:prSet presAssocID="{FC2122CC-ED60-4BEE-91BA-81EDA992E11B}" presName="composite" presStyleCnt="0"/>
      <dgm:spPr/>
    </dgm:pt>
    <dgm:pt modelId="{C7651618-F6EC-A649-8B56-156D62AEBC3E}" type="pres">
      <dgm:prSet presAssocID="{FC2122CC-ED60-4BEE-91BA-81EDA992E11B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016D8986-06AB-E14B-9055-24B35DFD25D8}" type="pres">
      <dgm:prSet presAssocID="{FC2122CC-ED60-4BEE-91BA-81EDA992E11B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34F39F14-7AC5-4E42-B6F7-AD50A38A792F}" type="presOf" srcId="{FC2122CC-ED60-4BEE-91BA-81EDA992E11B}" destId="{C7651618-F6EC-A649-8B56-156D62AEBC3E}" srcOrd="0" destOrd="0" presId="urn:microsoft.com/office/officeart/2005/8/layout/hList1"/>
    <dgm:cxn modelId="{B2AB4517-3CFA-4B6D-87C8-DA83F503B421}" srcId="{F018B6E9-B0FB-42E1-B60B-16076D272425}" destId="{2FCC51BD-72E9-46D8-9549-79975DBC2BFA}" srcOrd="1" destOrd="0" parTransId="{3B2BDD29-11EE-4434-96BD-2F41CBDCFE6D}" sibTransId="{C8E7FFE8-AF69-45D1-8403-CD36121C487D}"/>
    <dgm:cxn modelId="{53307525-2CE9-B749-81B3-8FFA0F727E8F}" type="presOf" srcId="{F018B6E9-B0FB-42E1-B60B-16076D272425}" destId="{C5D7661B-913D-F14E-A7D5-6F2C197CBA18}" srcOrd="0" destOrd="0" presId="urn:microsoft.com/office/officeart/2005/8/layout/hList1"/>
    <dgm:cxn modelId="{E5BD292D-AC48-1144-8F51-DD511D2817D7}" type="presOf" srcId="{351923AB-FDB1-4F94-9574-1C25C488C57A}" destId="{B1D34C24-BE48-5C42-8915-9DB0F6DF14AD}" srcOrd="0" destOrd="0" presId="urn:microsoft.com/office/officeart/2005/8/layout/hList1"/>
    <dgm:cxn modelId="{43451B31-3C4C-4F17-A168-FE15E084F21F}" srcId="{F018B6E9-B0FB-42E1-B60B-16076D272425}" destId="{351923AB-FDB1-4F94-9574-1C25C488C57A}" srcOrd="0" destOrd="0" parTransId="{1AA7FDEE-97E7-4ED1-8154-CF02E04901B4}" sibTransId="{7802677A-4C08-4284-B33F-8661892D80A0}"/>
    <dgm:cxn modelId="{FDB70936-C8C4-434B-A66D-EF1D81212074}" srcId="{2FCC51BD-72E9-46D8-9549-79975DBC2BFA}" destId="{25A0F6F2-B435-48A6-8637-0ED40B0BC210}" srcOrd="2" destOrd="0" parTransId="{F715077D-E683-419E-B824-8BA89D297B96}" sibTransId="{7789E861-73E9-45E7-B9D0-8D75CB13CC99}"/>
    <dgm:cxn modelId="{BA03193E-769F-5844-B82F-6CA2CEA94099}" type="presOf" srcId="{39A14927-D622-4EBE-B2CC-3217D85C3816}" destId="{DC77212C-D23D-A749-A05A-F7C711C1C6F3}" srcOrd="0" destOrd="3" presId="urn:microsoft.com/office/officeart/2005/8/layout/hList1"/>
    <dgm:cxn modelId="{27C7606F-1AE2-664C-8AA1-CFA5D5CAE3D5}" type="presOf" srcId="{2FCC51BD-72E9-46D8-9549-79975DBC2BFA}" destId="{23EDA406-5D26-5D4B-9460-790898DF05A1}" srcOrd="0" destOrd="0" presId="urn:microsoft.com/office/officeart/2005/8/layout/hList1"/>
    <dgm:cxn modelId="{059B7F7A-BC61-4614-AC7C-4CECC85D945C}" srcId="{2FCC51BD-72E9-46D8-9549-79975DBC2BFA}" destId="{39A14927-D622-4EBE-B2CC-3217D85C3816}" srcOrd="3" destOrd="0" parTransId="{E6E5C4F7-7DF7-4F9F-9E4A-7050D3D395FD}" sibTransId="{25172FAD-810B-487C-97B7-DF352867BA1C}"/>
    <dgm:cxn modelId="{AE00467E-DA99-42D6-AA34-4EA70242152B}" srcId="{2FCC51BD-72E9-46D8-9549-79975DBC2BFA}" destId="{67364CD0-574B-4522-B2F7-68DAA26F1275}" srcOrd="1" destOrd="0" parTransId="{CE56C2E1-81C5-4F9C-A391-11432EB365BF}" sibTransId="{D920B8A0-AC4C-42E6-BF08-5A94DCAB31FA}"/>
    <dgm:cxn modelId="{256EB196-650F-7F4B-8CDB-DA56AAFCA6E4}" type="presOf" srcId="{86CBB7A0-53F2-423B-ACFC-FA2C847AE23D}" destId="{DC77212C-D23D-A749-A05A-F7C711C1C6F3}" srcOrd="0" destOrd="0" presId="urn:microsoft.com/office/officeart/2005/8/layout/hList1"/>
    <dgm:cxn modelId="{FE88CCDA-7E80-4F6B-907D-95B6DDF0A87B}" srcId="{2FCC51BD-72E9-46D8-9549-79975DBC2BFA}" destId="{86CBB7A0-53F2-423B-ACFC-FA2C847AE23D}" srcOrd="0" destOrd="0" parTransId="{E0DE6EB4-2D5A-4E79-AA1A-90ECCAC99B90}" sibTransId="{D0281073-7FCA-4918-BED0-0110DBA0FC06}"/>
    <dgm:cxn modelId="{C0ADB8E0-DA42-4A12-AFE7-FD2EBBED185B}" srcId="{F018B6E9-B0FB-42E1-B60B-16076D272425}" destId="{FC2122CC-ED60-4BEE-91BA-81EDA992E11B}" srcOrd="2" destOrd="0" parTransId="{0E3440CA-E260-4674-86C0-1B9F47D0C225}" sibTransId="{61EB741D-CA82-4C83-9247-4C52222C1768}"/>
    <dgm:cxn modelId="{4054E4F0-97C3-294C-B660-F484A051C457}" type="presOf" srcId="{25A0F6F2-B435-48A6-8637-0ED40B0BC210}" destId="{DC77212C-D23D-A749-A05A-F7C711C1C6F3}" srcOrd="0" destOrd="2" presId="urn:microsoft.com/office/officeart/2005/8/layout/hList1"/>
    <dgm:cxn modelId="{1A3235F5-7EF4-2742-A777-DDD8E7FAF491}" type="presOf" srcId="{67364CD0-574B-4522-B2F7-68DAA26F1275}" destId="{DC77212C-D23D-A749-A05A-F7C711C1C6F3}" srcOrd="0" destOrd="1" presId="urn:microsoft.com/office/officeart/2005/8/layout/hList1"/>
    <dgm:cxn modelId="{EC6E2D89-A24F-8642-9427-A9BB82A4A159}" type="presParOf" srcId="{C5D7661B-913D-F14E-A7D5-6F2C197CBA18}" destId="{3993714F-5A77-4B48-8EC3-E248E25C449B}" srcOrd="0" destOrd="0" presId="urn:microsoft.com/office/officeart/2005/8/layout/hList1"/>
    <dgm:cxn modelId="{5BB42B73-AD7B-954D-BEC3-D16B81C7F1A7}" type="presParOf" srcId="{3993714F-5A77-4B48-8EC3-E248E25C449B}" destId="{B1D34C24-BE48-5C42-8915-9DB0F6DF14AD}" srcOrd="0" destOrd="0" presId="urn:microsoft.com/office/officeart/2005/8/layout/hList1"/>
    <dgm:cxn modelId="{705CD94D-515B-4D42-A9CC-50C1B797B63D}" type="presParOf" srcId="{3993714F-5A77-4B48-8EC3-E248E25C449B}" destId="{32B65B58-A001-8F42-83C6-0C2D7B295620}" srcOrd="1" destOrd="0" presId="urn:microsoft.com/office/officeart/2005/8/layout/hList1"/>
    <dgm:cxn modelId="{A848F152-7050-0E42-8F89-A80ED0EB1AB4}" type="presParOf" srcId="{C5D7661B-913D-F14E-A7D5-6F2C197CBA18}" destId="{90D9744E-3C9F-744B-97C2-414B5A7C9ACB}" srcOrd="1" destOrd="0" presId="urn:microsoft.com/office/officeart/2005/8/layout/hList1"/>
    <dgm:cxn modelId="{AEADF20C-1645-A84F-B11A-8132166AF85E}" type="presParOf" srcId="{C5D7661B-913D-F14E-A7D5-6F2C197CBA18}" destId="{22C7CB8C-B14C-2446-BB64-9AE549AB24DB}" srcOrd="2" destOrd="0" presId="urn:microsoft.com/office/officeart/2005/8/layout/hList1"/>
    <dgm:cxn modelId="{9976DBBC-BA1B-F24F-AE47-80025520D7DE}" type="presParOf" srcId="{22C7CB8C-B14C-2446-BB64-9AE549AB24DB}" destId="{23EDA406-5D26-5D4B-9460-790898DF05A1}" srcOrd="0" destOrd="0" presId="urn:microsoft.com/office/officeart/2005/8/layout/hList1"/>
    <dgm:cxn modelId="{1D99F374-0FC9-8F44-9B7A-84C71712C444}" type="presParOf" srcId="{22C7CB8C-B14C-2446-BB64-9AE549AB24DB}" destId="{DC77212C-D23D-A749-A05A-F7C711C1C6F3}" srcOrd="1" destOrd="0" presId="urn:microsoft.com/office/officeart/2005/8/layout/hList1"/>
    <dgm:cxn modelId="{7AB1A876-9586-5042-9F52-2D018BB11344}" type="presParOf" srcId="{C5D7661B-913D-F14E-A7D5-6F2C197CBA18}" destId="{8BBB7191-9965-B145-ACFD-5A0B4EB3396A}" srcOrd="3" destOrd="0" presId="urn:microsoft.com/office/officeart/2005/8/layout/hList1"/>
    <dgm:cxn modelId="{347441F9-0F4D-594F-847E-5C5194B007A3}" type="presParOf" srcId="{C5D7661B-913D-F14E-A7D5-6F2C197CBA18}" destId="{FCF187B1-3250-CD4C-915B-ECDACE70B11D}" srcOrd="4" destOrd="0" presId="urn:microsoft.com/office/officeart/2005/8/layout/hList1"/>
    <dgm:cxn modelId="{003C1F1A-8A3C-BD41-90B8-A15EB8C6BCFD}" type="presParOf" srcId="{FCF187B1-3250-CD4C-915B-ECDACE70B11D}" destId="{C7651618-F6EC-A649-8B56-156D62AEBC3E}" srcOrd="0" destOrd="0" presId="urn:microsoft.com/office/officeart/2005/8/layout/hList1"/>
    <dgm:cxn modelId="{680969FC-B6B6-ED42-8781-56E9637A8BC4}" type="presParOf" srcId="{FCF187B1-3250-CD4C-915B-ECDACE70B11D}" destId="{016D8986-06AB-E14B-9055-24B35DFD25D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C24E6CB-9D21-4020-8A09-E9BA5E580F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2984685-656B-4376-9C0D-BDBD30AA4778}">
      <dgm:prSet/>
      <dgm:spPr/>
      <dgm:t>
        <a:bodyPr/>
        <a:lstStyle/>
        <a:p>
          <a:r>
            <a:rPr lang="en-US"/>
            <a:t>C# does not permit multiple inheritance, though it does provide a mechanism for adding in specialized types</a:t>
          </a:r>
        </a:p>
      </dgm:t>
    </dgm:pt>
    <dgm:pt modelId="{3356BB85-11CE-496A-9AB6-24E09ABCF0C2}" type="parTrans" cxnId="{41D8C77E-5C10-4BC9-B8A0-ED0BA96CCC59}">
      <dgm:prSet/>
      <dgm:spPr/>
      <dgm:t>
        <a:bodyPr/>
        <a:lstStyle/>
        <a:p>
          <a:endParaRPr lang="en-US"/>
        </a:p>
      </dgm:t>
    </dgm:pt>
    <dgm:pt modelId="{080E4E54-02A0-448B-AAC9-CE21CCF0FAF5}" type="sibTrans" cxnId="{41D8C77E-5C10-4BC9-B8A0-ED0BA96CCC59}">
      <dgm:prSet/>
      <dgm:spPr/>
      <dgm:t>
        <a:bodyPr/>
        <a:lstStyle/>
        <a:p>
          <a:endParaRPr lang="en-US"/>
        </a:p>
      </dgm:t>
    </dgm:pt>
    <dgm:pt modelId="{A067635E-D6AA-472A-B0A9-952DDE6348C6}">
      <dgm:prSet/>
      <dgm:spPr/>
      <dgm:t>
        <a:bodyPr/>
        <a:lstStyle/>
        <a:p>
          <a:r>
            <a:rPr lang="en-US"/>
            <a:t>Interfaces</a:t>
          </a:r>
        </a:p>
      </dgm:t>
    </dgm:pt>
    <dgm:pt modelId="{E7D7AB7C-D4AC-4488-BCB1-3950CDAE2D41}" type="parTrans" cxnId="{DA20BACA-2E49-4C83-A534-3B362B9A5DC2}">
      <dgm:prSet/>
      <dgm:spPr/>
      <dgm:t>
        <a:bodyPr/>
        <a:lstStyle/>
        <a:p>
          <a:endParaRPr lang="en-US"/>
        </a:p>
      </dgm:t>
    </dgm:pt>
    <dgm:pt modelId="{D7A1436A-5789-48BA-8AB3-5CC6BF03BBB6}" type="sibTrans" cxnId="{DA20BACA-2E49-4C83-A534-3B362B9A5DC2}">
      <dgm:prSet/>
      <dgm:spPr/>
      <dgm:t>
        <a:bodyPr/>
        <a:lstStyle/>
        <a:p>
          <a:endParaRPr lang="en-US"/>
        </a:p>
      </dgm:t>
    </dgm:pt>
    <dgm:pt modelId="{3D9A1DEC-5148-46EF-BF65-5B4AB2CC9DC7}">
      <dgm:prSet/>
      <dgm:spPr/>
      <dgm:t>
        <a:bodyPr/>
        <a:lstStyle/>
        <a:p>
          <a:r>
            <a:rPr lang="en-US"/>
            <a:t>An interfaces fulfils a similar role to that of inheritance</a:t>
          </a:r>
        </a:p>
      </dgm:t>
    </dgm:pt>
    <dgm:pt modelId="{9C38AE65-64F8-4814-9F87-43D444A12667}" type="parTrans" cxnId="{DD39FE51-5E18-4B2D-8624-7E066FD1E382}">
      <dgm:prSet/>
      <dgm:spPr/>
      <dgm:t>
        <a:bodyPr/>
        <a:lstStyle/>
        <a:p>
          <a:endParaRPr lang="en-US"/>
        </a:p>
      </dgm:t>
    </dgm:pt>
    <dgm:pt modelId="{EA733297-77E3-4D6F-B5D9-BE9B5BB3FF80}" type="sibTrans" cxnId="{DD39FE51-5E18-4B2D-8624-7E066FD1E382}">
      <dgm:prSet/>
      <dgm:spPr/>
      <dgm:t>
        <a:bodyPr/>
        <a:lstStyle/>
        <a:p>
          <a:endParaRPr lang="en-US"/>
        </a:p>
      </dgm:t>
    </dgm:pt>
    <dgm:pt modelId="{50F322AB-799E-479B-94A5-1894A86DA70C}">
      <dgm:prSet/>
      <dgm:spPr/>
      <dgm:t>
        <a:bodyPr/>
        <a:lstStyle/>
        <a:p>
          <a:r>
            <a:rPr lang="en-US"/>
            <a:t>It permits the extension of a class by defining operations and properties that the class MUST have</a:t>
          </a:r>
        </a:p>
      </dgm:t>
    </dgm:pt>
    <dgm:pt modelId="{00EABFD6-8716-4D10-8D2B-7644F2E3E92D}" type="parTrans" cxnId="{9DE32298-34D2-4D45-BC71-065167040F33}">
      <dgm:prSet/>
      <dgm:spPr/>
      <dgm:t>
        <a:bodyPr/>
        <a:lstStyle/>
        <a:p>
          <a:endParaRPr lang="en-US"/>
        </a:p>
      </dgm:t>
    </dgm:pt>
    <dgm:pt modelId="{D17D4A13-D4DE-4AF9-A732-A642F5A17011}" type="sibTrans" cxnId="{9DE32298-34D2-4D45-BC71-065167040F33}">
      <dgm:prSet/>
      <dgm:spPr/>
      <dgm:t>
        <a:bodyPr/>
        <a:lstStyle/>
        <a:p>
          <a:endParaRPr lang="en-US"/>
        </a:p>
      </dgm:t>
    </dgm:pt>
    <dgm:pt modelId="{8087E46E-ABA0-429B-9EA6-A0384384A8BB}">
      <dgm:prSet/>
      <dgm:spPr/>
      <dgm:t>
        <a:bodyPr/>
        <a:lstStyle/>
        <a:p>
          <a:r>
            <a:rPr lang="en-US"/>
            <a:t>This is often thought of as being like a contractual obligation of the class</a:t>
          </a:r>
        </a:p>
      </dgm:t>
    </dgm:pt>
    <dgm:pt modelId="{258297A4-C175-490B-94AC-E61859D9FAB8}" type="parTrans" cxnId="{C52F86ED-6DB2-49DE-9B28-3865D3ADC6CD}">
      <dgm:prSet/>
      <dgm:spPr/>
      <dgm:t>
        <a:bodyPr/>
        <a:lstStyle/>
        <a:p>
          <a:endParaRPr lang="en-US"/>
        </a:p>
      </dgm:t>
    </dgm:pt>
    <dgm:pt modelId="{7EC53C5C-0025-45B4-85A6-E333D0E3AF13}" type="sibTrans" cxnId="{C52F86ED-6DB2-49DE-9B28-3865D3ADC6CD}">
      <dgm:prSet/>
      <dgm:spPr/>
      <dgm:t>
        <a:bodyPr/>
        <a:lstStyle/>
        <a:p>
          <a:endParaRPr lang="en-US"/>
        </a:p>
      </dgm:t>
    </dgm:pt>
    <dgm:pt modelId="{48F94507-60C4-0942-B2F5-AA682522B3C2}" type="pres">
      <dgm:prSet presAssocID="{CC24E6CB-9D21-4020-8A09-E9BA5E580FF8}" presName="linear" presStyleCnt="0">
        <dgm:presLayoutVars>
          <dgm:animLvl val="lvl"/>
          <dgm:resizeHandles val="exact"/>
        </dgm:presLayoutVars>
      </dgm:prSet>
      <dgm:spPr/>
    </dgm:pt>
    <dgm:pt modelId="{51A1B6DB-4968-9A4A-97DC-090204133795}" type="pres">
      <dgm:prSet presAssocID="{F2984685-656B-4376-9C0D-BDBD30AA477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414254D-57F8-614E-8A6A-043BBE14BAB8}" type="pres">
      <dgm:prSet presAssocID="{F2984685-656B-4376-9C0D-BDBD30AA4778}" presName="childText" presStyleLbl="revTx" presStyleIdx="0" presStyleCnt="1">
        <dgm:presLayoutVars>
          <dgm:bulletEnabled val="1"/>
        </dgm:presLayoutVars>
      </dgm:prSet>
      <dgm:spPr/>
    </dgm:pt>
    <dgm:pt modelId="{FAC57323-6853-4446-B9AF-B6A4CFA0D657}" type="pres">
      <dgm:prSet presAssocID="{3D9A1DEC-5148-46EF-BF65-5B4AB2CC9DC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82E3C12-9E5F-154A-B4CA-3D295628F1BA}" type="pres">
      <dgm:prSet presAssocID="{EA733297-77E3-4D6F-B5D9-BE9B5BB3FF80}" presName="spacer" presStyleCnt="0"/>
      <dgm:spPr/>
    </dgm:pt>
    <dgm:pt modelId="{E7034D86-BD8D-B343-A7E2-4E7CA359D226}" type="pres">
      <dgm:prSet presAssocID="{50F322AB-799E-479B-94A5-1894A86DA70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C0AC4F9-0F67-F542-9373-404DC31C6BB7}" type="pres">
      <dgm:prSet presAssocID="{D17D4A13-D4DE-4AF9-A732-A642F5A17011}" presName="spacer" presStyleCnt="0"/>
      <dgm:spPr/>
    </dgm:pt>
    <dgm:pt modelId="{09837E4B-31E2-984F-BA44-FF814B235786}" type="pres">
      <dgm:prSet presAssocID="{8087E46E-ABA0-429B-9EA6-A0384384A8B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494B92B-8A5A-9E4F-A47A-65B7659F7561}" type="presOf" srcId="{50F322AB-799E-479B-94A5-1894A86DA70C}" destId="{E7034D86-BD8D-B343-A7E2-4E7CA359D226}" srcOrd="0" destOrd="0" presId="urn:microsoft.com/office/officeart/2005/8/layout/vList2"/>
    <dgm:cxn modelId="{DD39FE51-5E18-4B2D-8624-7E066FD1E382}" srcId="{CC24E6CB-9D21-4020-8A09-E9BA5E580FF8}" destId="{3D9A1DEC-5148-46EF-BF65-5B4AB2CC9DC7}" srcOrd="1" destOrd="0" parTransId="{9C38AE65-64F8-4814-9F87-43D444A12667}" sibTransId="{EA733297-77E3-4D6F-B5D9-BE9B5BB3FF80}"/>
    <dgm:cxn modelId="{41D8C77E-5C10-4BC9-B8A0-ED0BA96CCC59}" srcId="{CC24E6CB-9D21-4020-8A09-E9BA5E580FF8}" destId="{F2984685-656B-4376-9C0D-BDBD30AA4778}" srcOrd="0" destOrd="0" parTransId="{3356BB85-11CE-496A-9AB6-24E09ABCF0C2}" sibTransId="{080E4E54-02A0-448B-AAC9-CE21CCF0FAF5}"/>
    <dgm:cxn modelId="{5E336C7F-96B6-9647-945F-8968CFD64793}" type="presOf" srcId="{8087E46E-ABA0-429B-9EA6-A0384384A8BB}" destId="{09837E4B-31E2-984F-BA44-FF814B235786}" srcOrd="0" destOrd="0" presId="urn:microsoft.com/office/officeart/2005/8/layout/vList2"/>
    <dgm:cxn modelId="{A8F10B83-9868-9343-A407-4A0F88A18664}" type="presOf" srcId="{F2984685-656B-4376-9C0D-BDBD30AA4778}" destId="{51A1B6DB-4968-9A4A-97DC-090204133795}" srcOrd="0" destOrd="0" presId="urn:microsoft.com/office/officeart/2005/8/layout/vList2"/>
    <dgm:cxn modelId="{9DE32298-34D2-4D45-BC71-065167040F33}" srcId="{CC24E6CB-9D21-4020-8A09-E9BA5E580FF8}" destId="{50F322AB-799E-479B-94A5-1894A86DA70C}" srcOrd="2" destOrd="0" parTransId="{00EABFD6-8716-4D10-8D2B-7644F2E3E92D}" sibTransId="{D17D4A13-D4DE-4AF9-A732-A642F5A17011}"/>
    <dgm:cxn modelId="{BC2F73A4-DEB9-BD48-9164-2886DA9000C6}" type="presOf" srcId="{3D9A1DEC-5148-46EF-BF65-5B4AB2CC9DC7}" destId="{FAC57323-6853-4446-B9AF-B6A4CFA0D657}" srcOrd="0" destOrd="0" presId="urn:microsoft.com/office/officeart/2005/8/layout/vList2"/>
    <dgm:cxn modelId="{DA20BACA-2E49-4C83-A534-3B362B9A5DC2}" srcId="{F2984685-656B-4376-9C0D-BDBD30AA4778}" destId="{A067635E-D6AA-472A-B0A9-952DDE6348C6}" srcOrd="0" destOrd="0" parTransId="{E7D7AB7C-D4AC-4488-BCB1-3950CDAE2D41}" sibTransId="{D7A1436A-5789-48BA-8AB3-5CC6BF03BBB6}"/>
    <dgm:cxn modelId="{B1AFFDD1-9701-7840-B390-2A34167AE2EF}" type="presOf" srcId="{A067635E-D6AA-472A-B0A9-952DDE6348C6}" destId="{F414254D-57F8-614E-8A6A-043BBE14BAB8}" srcOrd="0" destOrd="0" presId="urn:microsoft.com/office/officeart/2005/8/layout/vList2"/>
    <dgm:cxn modelId="{4EFD01E6-C216-AE4C-9124-80CC20A33196}" type="presOf" srcId="{CC24E6CB-9D21-4020-8A09-E9BA5E580FF8}" destId="{48F94507-60C4-0942-B2F5-AA682522B3C2}" srcOrd="0" destOrd="0" presId="urn:microsoft.com/office/officeart/2005/8/layout/vList2"/>
    <dgm:cxn modelId="{C52F86ED-6DB2-49DE-9B28-3865D3ADC6CD}" srcId="{CC24E6CB-9D21-4020-8A09-E9BA5E580FF8}" destId="{8087E46E-ABA0-429B-9EA6-A0384384A8BB}" srcOrd="3" destOrd="0" parTransId="{258297A4-C175-490B-94AC-E61859D9FAB8}" sibTransId="{7EC53C5C-0025-45B4-85A6-E333D0E3AF13}"/>
    <dgm:cxn modelId="{A7FA4627-83AC-F847-8531-17FEA343377A}" type="presParOf" srcId="{48F94507-60C4-0942-B2F5-AA682522B3C2}" destId="{51A1B6DB-4968-9A4A-97DC-090204133795}" srcOrd="0" destOrd="0" presId="urn:microsoft.com/office/officeart/2005/8/layout/vList2"/>
    <dgm:cxn modelId="{4C5E5950-6936-7F46-B1B7-171B98464B08}" type="presParOf" srcId="{48F94507-60C4-0942-B2F5-AA682522B3C2}" destId="{F414254D-57F8-614E-8A6A-043BBE14BAB8}" srcOrd="1" destOrd="0" presId="urn:microsoft.com/office/officeart/2005/8/layout/vList2"/>
    <dgm:cxn modelId="{42E19622-E85E-8041-ABED-A2F51C01AC8F}" type="presParOf" srcId="{48F94507-60C4-0942-B2F5-AA682522B3C2}" destId="{FAC57323-6853-4446-B9AF-B6A4CFA0D657}" srcOrd="2" destOrd="0" presId="urn:microsoft.com/office/officeart/2005/8/layout/vList2"/>
    <dgm:cxn modelId="{AAC0FC10-FEEB-C042-B6DF-E759D6542420}" type="presParOf" srcId="{48F94507-60C4-0942-B2F5-AA682522B3C2}" destId="{782E3C12-9E5F-154A-B4CA-3D295628F1BA}" srcOrd="3" destOrd="0" presId="urn:microsoft.com/office/officeart/2005/8/layout/vList2"/>
    <dgm:cxn modelId="{F53BF625-3B27-384F-B1F3-A7D52A50F3A6}" type="presParOf" srcId="{48F94507-60C4-0942-B2F5-AA682522B3C2}" destId="{E7034D86-BD8D-B343-A7E2-4E7CA359D226}" srcOrd="4" destOrd="0" presId="urn:microsoft.com/office/officeart/2005/8/layout/vList2"/>
    <dgm:cxn modelId="{08E93C1B-91B1-AB4F-AFFA-18E7C183E200}" type="presParOf" srcId="{48F94507-60C4-0942-B2F5-AA682522B3C2}" destId="{0C0AC4F9-0F67-F542-9373-404DC31C6BB7}" srcOrd="5" destOrd="0" presId="urn:microsoft.com/office/officeart/2005/8/layout/vList2"/>
    <dgm:cxn modelId="{39DE6911-3C64-5842-A5F6-663508D7BEAC}" type="presParOf" srcId="{48F94507-60C4-0942-B2F5-AA682522B3C2}" destId="{09837E4B-31E2-984F-BA44-FF814B23578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6EB2EE4-2418-4546-B20A-F2AE365B75D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1D5C329-9B76-46E3-A752-86E30759E461}">
      <dgm:prSet/>
      <dgm:spPr/>
      <dgm:t>
        <a:bodyPr/>
        <a:lstStyle/>
        <a:p>
          <a:r>
            <a:rPr lang="en-US"/>
            <a:t>Interfaces can be utilized in a similar way to that of base or generalized classes</a:t>
          </a:r>
        </a:p>
      </dgm:t>
    </dgm:pt>
    <dgm:pt modelId="{0786BE02-C609-42EF-9472-13D53512F59B}" type="parTrans" cxnId="{FF9E8D1C-F19F-4F6C-80AC-8DBE89671520}">
      <dgm:prSet/>
      <dgm:spPr/>
      <dgm:t>
        <a:bodyPr/>
        <a:lstStyle/>
        <a:p>
          <a:endParaRPr lang="en-US"/>
        </a:p>
      </dgm:t>
    </dgm:pt>
    <dgm:pt modelId="{2C2B1DBB-4D52-4FB4-9536-146A0E1A1E1E}" type="sibTrans" cxnId="{FF9E8D1C-F19F-4F6C-80AC-8DBE89671520}">
      <dgm:prSet/>
      <dgm:spPr/>
      <dgm:t>
        <a:bodyPr/>
        <a:lstStyle/>
        <a:p>
          <a:endParaRPr lang="en-US"/>
        </a:p>
      </dgm:t>
    </dgm:pt>
    <dgm:pt modelId="{B7DCA2D7-F3A2-4D8A-854F-67B5F4D91A64}">
      <dgm:prSet/>
      <dgm:spPr/>
      <dgm:t>
        <a:bodyPr/>
        <a:lstStyle/>
        <a:p>
          <a:r>
            <a:rPr lang="en-US"/>
            <a:t>The same notation is used for that as inheritance ‘:’</a:t>
          </a:r>
        </a:p>
      </dgm:t>
    </dgm:pt>
    <dgm:pt modelId="{66D912A8-51A2-421E-97B8-25E2DE05C416}" type="parTrans" cxnId="{E170FD37-E55C-4894-A80C-3918ACB68FD7}">
      <dgm:prSet/>
      <dgm:spPr/>
      <dgm:t>
        <a:bodyPr/>
        <a:lstStyle/>
        <a:p>
          <a:endParaRPr lang="en-US"/>
        </a:p>
      </dgm:t>
    </dgm:pt>
    <dgm:pt modelId="{FC37385C-2851-4A1F-99C1-E59A9CA2EB47}" type="sibTrans" cxnId="{E170FD37-E55C-4894-A80C-3918ACB68FD7}">
      <dgm:prSet/>
      <dgm:spPr/>
      <dgm:t>
        <a:bodyPr/>
        <a:lstStyle/>
        <a:p>
          <a:endParaRPr lang="en-US"/>
        </a:p>
      </dgm:t>
    </dgm:pt>
    <dgm:pt modelId="{4C5C1BAE-83A9-442E-BF1B-64ABFA0BAF64}">
      <dgm:prSet/>
      <dgm:spPr/>
      <dgm:t>
        <a:bodyPr/>
        <a:lstStyle/>
        <a:p>
          <a:r>
            <a:rPr lang="en-US"/>
            <a:t>The same operation is also possible</a:t>
          </a:r>
        </a:p>
      </dgm:t>
    </dgm:pt>
    <dgm:pt modelId="{2DA7941A-9A84-47F1-AFA1-2DC8B8B0501C}" type="parTrans" cxnId="{E7BC3BBF-8CCC-48AE-919E-AC85DDD6614D}">
      <dgm:prSet/>
      <dgm:spPr/>
      <dgm:t>
        <a:bodyPr/>
        <a:lstStyle/>
        <a:p>
          <a:endParaRPr lang="en-US"/>
        </a:p>
      </dgm:t>
    </dgm:pt>
    <dgm:pt modelId="{DD750F72-1F49-400A-8245-613BBAAC70BD}" type="sibTrans" cxnId="{E7BC3BBF-8CCC-48AE-919E-AC85DDD6614D}">
      <dgm:prSet/>
      <dgm:spPr/>
      <dgm:t>
        <a:bodyPr/>
        <a:lstStyle/>
        <a:p>
          <a:endParaRPr lang="en-US"/>
        </a:p>
      </dgm:t>
    </dgm:pt>
    <dgm:pt modelId="{7A32CD22-F290-463A-98B8-161D312F9198}" type="pres">
      <dgm:prSet presAssocID="{A6EB2EE4-2418-4546-B20A-F2AE365B75DA}" presName="root" presStyleCnt="0">
        <dgm:presLayoutVars>
          <dgm:dir/>
          <dgm:resizeHandles val="exact"/>
        </dgm:presLayoutVars>
      </dgm:prSet>
      <dgm:spPr/>
    </dgm:pt>
    <dgm:pt modelId="{41E5BF69-3ACA-4D9F-A37C-A27FB71DDBBF}" type="pres">
      <dgm:prSet presAssocID="{11D5C329-9B76-46E3-A752-86E30759E461}" presName="compNode" presStyleCnt="0"/>
      <dgm:spPr/>
    </dgm:pt>
    <dgm:pt modelId="{ECC87618-1B30-4264-A1A0-0EB0F259C382}" type="pres">
      <dgm:prSet presAssocID="{11D5C329-9B76-46E3-A752-86E30759E46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2012E60-1183-40C5-A0D5-B3DAE9758ADC}" type="pres">
      <dgm:prSet presAssocID="{11D5C329-9B76-46E3-A752-86E30759E461}" presName="spaceRect" presStyleCnt="0"/>
      <dgm:spPr/>
    </dgm:pt>
    <dgm:pt modelId="{01997F2C-3E16-47E1-9D94-E2F7601BC65C}" type="pres">
      <dgm:prSet presAssocID="{11D5C329-9B76-46E3-A752-86E30759E461}" presName="textRect" presStyleLbl="revTx" presStyleIdx="0" presStyleCnt="3">
        <dgm:presLayoutVars>
          <dgm:chMax val="1"/>
          <dgm:chPref val="1"/>
        </dgm:presLayoutVars>
      </dgm:prSet>
      <dgm:spPr/>
    </dgm:pt>
    <dgm:pt modelId="{53A72BE2-A592-4B64-9DF6-E5F038E66427}" type="pres">
      <dgm:prSet presAssocID="{2C2B1DBB-4D52-4FB4-9536-146A0E1A1E1E}" presName="sibTrans" presStyleCnt="0"/>
      <dgm:spPr/>
    </dgm:pt>
    <dgm:pt modelId="{6DB9F55B-A505-4900-882A-1AA0EEDD1BAB}" type="pres">
      <dgm:prSet presAssocID="{B7DCA2D7-F3A2-4D8A-854F-67B5F4D91A64}" presName="compNode" presStyleCnt="0"/>
      <dgm:spPr/>
    </dgm:pt>
    <dgm:pt modelId="{73F1BCDA-75D3-46D1-AE6C-6E0BFFEB6B48}" type="pres">
      <dgm:prSet presAssocID="{B7DCA2D7-F3A2-4D8A-854F-67B5F4D91A6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2E31E696-E1D3-42B6-9C71-0A218A50A3DD}" type="pres">
      <dgm:prSet presAssocID="{B7DCA2D7-F3A2-4D8A-854F-67B5F4D91A64}" presName="spaceRect" presStyleCnt="0"/>
      <dgm:spPr/>
    </dgm:pt>
    <dgm:pt modelId="{071EE5E1-1244-4FBF-89AC-B07F9556DA11}" type="pres">
      <dgm:prSet presAssocID="{B7DCA2D7-F3A2-4D8A-854F-67B5F4D91A64}" presName="textRect" presStyleLbl="revTx" presStyleIdx="1" presStyleCnt="3">
        <dgm:presLayoutVars>
          <dgm:chMax val="1"/>
          <dgm:chPref val="1"/>
        </dgm:presLayoutVars>
      </dgm:prSet>
      <dgm:spPr/>
    </dgm:pt>
    <dgm:pt modelId="{B72E0821-5C29-48B2-B494-6561E7BAFBB4}" type="pres">
      <dgm:prSet presAssocID="{FC37385C-2851-4A1F-99C1-E59A9CA2EB47}" presName="sibTrans" presStyleCnt="0"/>
      <dgm:spPr/>
    </dgm:pt>
    <dgm:pt modelId="{F09FCA8F-3CEA-49D6-99C1-8CF58535444A}" type="pres">
      <dgm:prSet presAssocID="{4C5C1BAE-83A9-442E-BF1B-64ABFA0BAF64}" presName="compNode" presStyleCnt="0"/>
      <dgm:spPr/>
    </dgm:pt>
    <dgm:pt modelId="{288AAEC3-16DE-4AB9-A846-DBC9EC6C1D35}" type="pres">
      <dgm:prSet presAssocID="{4C5C1BAE-83A9-442E-BF1B-64ABFA0BAF6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20B6557-E5FA-4EFA-95F0-B4C9D0C6BE38}" type="pres">
      <dgm:prSet presAssocID="{4C5C1BAE-83A9-442E-BF1B-64ABFA0BAF64}" presName="spaceRect" presStyleCnt="0"/>
      <dgm:spPr/>
    </dgm:pt>
    <dgm:pt modelId="{676E16A5-9539-4AE5-AD4C-F8603500EC92}" type="pres">
      <dgm:prSet presAssocID="{4C5C1BAE-83A9-442E-BF1B-64ABFA0BAF6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8D3CC0D-ECD2-4290-92D3-77B28B9E0536}" type="presOf" srcId="{4C5C1BAE-83A9-442E-BF1B-64ABFA0BAF64}" destId="{676E16A5-9539-4AE5-AD4C-F8603500EC92}" srcOrd="0" destOrd="0" presId="urn:microsoft.com/office/officeart/2018/2/layout/IconLabelList"/>
    <dgm:cxn modelId="{FF9E8D1C-F19F-4F6C-80AC-8DBE89671520}" srcId="{A6EB2EE4-2418-4546-B20A-F2AE365B75DA}" destId="{11D5C329-9B76-46E3-A752-86E30759E461}" srcOrd="0" destOrd="0" parTransId="{0786BE02-C609-42EF-9472-13D53512F59B}" sibTransId="{2C2B1DBB-4D52-4FB4-9536-146A0E1A1E1E}"/>
    <dgm:cxn modelId="{1517A927-395C-4DFD-AC42-F3A21B2EE45E}" type="presOf" srcId="{A6EB2EE4-2418-4546-B20A-F2AE365B75DA}" destId="{7A32CD22-F290-463A-98B8-161D312F9198}" srcOrd="0" destOrd="0" presId="urn:microsoft.com/office/officeart/2018/2/layout/IconLabelList"/>
    <dgm:cxn modelId="{E170FD37-E55C-4894-A80C-3918ACB68FD7}" srcId="{A6EB2EE4-2418-4546-B20A-F2AE365B75DA}" destId="{B7DCA2D7-F3A2-4D8A-854F-67B5F4D91A64}" srcOrd="1" destOrd="0" parTransId="{66D912A8-51A2-421E-97B8-25E2DE05C416}" sibTransId="{FC37385C-2851-4A1F-99C1-E59A9CA2EB47}"/>
    <dgm:cxn modelId="{5FE4F057-EBF7-490B-B54E-FE3428B06087}" type="presOf" srcId="{B7DCA2D7-F3A2-4D8A-854F-67B5F4D91A64}" destId="{071EE5E1-1244-4FBF-89AC-B07F9556DA11}" srcOrd="0" destOrd="0" presId="urn:microsoft.com/office/officeart/2018/2/layout/IconLabelList"/>
    <dgm:cxn modelId="{E7BC3BBF-8CCC-48AE-919E-AC85DDD6614D}" srcId="{A6EB2EE4-2418-4546-B20A-F2AE365B75DA}" destId="{4C5C1BAE-83A9-442E-BF1B-64ABFA0BAF64}" srcOrd="2" destOrd="0" parTransId="{2DA7941A-9A84-47F1-AFA1-2DC8B8B0501C}" sibTransId="{DD750F72-1F49-400A-8245-613BBAAC70BD}"/>
    <dgm:cxn modelId="{CE6A3DF3-2F37-402C-86CF-C125881455A4}" type="presOf" srcId="{11D5C329-9B76-46E3-A752-86E30759E461}" destId="{01997F2C-3E16-47E1-9D94-E2F7601BC65C}" srcOrd="0" destOrd="0" presId="urn:microsoft.com/office/officeart/2018/2/layout/IconLabelList"/>
    <dgm:cxn modelId="{A5ECE6D5-37FB-4A88-BE87-68FCBF6777DA}" type="presParOf" srcId="{7A32CD22-F290-463A-98B8-161D312F9198}" destId="{41E5BF69-3ACA-4D9F-A37C-A27FB71DDBBF}" srcOrd="0" destOrd="0" presId="urn:microsoft.com/office/officeart/2018/2/layout/IconLabelList"/>
    <dgm:cxn modelId="{2DEC058C-C7FB-4B04-B6A7-7490224A58CD}" type="presParOf" srcId="{41E5BF69-3ACA-4D9F-A37C-A27FB71DDBBF}" destId="{ECC87618-1B30-4264-A1A0-0EB0F259C382}" srcOrd="0" destOrd="0" presId="urn:microsoft.com/office/officeart/2018/2/layout/IconLabelList"/>
    <dgm:cxn modelId="{1B9FEF4C-4C83-492B-9ED2-B46A35854D57}" type="presParOf" srcId="{41E5BF69-3ACA-4D9F-A37C-A27FB71DDBBF}" destId="{02012E60-1183-40C5-A0D5-B3DAE9758ADC}" srcOrd="1" destOrd="0" presId="urn:microsoft.com/office/officeart/2018/2/layout/IconLabelList"/>
    <dgm:cxn modelId="{C2EFD64C-D03B-4024-8A5B-BEC7D56D9209}" type="presParOf" srcId="{41E5BF69-3ACA-4D9F-A37C-A27FB71DDBBF}" destId="{01997F2C-3E16-47E1-9D94-E2F7601BC65C}" srcOrd="2" destOrd="0" presId="urn:microsoft.com/office/officeart/2018/2/layout/IconLabelList"/>
    <dgm:cxn modelId="{102693F5-F926-43D9-B352-FBCD887EA729}" type="presParOf" srcId="{7A32CD22-F290-463A-98B8-161D312F9198}" destId="{53A72BE2-A592-4B64-9DF6-E5F038E66427}" srcOrd="1" destOrd="0" presId="urn:microsoft.com/office/officeart/2018/2/layout/IconLabelList"/>
    <dgm:cxn modelId="{89B5CDC1-7AB9-4890-83D7-A1490E68CD0C}" type="presParOf" srcId="{7A32CD22-F290-463A-98B8-161D312F9198}" destId="{6DB9F55B-A505-4900-882A-1AA0EEDD1BAB}" srcOrd="2" destOrd="0" presId="urn:microsoft.com/office/officeart/2018/2/layout/IconLabelList"/>
    <dgm:cxn modelId="{2FE1046E-1584-437E-AAE9-5844D5595C4C}" type="presParOf" srcId="{6DB9F55B-A505-4900-882A-1AA0EEDD1BAB}" destId="{73F1BCDA-75D3-46D1-AE6C-6E0BFFEB6B48}" srcOrd="0" destOrd="0" presId="urn:microsoft.com/office/officeart/2018/2/layout/IconLabelList"/>
    <dgm:cxn modelId="{2B8BE458-EDD7-4229-9FF0-A8B9E3A633B3}" type="presParOf" srcId="{6DB9F55B-A505-4900-882A-1AA0EEDD1BAB}" destId="{2E31E696-E1D3-42B6-9C71-0A218A50A3DD}" srcOrd="1" destOrd="0" presId="urn:microsoft.com/office/officeart/2018/2/layout/IconLabelList"/>
    <dgm:cxn modelId="{AA86A4BD-9369-47F5-A6C3-4D3FB6CADBB2}" type="presParOf" srcId="{6DB9F55B-A505-4900-882A-1AA0EEDD1BAB}" destId="{071EE5E1-1244-4FBF-89AC-B07F9556DA11}" srcOrd="2" destOrd="0" presId="urn:microsoft.com/office/officeart/2018/2/layout/IconLabelList"/>
    <dgm:cxn modelId="{7E5AA6F8-698E-4F08-AF27-C46CCAA40F3D}" type="presParOf" srcId="{7A32CD22-F290-463A-98B8-161D312F9198}" destId="{B72E0821-5C29-48B2-B494-6561E7BAFBB4}" srcOrd="3" destOrd="0" presId="urn:microsoft.com/office/officeart/2018/2/layout/IconLabelList"/>
    <dgm:cxn modelId="{04F0E4B1-8CA8-4ECA-AB35-7B84DE722026}" type="presParOf" srcId="{7A32CD22-F290-463A-98B8-161D312F9198}" destId="{F09FCA8F-3CEA-49D6-99C1-8CF58535444A}" srcOrd="4" destOrd="0" presId="urn:microsoft.com/office/officeart/2018/2/layout/IconLabelList"/>
    <dgm:cxn modelId="{7C19E1E8-9732-4B46-81FA-AFE6C451C9B6}" type="presParOf" srcId="{F09FCA8F-3CEA-49D6-99C1-8CF58535444A}" destId="{288AAEC3-16DE-4AB9-A846-DBC9EC6C1D35}" srcOrd="0" destOrd="0" presId="urn:microsoft.com/office/officeart/2018/2/layout/IconLabelList"/>
    <dgm:cxn modelId="{6FA57841-7CE8-44AD-85F4-33426B482B34}" type="presParOf" srcId="{F09FCA8F-3CEA-49D6-99C1-8CF58535444A}" destId="{120B6557-E5FA-4EFA-95F0-B4C9D0C6BE38}" srcOrd="1" destOrd="0" presId="urn:microsoft.com/office/officeart/2018/2/layout/IconLabelList"/>
    <dgm:cxn modelId="{42FF5CBB-2768-4A26-B073-5A21EA1BC890}" type="presParOf" srcId="{F09FCA8F-3CEA-49D6-99C1-8CF58535444A}" destId="{676E16A5-9539-4AE5-AD4C-F8603500EC9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D9BB54D-1A9A-44AA-A9AB-A5D9F0E50B4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7C45347-7FEB-40DC-BAA3-062ED1A967AC}">
      <dgm:prSet/>
      <dgm:spPr/>
      <dgm:t>
        <a:bodyPr/>
        <a:lstStyle/>
        <a:p>
          <a:r>
            <a:rPr lang="en-US"/>
            <a:t>Interfaces present much like classes</a:t>
          </a:r>
        </a:p>
      </dgm:t>
    </dgm:pt>
    <dgm:pt modelId="{A25F5CC4-3822-4941-A555-8F936329AC6D}" type="parTrans" cxnId="{909B6988-DF09-4F04-8F95-B2A02DE703A1}">
      <dgm:prSet/>
      <dgm:spPr/>
      <dgm:t>
        <a:bodyPr/>
        <a:lstStyle/>
        <a:p>
          <a:endParaRPr lang="en-US"/>
        </a:p>
      </dgm:t>
    </dgm:pt>
    <dgm:pt modelId="{584D1DED-D0B4-4E11-838F-A1D8063D7F5C}" type="sibTrans" cxnId="{909B6988-DF09-4F04-8F95-B2A02DE703A1}">
      <dgm:prSet/>
      <dgm:spPr/>
      <dgm:t>
        <a:bodyPr/>
        <a:lstStyle/>
        <a:p>
          <a:endParaRPr lang="en-US"/>
        </a:p>
      </dgm:t>
    </dgm:pt>
    <dgm:pt modelId="{F87CEAF1-CC04-4F3C-8B00-08E2907E11BC}">
      <dgm:prSet/>
      <dgm:spPr/>
      <dgm:t>
        <a:bodyPr/>
        <a:lstStyle/>
        <a:p>
          <a:r>
            <a:rPr lang="en-US"/>
            <a:t>When naming interfaces they should resemble the name of the class that you intend to or have created</a:t>
          </a:r>
        </a:p>
      </dgm:t>
    </dgm:pt>
    <dgm:pt modelId="{829B700B-7055-4550-91B3-5B1127947330}" type="parTrans" cxnId="{02CF2F31-5279-4B11-9BB4-19B8000ABE16}">
      <dgm:prSet/>
      <dgm:spPr/>
      <dgm:t>
        <a:bodyPr/>
        <a:lstStyle/>
        <a:p>
          <a:endParaRPr lang="en-US"/>
        </a:p>
      </dgm:t>
    </dgm:pt>
    <dgm:pt modelId="{3F4F023A-75EA-4B82-ABAD-12A3B85AB3F4}" type="sibTrans" cxnId="{02CF2F31-5279-4B11-9BB4-19B8000ABE16}">
      <dgm:prSet/>
      <dgm:spPr/>
      <dgm:t>
        <a:bodyPr/>
        <a:lstStyle/>
        <a:p>
          <a:endParaRPr lang="en-US"/>
        </a:p>
      </dgm:t>
    </dgm:pt>
    <dgm:pt modelId="{57ACC3EC-A381-42FF-83C5-AAEBDC5E20A4}">
      <dgm:prSet/>
      <dgm:spPr/>
      <dgm:t>
        <a:bodyPr/>
        <a:lstStyle/>
        <a:p>
          <a:r>
            <a:rPr lang="en-US"/>
            <a:t>Interfaces are typically prefixed with ’I’ before the class name</a:t>
          </a:r>
        </a:p>
      </dgm:t>
    </dgm:pt>
    <dgm:pt modelId="{5986CB16-63D6-4BE9-851A-06F6CE0AA608}" type="parTrans" cxnId="{9B7C01ED-E7F2-49F0-A330-0FD0460EC23E}">
      <dgm:prSet/>
      <dgm:spPr/>
      <dgm:t>
        <a:bodyPr/>
        <a:lstStyle/>
        <a:p>
          <a:endParaRPr lang="en-US"/>
        </a:p>
      </dgm:t>
    </dgm:pt>
    <dgm:pt modelId="{144073A1-A18A-4079-9119-0925684672A7}" type="sibTrans" cxnId="{9B7C01ED-E7F2-49F0-A330-0FD0460EC23E}">
      <dgm:prSet/>
      <dgm:spPr/>
      <dgm:t>
        <a:bodyPr/>
        <a:lstStyle/>
        <a:p>
          <a:endParaRPr lang="en-US"/>
        </a:p>
      </dgm:t>
    </dgm:pt>
    <dgm:pt modelId="{D3E4B0D3-E479-4C8A-B80A-1AA507FBCF12}" type="pres">
      <dgm:prSet presAssocID="{ED9BB54D-1A9A-44AA-A9AB-A5D9F0E50B42}" presName="root" presStyleCnt="0">
        <dgm:presLayoutVars>
          <dgm:dir/>
          <dgm:resizeHandles val="exact"/>
        </dgm:presLayoutVars>
      </dgm:prSet>
      <dgm:spPr/>
    </dgm:pt>
    <dgm:pt modelId="{821432F0-4B1C-4AA9-B25F-D75EDE9407D9}" type="pres">
      <dgm:prSet presAssocID="{B7C45347-7FEB-40DC-BAA3-062ED1A967AC}" presName="compNode" presStyleCnt="0"/>
      <dgm:spPr/>
    </dgm:pt>
    <dgm:pt modelId="{D9535131-65B6-4890-8A69-107076ADABF9}" type="pres">
      <dgm:prSet presAssocID="{B7C45347-7FEB-40DC-BAA3-062ED1A967A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CEBE577A-4415-449E-965B-C52CE2B0B267}" type="pres">
      <dgm:prSet presAssocID="{B7C45347-7FEB-40DC-BAA3-062ED1A967AC}" presName="spaceRect" presStyleCnt="0"/>
      <dgm:spPr/>
    </dgm:pt>
    <dgm:pt modelId="{EC1A53A3-CF7C-429F-9A1E-92446F302F81}" type="pres">
      <dgm:prSet presAssocID="{B7C45347-7FEB-40DC-BAA3-062ED1A967AC}" presName="textRect" presStyleLbl="revTx" presStyleIdx="0" presStyleCnt="3">
        <dgm:presLayoutVars>
          <dgm:chMax val="1"/>
          <dgm:chPref val="1"/>
        </dgm:presLayoutVars>
      </dgm:prSet>
      <dgm:spPr/>
    </dgm:pt>
    <dgm:pt modelId="{397DB5D6-5859-4D5E-AF82-07E0B59D0042}" type="pres">
      <dgm:prSet presAssocID="{584D1DED-D0B4-4E11-838F-A1D8063D7F5C}" presName="sibTrans" presStyleCnt="0"/>
      <dgm:spPr/>
    </dgm:pt>
    <dgm:pt modelId="{EDA4B501-0BBD-4D07-9128-960AD8E762E0}" type="pres">
      <dgm:prSet presAssocID="{F87CEAF1-CC04-4F3C-8B00-08E2907E11BC}" presName="compNode" presStyleCnt="0"/>
      <dgm:spPr/>
    </dgm:pt>
    <dgm:pt modelId="{214CA8BB-22CD-4227-B9BC-CF2D7A312032}" type="pres">
      <dgm:prSet presAssocID="{F87CEAF1-CC04-4F3C-8B00-08E2907E11B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4FF24CD-14AC-40DB-9DA5-BE5F05F4D113}" type="pres">
      <dgm:prSet presAssocID="{F87CEAF1-CC04-4F3C-8B00-08E2907E11BC}" presName="spaceRect" presStyleCnt="0"/>
      <dgm:spPr/>
    </dgm:pt>
    <dgm:pt modelId="{330B1E9D-ED6E-45C4-86CB-00BBFBF5B320}" type="pres">
      <dgm:prSet presAssocID="{F87CEAF1-CC04-4F3C-8B00-08E2907E11BC}" presName="textRect" presStyleLbl="revTx" presStyleIdx="1" presStyleCnt="3">
        <dgm:presLayoutVars>
          <dgm:chMax val="1"/>
          <dgm:chPref val="1"/>
        </dgm:presLayoutVars>
      </dgm:prSet>
      <dgm:spPr/>
    </dgm:pt>
    <dgm:pt modelId="{C15617D6-4A0D-4CDC-B12E-D28AE38529E6}" type="pres">
      <dgm:prSet presAssocID="{3F4F023A-75EA-4B82-ABAD-12A3B85AB3F4}" presName="sibTrans" presStyleCnt="0"/>
      <dgm:spPr/>
    </dgm:pt>
    <dgm:pt modelId="{4DABC5A1-1CB4-45C4-891F-5CD0EBED3DE3}" type="pres">
      <dgm:prSet presAssocID="{57ACC3EC-A381-42FF-83C5-AAEBDC5E20A4}" presName="compNode" presStyleCnt="0"/>
      <dgm:spPr/>
    </dgm:pt>
    <dgm:pt modelId="{A12BC5BA-9A7D-48DF-8DB5-8A56F3E6EB11}" type="pres">
      <dgm:prSet presAssocID="{57ACC3EC-A381-42FF-83C5-AAEBDC5E20A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9D16709-E78E-4124-B344-E850BDF92BB6}" type="pres">
      <dgm:prSet presAssocID="{57ACC3EC-A381-42FF-83C5-AAEBDC5E20A4}" presName="spaceRect" presStyleCnt="0"/>
      <dgm:spPr/>
    </dgm:pt>
    <dgm:pt modelId="{2F330BE7-EB13-4EDC-8B7C-FB5B53E61F31}" type="pres">
      <dgm:prSet presAssocID="{57ACC3EC-A381-42FF-83C5-AAEBDC5E20A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53FFF27-0610-49FE-9E0D-A30C03519C8B}" type="presOf" srcId="{F87CEAF1-CC04-4F3C-8B00-08E2907E11BC}" destId="{330B1E9D-ED6E-45C4-86CB-00BBFBF5B320}" srcOrd="0" destOrd="0" presId="urn:microsoft.com/office/officeart/2018/2/layout/IconLabelList"/>
    <dgm:cxn modelId="{02CF2F31-5279-4B11-9BB4-19B8000ABE16}" srcId="{ED9BB54D-1A9A-44AA-A9AB-A5D9F0E50B42}" destId="{F87CEAF1-CC04-4F3C-8B00-08E2907E11BC}" srcOrd="1" destOrd="0" parTransId="{829B700B-7055-4550-91B3-5B1127947330}" sibTransId="{3F4F023A-75EA-4B82-ABAD-12A3B85AB3F4}"/>
    <dgm:cxn modelId="{909B6988-DF09-4F04-8F95-B2A02DE703A1}" srcId="{ED9BB54D-1A9A-44AA-A9AB-A5D9F0E50B42}" destId="{B7C45347-7FEB-40DC-BAA3-062ED1A967AC}" srcOrd="0" destOrd="0" parTransId="{A25F5CC4-3822-4941-A555-8F936329AC6D}" sibTransId="{584D1DED-D0B4-4E11-838F-A1D8063D7F5C}"/>
    <dgm:cxn modelId="{45F64B9B-0649-440A-93FE-8D2BF1A0E798}" type="presOf" srcId="{57ACC3EC-A381-42FF-83C5-AAEBDC5E20A4}" destId="{2F330BE7-EB13-4EDC-8B7C-FB5B53E61F31}" srcOrd="0" destOrd="0" presId="urn:microsoft.com/office/officeart/2018/2/layout/IconLabelList"/>
    <dgm:cxn modelId="{544A36BD-E40E-4662-A6D2-4E1E8CDDB5C7}" type="presOf" srcId="{B7C45347-7FEB-40DC-BAA3-062ED1A967AC}" destId="{EC1A53A3-CF7C-429F-9A1E-92446F302F81}" srcOrd="0" destOrd="0" presId="urn:microsoft.com/office/officeart/2018/2/layout/IconLabelList"/>
    <dgm:cxn modelId="{E4D861E5-162E-47C1-986E-15BBA4C03960}" type="presOf" srcId="{ED9BB54D-1A9A-44AA-A9AB-A5D9F0E50B42}" destId="{D3E4B0D3-E479-4C8A-B80A-1AA507FBCF12}" srcOrd="0" destOrd="0" presId="urn:microsoft.com/office/officeart/2018/2/layout/IconLabelList"/>
    <dgm:cxn modelId="{9B7C01ED-E7F2-49F0-A330-0FD0460EC23E}" srcId="{ED9BB54D-1A9A-44AA-A9AB-A5D9F0E50B42}" destId="{57ACC3EC-A381-42FF-83C5-AAEBDC5E20A4}" srcOrd="2" destOrd="0" parTransId="{5986CB16-63D6-4BE9-851A-06F6CE0AA608}" sibTransId="{144073A1-A18A-4079-9119-0925684672A7}"/>
    <dgm:cxn modelId="{94F9579B-9AE1-4B2E-B737-1163BAE86E8F}" type="presParOf" srcId="{D3E4B0D3-E479-4C8A-B80A-1AA507FBCF12}" destId="{821432F0-4B1C-4AA9-B25F-D75EDE9407D9}" srcOrd="0" destOrd="0" presId="urn:microsoft.com/office/officeart/2018/2/layout/IconLabelList"/>
    <dgm:cxn modelId="{183E6EA1-9B7A-48D6-B4E0-490D62F02878}" type="presParOf" srcId="{821432F0-4B1C-4AA9-B25F-D75EDE9407D9}" destId="{D9535131-65B6-4890-8A69-107076ADABF9}" srcOrd="0" destOrd="0" presId="urn:microsoft.com/office/officeart/2018/2/layout/IconLabelList"/>
    <dgm:cxn modelId="{F998BE07-141F-496F-B96F-5BEE9D419CD3}" type="presParOf" srcId="{821432F0-4B1C-4AA9-B25F-D75EDE9407D9}" destId="{CEBE577A-4415-449E-965B-C52CE2B0B267}" srcOrd="1" destOrd="0" presId="urn:microsoft.com/office/officeart/2018/2/layout/IconLabelList"/>
    <dgm:cxn modelId="{03AEAD27-A9BC-4B0B-BE79-53AAE10AA576}" type="presParOf" srcId="{821432F0-4B1C-4AA9-B25F-D75EDE9407D9}" destId="{EC1A53A3-CF7C-429F-9A1E-92446F302F81}" srcOrd="2" destOrd="0" presId="urn:microsoft.com/office/officeart/2018/2/layout/IconLabelList"/>
    <dgm:cxn modelId="{06A68D15-0743-40DF-AD37-38BD01C42B67}" type="presParOf" srcId="{D3E4B0D3-E479-4C8A-B80A-1AA507FBCF12}" destId="{397DB5D6-5859-4D5E-AF82-07E0B59D0042}" srcOrd="1" destOrd="0" presId="urn:microsoft.com/office/officeart/2018/2/layout/IconLabelList"/>
    <dgm:cxn modelId="{ED917744-3CC4-49E4-8ECD-1A0A9010A62E}" type="presParOf" srcId="{D3E4B0D3-E479-4C8A-B80A-1AA507FBCF12}" destId="{EDA4B501-0BBD-4D07-9128-960AD8E762E0}" srcOrd="2" destOrd="0" presId="urn:microsoft.com/office/officeart/2018/2/layout/IconLabelList"/>
    <dgm:cxn modelId="{DE56C46E-4DB1-4B89-A61C-A3F7819C5C60}" type="presParOf" srcId="{EDA4B501-0BBD-4D07-9128-960AD8E762E0}" destId="{214CA8BB-22CD-4227-B9BC-CF2D7A312032}" srcOrd="0" destOrd="0" presId="urn:microsoft.com/office/officeart/2018/2/layout/IconLabelList"/>
    <dgm:cxn modelId="{5289946B-89CB-49FF-9FC4-1CEB078E04D9}" type="presParOf" srcId="{EDA4B501-0BBD-4D07-9128-960AD8E762E0}" destId="{B4FF24CD-14AC-40DB-9DA5-BE5F05F4D113}" srcOrd="1" destOrd="0" presId="urn:microsoft.com/office/officeart/2018/2/layout/IconLabelList"/>
    <dgm:cxn modelId="{51C2987F-DF9A-4DFD-87D7-EF03E73EC313}" type="presParOf" srcId="{EDA4B501-0BBD-4D07-9128-960AD8E762E0}" destId="{330B1E9D-ED6E-45C4-86CB-00BBFBF5B320}" srcOrd="2" destOrd="0" presId="urn:microsoft.com/office/officeart/2018/2/layout/IconLabelList"/>
    <dgm:cxn modelId="{F6AF875D-6B1A-4B6D-90E6-699A46629EE1}" type="presParOf" srcId="{D3E4B0D3-E479-4C8A-B80A-1AA507FBCF12}" destId="{C15617D6-4A0D-4CDC-B12E-D28AE38529E6}" srcOrd="3" destOrd="0" presId="urn:microsoft.com/office/officeart/2018/2/layout/IconLabelList"/>
    <dgm:cxn modelId="{FF995C6F-5D37-4FF2-89BD-0720A6184797}" type="presParOf" srcId="{D3E4B0D3-E479-4C8A-B80A-1AA507FBCF12}" destId="{4DABC5A1-1CB4-45C4-891F-5CD0EBED3DE3}" srcOrd="4" destOrd="0" presId="urn:microsoft.com/office/officeart/2018/2/layout/IconLabelList"/>
    <dgm:cxn modelId="{DEFE8EDC-9E47-420B-9C93-9FC25AC0598F}" type="presParOf" srcId="{4DABC5A1-1CB4-45C4-891F-5CD0EBED3DE3}" destId="{A12BC5BA-9A7D-48DF-8DB5-8A56F3E6EB11}" srcOrd="0" destOrd="0" presId="urn:microsoft.com/office/officeart/2018/2/layout/IconLabelList"/>
    <dgm:cxn modelId="{D1FDFA3A-C7AF-40B9-ACFC-B1A0E2483B90}" type="presParOf" srcId="{4DABC5A1-1CB4-45C4-891F-5CD0EBED3DE3}" destId="{E9D16709-E78E-4124-B344-E850BDF92BB6}" srcOrd="1" destOrd="0" presId="urn:microsoft.com/office/officeart/2018/2/layout/IconLabelList"/>
    <dgm:cxn modelId="{D66F4ED1-677E-43BC-A6DA-72ECD45F24FD}" type="presParOf" srcId="{4DABC5A1-1CB4-45C4-891F-5CD0EBED3DE3}" destId="{2F330BE7-EB13-4EDC-8B7C-FB5B53E61F3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06F30-5AB6-4656-8772-5CD706353D57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25D4D-C2A9-4EEE-B37D-AB48BFCA6192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143B7-4D1A-4549-AD68-9923E43D1112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Objects are  instantiated from their class.</a:t>
          </a:r>
          <a:endParaRPr lang="en-US" sz="2300" kern="1200"/>
        </a:p>
      </dsp:txBody>
      <dsp:txXfrm>
        <a:off x="1945450" y="719"/>
        <a:ext cx="4643240" cy="1684372"/>
      </dsp:txXfrm>
    </dsp:sp>
    <dsp:sp modelId="{E7AAE26B-A896-4E90-AA8B-02946E24A336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A3FA01-FE94-4637-89BC-CF7AAD4756BC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C750F2-4758-4812-B16A-899F87B1B734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Objects may exist and function as a standalone unit.</a:t>
          </a:r>
          <a:endParaRPr lang="en-US" sz="2300" kern="1200"/>
        </a:p>
      </dsp:txBody>
      <dsp:txXfrm>
        <a:off x="1945450" y="2106185"/>
        <a:ext cx="4643240" cy="1684372"/>
      </dsp:txXfrm>
    </dsp:sp>
    <dsp:sp modelId="{BCEE3B94-5B97-4A2E-B60C-862E3E0FCD59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E62DCD-B3F0-43D8-9BA2-A6C1B371A438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BCA28-3209-4C9F-BB84-201FE4965E79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Functionality and data for manipulation of said object is contained within the object – Encapsulation.</a:t>
          </a:r>
          <a:endParaRPr lang="en-US" sz="2300" kern="1200"/>
        </a:p>
      </dsp:txBody>
      <dsp:txXfrm>
        <a:off x="1945450" y="4211650"/>
        <a:ext cx="4643240" cy="16843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9238CF-C9E0-4A4B-8125-B7B92CFD26A9}">
      <dsp:nvSpPr>
        <dsp:cNvPr id="0" name=""/>
        <dsp:cNvSpPr/>
      </dsp:nvSpPr>
      <dsp:spPr>
        <a:xfrm>
          <a:off x="0" y="0"/>
          <a:ext cx="724004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8A0B43-8CBE-FE41-9E35-F570E5CB9926}">
      <dsp:nvSpPr>
        <dsp:cNvPr id="0" name=""/>
        <dsp:cNvSpPr/>
      </dsp:nvSpPr>
      <dsp:spPr>
        <a:xfrm>
          <a:off x="0" y="0"/>
          <a:ext cx="7240043" cy="1474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Not all objects exist in isolation</a:t>
          </a:r>
          <a:endParaRPr lang="en-US" sz="2900" kern="1200"/>
        </a:p>
      </dsp:txBody>
      <dsp:txXfrm>
        <a:off x="0" y="0"/>
        <a:ext cx="7240043" cy="1474185"/>
      </dsp:txXfrm>
    </dsp:sp>
    <dsp:sp modelId="{87813C0B-A6A9-7549-9562-D302140F6189}">
      <dsp:nvSpPr>
        <dsp:cNvPr id="0" name=""/>
        <dsp:cNvSpPr/>
      </dsp:nvSpPr>
      <dsp:spPr>
        <a:xfrm>
          <a:off x="0" y="1474185"/>
          <a:ext cx="7240043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E1CCE2-D746-8946-9D0C-5C1641549CF5}">
      <dsp:nvSpPr>
        <dsp:cNvPr id="0" name=""/>
        <dsp:cNvSpPr/>
      </dsp:nvSpPr>
      <dsp:spPr>
        <a:xfrm>
          <a:off x="0" y="1474185"/>
          <a:ext cx="7240043" cy="1474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Many classes are written with the intent that their instantiated objects may interact with others.</a:t>
          </a:r>
          <a:endParaRPr lang="en-US" sz="2900" kern="1200"/>
        </a:p>
      </dsp:txBody>
      <dsp:txXfrm>
        <a:off x="0" y="1474185"/>
        <a:ext cx="7240043" cy="1474185"/>
      </dsp:txXfrm>
    </dsp:sp>
    <dsp:sp modelId="{0359F92E-7EF9-D445-AF62-54210BA2B441}">
      <dsp:nvSpPr>
        <dsp:cNvPr id="0" name=""/>
        <dsp:cNvSpPr/>
      </dsp:nvSpPr>
      <dsp:spPr>
        <a:xfrm>
          <a:off x="0" y="2948371"/>
          <a:ext cx="724004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CD9F6-740D-FC4F-9D57-3EE80A023726}">
      <dsp:nvSpPr>
        <dsp:cNvPr id="0" name=""/>
        <dsp:cNvSpPr/>
      </dsp:nvSpPr>
      <dsp:spPr>
        <a:xfrm>
          <a:off x="0" y="2948371"/>
          <a:ext cx="7240043" cy="1474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There are a number of different relationships between objects and their interaction.</a:t>
          </a:r>
          <a:endParaRPr lang="en-US" sz="2900" kern="1200"/>
        </a:p>
      </dsp:txBody>
      <dsp:txXfrm>
        <a:off x="0" y="2948371"/>
        <a:ext cx="7240043" cy="1474185"/>
      </dsp:txXfrm>
    </dsp:sp>
    <dsp:sp modelId="{7D5636E9-25EB-1E4E-8BD4-33676A5FABF4}">
      <dsp:nvSpPr>
        <dsp:cNvPr id="0" name=""/>
        <dsp:cNvSpPr/>
      </dsp:nvSpPr>
      <dsp:spPr>
        <a:xfrm>
          <a:off x="0" y="4422557"/>
          <a:ext cx="724004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C9E909-9BE8-174E-9E25-D2C6E13E0476}">
      <dsp:nvSpPr>
        <dsp:cNvPr id="0" name=""/>
        <dsp:cNvSpPr/>
      </dsp:nvSpPr>
      <dsp:spPr>
        <a:xfrm>
          <a:off x="0" y="4422557"/>
          <a:ext cx="7240043" cy="1474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Association, Aggregation, Composition</a:t>
          </a:r>
          <a:endParaRPr lang="en-US" sz="2900" kern="1200"/>
        </a:p>
      </dsp:txBody>
      <dsp:txXfrm>
        <a:off x="0" y="4422557"/>
        <a:ext cx="7240043" cy="14741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2BC4C8-E10E-2E45-A205-F3C0380E2694}">
      <dsp:nvSpPr>
        <dsp:cNvPr id="0" name=""/>
        <dsp:cNvSpPr/>
      </dsp:nvSpPr>
      <dsp:spPr>
        <a:xfrm>
          <a:off x="0" y="3304625"/>
          <a:ext cx="7037387" cy="216819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 plane however can be made of many different parts</a:t>
          </a:r>
        </a:p>
      </dsp:txBody>
      <dsp:txXfrm>
        <a:off x="0" y="3304625"/>
        <a:ext cx="7037387" cy="1170823"/>
      </dsp:txXfrm>
    </dsp:sp>
    <dsp:sp modelId="{60167583-C862-DA46-A574-19CA30198F0E}">
      <dsp:nvSpPr>
        <dsp:cNvPr id="0" name=""/>
        <dsp:cNvSpPr/>
      </dsp:nvSpPr>
      <dsp:spPr>
        <a:xfrm>
          <a:off x="0" y="4432085"/>
          <a:ext cx="1759346" cy="99736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199136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Engine</a:t>
          </a:r>
        </a:p>
      </dsp:txBody>
      <dsp:txXfrm>
        <a:off x="0" y="4432085"/>
        <a:ext cx="1759346" cy="997368"/>
      </dsp:txXfrm>
    </dsp:sp>
    <dsp:sp modelId="{415F6FBD-3493-1A41-ADE3-F45F9016BE57}">
      <dsp:nvSpPr>
        <dsp:cNvPr id="0" name=""/>
        <dsp:cNvSpPr/>
      </dsp:nvSpPr>
      <dsp:spPr>
        <a:xfrm>
          <a:off x="1759346" y="4432085"/>
          <a:ext cx="1759346" cy="997368"/>
        </a:xfrm>
        <a:prstGeom prst="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199136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Propeller</a:t>
          </a:r>
        </a:p>
      </dsp:txBody>
      <dsp:txXfrm>
        <a:off x="1759346" y="4432085"/>
        <a:ext cx="1759346" cy="997368"/>
      </dsp:txXfrm>
    </dsp:sp>
    <dsp:sp modelId="{E4531A75-3A1A-854A-94B6-247AC7AB2E69}">
      <dsp:nvSpPr>
        <dsp:cNvPr id="0" name=""/>
        <dsp:cNvSpPr/>
      </dsp:nvSpPr>
      <dsp:spPr>
        <a:xfrm>
          <a:off x="3518693" y="4432085"/>
          <a:ext cx="1759346" cy="997368"/>
        </a:xfrm>
        <a:prstGeom prst="rect">
          <a:avLst/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199136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Seats</a:t>
          </a:r>
        </a:p>
      </dsp:txBody>
      <dsp:txXfrm>
        <a:off x="3518693" y="4432085"/>
        <a:ext cx="1759346" cy="997368"/>
      </dsp:txXfrm>
    </dsp:sp>
    <dsp:sp modelId="{ECA5F911-B793-5A41-B164-2893D6C09B5D}">
      <dsp:nvSpPr>
        <dsp:cNvPr id="0" name=""/>
        <dsp:cNvSpPr/>
      </dsp:nvSpPr>
      <dsp:spPr>
        <a:xfrm>
          <a:off x="5278040" y="4432085"/>
          <a:ext cx="1759346" cy="997368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199136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Wings</a:t>
          </a:r>
        </a:p>
      </dsp:txBody>
      <dsp:txXfrm>
        <a:off x="5278040" y="4432085"/>
        <a:ext cx="1759346" cy="997368"/>
      </dsp:txXfrm>
    </dsp:sp>
    <dsp:sp modelId="{EA3B08E8-66B6-B844-A045-598AFF72A5CB}">
      <dsp:nvSpPr>
        <dsp:cNvPr id="0" name=""/>
        <dsp:cNvSpPr/>
      </dsp:nvSpPr>
      <dsp:spPr>
        <a:xfrm rot="10800000">
          <a:off x="0" y="2468"/>
          <a:ext cx="7037387" cy="3334679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 plane is a concept of an object</a:t>
          </a:r>
        </a:p>
      </dsp:txBody>
      <dsp:txXfrm rot="10800000">
        <a:off x="0" y="2468"/>
        <a:ext cx="7037387" cy="21667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70DBD3-1779-EA4A-9403-1B604FFECC70}">
      <dsp:nvSpPr>
        <dsp:cNvPr id="0" name=""/>
        <dsp:cNvSpPr/>
      </dsp:nvSpPr>
      <dsp:spPr>
        <a:xfrm>
          <a:off x="0" y="20663"/>
          <a:ext cx="6263640" cy="1759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If constituent parts of a class are sufficiently complex enough to warrant further devolution.</a:t>
          </a:r>
          <a:endParaRPr lang="en-US" sz="3200" kern="1200"/>
        </a:p>
      </dsp:txBody>
      <dsp:txXfrm>
        <a:off x="85900" y="106563"/>
        <a:ext cx="6091840" cy="1587880"/>
      </dsp:txXfrm>
    </dsp:sp>
    <dsp:sp modelId="{17518881-CA54-E040-8217-EB3DA21904DE}">
      <dsp:nvSpPr>
        <dsp:cNvPr id="0" name=""/>
        <dsp:cNvSpPr/>
      </dsp:nvSpPr>
      <dsp:spPr>
        <a:xfrm>
          <a:off x="0" y="1872503"/>
          <a:ext cx="6263640" cy="175968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If the container or parent class will remain throughout the life-cycle of the contained classes.</a:t>
          </a:r>
          <a:endParaRPr lang="en-US" sz="3200" kern="1200"/>
        </a:p>
      </dsp:txBody>
      <dsp:txXfrm>
        <a:off x="85900" y="1958403"/>
        <a:ext cx="6091840" cy="1587880"/>
      </dsp:txXfrm>
    </dsp:sp>
    <dsp:sp modelId="{DEE96776-447C-3341-9A80-6166E2FB4E08}">
      <dsp:nvSpPr>
        <dsp:cNvPr id="0" name=""/>
        <dsp:cNvSpPr/>
      </dsp:nvSpPr>
      <dsp:spPr>
        <a:xfrm>
          <a:off x="0" y="3724344"/>
          <a:ext cx="6263640" cy="175968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If containing class is destroyed so to are the contained classes.</a:t>
          </a:r>
          <a:endParaRPr lang="en-US" sz="3200" kern="1200"/>
        </a:p>
      </dsp:txBody>
      <dsp:txXfrm>
        <a:off x="85900" y="3810244"/>
        <a:ext cx="6091840" cy="15878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44DEA0-1770-432A-B517-9929C3ACD354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F5A8B6-3E30-4C9E-A331-91C9DB34CDE7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AEF085-76B4-4385-BFF3-F9707373DE6A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Aggregation should be used when there is no dependency on objects to exist</a:t>
          </a:r>
          <a:endParaRPr lang="en-US" sz="2500" kern="1200"/>
        </a:p>
      </dsp:txBody>
      <dsp:txXfrm>
        <a:off x="1819120" y="673"/>
        <a:ext cx="4545103" cy="1574995"/>
      </dsp:txXfrm>
    </dsp:sp>
    <dsp:sp modelId="{CD5C2E9E-1E70-4034-B66A-599796F476A0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98A0B-F9E7-439D-8017-9ABE565A5AD8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3F2C49-F700-4E5A-AFD3-989835AC37E3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the lifetime of an object succeeds that of an associated object.</a:t>
          </a:r>
          <a:endParaRPr lang="en-US" sz="2500" kern="1200"/>
        </a:p>
      </dsp:txBody>
      <dsp:txXfrm>
        <a:off x="1819120" y="1969418"/>
        <a:ext cx="4545103" cy="1574995"/>
      </dsp:txXfrm>
    </dsp:sp>
    <dsp:sp modelId="{AB4DE97E-FAE4-418C-AC5C-7050CADC20BE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2BC561-198F-4667-84A1-DDBDE55A6B4E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2B4CF-DFA5-4583-B1C1-A108C223A45A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Passing the instance of the object by reference.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625BB8-1568-44E2-BA72-B697B1D113E2}">
      <dsp:nvSpPr>
        <dsp:cNvPr id="0" name=""/>
        <dsp:cNvSpPr/>
      </dsp:nvSpPr>
      <dsp:spPr>
        <a:xfrm>
          <a:off x="0" y="531"/>
          <a:ext cx="11407487" cy="12429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2C4478-9F87-48E5-A555-3BA0220B6C4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4D058D-5D59-435E-8339-D1EDD98F63F8}">
      <dsp:nvSpPr>
        <dsp:cNvPr id="0" name=""/>
        <dsp:cNvSpPr/>
      </dsp:nvSpPr>
      <dsp:spPr>
        <a:xfrm>
          <a:off x="1435590" y="531"/>
          <a:ext cx="9971896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Sometimes we need to construct complex concepts in our code</a:t>
          </a:r>
        </a:p>
      </dsp:txBody>
      <dsp:txXfrm>
        <a:off x="1435590" y="531"/>
        <a:ext cx="9971896" cy="1242935"/>
      </dsp:txXfrm>
    </dsp:sp>
    <dsp:sp modelId="{3B7CBF7E-1BEF-463C-9877-739C07FCDB52}">
      <dsp:nvSpPr>
        <dsp:cNvPr id="0" name=""/>
        <dsp:cNvSpPr/>
      </dsp:nvSpPr>
      <dsp:spPr>
        <a:xfrm>
          <a:off x="0" y="1554201"/>
          <a:ext cx="11407487" cy="12429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28FDE-8C7D-4B31-B60B-471D937603BF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FB7174-511D-4E82-94D3-D5C47E9C1C8A}">
      <dsp:nvSpPr>
        <dsp:cNvPr id="0" name=""/>
        <dsp:cNvSpPr/>
      </dsp:nvSpPr>
      <dsp:spPr>
        <a:xfrm>
          <a:off x="1435590" y="1554201"/>
          <a:ext cx="9971896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This requires careful consideration of the parts of that concept</a:t>
          </a:r>
        </a:p>
      </dsp:txBody>
      <dsp:txXfrm>
        <a:off x="1435590" y="1554201"/>
        <a:ext cx="9971896" cy="1242935"/>
      </dsp:txXfrm>
    </dsp:sp>
    <dsp:sp modelId="{5AC24D6E-BDF3-4D48-A0F9-64F8E168C64E}">
      <dsp:nvSpPr>
        <dsp:cNvPr id="0" name=""/>
        <dsp:cNvSpPr/>
      </dsp:nvSpPr>
      <dsp:spPr>
        <a:xfrm>
          <a:off x="0" y="3107870"/>
          <a:ext cx="11407487" cy="12429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6F11F1-F641-46F8-ADC1-7CFC9A0F61D9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AB67D-8867-451E-B8C1-90B175F8A30E}">
      <dsp:nvSpPr>
        <dsp:cNvPr id="0" name=""/>
        <dsp:cNvSpPr/>
      </dsp:nvSpPr>
      <dsp:spPr>
        <a:xfrm>
          <a:off x="1435590" y="3107870"/>
          <a:ext cx="9971896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There are instances where we would need many parts to work in tandem with one another</a:t>
          </a:r>
        </a:p>
      </dsp:txBody>
      <dsp:txXfrm>
        <a:off x="1435590" y="3107870"/>
        <a:ext cx="9971896" cy="12429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87F727-C507-D743-A76E-0ECA16B51242}">
      <dsp:nvSpPr>
        <dsp:cNvPr id="0" name=""/>
        <dsp:cNvSpPr/>
      </dsp:nvSpPr>
      <dsp:spPr>
        <a:xfrm>
          <a:off x="0" y="3156146"/>
          <a:ext cx="10927829" cy="103591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What if the concept is represented by more than one type ?</a:t>
          </a:r>
        </a:p>
      </dsp:txBody>
      <dsp:txXfrm>
        <a:off x="0" y="3156146"/>
        <a:ext cx="10927829" cy="559395"/>
      </dsp:txXfrm>
    </dsp:sp>
    <dsp:sp modelId="{52838F46-A19D-C543-A18C-D7EFB69D9286}">
      <dsp:nvSpPr>
        <dsp:cNvPr id="0" name=""/>
        <dsp:cNvSpPr/>
      </dsp:nvSpPr>
      <dsp:spPr>
        <a:xfrm>
          <a:off x="5335" y="3694823"/>
          <a:ext cx="3639052" cy="47652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 c++ we can inherit from multiple classes</a:t>
          </a:r>
        </a:p>
      </dsp:txBody>
      <dsp:txXfrm>
        <a:off x="5335" y="3694823"/>
        <a:ext cx="3639052" cy="476522"/>
      </dsp:txXfrm>
    </dsp:sp>
    <dsp:sp modelId="{A5B32DD1-B5DD-9B47-AEB7-74071A2BB424}">
      <dsp:nvSpPr>
        <dsp:cNvPr id="0" name=""/>
        <dsp:cNvSpPr/>
      </dsp:nvSpPr>
      <dsp:spPr>
        <a:xfrm>
          <a:off x="3644388" y="3694823"/>
          <a:ext cx="3639052" cy="476522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 C# this is not strictly possible</a:t>
          </a:r>
        </a:p>
      </dsp:txBody>
      <dsp:txXfrm>
        <a:off x="3644388" y="3694823"/>
        <a:ext cx="3639052" cy="476522"/>
      </dsp:txXfrm>
    </dsp:sp>
    <dsp:sp modelId="{AFCD98E1-DE84-D84F-9608-FAEA236DF90B}">
      <dsp:nvSpPr>
        <dsp:cNvPr id="0" name=""/>
        <dsp:cNvSpPr/>
      </dsp:nvSpPr>
      <dsp:spPr>
        <a:xfrm>
          <a:off x="7283440" y="3694823"/>
          <a:ext cx="3639052" cy="476522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Another solution is needed</a:t>
          </a:r>
        </a:p>
      </dsp:txBody>
      <dsp:txXfrm>
        <a:off x="7283440" y="3694823"/>
        <a:ext cx="3639052" cy="476522"/>
      </dsp:txXfrm>
    </dsp:sp>
    <dsp:sp modelId="{5CB957C2-B206-A947-B7F5-A0C6DE50393E}">
      <dsp:nvSpPr>
        <dsp:cNvPr id="0" name=""/>
        <dsp:cNvSpPr/>
      </dsp:nvSpPr>
      <dsp:spPr>
        <a:xfrm rot="10800000">
          <a:off x="0" y="1578443"/>
          <a:ext cx="10927829" cy="1593241"/>
        </a:xfrm>
        <a:prstGeom prst="upArrowCallou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This approach permits the extension of basic concepts</a:t>
          </a:r>
        </a:p>
      </dsp:txBody>
      <dsp:txXfrm rot="10800000">
        <a:off x="0" y="1578443"/>
        <a:ext cx="10927829" cy="1035240"/>
      </dsp:txXfrm>
    </dsp:sp>
    <dsp:sp modelId="{133FF1AC-D86B-BF4A-85FF-272BE3F599B7}">
      <dsp:nvSpPr>
        <dsp:cNvPr id="0" name=""/>
        <dsp:cNvSpPr/>
      </dsp:nvSpPr>
      <dsp:spPr>
        <a:xfrm rot="10800000">
          <a:off x="0" y="741"/>
          <a:ext cx="10927829" cy="1593241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Inheritance provides us with a mechanism for providing more specialized classes</a:t>
          </a:r>
        </a:p>
      </dsp:txBody>
      <dsp:txXfrm rot="10800000">
        <a:off x="0" y="741"/>
        <a:ext cx="10927829" cy="10352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D34C24-BE48-5C42-8915-9DB0F6DF14AD}">
      <dsp:nvSpPr>
        <dsp:cNvPr id="0" name=""/>
        <dsp:cNvSpPr/>
      </dsp:nvSpPr>
      <dsp:spPr>
        <a:xfrm>
          <a:off x="3414" y="568226"/>
          <a:ext cx="3329572" cy="12117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To create an object we must have a class from which to instantiate</a:t>
          </a:r>
        </a:p>
      </dsp:txBody>
      <dsp:txXfrm>
        <a:off x="3414" y="568226"/>
        <a:ext cx="3329572" cy="1211711"/>
      </dsp:txXfrm>
    </dsp:sp>
    <dsp:sp modelId="{32B65B58-A001-8F42-83C6-0C2D7B295620}">
      <dsp:nvSpPr>
        <dsp:cNvPr id="0" name=""/>
        <dsp:cNvSpPr/>
      </dsp:nvSpPr>
      <dsp:spPr>
        <a:xfrm>
          <a:off x="3414" y="1779938"/>
          <a:ext cx="3329572" cy="184464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EDA406-5D26-5D4B-9460-790898DF05A1}">
      <dsp:nvSpPr>
        <dsp:cNvPr id="0" name=""/>
        <dsp:cNvSpPr/>
      </dsp:nvSpPr>
      <dsp:spPr>
        <a:xfrm>
          <a:off x="3799128" y="568226"/>
          <a:ext cx="3329572" cy="1211711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This class will include many declarations</a:t>
          </a:r>
        </a:p>
      </dsp:txBody>
      <dsp:txXfrm>
        <a:off x="3799128" y="568226"/>
        <a:ext cx="3329572" cy="1211711"/>
      </dsp:txXfrm>
    </dsp:sp>
    <dsp:sp modelId="{DC77212C-D23D-A749-A05A-F7C711C1C6F3}">
      <dsp:nvSpPr>
        <dsp:cNvPr id="0" name=""/>
        <dsp:cNvSpPr/>
      </dsp:nvSpPr>
      <dsp:spPr>
        <a:xfrm>
          <a:off x="3799128" y="1779938"/>
          <a:ext cx="3329572" cy="1844640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The attributes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The constructor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The properties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The methods</a:t>
          </a:r>
        </a:p>
      </dsp:txBody>
      <dsp:txXfrm>
        <a:off x="3799128" y="1779938"/>
        <a:ext cx="3329572" cy="1844640"/>
      </dsp:txXfrm>
    </dsp:sp>
    <dsp:sp modelId="{C7651618-F6EC-A649-8B56-156D62AEBC3E}">
      <dsp:nvSpPr>
        <dsp:cNvPr id="0" name=""/>
        <dsp:cNvSpPr/>
      </dsp:nvSpPr>
      <dsp:spPr>
        <a:xfrm>
          <a:off x="7594841" y="568226"/>
          <a:ext cx="3329572" cy="1211711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These declarations are the components that the object can then use</a:t>
          </a:r>
        </a:p>
      </dsp:txBody>
      <dsp:txXfrm>
        <a:off x="7594841" y="568226"/>
        <a:ext cx="3329572" cy="1211711"/>
      </dsp:txXfrm>
    </dsp:sp>
    <dsp:sp modelId="{016D8986-06AB-E14B-9055-24B35DFD25D8}">
      <dsp:nvSpPr>
        <dsp:cNvPr id="0" name=""/>
        <dsp:cNvSpPr/>
      </dsp:nvSpPr>
      <dsp:spPr>
        <a:xfrm>
          <a:off x="7594841" y="1779938"/>
          <a:ext cx="3329572" cy="1844640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A1B6DB-4968-9A4A-97DC-090204133795}">
      <dsp:nvSpPr>
        <dsp:cNvPr id="0" name=""/>
        <dsp:cNvSpPr/>
      </dsp:nvSpPr>
      <dsp:spPr>
        <a:xfrm>
          <a:off x="0" y="89108"/>
          <a:ext cx="105156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C# does not permit multiple inheritance, though it does provide a mechanism for adding in specialized types</a:t>
          </a:r>
        </a:p>
      </dsp:txBody>
      <dsp:txXfrm>
        <a:off x="44664" y="133772"/>
        <a:ext cx="10426272" cy="825612"/>
      </dsp:txXfrm>
    </dsp:sp>
    <dsp:sp modelId="{F414254D-57F8-614E-8A6A-043BBE14BAB8}">
      <dsp:nvSpPr>
        <dsp:cNvPr id="0" name=""/>
        <dsp:cNvSpPr/>
      </dsp:nvSpPr>
      <dsp:spPr>
        <a:xfrm>
          <a:off x="0" y="1004048"/>
          <a:ext cx="10515600" cy="380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Interfaces</a:t>
          </a:r>
        </a:p>
      </dsp:txBody>
      <dsp:txXfrm>
        <a:off x="0" y="1004048"/>
        <a:ext cx="10515600" cy="380880"/>
      </dsp:txXfrm>
    </dsp:sp>
    <dsp:sp modelId="{FAC57323-6853-4446-B9AF-B6A4CFA0D657}">
      <dsp:nvSpPr>
        <dsp:cNvPr id="0" name=""/>
        <dsp:cNvSpPr/>
      </dsp:nvSpPr>
      <dsp:spPr>
        <a:xfrm>
          <a:off x="0" y="1384928"/>
          <a:ext cx="105156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An interfaces fulfils a similar role to that of inheritance</a:t>
          </a:r>
        </a:p>
      </dsp:txBody>
      <dsp:txXfrm>
        <a:off x="44664" y="1429592"/>
        <a:ext cx="10426272" cy="825612"/>
      </dsp:txXfrm>
    </dsp:sp>
    <dsp:sp modelId="{E7034D86-BD8D-B343-A7E2-4E7CA359D226}">
      <dsp:nvSpPr>
        <dsp:cNvPr id="0" name=""/>
        <dsp:cNvSpPr/>
      </dsp:nvSpPr>
      <dsp:spPr>
        <a:xfrm>
          <a:off x="0" y="2366109"/>
          <a:ext cx="105156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It permits the extension of a class by defining operations and properties that the class MUST have</a:t>
          </a:r>
        </a:p>
      </dsp:txBody>
      <dsp:txXfrm>
        <a:off x="44664" y="2410773"/>
        <a:ext cx="10426272" cy="825612"/>
      </dsp:txXfrm>
    </dsp:sp>
    <dsp:sp modelId="{09837E4B-31E2-984F-BA44-FF814B235786}">
      <dsp:nvSpPr>
        <dsp:cNvPr id="0" name=""/>
        <dsp:cNvSpPr/>
      </dsp:nvSpPr>
      <dsp:spPr>
        <a:xfrm>
          <a:off x="0" y="3347289"/>
          <a:ext cx="105156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This is often thought of as being like a contractual obligation of the class</a:t>
          </a:r>
        </a:p>
      </dsp:txBody>
      <dsp:txXfrm>
        <a:off x="44664" y="3391953"/>
        <a:ext cx="10426272" cy="82561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C87618-1B30-4264-A1A0-0EB0F259C382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97F2C-3E16-47E1-9D94-E2F7601BC65C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Interfaces can be utilized in a similar way to that of base or generalized classes</a:t>
          </a:r>
        </a:p>
      </dsp:txBody>
      <dsp:txXfrm>
        <a:off x="59990" y="2654049"/>
        <a:ext cx="3226223" cy="720000"/>
      </dsp:txXfrm>
    </dsp:sp>
    <dsp:sp modelId="{73F1BCDA-75D3-46D1-AE6C-6E0BFFEB6B48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EE5E1-1244-4FBF-89AC-B07F9556DA11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same notation is used for that as inheritance ‘:’</a:t>
          </a:r>
        </a:p>
      </dsp:txBody>
      <dsp:txXfrm>
        <a:off x="3850802" y="2654049"/>
        <a:ext cx="3226223" cy="720000"/>
      </dsp:txXfrm>
    </dsp:sp>
    <dsp:sp modelId="{288AAEC3-16DE-4AB9-A846-DBC9EC6C1D35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6E16A5-9539-4AE5-AD4C-F8603500EC92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same operation is also possible</a:t>
          </a:r>
        </a:p>
      </dsp:txBody>
      <dsp:txXfrm>
        <a:off x="7641615" y="2654049"/>
        <a:ext cx="3226223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535131-65B6-4890-8A69-107076ADABF9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A53A3-CF7C-429F-9A1E-92446F302F81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Interfaces present much like classes</a:t>
          </a:r>
        </a:p>
      </dsp:txBody>
      <dsp:txXfrm>
        <a:off x="59990" y="2654049"/>
        <a:ext cx="3226223" cy="720000"/>
      </dsp:txXfrm>
    </dsp:sp>
    <dsp:sp modelId="{214CA8BB-22CD-4227-B9BC-CF2D7A312032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B1E9D-ED6E-45C4-86CB-00BBFBF5B320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When naming interfaces they should resemble the name of the class that you intend to or have created</a:t>
          </a:r>
        </a:p>
      </dsp:txBody>
      <dsp:txXfrm>
        <a:off x="3850802" y="2654049"/>
        <a:ext cx="3226223" cy="720000"/>
      </dsp:txXfrm>
    </dsp:sp>
    <dsp:sp modelId="{A12BC5BA-9A7D-48DF-8DB5-8A56F3E6EB11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30BE7-EB13-4EDC-8B7C-FB5B53E61F31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Interfaces are typically prefixed with ’I’ before the class name</a:t>
          </a:r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E1C98-34DB-44FC-9A0D-D22DE25BA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9EB07F-B3DD-4F01-A98C-86CFA4135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3A15C-5875-477C-B74C-8F9F464B6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1491A-24FD-4D54-B55A-1D5BD2BCF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90003-DC26-46D3-8328-5DD369D84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11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48EEB-C0EC-481D-94A5-6F8C785C7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34081-3F26-4F25-9D76-F2F3D3279F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39D541-CB10-42AB-AA34-69D1FF4B9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2A7AB-F26B-47A9-834D-6821C6A36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F203C-5AEC-48DE-87DE-0AF262184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227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C4E08-904C-43CA-B479-72EA9DCF1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9C4CB2-9969-4834-92E4-C6B91FE7E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0B023-134D-4B3F-84B2-D019FB3C5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2F412-947F-49C7-B8AF-431347BEA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894F2F-9010-416A-BA9E-B9A2A6F1A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834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141E2-AD49-44A5-BE8A-FDFEB866C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15E29-1758-4953-9030-65FB4ACFF8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468A5D-A43F-4402-9059-C64BCD9A40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C82DF-1441-4142-9195-D38D84FEF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2C201B-7B1D-401C-859A-963237065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5B51B-9EE7-44F8-8723-BC229F732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70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17CD4-580D-42E8-9779-49DDC29CB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3D071A-8CB6-4A05-A030-6018E0682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1EDE88-A1F8-4D06-BA00-E35C91FFCE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612C8F-7536-40DA-8AC2-C39C604B7A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FA4CDF-86E3-4138-A06F-9EC0BD68CE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85D968-1D84-48AA-9310-78904B9CF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33B9C1-65A1-41B1-9FBC-3173C1AD9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2C2AC0-55DC-4387-8220-A4566AC69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767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61280-D01E-4F5F-ACE3-876360541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8AEBC5-38B7-4AA8-A2CC-9CC50A7FD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5A841-FDA9-480A-A6AA-8E5A06EB8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04B9AA-5C36-49CB-B9B6-284495754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255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FFEA76-F263-4509-8227-819AF9009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D32436-F6EC-413A-9C19-E37E0AFFE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713904-1302-4BF7-9391-548CBCC33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626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1890B-30C5-48E8-BDC2-49C4E7C84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5DF8C-964C-436D-AFAC-D39841E53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0F990F-988F-4504-B4E2-8714FE0B8A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C33F2C-6C89-4A39-8EE2-55DDDFA42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DB977A-AE59-4974-83E4-A402B1183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A05443-C1B4-491B-933D-C44C726B5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00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1FA90-BA6A-4EB4-9618-2F04142B5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9D5FC7-63A8-4DF8-8B20-863DA4F2F6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B04221-4199-4A63-B89A-351F07C5D2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46E79E-13C4-4AB7-AC20-CFD42C6B5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224AD1-985B-4CA0-9B9D-3934F5302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174FC0-8073-4903-B87D-BC20F39B7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65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6FC63-0200-42FA-BBF3-BAF02569E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E5577-ED69-4F9F-B6DA-2963C4C94A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17053-6407-4FEC-8C63-2B4195B1D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033DF-39F6-4695-B2CE-F1362AAC1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2ACE4-646F-4E17-9377-01D2F9C76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590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13B4CA-1420-496A-A128-035C600695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A89283-C9BB-434F-9D6F-BCF98CA977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3A14A-0757-46E8-9E4B-E75DB3755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D7127-8722-4B7D-AE24-9282E96E7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32951-CBAB-4E77-B7D7-20BD0D134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031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38DBFB-9CE5-45E4-8175-1279A7F90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ECB94A-9058-4F12-9673-A007886828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9F9F1-8A9F-4E41-B09B-B64A2F99E7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1317E-E3CB-47A7-9ECD-CC8C486715D4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6A579-6785-4EA7-AD0B-B745D9A49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0C390-EC6D-49DF-917E-44883D66DD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AF58C-755E-42AE-A9F8-886E1B8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526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EF4F5-E7B7-42AA-BC88-48E2D0DAFF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Composition, Aggregation &amp; Abstraction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520B02-428A-428A-BB04-B1E10C8749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endParaRPr lang="en-GB" sz="200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99C208-1E3D-4C87-918E-956BD7AFD1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" r="2" b="2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540238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FBA09-E158-C745-938B-127D0D5D0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/>
              <a:t>Itinerary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09964-D3BC-4B43-9547-3438B208B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US" sz="1800"/>
              <a:t>Recap Inheritance</a:t>
            </a:r>
          </a:p>
          <a:p>
            <a:r>
              <a:rPr lang="en-US" sz="1800"/>
              <a:t>Recap Polymorphism</a:t>
            </a:r>
          </a:p>
          <a:p>
            <a:r>
              <a:rPr lang="en-US" sz="1800"/>
              <a:t>Aggregation</a:t>
            </a:r>
          </a:p>
          <a:p>
            <a:r>
              <a:rPr lang="en-US" sz="1800"/>
              <a:t>Composition</a:t>
            </a:r>
          </a:p>
          <a:p>
            <a:r>
              <a:rPr lang="en-US" sz="1800"/>
              <a:t>Abstraction</a:t>
            </a:r>
          </a:p>
          <a:p>
            <a:r>
              <a:rPr lang="en-US" sz="1800"/>
              <a:t>Interfaces</a:t>
            </a:r>
          </a:p>
        </p:txBody>
      </p:sp>
      <p:sp>
        <p:nvSpPr>
          <p:cNvPr id="11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DA166F71-1A65-4EA8-B6C1-3C03B46893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66" b="-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127008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One bar graph with a yellow sphere on top">
            <a:extLst>
              <a:ext uri="{FF2B5EF4-FFF2-40B4-BE49-F238E27FC236}">
                <a16:creationId xmlns:a16="http://schemas.microsoft.com/office/drawing/2014/main" id="{255FF552-6BA2-44DA-8CD4-3617987CC4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14" r="20956" b="-1"/>
          <a:stretch/>
        </p:blipFill>
        <p:spPr>
          <a:xfrm>
            <a:off x="20" y="10"/>
            <a:ext cx="7009876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1"/>
                </a:lnTo>
                <a:lnTo>
                  <a:pt x="6295211" y="1"/>
                </a:lnTo>
                <a:lnTo>
                  <a:pt x="6195255" y="380651"/>
                </a:lnTo>
                <a:cubicBezTo>
                  <a:pt x="5677600" y="2559611"/>
                  <a:pt x="5966601" y="4758249"/>
                  <a:pt x="6880029" y="6647018"/>
                </a:cubicBezTo>
                <a:lnTo>
                  <a:pt x="69882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Freeform: Shape 8">
            <a:extLst>
              <a:ext uri="{FF2B5EF4-FFF2-40B4-BE49-F238E27FC236}">
                <a16:creationId xmlns:a16="http://schemas.microsoft.com/office/drawing/2014/main" id="{5FDF4720-5445-47BE-89FE-E40D1AE6F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11927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AC8710B4-A815-4082-9E4F-F13A00070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2784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30BEF-2AEF-46B0-AFAB-A7623F0A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1436" y="1396289"/>
            <a:ext cx="4819952" cy="1325563"/>
          </a:xfrm>
        </p:spPr>
        <p:txBody>
          <a:bodyPr>
            <a:normAutofit/>
          </a:bodyPr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72A8B-5437-4DDB-A0FD-9C432F9D9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1435" y="2871982"/>
            <a:ext cx="4819951" cy="3181684"/>
          </a:xfrm>
        </p:spPr>
        <p:txBody>
          <a:bodyPr anchor="t">
            <a:normAutofit/>
          </a:bodyPr>
          <a:lstStyle/>
          <a:p>
            <a:r>
              <a:rPr lang="en-GB" sz="1800"/>
              <a:t>To understand what composition, aggregation and abstraction are and the relationships or interaction that objects may have with one another.</a:t>
            </a:r>
          </a:p>
        </p:txBody>
      </p:sp>
    </p:spTree>
    <p:extLst>
      <p:ext uri="{BB962C8B-B14F-4D97-AF65-F5344CB8AC3E}">
        <p14:creationId xmlns:p14="http://schemas.microsoft.com/office/powerpoint/2010/main" val="2502487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2C4DE-841A-4F76-A615-ED9339A9E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Inheritance 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5E6030E-CD16-4AFC-BF5B-ECD454BCCB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9568" y="1613196"/>
            <a:ext cx="9144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CB3B963-650A-42B2-9A1C-89DA4C7D01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9568" y="2816521"/>
            <a:ext cx="9144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8" name="Line 11">
            <a:extLst>
              <a:ext uri="{FF2B5EF4-FFF2-40B4-BE49-F238E27FC236}">
                <a16:creationId xmlns:a16="http://schemas.microsoft.com/office/drawing/2014/main" id="{8DF643AD-AB9B-4636-A15D-971671E1E4BD}"/>
              </a:ext>
            </a:extLst>
          </p:cNvPr>
          <p:cNvSpPr>
            <a:spLocks noChangeShapeType="1"/>
          </p:cNvSpPr>
          <p:nvPr/>
        </p:nvSpPr>
        <p:spPr bwMode="auto">
          <a:xfrm>
            <a:off x="4861368" y="2527596"/>
            <a:ext cx="28575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" name="Text Box 12">
            <a:extLst>
              <a:ext uri="{FF2B5EF4-FFF2-40B4-BE49-F238E27FC236}">
                <a16:creationId xmlns:a16="http://schemas.microsoft.com/office/drawing/2014/main" id="{129351E5-5283-453F-9CCF-294CDBCAC2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4728" y="1841796"/>
            <a:ext cx="1436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dirty="0"/>
              <a:t>superclass</a:t>
            </a:r>
          </a:p>
        </p:txBody>
      </p:sp>
      <p:sp>
        <p:nvSpPr>
          <p:cNvPr id="11" name="Rectangle 14">
            <a:extLst>
              <a:ext uri="{FF2B5EF4-FFF2-40B4-BE49-F238E27FC236}">
                <a16:creationId xmlns:a16="http://schemas.microsoft.com/office/drawing/2014/main" id="{F8E41408-AF74-47E3-915B-B9AA88E86A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4318" y="2816521"/>
            <a:ext cx="9144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2" name="Rectangle 15">
            <a:extLst>
              <a:ext uri="{FF2B5EF4-FFF2-40B4-BE49-F238E27FC236}">
                <a16:creationId xmlns:a16="http://schemas.microsoft.com/office/drawing/2014/main" id="{6A7A1F4D-65C8-4351-A16B-D87BA044B7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8631" y="2816521"/>
            <a:ext cx="9144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" name="Line 16">
            <a:extLst>
              <a:ext uri="{FF2B5EF4-FFF2-40B4-BE49-F238E27FC236}">
                <a16:creationId xmlns:a16="http://schemas.microsoft.com/office/drawing/2014/main" id="{742B9EE8-9D73-46A2-A946-E1136B1691B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710431" y="2527596"/>
            <a:ext cx="1150937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17">
            <a:extLst>
              <a:ext uri="{FF2B5EF4-FFF2-40B4-BE49-F238E27FC236}">
                <a16:creationId xmlns:a16="http://schemas.microsoft.com/office/drawing/2014/main" id="{58E452BB-24A6-4569-9CBF-273043E9B623}"/>
              </a:ext>
            </a:extLst>
          </p:cNvPr>
          <p:cNvSpPr>
            <a:spLocks noChangeShapeType="1"/>
          </p:cNvSpPr>
          <p:nvPr/>
        </p:nvSpPr>
        <p:spPr bwMode="auto">
          <a:xfrm>
            <a:off x="4861368" y="2527596"/>
            <a:ext cx="122555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Text Box 18">
            <a:extLst>
              <a:ext uri="{FF2B5EF4-FFF2-40B4-BE49-F238E27FC236}">
                <a16:creationId xmlns:a16="http://schemas.microsoft.com/office/drawing/2014/main" id="{AAB02D1F-337E-4BF2-8C95-8F4215B597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5418" y="2980034"/>
            <a:ext cx="159530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dirty="0"/>
              <a:t>Subclasses </a:t>
            </a:r>
          </a:p>
        </p:txBody>
      </p:sp>
    </p:spTree>
    <p:extLst>
      <p:ext uri="{BB962C8B-B14F-4D97-AF65-F5344CB8AC3E}">
        <p14:creationId xmlns:p14="http://schemas.microsoft.com/office/powerpoint/2010/main" val="3376641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Inheritance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095633"/>
            <a:ext cx="7029450" cy="881449"/>
          </a:xfrm>
        </p:spPr>
        <p:txBody>
          <a:bodyPr/>
          <a:lstStyle/>
          <a:p>
            <a:r>
              <a:rPr lang="en-US" dirty="0"/>
              <a:t>Inheritance allows us to avoid this duplication by creating a parent-child relationship</a:t>
            </a:r>
            <a:endParaRPr lang="en-GB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3328087" y="2291834"/>
            <a:ext cx="184731" cy="36933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2166552" y="2228164"/>
          <a:ext cx="7723361" cy="35614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Visio" r:id="rId3" imgW="5365615" imgH="2473355" progId="Visio.Drawing.11">
                  <p:embed/>
                </p:oleObj>
              </mc:Choice>
              <mc:Fallback>
                <p:oleObj name="Visio" r:id="rId3" imgW="5365615" imgH="2473355" progId="Visio.Drawing.11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66552" y="2228164"/>
                        <a:ext cx="7723361" cy="3561405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44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4D28E87-62D2-4602-B72F-5F74AA23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1915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291090"/>
            <a:ext cx="105155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335726"/>
            <a:ext cx="10515599" cy="4206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rPr>
              <a:t>This idea of classification is common in the real world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59332" y="2139351"/>
            <a:ext cx="8273334" cy="4165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5043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C5C75-96BB-504E-9A31-3E2FED662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Updated “Pen” class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EF7CBF2-3173-FB4E-8475-480ED8C1DC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46527" y="961812"/>
            <a:ext cx="7172344" cy="4930987"/>
          </a:xfrm>
          <a:prstGeom prst="rect">
            <a:avLst/>
          </a:prstGeom>
        </p:spPr>
      </p:pic>
      <p:sp>
        <p:nvSpPr>
          <p:cNvPr id="6" name="Frame 5">
            <a:extLst>
              <a:ext uri="{FF2B5EF4-FFF2-40B4-BE49-F238E27FC236}">
                <a16:creationId xmlns:a16="http://schemas.microsoft.com/office/drawing/2014/main" id="{B8B2F6A2-EC7B-AD4F-91ED-DBE4F7ACBD88}"/>
              </a:ext>
            </a:extLst>
          </p:cNvPr>
          <p:cNvSpPr/>
          <p:nvPr/>
        </p:nvSpPr>
        <p:spPr>
          <a:xfrm>
            <a:off x="6400800" y="3757961"/>
            <a:ext cx="769434" cy="211873"/>
          </a:xfrm>
          <a:prstGeom prst="fram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6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ECB1E-645A-A142-9B70-D79F9A47C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Updated “Ballpoint Pen” class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6458A9B-2524-5C4A-A7A5-9FA20BDE76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01850" y="1931194"/>
            <a:ext cx="7988300" cy="4140200"/>
          </a:xfrm>
        </p:spPr>
      </p:pic>
      <p:sp>
        <p:nvSpPr>
          <p:cNvPr id="6" name="Frame 5">
            <a:extLst>
              <a:ext uri="{FF2B5EF4-FFF2-40B4-BE49-F238E27FC236}">
                <a16:creationId xmlns:a16="http://schemas.microsoft.com/office/drawing/2014/main" id="{284B65BC-F61C-8940-B704-37D755DF69B4}"/>
              </a:ext>
            </a:extLst>
          </p:cNvPr>
          <p:cNvSpPr/>
          <p:nvPr/>
        </p:nvSpPr>
        <p:spPr>
          <a:xfrm>
            <a:off x="4070195" y="4159405"/>
            <a:ext cx="847493" cy="178419"/>
          </a:xfrm>
          <a:prstGeom prst="fram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874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99700-F96A-1443-BBDA-3532C5393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Updated ”Fountain Pen” class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9E900C60-324D-574A-B465-3A000A38C3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0095" y="1825625"/>
            <a:ext cx="6971810" cy="4351338"/>
          </a:xfrm>
        </p:spPr>
      </p:pic>
      <p:sp>
        <p:nvSpPr>
          <p:cNvPr id="6" name="Frame 5">
            <a:extLst>
              <a:ext uri="{FF2B5EF4-FFF2-40B4-BE49-F238E27FC236}">
                <a16:creationId xmlns:a16="http://schemas.microsoft.com/office/drawing/2014/main" id="{11A639B6-7DAE-EF44-82F4-6525217386CA}"/>
              </a:ext>
            </a:extLst>
          </p:cNvPr>
          <p:cNvSpPr/>
          <p:nvPr/>
        </p:nvSpPr>
        <p:spPr>
          <a:xfrm>
            <a:off x="4223657" y="3868057"/>
            <a:ext cx="602343" cy="145143"/>
          </a:xfrm>
          <a:prstGeom prst="fram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751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00F38-1673-3E4E-A226-5AFF708F6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Usage Remains Unchanged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47B235AF-6D92-F84B-A9A6-963FECC483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7933" y="977248"/>
            <a:ext cx="7347537" cy="490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9132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BD4F53-E25B-41C3-8F84-ED91CAE97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Object Oriented Development</a:t>
            </a: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3A7C7-9910-4A21-A051-79651BAD8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/>
              <a:t>What is object-oriented development?</a:t>
            </a:r>
          </a:p>
          <a:p>
            <a:pPr lvl="1"/>
            <a:r>
              <a:rPr lang="en-GB" dirty="0"/>
              <a:t>Use of encapsulation within a program in form of classes.</a:t>
            </a:r>
          </a:p>
          <a:p>
            <a:pPr lvl="1"/>
            <a:r>
              <a:rPr lang="en-GB" dirty="0"/>
              <a:t>Use of objects to handle like-data and manipulation of said data</a:t>
            </a:r>
          </a:p>
          <a:p>
            <a:r>
              <a:rPr lang="en-GB" sz="2400"/>
              <a:t>Why is it important?</a:t>
            </a:r>
          </a:p>
          <a:p>
            <a:pPr lvl="1"/>
            <a:r>
              <a:rPr lang="en-GB" dirty="0"/>
              <a:t>DRY – Don’t repeat yourself</a:t>
            </a:r>
          </a:p>
          <a:p>
            <a:pPr lvl="1"/>
            <a:r>
              <a:rPr lang="en-GB" dirty="0"/>
              <a:t>Compartmentalises and groups logically similar data and operations</a:t>
            </a:r>
          </a:p>
          <a:p>
            <a:r>
              <a:rPr lang="en-GB" sz="2400"/>
              <a:t>What are the four core concepts?</a:t>
            </a:r>
          </a:p>
          <a:p>
            <a:pPr lvl="1"/>
            <a:r>
              <a:rPr lang="en-GB" dirty="0"/>
              <a:t>Encapsulation, Abstraction and Inheritance, Polymorphism</a:t>
            </a:r>
          </a:p>
        </p:txBody>
      </p:sp>
    </p:spTree>
    <p:extLst>
      <p:ext uri="{BB962C8B-B14F-4D97-AF65-F5344CB8AC3E}">
        <p14:creationId xmlns:p14="http://schemas.microsoft.com/office/powerpoint/2010/main" val="3008069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89E9D8-30CF-40FB-84FF-565EFBE4A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Objects In Isolation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11136D-9ECD-458D-9D2E-594D0E364A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5719225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07069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3657600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EF1C1-EC4F-4AD3-B053-15EB9BAF9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163448" cy="5256371"/>
          </a:xfrm>
        </p:spPr>
        <p:txBody>
          <a:bodyPr>
            <a:normAutofit/>
          </a:bodyPr>
          <a:lstStyle/>
          <a:p>
            <a:r>
              <a:rPr lang="en-GB" dirty="0"/>
              <a:t>I Am Not Alone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82723C-FA3B-4E33-86D0-A174B9BC6A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9442878"/>
              </p:ext>
            </p:extLst>
          </p:nvPr>
        </p:nvGraphicFramePr>
        <p:xfrm>
          <a:off x="4515633" y="303591"/>
          <a:ext cx="7240043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43012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39F99-EF95-419E-BEF3-54D77A291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Composition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DBA98-B098-4C4A-9AF1-700939E55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What does composition mean?</a:t>
            </a:r>
          </a:p>
          <a:p>
            <a:pPr lvl="1"/>
            <a:r>
              <a:rPr lang="en-GB" dirty="0"/>
              <a:t>Created from constituent parts/ingredients/components</a:t>
            </a:r>
          </a:p>
          <a:p>
            <a:r>
              <a:rPr lang="en-GB" dirty="0"/>
              <a:t>Why is it useful?</a:t>
            </a:r>
          </a:p>
          <a:p>
            <a:pPr lvl="1"/>
            <a:r>
              <a:rPr lang="en-GB" dirty="0"/>
              <a:t>More robust – expandable</a:t>
            </a:r>
          </a:p>
          <a:p>
            <a:pPr lvl="1"/>
            <a:r>
              <a:rPr lang="en-GB" dirty="0"/>
              <a:t>Greater functionality</a:t>
            </a:r>
          </a:p>
          <a:p>
            <a:r>
              <a:rPr lang="en-GB" dirty="0"/>
              <a:t>Not the same as inheritance</a:t>
            </a:r>
          </a:p>
          <a:p>
            <a:pPr lvl="1"/>
            <a:endParaRPr lang="en-GB" dirty="0"/>
          </a:p>
          <a:p>
            <a:r>
              <a:rPr lang="en-GB" dirty="0"/>
              <a:t>Used in place of inheritance in some areas</a:t>
            </a:r>
          </a:p>
          <a:p>
            <a:endParaRPr lang="en-GB" dirty="0"/>
          </a:p>
          <a:p>
            <a:r>
              <a:rPr lang="en-GB" dirty="0"/>
              <a:t>Classes within classes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467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4B2D4-7746-44AB-99F0-55703361B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Composition Concept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5E3B3D3-1DA0-43B1-A98F-60021C534C08}"/>
              </a:ext>
            </a:extLst>
          </p:cNvPr>
          <p:cNvSpPr/>
          <p:nvPr/>
        </p:nvSpPr>
        <p:spPr>
          <a:xfrm>
            <a:off x="2626243" y="1690688"/>
            <a:ext cx="1913860" cy="13078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Motorbike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62BA478-FCA3-4ABC-8232-CA061EEEF296}"/>
              </a:ext>
            </a:extLst>
          </p:cNvPr>
          <p:cNvSpPr/>
          <p:nvPr/>
        </p:nvSpPr>
        <p:spPr>
          <a:xfrm>
            <a:off x="1119964" y="3810112"/>
            <a:ext cx="1913860" cy="13078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Engine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3842EB6-7277-44AB-AF8C-784551D39A12}"/>
              </a:ext>
            </a:extLst>
          </p:cNvPr>
          <p:cNvSpPr/>
          <p:nvPr/>
        </p:nvSpPr>
        <p:spPr>
          <a:xfrm>
            <a:off x="4182140" y="3810112"/>
            <a:ext cx="1913860" cy="13078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Gear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E114ACA-48E5-47B3-9D1C-C5F5255F004C}"/>
              </a:ext>
            </a:extLst>
          </p:cNvPr>
          <p:cNvCxnSpPr>
            <a:cxnSpLocks/>
          </p:cNvCxnSpPr>
          <p:nvPr/>
        </p:nvCxnSpPr>
        <p:spPr>
          <a:xfrm flipV="1">
            <a:off x="1998921" y="2615609"/>
            <a:ext cx="0" cy="119450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1E34197-DCE6-4EDD-B660-4712EAE424C1}"/>
              </a:ext>
            </a:extLst>
          </p:cNvPr>
          <p:cNvCxnSpPr>
            <a:cxnSpLocks/>
          </p:cNvCxnSpPr>
          <p:nvPr/>
        </p:nvCxnSpPr>
        <p:spPr>
          <a:xfrm flipH="1">
            <a:off x="1998921" y="2615609"/>
            <a:ext cx="49973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Diamond 13">
            <a:extLst>
              <a:ext uri="{FF2B5EF4-FFF2-40B4-BE49-F238E27FC236}">
                <a16:creationId xmlns:a16="http://schemas.microsoft.com/office/drawing/2014/main" id="{B86CEFF0-505B-4713-8EC6-14DF916F49E5}"/>
              </a:ext>
            </a:extLst>
          </p:cNvPr>
          <p:cNvSpPr/>
          <p:nvPr/>
        </p:nvSpPr>
        <p:spPr>
          <a:xfrm flipV="1">
            <a:off x="2372388" y="2544669"/>
            <a:ext cx="252525" cy="141880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Diamond 14">
            <a:extLst>
              <a:ext uri="{FF2B5EF4-FFF2-40B4-BE49-F238E27FC236}">
                <a16:creationId xmlns:a16="http://schemas.microsoft.com/office/drawing/2014/main" id="{95A21751-A714-4663-B7F4-02781133BF0A}"/>
              </a:ext>
            </a:extLst>
          </p:cNvPr>
          <p:cNvSpPr/>
          <p:nvPr/>
        </p:nvSpPr>
        <p:spPr>
          <a:xfrm flipV="1">
            <a:off x="4540103" y="2544669"/>
            <a:ext cx="252525" cy="141880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F14C636-ADFE-4716-81F4-F32DDC52953E}"/>
              </a:ext>
            </a:extLst>
          </p:cNvPr>
          <p:cNvCxnSpPr>
            <a:cxnSpLocks/>
          </p:cNvCxnSpPr>
          <p:nvPr/>
        </p:nvCxnSpPr>
        <p:spPr>
          <a:xfrm flipH="1">
            <a:off x="4792628" y="2615609"/>
            <a:ext cx="49973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E5E033E-A97D-4DC6-8344-8E58987380DF}"/>
              </a:ext>
            </a:extLst>
          </p:cNvPr>
          <p:cNvCxnSpPr>
            <a:cxnSpLocks/>
          </p:cNvCxnSpPr>
          <p:nvPr/>
        </p:nvCxnSpPr>
        <p:spPr>
          <a:xfrm flipV="1">
            <a:off x="5292358" y="2615609"/>
            <a:ext cx="0" cy="119450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77B619EA-D6FB-46E7-824A-4832690E356F}"/>
              </a:ext>
            </a:extLst>
          </p:cNvPr>
          <p:cNvSpPr txBox="1"/>
          <p:nvPr/>
        </p:nvSpPr>
        <p:spPr>
          <a:xfrm>
            <a:off x="6347637" y="1977655"/>
            <a:ext cx="500616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Motorbike is the overall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Motorbike has an engine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Motorbike has gears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Motorbike object is destroyed, so too are the gear and engine objects it is composed of</a:t>
            </a:r>
          </a:p>
        </p:txBody>
      </p:sp>
    </p:spTree>
    <p:extLst>
      <p:ext uri="{BB962C8B-B14F-4D97-AF65-F5344CB8AC3E}">
        <p14:creationId xmlns:p14="http://schemas.microsoft.com/office/powerpoint/2010/main" val="2473811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6B0E1-27EA-4D39-ABB4-BA1F76B3D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Composition Code Example</a:t>
            </a:r>
          </a:p>
        </p:txBody>
      </p:sp>
      <p:pic>
        <p:nvPicPr>
          <p:cNvPr id="8" name="Content Placeholder 7" descr="Text&#10;&#10;Description automatically generated">
            <a:extLst>
              <a:ext uri="{FF2B5EF4-FFF2-40B4-BE49-F238E27FC236}">
                <a16:creationId xmlns:a16="http://schemas.microsoft.com/office/drawing/2014/main" id="{8E6FEAAD-FC38-6A42-AA99-179763B2C2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1330" y="1690688"/>
            <a:ext cx="4974670" cy="4351338"/>
          </a:xfrm>
        </p:spPr>
      </p:pic>
    </p:spTree>
    <p:extLst>
      <p:ext uri="{BB962C8B-B14F-4D97-AF65-F5344CB8AC3E}">
        <p14:creationId xmlns:p14="http://schemas.microsoft.com/office/powerpoint/2010/main" val="31446835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A75FD-DA5D-394F-B5F1-DDEC4FAE0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Deconstructing the concept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D5007E-3468-4126-B9FB-C9B8EA82B5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0493680"/>
              </p:ext>
            </p:extLst>
          </p:nvPr>
        </p:nvGraphicFramePr>
        <p:xfrm>
          <a:off x="4379913" y="687388"/>
          <a:ext cx="7037387" cy="5475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39881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99050-44A8-6043-AB20-050138C4A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Constituent Classes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98CC81EF-12D9-0443-AFF1-9856274AB6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0156" y="1707357"/>
            <a:ext cx="5410200" cy="4318000"/>
          </a:xfrm>
        </p:spPr>
      </p:pic>
      <p:pic>
        <p:nvPicPr>
          <p:cNvPr id="6" name="Content Placeholder 7" descr="Text&#10;&#10;Description automatically generated">
            <a:extLst>
              <a:ext uri="{FF2B5EF4-FFF2-40B4-BE49-F238E27FC236}">
                <a16:creationId xmlns:a16="http://schemas.microsoft.com/office/drawing/2014/main" id="{121D5E6A-E7BC-BB41-8E92-7831F85F2F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991" y="1690688"/>
            <a:ext cx="497467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6255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9D01C-D655-EA4E-B9BF-556F82BB7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Putting it together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41A671B6-9E78-D241-84EC-8CBB8A9C8A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3822" y="565796"/>
            <a:ext cx="6553545" cy="573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5568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5A67A-0D9E-47BD-85A2-C3578755C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600">
                <a:solidFill>
                  <a:schemeClr val="accent5"/>
                </a:solidFill>
              </a:rPr>
              <a:t>Composition Usage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65F717C-5B05-4981-AEC3-6C64182A96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9574833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29471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2DADB-6EB6-49C9-94E3-9C9CED727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0FA1B-8464-4073-8C46-994EB4FF9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aggregation mean?</a:t>
            </a:r>
          </a:p>
          <a:p>
            <a:pPr lvl="1"/>
            <a:r>
              <a:rPr lang="en-GB" dirty="0"/>
              <a:t>The formation of a number of things into a cluster.</a:t>
            </a:r>
          </a:p>
          <a:p>
            <a:r>
              <a:rPr lang="en-GB" dirty="0"/>
              <a:t>Why is it useful?</a:t>
            </a:r>
          </a:p>
          <a:p>
            <a:pPr lvl="1"/>
            <a:r>
              <a:rPr lang="en-GB" dirty="0"/>
              <a:t>Much like the concept of object-orientation allows for the grouping of things together (think encapsulation).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Composition is a specialised form of this concept.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03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2D5C9-1D66-4586-8FF7-9AB4F1BA0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Aggregation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AD7BF-EC7B-4E9C-8944-388ACBF76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222" y="1825625"/>
            <a:ext cx="4357577" cy="4351338"/>
          </a:xfrm>
        </p:spPr>
        <p:txBody>
          <a:bodyPr>
            <a:normAutofit/>
          </a:bodyPr>
          <a:lstStyle/>
          <a:p>
            <a:r>
              <a:rPr lang="en-GB" dirty="0"/>
              <a:t>Team has a manager</a:t>
            </a:r>
          </a:p>
          <a:p>
            <a:r>
              <a:rPr lang="en-GB" dirty="0"/>
              <a:t>Team has a developer</a:t>
            </a:r>
          </a:p>
          <a:p>
            <a:r>
              <a:rPr lang="en-GB" dirty="0"/>
              <a:t>Team can exist without either a developer or manager</a:t>
            </a:r>
          </a:p>
          <a:p>
            <a:r>
              <a:rPr lang="en-GB" dirty="0"/>
              <a:t>Manager can exist without team</a:t>
            </a:r>
          </a:p>
          <a:p>
            <a:r>
              <a:rPr lang="en-GB" dirty="0"/>
              <a:t>Developer can exist without team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9085CA5-2214-48C7-802D-52070B84B84B}"/>
              </a:ext>
            </a:extLst>
          </p:cNvPr>
          <p:cNvSpPr/>
          <p:nvPr/>
        </p:nvSpPr>
        <p:spPr>
          <a:xfrm>
            <a:off x="2615609" y="1690688"/>
            <a:ext cx="2286000" cy="139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Team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2712EAA-FEFE-4869-86F7-5442745CAF53}"/>
              </a:ext>
            </a:extLst>
          </p:cNvPr>
          <p:cNvSpPr/>
          <p:nvPr/>
        </p:nvSpPr>
        <p:spPr>
          <a:xfrm>
            <a:off x="649472" y="3841898"/>
            <a:ext cx="2286000" cy="139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1849FB5-700F-442C-B959-04025A165FC9}"/>
              </a:ext>
            </a:extLst>
          </p:cNvPr>
          <p:cNvSpPr/>
          <p:nvPr/>
        </p:nvSpPr>
        <p:spPr>
          <a:xfrm>
            <a:off x="4511748" y="3712683"/>
            <a:ext cx="2286000" cy="139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Developer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28BAE1C-8C83-428D-B768-5FA5E06FFF74}"/>
              </a:ext>
            </a:extLst>
          </p:cNvPr>
          <p:cNvCxnSpPr>
            <a:cxnSpLocks/>
          </p:cNvCxnSpPr>
          <p:nvPr/>
        </p:nvCxnSpPr>
        <p:spPr>
          <a:xfrm flipV="1">
            <a:off x="1488558" y="2449033"/>
            <a:ext cx="0" cy="139286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11267C3-E15F-4B01-AE8E-F7F9F219FA05}"/>
              </a:ext>
            </a:extLst>
          </p:cNvPr>
          <p:cNvCxnSpPr>
            <a:cxnSpLocks/>
          </p:cNvCxnSpPr>
          <p:nvPr/>
        </p:nvCxnSpPr>
        <p:spPr>
          <a:xfrm flipH="1">
            <a:off x="1488559" y="2449033"/>
            <a:ext cx="72478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E51D97C-567B-479A-B444-DB0912289AF1}"/>
              </a:ext>
            </a:extLst>
          </p:cNvPr>
          <p:cNvCxnSpPr>
            <a:cxnSpLocks/>
          </p:cNvCxnSpPr>
          <p:nvPr/>
        </p:nvCxnSpPr>
        <p:spPr>
          <a:xfrm flipV="1">
            <a:off x="5626394" y="2319818"/>
            <a:ext cx="0" cy="139286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D1A6A36-51D7-49CA-9A7E-F177BCE1869A}"/>
              </a:ext>
            </a:extLst>
          </p:cNvPr>
          <p:cNvCxnSpPr>
            <a:cxnSpLocks/>
          </p:cNvCxnSpPr>
          <p:nvPr/>
        </p:nvCxnSpPr>
        <p:spPr>
          <a:xfrm flipH="1" flipV="1">
            <a:off x="5326912" y="2319818"/>
            <a:ext cx="299482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Diamond 19">
            <a:extLst>
              <a:ext uri="{FF2B5EF4-FFF2-40B4-BE49-F238E27FC236}">
                <a16:creationId xmlns:a16="http://schemas.microsoft.com/office/drawing/2014/main" id="{E1E34784-072D-4778-81C8-16E040CC8865}"/>
              </a:ext>
            </a:extLst>
          </p:cNvPr>
          <p:cNvSpPr/>
          <p:nvPr/>
        </p:nvSpPr>
        <p:spPr>
          <a:xfrm>
            <a:off x="4901609" y="2190308"/>
            <a:ext cx="425302" cy="258726"/>
          </a:xfrm>
          <a:prstGeom prst="diamon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Diamond 20">
            <a:extLst>
              <a:ext uri="{FF2B5EF4-FFF2-40B4-BE49-F238E27FC236}">
                <a16:creationId xmlns:a16="http://schemas.microsoft.com/office/drawing/2014/main" id="{944A721E-9E29-463E-A668-AE65157932B7}"/>
              </a:ext>
            </a:extLst>
          </p:cNvPr>
          <p:cNvSpPr/>
          <p:nvPr/>
        </p:nvSpPr>
        <p:spPr>
          <a:xfrm>
            <a:off x="2213344" y="2319670"/>
            <a:ext cx="425302" cy="258726"/>
          </a:xfrm>
          <a:prstGeom prst="diamon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8757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C3060-6561-4FD6-A2DE-6DA545949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Aggregation Code Example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F2035B2-6455-439B-B984-93969B26D4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3822" y="975392"/>
            <a:ext cx="6553545" cy="4915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5928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210B56-E36B-4CA8-8338-8856368B2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Aggregation Usage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DD69C24-EFA2-42F5-BB97-28D28251A0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8377785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86027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07DC3-B834-40A3-9697-7CB115442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Aggregation vs Composition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32A9F-C6D2-488A-8D1D-901F7952CD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Aggregation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D3E86D-54B3-4F00-81D3-87E91AF444B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Is a form of association – “part of”</a:t>
            </a:r>
          </a:p>
          <a:p>
            <a:endParaRPr lang="en-GB" dirty="0"/>
          </a:p>
          <a:p>
            <a:r>
              <a:rPr lang="en-GB" dirty="0"/>
              <a:t>Ownership of associated classes</a:t>
            </a:r>
          </a:p>
          <a:p>
            <a:endParaRPr lang="en-GB" dirty="0"/>
          </a:p>
          <a:p>
            <a:r>
              <a:rPr lang="en-GB" dirty="0"/>
              <a:t>No destruction of associated elements if object is destroyed.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01AB4B6-08CA-4F60-B8DC-C07D39C77E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Composition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DBF525A-5577-4003-B91F-C9C8D8D60A9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Is a form of Aggregation</a:t>
            </a:r>
          </a:p>
          <a:p>
            <a:endParaRPr lang="en-GB" dirty="0"/>
          </a:p>
          <a:p>
            <a:r>
              <a:rPr lang="en-GB" dirty="0"/>
              <a:t>Ownership of contained classes</a:t>
            </a:r>
          </a:p>
          <a:p>
            <a:endParaRPr lang="en-GB" dirty="0"/>
          </a:p>
          <a:p>
            <a:r>
              <a:rPr lang="en-GB" dirty="0"/>
              <a:t>Destruction of container destroys contained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1598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268A8-4D65-4DC9-A9B3-40D57DBA8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Conceptual Abstraction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77D2E94-24E2-47D2-8F96-840196A2C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What does abstraction mean ?</a:t>
            </a:r>
          </a:p>
          <a:p>
            <a:pPr lvl="1"/>
            <a:r>
              <a:rPr lang="en-GB" dirty="0"/>
              <a:t>Removal of details, being concerned with the general view</a:t>
            </a:r>
          </a:p>
          <a:p>
            <a:r>
              <a:rPr lang="en-GB" dirty="0"/>
              <a:t>Why is it useful ?</a:t>
            </a:r>
          </a:p>
          <a:p>
            <a:pPr lvl="1"/>
            <a:r>
              <a:rPr lang="en-GB" dirty="0"/>
              <a:t>Less confusing to the developer</a:t>
            </a:r>
          </a:p>
          <a:p>
            <a:pPr lvl="1"/>
            <a:r>
              <a:rPr lang="en-GB" dirty="0"/>
              <a:t>Allows objects to be aware of each other and call related functionality without being concerned about the details.</a:t>
            </a:r>
          </a:p>
          <a:p>
            <a:r>
              <a:rPr lang="en-GB" dirty="0"/>
              <a:t>Forms of  abstraction</a:t>
            </a:r>
          </a:p>
          <a:p>
            <a:pPr lvl="1"/>
            <a:r>
              <a:rPr lang="en-GB" dirty="0"/>
              <a:t>Inheritance</a:t>
            </a:r>
          </a:p>
          <a:p>
            <a:pPr lvl="1"/>
            <a:r>
              <a:rPr lang="en-GB" dirty="0"/>
              <a:t>Polymorphism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06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1DC60A-7649-4B66-8A7B-F8DF863D9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Abstraction Examples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FFF7B26C-1EAD-43B5-9D56-4DBB2F890D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2732" r="54297" b="21803"/>
          <a:stretch/>
        </p:blipFill>
        <p:spPr>
          <a:xfrm>
            <a:off x="1276200" y="2509911"/>
            <a:ext cx="9584500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4337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E773EB-1EC1-4E49-9DE2-E6F460497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391"/>
            <a:ext cx="12192000" cy="19430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7831B-D535-3947-9F02-148487A8E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78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Why is this Important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1B5642-DBE2-44FC-B3E1-D2E0CBE103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954348"/>
              </p:ext>
            </p:extLst>
          </p:nvPr>
        </p:nvGraphicFramePr>
        <p:xfrm>
          <a:off x="391379" y="1976293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25244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890D30-FB38-1345-8317-F94B0C16C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Inheritance</a:t>
            </a: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19EFB0F5-50B1-4F17-8434-6853F95862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984872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11239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1119B-6D6F-5E45-B65E-7868B7C66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Class Declaration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241F42-D230-430E-B93E-814FF66412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228443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88277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B34F8-1FEE-AB42-934B-7520253EA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Benefits of inheritance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A241C-68FC-5241-B959-F4A61C1AF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US" sz="2000"/>
              <a:t>When we inherit from a class this allows for extension</a:t>
            </a:r>
          </a:p>
          <a:p>
            <a:endParaRPr lang="en-US" sz="2000"/>
          </a:p>
          <a:p>
            <a:r>
              <a:rPr lang="en-US" sz="2000"/>
              <a:t>This extension means we need only make declarations once</a:t>
            </a:r>
          </a:p>
          <a:p>
            <a:endParaRPr lang="en-US" sz="2000"/>
          </a:p>
          <a:p>
            <a:r>
              <a:rPr lang="en-US" sz="2000"/>
              <a:t>These can then be used across all derivative types of object</a:t>
            </a:r>
          </a:p>
          <a:p>
            <a:endParaRPr lang="en-US" sz="2000"/>
          </a:p>
          <a:p>
            <a:r>
              <a:rPr lang="en-US" sz="2000"/>
              <a:t>If a class is of many types, then we use a further mechanism for providing such extensions</a:t>
            </a:r>
          </a:p>
        </p:txBody>
      </p:sp>
    </p:spTree>
    <p:extLst>
      <p:ext uri="{BB962C8B-B14F-4D97-AF65-F5344CB8AC3E}">
        <p14:creationId xmlns:p14="http://schemas.microsoft.com/office/powerpoint/2010/main" val="23717318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07895-1B6B-A144-AFF6-89F7CA15C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Interfaces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92E7C3-997D-4043-9C36-241EF44075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08854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3FDFCB-9FC9-3E45-8A43-EF4DF7D8C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Basic Interface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D6829794-CA48-8342-B771-CF38162629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7316" y="1096970"/>
            <a:ext cx="6780700" cy="466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9204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BEFFE-BA74-1C4C-BA98-F3700429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Application to Class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1B90E8-22AD-48C1-A7D0-7017C4F53F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193660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17142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83AC9A-C3B2-E54D-947C-5F5735B0C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Interface Usage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4F2272D-7D15-6F4E-9BDD-9F9E62AC85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1154037"/>
            <a:ext cx="7188199" cy="454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8944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20B27C-F99C-F647-BBD1-8ADE94AC4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Interface Convention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7D27C9-D719-4819-96DD-C97A4AD883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682601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0500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1275</TotalTime>
  <Words>916</Words>
  <Application>Microsoft Macintosh PowerPoint</Application>
  <PresentationFormat>Widescreen</PresentationFormat>
  <Paragraphs>166</Paragraphs>
  <Slides>36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Calibri Light</vt:lpstr>
      <vt:lpstr>Times New Roman</vt:lpstr>
      <vt:lpstr>Office Theme</vt:lpstr>
      <vt:lpstr>Visio</vt:lpstr>
      <vt:lpstr>Composition, Aggregation &amp; Abstraction</vt:lpstr>
      <vt:lpstr>Itinerary</vt:lpstr>
      <vt:lpstr>Aim</vt:lpstr>
      <vt:lpstr>Inheritance </vt:lpstr>
      <vt:lpstr>Inheritance</vt:lpstr>
      <vt:lpstr>Classification</vt:lpstr>
      <vt:lpstr>Updated “Pen” class</vt:lpstr>
      <vt:lpstr>Updated “Ballpoint Pen” class</vt:lpstr>
      <vt:lpstr>Updated ”Fountain Pen” class</vt:lpstr>
      <vt:lpstr>Usage Remains Unchanged</vt:lpstr>
      <vt:lpstr>Object Oriented Development</vt:lpstr>
      <vt:lpstr>Objects In Isolation</vt:lpstr>
      <vt:lpstr>I Am Not Alone</vt:lpstr>
      <vt:lpstr>Composition</vt:lpstr>
      <vt:lpstr>Composition Concept</vt:lpstr>
      <vt:lpstr>Composition Code Example</vt:lpstr>
      <vt:lpstr>Deconstructing the concept</vt:lpstr>
      <vt:lpstr>Constituent Classes</vt:lpstr>
      <vt:lpstr>Putting it together</vt:lpstr>
      <vt:lpstr>Composition Usage</vt:lpstr>
      <vt:lpstr>Aggregation</vt:lpstr>
      <vt:lpstr>Aggregation Concept</vt:lpstr>
      <vt:lpstr>Aggregation Code Example</vt:lpstr>
      <vt:lpstr>Aggregation Usage</vt:lpstr>
      <vt:lpstr>Aggregation vs Composition</vt:lpstr>
      <vt:lpstr>Conceptual Abstraction</vt:lpstr>
      <vt:lpstr>Abstraction Examples</vt:lpstr>
      <vt:lpstr>Why is this Important</vt:lpstr>
      <vt:lpstr>Inheritance</vt:lpstr>
      <vt:lpstr>Class Declaration</vt:lpstr>
      <vt:lpstr>Benefits of inheritance </vt:lpstr>
      <vt:lpstr>Interfaces</vt:lpstr>
      <vt:lpstr>Basic Interface</vt:lpstr>
      <vt:lpstr>Application to Class</vt:lpstr>
      <vt:lpstr>Interface Usage</vt:lpstr>
      <vt:lpstr>Interface Convention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Composition, Aggregation &amp; Abstraction</dc:title>
  <dc:creator>Jaymie phillips</dc:creator>
  <cp:lastModifiedBy>Jaymie Phillips</cp:lastModifiedBy>
  <cp:revision>30</cp:revision>
  <dcterms:created xsi:type="dcterms:W3CDTF">2017-11-14T23:11:17Z</dcterms:created>
  <dcterms:modified xsi:type="dcterms:W3CDTF">2022-03-09T08:37:34Z</dcterms:modified>
</cp:coreProperties>
</file>