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0A616D-F6D1-419A-984C-411CBCDDE0CE}" v="294" dt="2022-07-02T11:37:04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6" Type="http://schemas.openxmlformats.org/officeDocument/2006/relationships/image" Target="../media/image32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18.svg"/><Relationship Id="rId16" Type="http://schemas.openxmlformats.org/officeDocument/2006/relationships/image" Target="../media/image46.svg"/><Relationship Id="rId1" Type="http://schemas.openxmlformats.org/officeDocument/2006/relationships/image" Target="../media/image17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6" Type="http://schemas.openxmlformats.org/officeDocument/2006/relationships/image" Target="../media/image32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18.svg"/><Relationship Id="rId16" Type="http://schemas.openxmlformats.org/officeDocument/2006/relationships/image" Target="../media/image46.svg"/><Relationship Id="rId1" Type="http://schemas.openxmlformats.org/officeDocument/2006/relationships/image" Target="../media/image17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5">
        <a:alpha val="0"/>
      </a:schemeClr>
    </dgm:fillClrLst>
    <dgm:linClrLst meth="repeat">
      <a:schemeClr val="accent5">
        <a:alpha val="0"/>
      </a:schemeClr>
    </dgm:linClrLst>
    <dgm:effectClrLst/>
    <dgm:txLinClrLst/>
    <dgm:txFillClrLst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F92176-AE74-413C-BCF4-3E7FCA9712F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119E64-1F2B-45A1-98AB-DF809DD5E22B}">
      <dgm:prSet/>
      <dgm:spPr/>
      <dgm:t>
        <a:bodyPr/>
        <a:lstStyle/>
        <a:p>
          <a:r>
            <a:rPr lang="en-GB"/>
            <a:t>•HR is regarded as the central pillar of an organization’s competitive advantage </a:t>
          </a:r>
          <a:endParaRPr lang="en-US"/>
        </a:p>
      </dgm:t>
    </dgm:pt>
    <dgm:pt modelId="{92EAD1E2-CFA3-4E97-8F48-5DBCC93072EA}" type="parTrans" cxnId="{5F0AA592-E7C1-45D8-8A03-4CB48135E3A2}">
      <dgm:prSet/>
      <dgm:spPr/>
      <dgm:t>
        <a:bodyPr/>
        <a:lstStyle/>
        <a:p>
          <a:endParaRPr lang="en-US"/>
        </a:p>
      </dgm:t>
    </dgm:pt>
    <dgm:pt modelId="{B69580AA-86C1-4C30-9525-3E7D13C67CAC}" type="sibTrans" cxnId="{5F0AA592-E7C1-45D8-8A03-4CB48135E3A2}">
      <dgm:prSet/>
      <dgm:spPr/>
      <dgm:t>
        <a:bodyPr/>
        <a:lstStyle/>
        <a:p>
          <a:endParaRPr lang="en-US"/>
        </a:p>
      </dgm:t>
    </dgm:pt>
    <dgm:pt modelId="{43748F9A-DC99-4406-AC90-DA0101894FD0}">
      <dgm:prSet/>
      <dgm:spPr/>
      <dgm:t>
        <a:bodyPr/>
        <a:lstStyle/>
        <a:p>
          <a:r>
            <a:rPr lang="en-GB"/>
            <a:t>•It facilitates collaboration and coordination between an organization’s different components </a:t>
          </a:r>
          <a:endParaRPr lang="en-US"/>
        </a:p>
      </dgm:t>
    </dgm:pt>
    <dgm:pt modelId="{04305AD5-1E9A-4A6A-99BB-4514F1491B59}" type="parTrans" cxnId="{85776982-FB85-41E9-AC91-78ABD124FF16}">
      <dgm:prSet/>
      <dgm:spPr/>
      <dgm:t>
        <a:bodyPr/>
        <a:lstStyle/>
        <a:p>
          <a:endParaRPr lang="en-US"/>
        </a:p>
      </dgm:t>
    </dgm:pt>
    <dgm:pt modelId="{DA93A0EC-601A-4F8C-98DB-026637776FE1}" type="sibTrans" cxnId="{85776982-FB85-41E9-AC91-78ABD124FF16}">
      <dgm:prSet/>
      <dgm:spPr/>
      <dgm:t>
        <a:bodyPr/>
        <a:lstStyle/>
        <a:p>
          <a:endParaRPr lang="en-US"/>
        </a:p>
      </dgm:t>
    </dgm:pt>
    <dgm:pt modelId="{FFB02709-7362-415C-8AA3-08773500D531}">
      <dgm:prSet/>
      <dgm:spPr/>
      <dgm:t>
        <a:bodyPr/>
        <a:lstStyle/>
        <a:p>
          <a:r>
            <a:rPr lang="en-GB"/>
            <a:t>•Sustainable HRM practices make it possible to achieve financial, social and environmental objectives of an organization’s internal and external stakeholders </a:t>
          </a:r>
          <a:endParaRPr lang="en-US"/>
        </a:p>
      </dgm:t>
    </dgm:pt>
    <dgm:pt modelId="{239767F7-A732-417E-8AA2-AE2C7A11F002}" type="parTrans" cxnId="{AD1B23F8-E5DD-4130-9701-23E1EF03BAD2}">
      <dgm:prSet/>
      <dgm:spPr/>
      <dgm:t>
        <a:bodyPr/>
        <a:lstStyle/>
        <a:p>
          <a:endParaRPr lang="en-US"/>
        </a:p>
      </dgm:t>
    </dgm:pt>
    <dgm:pt modelId="{2DB099E5-2C0A-409D-9BB8-719882EBA40D}" type="sibTrans" cxnId="{AD1B23F8-E5DD-4130-9701-23E1EF03BAD2}">
      <dgm:prSet/>
      <dgm:spPr/>
      <dgm:t>
        <a:bodyPr/>
        <a:lstStyle/>
        <a:p>
          <a:endParaRPr lang="en-US"/>
        </a:p>
      </dgm:t>
    </dgm:pt>
    <dgm:pt modelId="{B380921F-7F7C-4A00-B16C-C1741764E49D}">
      <dgm:prSet/>
      <dgm:spPr/>
      <dgm:t>
        <a:bodyPr/>
        <a:lstStyle/>
        <a:p>
          <a:r>
            <a:rPr lang="en-GB"/>
            <a:t>•HR strategies are essential factors for organizational success</a:t>
          </a:r>
          <a:endParaRPr lang="en-US"/>
        </a:p>
      </dgm:t>
    </dgm:pt>
    <dgm:pt modelId="{5523F542-B5F3-44C0-9B34-FE4CBF8D8759}" type="parTrans" cxnId="{95E51B07-9FB6-47B9-BEB1-131C6ADB6816}">
      <dgm:prSet/>
      <dgm:spPr/>
      <dgm:t>
        <a:bodyPr/>
        <a:lstStyle/>
        <a:p>
          <a:endParaRPr lang="en-US"/>
        </a:p>
      </dgm:t>
    </dgm:pt>
    <dgm:pt modelId="{55A82DD9-851F-4FA3-A7E8-56DE4DA0EE28}" type="sibTrans" cxnId="{95E51B07-9FB6-47B9-BEB1-131C6ADB6816}">
      <dgm:prSet/>
      <dgm:spPr/>
      <dgm:t>
        <a:bodyPr/>
        <a:lstStyle/>
        <a:p>
          <a:endParaRPr lang="en-US"/>
        </a:p>
      </dgm:t>
    </dgm:pt>
    <dgm:pt modelId="{F2E5AAD5-D6CD-4B80-AE29-D99F71EBCFD9}" type="pres">
      <dgm:prSet presAssocID="{9BF92176-AE74-413C-BCF4-3E7FCA9712F9}" presName="linear" presStyleCnt="0">
        <dgm:presLayoutVars>
          <dgm:animLvl val="lvl"/>
          <dgm:resizeHandles val="exact"/>
        </dgm:presLayoutVars>
      </dgm:prSet>
      <dgm:spPr/>
    </dgm:pt>
    <dgm:pt modelId="{705233EE-712D-4997-8869-CF4667FA67E9}" type="pres">
      <dgm:prSet presAssocID="{54119E64-1F2B-45A1-98AB-DF809DD5E22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D5E4F6-112B-4C80-8630-6D869EBE51CA}" type="pres">
      <dgm:prSet presAssocID="{B69580AA-86C1-4C30-9525-3E7D13C67CAC}" presName="spacer" presStyleCnt="0"/>
      <dgm:spPr/>
    </dgm:pt>
    <dgm:pt modelId="{76D8DDD8-C686-4A70-A0D6-E8F7486BFECB}" type="pres">
      <dgm:prSet presAssocID="{43748F9A-DC99-4406-AC90-DA0101894FD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9D91D0-2286-446D-AD15-A2C3168C027B}" type="pres">
      <dgm:prSet presAssocID="{DA93A0EC-601A-4F8C-98DB-026637776FE1}" presName="spacer" presStyleCnt="0"/>
      <dgm:spPr/>
    </dgm:pt>
    <dgm:pt modelId="{9D504EBF-10E5-4A43-A77D-7FD792BB1771}" type="pres">
      <dgm:prSet presAssocID="{FFB02709-7362-415C-8AA3-08773500D5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68533A8-DBCB-489A-8EEB-6BCB5D5AB8D9}" type="pres">
      <dgm:prSet presAssocID="{2DB099E5-2C0A-409D-9BB8-719882EBA40D}" presName="spacer" presStyleCnt="0"/>
      <dgm:spPr/>
    </dgm:pt>
    <dgm:pt modelId="{FE3F3D10-1AC2-4CC9-8DFA-B5DBC7CC443A}" type="pres">
      <dgm:prSet presAssocID="{B380921F-7F7C-4A00-B16C-C1741764E49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5E51B07-9FB6-47B9-BEB1-131C6ADB6816}" srcId="{9BF92176-AE74-413C-BCF4-3E7FCA9712F9}" destId="{B380921F-7F7C-4A00-B16C-C1741764E49D}" srcOrd="3" destOrd="0" parTransId="{5523F542-B5F3-44C0-9B34-FE4CBF8D8759}" sibTransId="{55A82DD9-851F-4FA3-A7E8-56DE4DA0EE28}"/>
    <dgm:cxn modelId="{4C412710-395E-4E73-B02F-A1CB6B9CD775}" type="presOf" srcId="{FFB02709-7362-415C-8AA3-08773500D531}" destId="{9D504EBF-10E5-4A43-A77D-7FD792BB1771}" srcOrd="0" destOrd="0" presId="urn:microsoft.com/office/officeart/2005/8/layout/vList2"/>
    <dgm:cxn modelId="{4912F079-E110-4406-A29C-7503ADFBBB1A}" type="presOf" srcId="{43748F9A-DC99-4406-AC90-DA0101894FD0}" destId="{76D8DDD8-C686-4A70-A0D6-E8F7486BFECB}" srcOrd="0" destOrd="0" presId="urn:microsoft.com/office/officeart/2005/8/layout/vList2"/>
    <dgm:cxn modelId="{85776982-FB85-41E9-AC91-78ABD124FF16}" srcId="{9BF92176-AE74-413C-BCF4-3E7FCA9712F9}" destId="{43748F9A-DC99-4406-AC90-DA0101894FD0}" srcOrd="1" destOrd="0" parTransId="{04305AD5-1E9A-4A6A-99BB-4514F1491B59}" sibTransId="{DA93A0EC-601A-4F8C-98DB-026637776FE1}"/>
    <dgm:cxn modelId="{5F0AA592-E7C1-45D8-8A03-4CB48135E3A2}" srcId="{9BF92176-AE74-413C-BCF4-3E7FCA9712F9}" destId="{54119E64-1F2B-45A1-98AB-DF809DD5E22B}" srcOrd="0" destOrd="0" parTransId="{92EAD1E2-CFA3-4E97-8F48-5DBCC93072EA}" sibTransId="{B69580AA-86C1-4C30-9525-3E7D13C67CAC}"/>
    <dgm:cxn modelId="{3AE919BF-6EEC-4BB7-BF0F-29D3A90E1581}" type="presOf" srcId="{9BF92176-AE74-413C-BCF4-3E7FCA9712F9}" destId="{F2E5AAD5-D6CD-4B80-AE29-D99F71EBCFD9}" srcOrd="0" destOrd="0" presId="urn:microsoft.com/office/officeart/2005/8/layout/vList2"/>
    <dgm:cxn modelId="{CD54CDCB-263B-4C22-93F9-5AD306601871}" type="presOf" srcId="{54119E64-1F2B-45A1-98AB-DF809DD5E22B}" destId="{705233EE-712D-4997-8869-CF4667FA67E9}" srcOrd="0" destOrd="0" presId="urn:microsoft.com/office/officeart/2005/8/layout/vList2"/>
    <dgm:cxn modelId="{A0C61DE4-31AC-433B-BDB0-62A6D4FF7D98}" type="presOf" srcId="{B380921F-7F7C-4A00-B16C-C1741764E49D}" destId="{FE3F3D10-1AC2-4CC9-8DFA-B5DBC7CC443A}" srcOrd="0" destOrd="0" presId="urn:microsoft.com/office/officeart/2005/8/layout/vList2"/>
    <dgm:cxn modelId="{AD1B23F8-E5DD-4130-9701-23E1EF03BAD2}" srcId="{9BF92176-AE74-413C-BCF4-3E7FCA9712F9}" destId="{FFB02709-7362-415C-8AA3-08773500D531}" srcOrd="2" destOrd="0" parTransId="{239767F7-A732-417E-8AA2-AE2C7A11F002}" sibTransId="{2DB099E5-2C0A-409D-9BB8-719882EBA40D}"/>
    <dgm:cxn modelId="{E0C3524B-A3E2-4F27-9A31-FC05A1DFEFB6}" type="presParOf" srcId="{F2E5AAD5-D6CD-4B80-AE29-D99F71EBCFD9}" destId="{705233EE-712D-4997-8869-CF4667FA67E9}" srcOrd="0" destOrd="0" presId="urn:microsoft.com/office/officeart/2005/8/layout/vList2"/>
    <dgm:cxn modelId="{830D4779-649F-42EC-9BB9-EEF3C3C5DCB6}" type="presParOf" srcId="{F2E5AAD5-D6CD-4B80-AE29-D99F71EBCFD9}" destId="{ABD5E4F6-112B-4C80-8630-6D869EBE51CA}" srcOrd="1" destOrd="0" presId="urn:microsoft.com/office/officeart/2005/8/layout/vList2"/>
    <dgm:cxn modelId="{1BF4CDA1-E3ED-4B3B-9311-DA5AAF9CE4FE}" type="presParOf" srcId="{F2E5AAD5-D6CD-4B80-AE29-D99F71EBCFD9}" destId="{76D8DDD8-C686-4A70-A0D6-E8F7486BFECB}" srcOrd="2" destOrd="0" presId="urn:microsoft.com/office/officeart/2005/8/layout/vList2"/>
    <dgm:cxn modelId="{6954C699-AA1A-4D53-8771-319FB39BF5DC}" type="presParOf" srcId="{F2E5AAD5-D6CD-4B80-AE29-D99F71EBCFD9}" destId="{339D91D0-2286-446D-AD15-A2C3168C027B}" srcOrd="3" destOrd="0" presId="urn:microsoft.com/office/officeart/2005/8/layout/vList2"/>
    <dgm:cxn modelId="{7EE575AA-D8CB-45D4-8FEF-2E6C9ABB9C04}" type="presParOf" srcId="{F2E5AAD5-D6CD-4B80-AE29-D99F71EBCFD9}" destId="{9D504EBF-10E5-4A43-A77D-7FD792BB1771}" srcOrd="4" destOrd="0" presId="urn:microsoft.com/office/officeart/2005/8/layout/vList2"/>
    <dgm:cxn modelId="{E2CC8E9C-B9F8-40F6-ADF2-70E7DB180EE4}" type="presParOf" srcId="{F2E5AAD5-D6CD-4B80-AE29-D99F71EBCFD9}" destId="{F68533A8-DBCB-489A-8EEB-6BCB5D5AB8D9}" srcOrd="5" destOrd="0" presId="urn:microsoft.com/office/officeart/2005/8/layout/vList2"/>
    <dgm:cxn modelId="{CB753E14-83E1-4158-97DA-519B7C28D9D6}" type="presParOf" srcId="{F2E5AAD5-D6CD-4B80-AE29-D99F71EBCFD9}" destId="{FE3F3D10-1AC2-4CC9-8DFA-B5DBC7CC443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2A4A62-45D5-4D1B-8A11-F99D385BB03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4DC187A-E0C6-47AA-90DA-CB773E76E01A}">
      <dgm:prSet/>
      <dgm:spPr/>
      <dgm:t>
        <a:bodyPr/>
        <a:lstStyle/>
        <a:p>
          <a:r>
            <a:rPr lang="en-GB"/>
            <a:t>Finding and employment of highly qualified and well-educated employees </a:t>
          </a:r>
          <a:endParaRPr lang="en-US"/>
        </a:p>
      </dgm:t>
    </dgm:pt>
    <dgm:pt modelId="{53EC8087-6000-4158-910D-90FCC2ADE3B4}" type="parTrans" cxnId="{A01D3959-C626-4AEF-A6B4-45BEFC4A401D}">
      <dgm:prSet/>
      <dgm:spPr/>
      <dgm:t>
        <a:bodyPr/>
        <a:lstStyle/>
        <a:p>
          <a:endParaRPr lang="en-US"/>
        </a:p>
      </dgm:t>
    </dgm:pt>
    <dgm:pt modelId="{3FB3FD68-E985-4787-B7A0-CE0F8F11F765}" type="sibTrans" cxnId="{A01D3959-C626-4AEF-A6B4-45BEFC4A401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AA337BF-5F95-40DE-8350-AF68A69B9CB7}">
      <dgm:prSet/>
      <dgm:spPr/>
      <dgm:t>
        <a:bodyPr/>
        <a:lstStyle/>
        <a:p>
          <a:r>
            <a:rPr lang="en-GB"/>
            <a:t>Improving the quality and efficiency of the production process </a:t>
          </a:r>
          <a:endParaRPr lang="en-US"/>
        </a:p>
      </dgm:t>
    </dgm:pt>
    <dgm:pt modelId="{7697BF8F-8270-4C6D-B63B-D01EF732A3DA}" type="parTrans" cxnId="{9624E07D-DF72-4A9F-B013-603F3239F2E5}">
      <dgm:prSet/>
      <dgm:spPr/>
      <dgm:t>
        <a:bodyPr/>
        <a:lstStyle/>
        <a:p>
          <a:endParaRPr lang="en-US"/>
        </a:p>
      </dgm:t>
    </dgm:pt>
    <dgm:pt modelId="{1216198A-D0ED-44F2-81C3-5EC01ED882D1}" type="sibTrans" cxnId="{9624E07D-DF72-4A9F-B013-603F3239F2E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5E4CF21-DC4F-4C42-84DB-B159EF5D5DD4}">
      <dgm:prSet/>
      <dgm:spPr/>
      <dgm:t>
        <a:bodyPr/>
        <a:lstStyle/>
        <a:p>
          <a:r>
            <a:rPr lang="en-GB"/>
            <a:t>Gaining more profit and development of the company </a:t>
          </a:r>
          <a:endParaRPr lang="en-US"/>
        </a:p>
      </dgm:t>
    </dgm:pt>
    <dgm:pt modelId="{799D1F68-A6A0-439C-8780-CDE3F18F1FBE}" type="parTrans" cxnId="{CF1AE0CF-1AB9-40A7-B786-4620BB2F4A6B}">
      <dgm:prSet/>
      <dgm:spPr/>
      <dgm:t>
        <a:bodyPr/>
        <a:lstStyle/>
        <a:p>
          <a:endParaRPr lang="en-US"/>
        </a:p>
      </dgm:t>
    </dgm:pt>
    <dgm:pt modelId="{CC637717-5FF9-4D85-9B2A-A5E1F7EC6F41}" type="sibTrans" cxnId="{CF1AE0CF-1AB9-40A7-B786-4620BB2F4A6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B5CB001-51CC-4671-B07A-701C82192F73}" type="pres">
      <dgm:prSet presAssocID="{932A4A62-45D5-4D1B-8A11-F99D385BB034}" presName="Name0" presStyleCnt="0">
        <dgm:presLayoutVars>
          <dgm:animLvl val="lvl"/>
          <dgm:resizeHandles val="exact"/>
        </dgm:presLayoutVars>
      </dgm:prSet>
      <dgm:spPr/>
    </dgm:pt>
    <dgm:pt modelId="{A32BD426-197D-443C-BA31-F16D5E1DBA6E}" type="pres">
      <dgm:prSet presAssocID="{14DC187A-E0C6-47AA-90DA-CB773E76E01A}" presName="compositeNode" presStyleCnt="0">
        <dgm:presLayoutVars>
          <dgm:bulletEnabled val="1"/>
        </dgm:presLayoutVars>
      </dgm:prSet>
      <dgm:spPr/>
    </dgm:pt>
    <dgm:pt modelId="{C902389A-5DDD-4468-9E3B-B41476C8E575}" type="pres">
      <dgm:prSet presAssocID="{14DC187A-E0C6-47AA-90DA-CB773E76E01A}" presName="bgRect" presStyleLbl="bgAccFollowNode1" presStyleIdx="0" presStyleCnt="3"/>
      <dgm:spPr/>
    </dgm:pt>
    <dgm:pt modelId="{832FF8AF-9FC2-47FF-9CF5-61D7BB30B533}" type="pres">
      <dgm:prSet presAssocID="{3FB3FD68-E985-4787-B7A0-CE0F8F11F76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B30708BC-7252-48A1-954E-896851106D5B}" type="pres">
      <dgm:prSet presAssocID="{14DC187A-E0C6-47AA-90DA-CB773E76E01A}" presName="bottomLine" presStyleLbl="alignNode1" presStyleIdx="1" presStyleCnt="6">
        <dgm:presLayoutVars/>
      </dgm:prSet>
      <dgm:spPr/>
    </dgm:pt>
    <dgm:pt modelId="{52B7D316-5384-4FA9-81FE-623CCC0914D9}" type="pres">
      <dgm:prSet presAssocID="{14DC187A-E0C6-47AA-90DA-CB773E76E01A}" presName="nodeText" presStyleLbl="bgAccFollowNode1" presStyleIdx="0" presStyleCnt="3">
        <dgm:presLayoutVars>
          <dgm:bulletEnabled val="1"/>
        </dgm:presLayoutVars>
      </dgm:prSet>
      <dgm:spPr/>
    </dgm:pt>
    <dgm:pt modelId="{B8322AFB-885D-40AA-92B0-6DE3E1BEAC9D}" type="pres">
      <dgm:prSet presAssocID="{3FB3FD68-E985-4787-B7A0-CE0F8F11F765}" presName="sibTrans" presStyleCnt="0"/>
      <dgm:spPr/>
    </dgm:pt>
    <dgm:pt modelId="{90B9CD6D-6DA1-4B9A-BCEA-14296E407665}" type="pres">
      <dgm:prSet presAssocID="{AAA337BF-5F95-40DE-8350-AF68A69B9CB7}" presName="compositeNode" presStyleCnt="0">
        <dgm:presLayoutVars>
          <dgm:bulletEnabled val="1"/>
        </dgm:presLayoutVars>
      </dgm:prSet>
      <dgm:spPr/>
    </dgm:pt>
    <dgm:pt modelId="{8F2BD790-757B-42D4-9D36-DB58607B3B08}" type="pres">
      <dgm:prSet presAssocID="{AAA337BF-5F95-40DE-8350-AF68A69B9CB7}" presName="bgRect" presStyleLbl="bgAccFollowNode1" presStyleIdx="1" presStyleCnt="3"/>
      <dgm:spPr/>
    </dgm:pt>
    <dgm:pt modelId="{76D17CD5-E894-4BE2-846A-3C846D08AE29}" type="pres">
      <dgm:prSet presAssocID="{1216198A-D0ED-44F2-81C3-5EC01ED882D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530966FA-0794-4D44-9A91-D823CCDE64FD}" type="pres">
      <dgm:prSet presAssocID="{AAA337BF-5F95-40DE-8350-AF68A69B9CB7}" presName="bottomLine" presStyleLbl="alignNode1" presStyleIdx="3" presStyleCnt="6">
        <dgm:presLayoutVars/>
      </dgm:prSet>
      <dgm:spPr/>
    </dgm:pt>
    <dgm:pt modelId="{80374148-C3AF-4307-BF9A-D01BC1030095}" type="pres">
      <dgm:prSet presAssocID="{AAA337BF-5F95-40DE-8350-AF68A69B9CB7}" presName="nodeText" presStyleLbl="bgAccFollowNode1" presStyleIdx="1" presStyleCnt="3">
        <dgm:presLayoutVars>
          <dgm:bulletEnabled val="1"/>
        </dgm:presLayoutVars>
      </dgm:prSet>
      <dgm:spPr/>
    </dgm:pt>
    <dgm:pt modelId="{0C2D4665-6DC6-4D77-9BC6-85D43476CB23}" type="pres">
      <dgm:prSet presAssocID="{1216198A-D0ED-44F2-81C3-5EC01ED882D1}" presName="sibTrans" presStyleCnt="0"/>
      <dgm:spPr/>
    </dgm:pt>
    <dgm:pt modelId="{D8194290-2ABC-4B5E-A89C-2EFC84E9D44D}" type="pres">
      <dgm:prSet presAssocID="{25E4CF21-DC4F-4C42-84DB-B159EF5D5DD4}" presName="compositeNode" presStyleCnt="0">
        <dgm:presLayoutVars>
          <dgm:bulletEnabled val="1"/>
        </dgm:presLayoutVars>
      </dgm:prSet>
      <dgm:spPr/>
    </dgm:pt>
    <dgm:pt modelId="{AE0CD937-7CE7-47A7-A414-5B9ADAE343E3}" type="pres">
      <dgm:prSet presAssocID="{25E4CF21-DC4F-4C42-84DB-B159EF5D5DD4}" presName="bgRect" presStyleLbl="bgAccFollowNode1" presStyleIdx="2" presStyleCnt="3"/>
      <dgm:spPr/>
    </dgm:pt>
    <dgm:pt modelId="{2B2F76BD-1B75-4C8F-A39D-D6CB30298356}" type="pres">
      <dgm:prSet presAssocID="{CC637717-5FF9-4D85-9B2A-A5E1F7EC6F41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ABE736FF-B417-48B5-A9D8-C77800B7E975}" type="pres">
      <dgm:prSet presAssocID="{25E4CF21-DC4F-4C42-84DB-B159EF5D5DD4}" presName="bottomLine" presStyleLbl="alignNode1" presStyleIdx="5" presStyleCnt="6">
        <dgm:presLayoutVars/>
      </dgm:prSet>
      <dgm:spPr/>
    </dgm:pt>
    <dgm:pt modelId="{AE9DC8C5-0F06-467B-A3E3-E5A017F0370D}" type="pres">
      <dgm:prSet presAssocID="{25E4CF21-DC4F-4C42-84DB-B159EF5D5DD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482D612-FD69-4565-AA1B-7016B620355D}" type="presOf" srcId="{14DC187A-E0C6-47AA-90DA-CB773E76E01A}" destId="{C902389A-5DDD-4468-9E3B-B41476C8E575}" srcOrd="0" destOrd="0" presId="urn:microsoft.com/office/officeart/2016/7/layout/BasicLinearProcessNumbered"/>
    <dgm:cxn modelId="{CC3B741D-A975-40F5-A928-1FDA58739FE5}" type="presOf" srcId="{AAA337BF-5F95-40DE-8350-AF68A69B9CB7}" destId="{8F2BD790-757B-42D4-9D36-DB58607B3B08}" srcOrd="0" destOrd="0" presId="urn:microsoft.com/office/officeart/2016/7/layout/BasicLinearProcessNumbered"/>
    <dgm:cxn modelId="{F749B539-FFDF-44CC-A56A-01A579EC50E0}" type="presOf" srcId="{AAA337BF-5F95-40DE-8350-AF68A69B9CB7}" destId="{80374148-C3AF-4307-BF9A-D01BC1030095}" srcOrd="1" destOrd="0" presId="urn:microsoft.com/office/officeart/2016/7/layout/BasicLinearProcessNumbered"/>
    <dgm:cxn modelId="{1020745D-A6AE-4C32-9281-D6FC4643AEF4}" type="presOf" srcId="{25E4CF21-DC4F-4C42-84DB-B159EF5D5DD4}" destId="{AE9DC8C5-0F06-467B-A3E3-E5A017F0370D}" srcOrd="1" destOrd="0" presId="urn:microsoft.com/office/officeart/2016/7/layout/BasicLinearProcessNumbered"/>
    <dgm:cxn modelId="{464F854E-FD2C-4B9A-A8CA-5489B863250F}" type="presOf" srcId="{14DC187A-E0C6-47AA-90DA-CB773E76E01A}" destId="{52B7D316-5384-4FA9-81FE-623CCC0914D9}" srcOrd="1" destOrd="0" presId="urn:microsoft.com/office/officeart/2016/7/layout/BasicLinearProcessNumbered"/>
    <dgm:cxn modelId="{90D63471-BB92-4590-9777-99C6394FFE66}" type="presOf" srcId="{932A4A62-45D5-4D1B-8A11-F99D385BB034}" destId="{FB5CB001-51CC-4671-B07A-701C82192F73}" srcOrd="0" destOrd="0" presId="urn:microsoft.com/office/officeart/2016/7/layout/BasicLinearProcessNumbered"/>
    <dgm:cxn modelId="{A01D3959-C626-4AEF-A6B4-45BEFC4A401D}" srcId="{932A4A62-45D5-4D1B-8A11-F99D385BB034}" destId="{14DC187A-E0C6-47AA-90DA-CB773E76E01A}" srcOrd="0" destOrd="0" parTransId="{53EC8087-6000-4158-910D-90FCC2ADE3B4}" sibTransId="{3FB3FD68-E985-4787-B7A0-CE0F8F11F765}"/>
    <dgm:cxn modelId="{9FC8D55A-F914-40DA-BF02-B88028E2A9CB}" type="presOf" srcId="{CC637717-5FF9-4D85-9B2A-A5E1F7EC6F41}" destId="{2B2F76BD-1B75-4C8F-A39D-D6CB30298356}" srcOrd="0" destOrd="0" presId="urn:microsoft.com/office/officeart/2016/7/layout/BasicLinearProcessNumbered"/>
    <dgm:cxn modelId="{9624E07D-DF72-4A9F-B013-603F3239F2E5}" srcId="{932A4A62-45D5-4D1B-8A11-F99D385BB034}" destId="{AAA337BF-5F95-40DE-8350-AF68A69B9CB7}" srcOrd="1" destOrd="0" parTransId="{7697BF8F-8270-4C6D-B63B-D01EF732A3DA}" sibTransId="{1216198A-D0ED-44F2-81C3-5EC01ED882D1}"/>
    <dgm:cxn modelId="{B8C54F99-87EE-4B59-8B47-7F48815C3F8E}" type="presOf" srcId="{3FB3FD68-E985-4787-B7A0-CE0F8F11F765}" destId="{832FF8AF-9FC2-47FF-9CF5-61D7BB30B533}" srcOrd="0" destOrd="0" presId="urn:microsoft.com/office/officeart/2016/7/layout/BasicLinearProcessNumbered"/>
    <dgm:cxn modelId="{461C84CC-EB17-4560-9867-14768FB5AABA}" type="presOf" srcId="{25E4CF21-DC4F-4C42-84DB-B159EF5D5DD4}" destId="{AE0CD937-7CE7-47A7-A414-5B9ADAE343E3}" srcOrd="0" destOrd="0" presId="urn:microsoft.com/office/officeart/2016/7/layout/BasicLinearProcessNumbered"/>
    <dgm:cxn modelId="{CF1AE0CF-1AB9-40A7-B786-4620BB2F4A6B}" srcId="{932A4A62-45D5-4D1B-8A11-F99D385BB034}" destId="{25E4CF21-DC4F-4C42-84DB-B159EF5D5DD4}" srcOrd="2" destOrd="0" parTransId="{799D1F68-A6A0-439C-8780-CDE3F18F1FBE}" sibTransId="{CC637717-5FF9-4D85-9B2A-A5E1F7EC6F41}"/>
    <dgm:cxn modelId="{71BF7DFB-BDAA-4161-93E2-F5AB40C88154}" type="presOf" srcId="{1216198A-D0ED-44F2-81C3-5EC01ED882D1}" destId="{76D17CD5-E894-4BE2-846A-3C846D08AE29}" srcOrd="0" destOrd="0" presId="urn:microsoft.com/office/officeart/2016/7/layout/BasicLinearProcessNumbered"/>
    <dgm:cxn modelId="{BC06DF6D-0B19-4DDE-9984-C2ADBEF8649C}" type="presParOf" srcId="{FB5CB001-51CC-4671-B07A-701C82192F73}" destId="{A32BD426-197D-443C-BA31-F16D5E1DBA6E}" srcOrd="0" destOrd="0" presId="urn:microsoft.com/office/officeart/2016/7/layout/BasicLinearProcessNumbered"/>
    <dgm:cxn modelId="{0F237E4D-EC95-4C36-B37B-9E4496791071}" type="presParOf" srcId="{A32BD426-197D-443C-BA31-F16D5E1DBA6E}" destId="{C902389A-5DDD-4468-9E3B-B41476C8E575}" srcOrd="0" destOrd="0" presId="urn:microsoft.com/office/officeart/2016/7/layout/BasicLinearProcessNumbered"/>
    <dgm:cxn modelId="{5A2E07B2-605B-4BB4-9FE1-F900F4178FC9}" type="presParOf" srcId="{A32BD426-197D-443C-BA31-F16D5E1DBA6E}" destId="{832FF8AF-9FC2-47FF-9CF5-61D7BB30B533}" srcOrd="1" destOrd="0" presId="urn:microsoft.com/office/officeart/2016/7/layout/BasicLinearProcessNumbered"/>
    <dgm:cxn modelId="{5F052D60-4B87-4DCD-AD5A-C1FCAC95D012}" type="presParOf" srcId="{A32BD426-197D-443C-BA31-F16D5E1DBA6E}" destId="{B30708BC-7252-48A1-954E-896851106D5B}" srcOrd="2" destOrd="0" presId="urn:microsoft.com/office/officeart/2016/7/layout/BasicLinearProcessNumbered"/>
    <dgm:cxn modelId="{768ACCD1-12E9-4EF6-9000-04DEC4704F79}" type="presParOf" srcId="{A32BD426-197D-443C-BA31-F16D5E1DBA6E}" destId="{52B7D316-5384-4FA9-81FE-623CCC0914D9}" srcOrd="3" destOrd="0" presId="urn:microsoft.com/office/officeart/2016/7/layout/BasicLinearProcessNumbered"/>
    <dgm:cxn modelId="{076452D3-EBE3-408D-A07A-806268AF278B}" type="presParOf" srcId="{FB5CB001-51CC-4671-B07A-701C82192F73}" destId="{B8322AFB-885D-40AA-92B0-6DE3E1BEAC9D}" srcOrd="1" destOrd="0" presId="urn:microsoft.com/office/officeart/2016/7/layout/BasicLinearProcessNumbered"/>
    <dgm:cxn modelId="{13228961-BA48-43B3-98CA-7B7F4115B850}" type="presParOf" srcId="{FB5CB001-51CC-4671-B07A-701C82192F73}" destId="{90B9CD6D-6DA1-4B9A-BCEA-14296E407665}" srcOrd="2" destOrd="0" presId="urn:microsoft.com/office/officeart/2016/7/layout/BasicLinearProcessNumbered"/>
    <dgm:cxn modelId="{E1DB59DE-0ABD-43A2-88EC-6A35B48B21B8}" type="presParOf" srcId="{90B9CD6D-6DA1-4B9A-BCEA-14296E407665}" destId="{8F2BD790-757B-42D4-9D36-DB58607B3B08}" srcOrd="0" destOrd="0" presId="urn:microsoft.com/office/officeart/2016/7/layout/BasicLinearProcessNumbered"/>
    <dgm:cxn modelId="{64DEB49D-B79E-479C-A29E-0F9753C2EB13}" type="presParOf" srcId="{90B9CD6D-6DA1-4B9A-BCEA-14296E407665}" destId="{76D17CD5-E894-4BE2-846A-3C846D08AE29}" srcOrd="1" destOrd="0" presId="urn:microsoft.com/office/officeart/2016/7/layout/BasicLinearProcessNumbered"/>
    <dgm:cxn modelId="{A307EEAB-3C7C-4749-9E20-EAAD4E556C7B}" type="presParOf" srcId="{90B9CD6D-6DA1-4B9A-BCEA-14296E407665}" destId="{530966FA-0794-4D44-9A91-D823CCDE64FD}" srcOrd="2" destOrd="0" presId="urn:microsoft.com/office/officeart/2016/7/layout/BasicLinearProcessNumbered"/>
    <dgm:cxn modelId="{6D7B2CE3-9740-486A-A84D-025B6ED2C9D2}" type="presParOf" srcId="{90B9CD6D-6DA1-4B9A-BCEA-14296E407665}" destId="{80374148-C3AF-4307-BF9A-D01BC1030095}" srcOrd="3" destOrd="0" presId="urn:microsoft.com/office/officeart/2016/7/layout/BasicLinearProcessNumbered"/>
    <dgm:cxn modelId="{EBFF924C-B56F-41C3-A2E0-8505A0FF853B}" type="presParOf" srcId="{FB5CB001-51CC-4671-B07A-701C82192F73}" destId="{0C2D4665-6DC6-4D77-9BC6-85D43476CB23}" srcOrd="3" destOrd="0" presId="urn:microsoft.com/office/officeart/2016/7/layout/BasicLinearProcessNumbered"/>
    <dgm:cxn modelId="{3EF6868A-487B-4F01-9274-97584480C066}" type="presParOf" srcId="{FB5CB001-51CC-4671-B07A-701C82192F73}" destId="{D8194290-2ABC-4B5E-A89C-2EFC84E9D44D}" srcOrd="4" destOrd="0" presId="urn:microsoft.com/office/officeart/2016/7/layout/BasicLinearProcessNumbered"/>
    <dgm:cxn modelId="{CE34A82A-C80E-4F43-AFA1-6ED4069FE7C0}" type="presParOf" srcId="{D8194290-2ABC-4B5E-A89C-2EFC84E9D44D}" destId="{AE0CD937-7CE7-47A7-A414-5B9ADAE343E3}" srcOrd="0" destOrd="0" presId="urn:microsoft.com/office/officeart/2016/7/layout/BasicLinearProcessNumbered"/>
    <dgm:cxn modelId="{0C52CADD-F8BF-40A2-8A58-66B8F2917EFB}" type="presParOf" srcId="{D8194290-2ABC-4B5E-A89C-2EFC84E9D44D}" destId="{2B2F76BD-1B75-4C8F-A39D-D6CB30298356}" srcOrd="1" destOrd="0" presId="urn:microsoft.com/office/officeart/2016/7/layout/BasicLinearProcessNumbered"/>
    <dgm:cxn modelId="{06BD684F-4DFA-467F-9693-209BA25F8F18}" type="presParOf" srcId="{D8194290-2ABC-4B5E-A89C-2EFC84E9D44D}" destId="{ABE736FF-B417-48B5-A9D8-C77800B7E975}" srcOrd="2" destOrd="0" presId="urn:microsoft.com/office/officeart/2016/7/layout/BasicLinearProcessNumbered"/>
    <dgm:cxn modelId="{472A2C81-E940-496F-9A6F-995555B39133}" type="presParOf" srcId="{D8194290-2ABC-4B5E-A89C-2EFC84E9D44D}" destId="{AE9DC8C5-0F06-467B-A3E3-E5A017F0370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E85E68-E8AE-4CF6-A44A-C5AAC60D08B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5" csCatId="colorful" phldr="1"/>
      <dgm:spPr/>
      <dgm:t>
        <a:bodyPr/>
        <a:lstStyle/>
        <a:p>
          <a:endParaRPr lang="en-US"/>
        </a:p>
      </dgm:t>
    </dgm:pt>
    <dgm:pt modelId="{9C504A07-3A46-4EBB-9C21-51B41CE975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•Recruitment is the process of searching for prospective employees and stimulating them to apply for jobs in the organization</a:t>
          </a:r>
          <a:endParaRPr lang="en-US"/>
        </a:p>
      </dgm:t>
    </dgm:pt>
    <dgm:pt modelId="{EDFA7592-E89D-4D0A-B5D5-B60C7E16E2F3}" type="parTrans" cxnId="{7621AD32-C7C3-4CC6-AC05-05125F23BD3B}">
      <dgm:prSet/>
      <dgm:spPr/>
      <dgm:t>
        <a:bodyPr/>
        <a:lstStyle/>
        <a:p>
          <a:endParaRPr lang="en-US"/>
        </a:p>
      </dgm:t>
    </dgm:pt>
    <dgm:pt modelId="{F010F1E1-E8C0-4D45-AE33-85F3E94898D3}" type="sibTrans" cxnId="{7621AD32-C7C3-4CC6-AC05-05125F23BD3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D3050B-DCC3-4F8C-BE10-C3ED9C348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•Process of recruitment:</a:t>
          </a:r>
          <a:endParaRPr lang="en-US"/>
        </a:p>
      </dgm:t>
    </dgm:pt>
    <dgm:pt modelId="{80E9C8F8-3644-4A3F-8B05-728D4AD7A2F3}" type="parTrans" cxnId="{E80DE342-34C4-4C67-AB56-F8981AFB4259}">
      <dgm:prSet/>
      <dgm:spPr/>
      <dgm:t>
        <a:bodyPr/>
        <a:lstStyle/>
        <a:p>
          <a:endParaRPr lang="en-US"/>
        </a:p>
      </dgm:t>
    </dgm:pt>
    <dgm:pt modelId="{54A6E8B3-80C9-45AA-AF73-A27273374F5E}" type="sibTrans" cxnId="{E80DE342-34C4-4C67-AB56-F8981AFB42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BE0843-A0CA-4374-980E-1572A97677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decide how many people you need</a:t>
          </a:r>
          <a:endParaRPr lang="en-US"/>
        </a:p>
      </dgm:t>
    </dgm:pt>
    <dgm:pt modelId="{AC3C7C9D-800A-42FF-8BDF-76C4D5F9BA74}" type="parTrans" cxnId="{F40A4F1C-7139-4ACB-8130-D42A48296925}">
      <dgm:prSet/>
      <dgm:spPr/>
      <dgm:t>
        <a:bodyPr/>
        <a:lstStyle/>
        <a:p>
          <a:endParaRPr lang="en-US"/>
        </a:p>
      </dgm:t>
    </dgm:pt>
    <dgm:pt modelId="{128B9501-E834-4E31-9790-4FE34A2E78FF}" type="sibTrans" cxnId="{F40A4F1C-7139-4ACB-8130-D42A482969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9206BEE-2735-4E98-8700-FC05515322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analyzing the job</a:t>
          </a:r>
          <a:endParaRPr lang="en-US"/>
        </a:p>
      </dgm:t>
    </dgm:pt>
    <dgm:pt modelId="{2D7AD2CA-9BE1-4356-9857-E9640E86F768}" type="parTrans" cxnId="{F5841627-86C3-4F2E-81C9-9572EF1AD4A8}">
      <dgm:prSet/>
      <dgm:spPr/>
      <dgm:t>
        <a:bodyPr/>
        <a:lstStyle/>
        <a:p>
          <a:endParaRPr lang="en-US"/>
        </a:p>
      </dgm:t>
    </dgm:pt>
    <dgm:pt modelId="{73CA3B4A-17AA-47EB-82B1-9E51AA3323DA}" type="sibTrans" cxnId="{F5841627-86C3-4F2E-81C9-9572EF1AD4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F7703A-F433-409C-A0F2-6EFB6B0A4C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drafting a job description</a:t>
          </a:r>
          <a:endParaRPr lang="en-US"/>
        </a:p>
      </dgm:t>
    </dgm:pt>
    <dgm:pt modelId="{582F89B3-D284-4300-BA2F-AAFE4B84D24F}" type="parTrans" cxnId="{D21AEF6C-0274-44DD-8F96-A9684B2ADA92}">
      <dgm:prSet/>
      <dgm:spPr/>
      <dgm:t>
        <a:bodyPr/>
        <a:lstStyle/>
        <a:p>
          <a:endParaRPr lang="en-US"/>
        </a:p>
      </dgm:t>
    </dgm:pt>
    <dgm:pt modelId="{38BD07A9-69A3-4013-9C6F-B6D9EF2BC991}" type="sibTrans" cxnId="{D21AEF6C-0274-44DD-8F96-A9684B2ADA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49CA0D-6095-4607-BF84-0EF2CB5377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drawing of employee specification</a:t>
          </a:r>
          <a:endParaRPr lang="en-US"/>
        </a:p>
      </dgm:t>
    </dgm:pt>
    <dgm:pt modelId="{4A3E5748-1BE3-4838-96F6-34167A33BACE}" type="parTrans" cxnId="{3C2234F0-3995-4FFF-B568-6327CB93C1E2}">
      <dgm:prSet/>
      <dgm:spPr/>
      <dgm:t>
        <a:bodyPr/>
        <a:lstStyle/>
        <a:p>
          <a:endParaRPr lang="en-US"/>
        </a:p>
      </dgm:t>
    </dgm:pt>
    <dgm:pt modelId="{175A9A31-CD6C-44A3-B6CD-7D7E45FF9E32}" type="sibTrans" cxnId="{3C2234F0-3995-4FFF-B568-6327CB93C1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86A801-BC2E-485E-8425-BE1A6BA794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evaluating future need</a:t>
          </a:r>
          <a:endParaRPr lang="en-US"/>
        </a:p>
      </dgm:t>
    </dgm:pt>
    <dgm:pt modelId="{B79D754C-8B57-42D3-8630-6FABC7C0055B}" type="parTrans" cxnId="{273DDA21-D46F-46CA-AD23-6D76827D2539}">
      <dgm:prSet/>
      <dgm:spPr/>
      <dgm:t>
        <a:bodyPr/>
        <a:lstStyle/>
        <a:p>
          <a:endParaRPr lang="en-US"/>
        </a:p>
      </dgm:t>
    </dgm:pt>
    <dgm:pt modelId="{F5AC122D-CB83-47BC-A969-8D75F80944E1}" type="sibTrans" cxnId="{273DDA21-D46F-46CA-AD23-6D76827D25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1EB227-29DB-4E07-A7BD-8BFC07DB15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finding sources of recruitment </a:t>
          </a:r>
          <a:endParaRPr lang="en-US"/>
        </a:p>
      </dgm:t>
    </dgm:pt>
    <dgm:pt modelId="{E72DF4A9-8226-4541-B904-C881F9827C28}" type="parTrans" cxnId="{796CA24F-601A-4795-9612-25E4599B4755}">
      <dgm:prSet/>
      <dgm:spPr/>
      <dgm:t>
        <a:bodyPr/>
        <a:lstStyle/>
        <a:p>
          <a:endParaRPr lang="en-US"/>
        </a:p>
      </dgm:t>
    </dgm:pt>
    <dgm:pt modelId="{28E09119-D767-40A5-93FE-2D08E23C0BA5}" type="sibTrans" cxnId="{796CA24F-601A-4795-9612-25E4599B4755}">
      <dgm:prSet/>
      <dgm:spPr/>
      <dgm:t>
        <a:bodyPr/>
        <a:lstStyle/>
        <a:p>
          <a:endParaRPr lang="en-US"/>
        </a:p>
      </dgm:t>
    </dgm:pt>
    <dgm:pt modelId="{09F80573-ECB1-4B22-9D33-65CE42B041E4}" type="pres">
      <dgm:prSet presAssocID="{DAE85E68-E8AE-4CF6-A44A-C5AAC60D08B7}" presName="root" presStyleCnt="0">
        <dgm:presLayoutVars>
          <dgm:dir/>
          <dgm:resizeHandles val="exact"/>
        </dgm:presLayoutVars>
      </dgm:prSet>
      <dgm:spPr/>
    </dgm:pt>
    <dgm:pt modelId="{4ABDDC6C-BC90-4B6D-8099-AAE6D26CD7E7}" type="pres">
      <dgm:prSet presAssocID="{DAE85E68-E8AE-4CF6-A44A-C5AAC60D08B7}" presName="container" presStyleCnt="0">
        <dgm:presLayoutVars>
          <dgm:dir/>
          <dgm:resizeHandles val="exact"/>
        </dgm:presLayoutVars>
      </dgm:prSet>
      <dgm:spPr/>
    </dgm:pt>
    <dgm:pt modelId="{A5B1050B-8509-4073-A24B-67ED7247DB7D}" type="pres">
      <dgm:prSet presAssocID="{9C504A07-3A46-4EBB-9C21-51B41CE9759E}" presName="compNode" presStyleCnt="0"/>
      <dgm:spPr/>
    </dgm:pt>
    <dgm:pt modelId="{EBF662BC-FE0E-4FDA-B631-F01861F94CCF}" type="pres">
      <dgm:prSet presAssocID="{9C504A07-3A46-4EBB-9C21-51B41CE9759E}" presName="iconBgRect" presStyleLbl="bgShp" presStyleIdx="0" presStyleCnt="8"/>
      <dgm:spPr/>
    </dgm:pt>
    <dgm:pt modelId="{41FD3ECD-37DF-4984-8A39-5D894E6F342B}" type="pres">
      <dgm:prSet presAssocID="{9C504A07-3A46-4EBB-9C21-51B41CE9759E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404629E-F4CA-4990-86D9-455F6A62FC8F}" type="pres">
      <dgm:prSet presAssocID="{9C504A07-3A46-4EBB-9C21-51B41CE9759E}" presName="spaceRect" presStyleCnt="0"/>
      <dgm:spPr/>
    </dgm:pt>
    <dgm:pt modelId="{1F523DE9-62D5-43E7-9B3F-A63995FCCF97}" type="pres">
      <dgm:prSet presAssocID="{9C504A07-3A46-4EBB-9C21-51B41CE9759E}" presName="textRect" presStyleLbl="revTx" presStyleIdx="0" presStyleCnt="8">
        <dgm:presLayoutVars>
          <dgm:chMax val="1"/>
          <dgm:chPref val="1"/>
        </dgm:presLayoutVars>
      </dgm:prSet>
      <dgm:spPr/>
    </dgm:pt>
    <dgm:pt modelId="{61AB6598-33E8-48D7-BB91-3D2BD7C2ADEB}" type="pres">
      <dgm:prSet presAssocID="{F010F1E1-E8C0-4D45-AE33-85F3E94898D3}" presName="sibTrans" presStyleLbl="sibTrans2D1" presStyleIdx="0" presStyleCnt="0"/>
      <dgm:spPr/>
    </dgm:pt>
    <dgm:pt modelId="{60F1A9A5-26A7-4DE9-A180-5611BC966A4F}" type="pres">
      <dgm:prSet presAssocID="{C9D3050B-DCC3-4F8C-BE10-C3ED9C34859D}" presName="compNode" presStyleCnt="0"/>
      <dgm:spPr/>
    </dgm:pt>
    <dgm:pt modelId="{FAB2ADFF-03CF-4F2E-B278-342AECAF8FCC}" type="pres">
      <dgm:prSet presAssocID="{C9D3050B-DCC3-4F8C-BE10-C3ED9C34859D}" presName="iconBgRect" presStyleLbl="bgShp" presStyleIdx="1" presStyleCnt="8"/>
      <dgm:spPr/>
    </dgm:pt>
    <dgm:pt modelId="{A481BEDA-A22B-465C-9BA8-99D3BBFCF334}" type="pres">
      <dgm:prSet presAssocID="{C9D3050B-DCC3-4F8C-BE10-C3ED9C34859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2B21312B-2B8C-4D53-84C9-775CFBCF24EA}" type="pres">
      <dgm:prSet presAssocID="{C9D3050B-DCC3-4F8C-BE10-C3ED9C34859D}" presName="spaceRect" presStyleCnt="0"/>
      <dgm:spPr/>
    </dgm:pt>
    <dgm:pt modelId="{C34D5839-29C7-4F31-8AEA-D9E6ECA45F4B}" type="pres">
      <dgm:prSet presAssocID="{C9D3050B-DCC3-4F8C-BE10-C3ED9C34859D}" presName="textRect" presStyleLbl="revTx" presStyleIdx="1" presStyleCnt="8">
        <dgm:presLayoutVars>
          <dgm:chMax val="1"/>
          <dgm:chPref val="1"/>
        </dgm:presLayoutVars>
      </dgm:prSet>
      <dgm:spPr/>
    </dgm:pt>
    <dgm:pt modelId="{A8B3CB1B-6700-40B3-8840-E94494CE03BC}" type="pres">
      <dgm:prSet presAssocID="{54A6E8B3-80C9-45AA-AF73-A27273374F5E}" presName="sibTrans" presStyleLbl="sibTrans2D1" presStyleIdx="0" presStyleCnt="0"/>
      <dgm:spPr/>
    </dgm:pt>
    <dgm:pt modelId="{59B2365F-E743-44AB-97C2-8BBBFF329ABA}" type="pres">
      <dgm:prSet presAssocID="{85BE0843-A0CA-4374-980E-1572A97677F9}" presName="compNode" presStyleCnt="0"/>
      <dgm:spPr/>
    </dgm:pt>
    <dgm:pt modelId="{0DEBCA52-E69F-4E5E-8444-161F1EF8783C}" type="pres">
      <dgm:prSet presAssocID="{85BE0843-A0CA-4374-980E-1572A97677F9}" presName="iconBgRect" presStyleLbl="bgShp" presStyleIdx="2" presStyleCnt="8"/>
      <dgm:spPr/>
    </dgm:pt>
    <dgm:pt modelId="{847BAB13-A7BB-4424-8A5C-89AE832C4DC3}" type="pres">
      <dgm:prSet presAssocID="{85BE0843-A0CA-4374-980E-1572A97677F9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025CB2C-62C6-4659-94C3-4C2A45E5422F}" type="pres">
      <dgm:prSet presAssocID="{85BE0843-A0CA-4374-980E-1572A97677F9}" presName="spaceRect" presStyleCnt="0"/>
      <dgm:spPr/>
    </dgm:pt>
    <dgm:pt modelId="{390461F6-BE02-46ED-91C7-BA66D67E0AD6}" type="pres">
      <dgm:prSet presAssocID="{85BE0843-A0CA-4374-980E-1572A97677F9}" presName="textRect" presStyleLbl="revTx" presStyleIdx="2" presStyleCnt="8">
        <dgm:presLayoutVars>
          <dgm:chMax val="1"/>
          <dgm:chPref val="1"/>
        </dgm:presLayoutVars>
      </dgm:prSet>
      <dgm:spPr/>
    </dgm:pt>
    <dgm:pt modelId="{262D2914-BE19-4EE2-8C64-07CDF0170404}" type="pres">
      <dgm:prSet presAssocID="{128B9501-E834-4E31-9790-4FE34A2E78FF}" presName="sibTrans" presStyleLbl="sibTrans2D1" presStyleIdx="0" presStyleCnt="0"/>
      <dgm:spPr/>
    </dgm:pt>
    <dgm:pt modelId="{EFD1657F-5C22-4C68-8548-35561AE90520}" type="pres">
      <dgm:prSet presAssocID="{99206BEE-2735-4E98-8700-FC05515322E3}" presName="compNode" presStyleCnt="0"/>
      <dgm:spPr/>
    </dgm:pt>
    <dgm:pt modelId="{5C11E290-22DD-4879-938C-5FB40DB0E6D2}" type="pres">
      <dgm:prSet presAssocID="{99206BEE-2735-4E98-8700-FC05515322E3}" presName="iconBgRect" presStyleLbl="bgShp" presStyleIdx="3" presStyleCnt="8"/>
      <dgm:spPr/>
    </dgm:pt>
    <dgm:pt modelId="{C71EE90E-5683-4338-BB02-A803C3E79CDB}" type="pres">
      <dgm:prSet presAssocID="{99206BEE-2735-4E98-8700-FC05515322E3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67BD87A-8AAB-42B5-B054-F40EA02BD6F5}" type="pres">
      <dgm:prSet presAssocID="{99206BEE-2735-4E98-8700-FC05515322E3}" presName="spaceRect" presStyleCnt="0"/>
      <dgm:spPr/>
    </dgm:pt>
    <dgm:pt modelId="{9580BA5C-25F7-4052-B1A5-A65ECA19175D}" type="pres">
      <dgm:prSet presAssocID="{99206BEE-2735-4E98-8700-FC05515322E3}" presName="textRect" presStyleLbl="revTx" presStyleIdx="3" presStyleCnt="8">
        <dgm:presLayoutVars>
          <dgm:chMax val="1"/>
          <dgm:chPref val="1"/>
        </dgm:presLayoutVars>
      </dgm:prSet>
      <dgm:spPr/>
    </dgm:pt>
    <dgm:pt modelId="{0A24C87D-ED16-48F0-BE8B-CEE19CDB5156}" type="pres">
      <dgm:prSet presAssocID="{73CA3B4A-17AA-47EB-82B1-9E51AA3323DA}" presName="sibTrans" presStyleLbl="sibTrans2D1" presStyleIdx="0" presStyleCnt="0"/>
      <dgm:spPr/>
    </dgm:pt>
    <dgm:pt modelId="{27830981-6FF8-48AE-9933-5350F8DD84C6}" type="pres">
      <dgm:prSet presAssocID="{46F7703A-F433-409C-A0F2-6EFB6B0A4CED}" presName="compNode" presStyleCnt="0"/>
      <dgm:spPr/>
    </dgm:pt>
    <dgm:pt modelId="{457D5EF2-F1C7-4A67-BEC8-E5FF17CF4620}" type="pres">
      <dgm:prSet presAssocID="{46F7703A-F433-409C-A0F2-6EFB6B0A4CED}" presName="iconBgRect" presStyleLbl="bgShp" presStyleIdx="4" presStyleCnt="8"/>
      <dgm:spPr/>
    </dgm:pt>
    <dgm:pt modelId="{20FC40FB-0F22-481F-9018-BECFD728936D}" type="pres">
      <dgm:prSet presAssocID="{46F7703A-F433-409C-A0F2-6EFB6B0A4CED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36EDE5E-E133-428B-B1E1-6BEC040EE1F2}" type="pres">
      <dgm:prSet presAssocID="{46F7703A-F433-409C-A0F2-6EFB6B0A4CED}" presName="spaceRect" presStyleCnt="0"/>
      <dgm:spPr/>
    </dgm:pt>
    <dgm:pt modelId="{A4FDB755-9C75-45ED-AEBF-8D8743C8061B}" type="pres">
      <dgm:prSet presAssocID="{46F7703A-F433-409C-A0F2-6EFB6B0A4CED}" presName="textRect" presStyleLbl="revTx" presStyleIdx="4" presStyleCnt="8">
        <dgm:presLayoutVars>
          <dgm:chMax val="1"/>
          <dgm:chPref val="1"/>
        </dgm:presLayoutVars>
      </dgm:prSet>
      <dgm:spPr/>
    </dgm:pt>
    <dgm:pt modelId="{E9E8A08B-8F0E-4639-8155-B20AF1D81C72}" type="pres">
      <dgm:prSet presAssocID="{38BD07A9-69A3-4013-9C6F-B6D9EF2BC991}" presName="sibTrans" presStyleLbl="sibTrans2D1" presStyleIdx="0" presStyleCnt="0"/>
      <dgm:spPr/>
    </dgm:pt>
    <dgm:pt modelId="{F4416CC4-6BDD-4108-B81D-6D7ADFFBA428}" type="pres">
      <dgm:prSet presAssocID="{4249CA0D-6095-4607-BF84-0EF2CB5377C1}" presName="compNode" presStyleCnt="0"/>
      <dgm:spPr/>
    </dgm:pt>
    <dgm:pt modelId="{43701E18-3C39-4EE2-A2E0-5F44E035B6EF}" type="pres">
      <dgm:prSet presAssocID="{4249CA0D-6095-4607-BF84-0EF2CB5377C1}" presName="iconBgRect" presStyleLbl="bgShp" presStyleIdx="5" presStyleCnt="8"/>
      <dgm:spPr/>
    </dgm:pt>
    <dgm:pt modelId="{6CC3AA3B-1231-439A-99F1-422822F813ED}" type="pres">
      <dgm:prSet presAssocID="{4249CA0D-6095-4607-BF84-0EF2CB5377C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390A9FED-5161-48B9-A9EB-50F45ADCE820}" type="pres">
      <dgm:prSet presAssocID="{4249CA0D-6095-4607-BF84-0EF2CB5377C1}" presName="spaceRect" presStyleCnt="0"/>
      <dgm:spPr/>
    </dgm:pt>
    <dgm:pt modelId="{2DD25D17-60B4-49A3-BB37-62D4990EA9B0}" type="pres">
      <dgm:prSet presAssocID="{4249CA0D-6095-4607-BF84-0EF2CB5377C1}" presName="textRect" presStyleLbl="revTx" presStyleIdx="5" presStyleCnt="8">
        <dgm:presLayoutVars>
          <dgm:chMax val="1"/>
          <dgm:chPref val="1"/>
        </dgm:presLayoutVars>
      </dgm:prSet>
      <dgm:spPr/>
    </dgm:pt>
    <dgm:pt modelId="{73D3DD88-F238-42C2-AC4C-8FAA91E60915}" type="pres">
      <dgm:prSet presAssocID="{175A9A31-CD6C-44A3-B6CD-7D7E45FF9E32}" presName="sibTrans" presStyleLbl="sibTrans2D1" presStyleIdx="0" presStyleCnt="0"/>
      <dgm:spPr/>
    </dgm:pt>
    <dgm:pt modelId="{6D41D0A6-0BCE-4712-AE21-649E7AA1AB9F}" type="pres">
      <dgm:prSet presAssocID="{C586A801-BC2E-485E-8425-BE1A6BA7946F}" presName="compNode" presStyleCnt="0"/>
      <dgm:spPr/>
    </dgm:pt>
    <dgm:pt modelId="{77054E78-6BBB-48FB-B622-0596AA1B8617}" type="pres">
      <dgm:prSet presAssocID="{C586A801-BC2E-485E-8425-BE1A6BA7946F}" presName="iconBgRect" presStyleLbl="bgShp" presStyleIdx="6" presStyleCnt="8"/>
      <dgm:spPr/>
    </dgm:pt>
    <dgm:pt modelId="{C9E2CCA7-0D6E-46E1-8BCE-84468A877DB2}" type="pres">
      <dgm:prSet presAssocID="{C586A801-BC2E-485E-8425-BE1A6BA7946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B6DD950-1576-4733-9DBB-B25EA27958F7}" type="pres">
      <dgm:prSet presAssocID="{C586A801-BC2E-485E-8425-BE1A6BA7946F}" presName="spaceRect" presStyleCnt="0"/>
      <dgm:spPr/>
    </dgm:pt>
    <dgm:pt modelId="{CF45B0FF-7554-44BB-B75D-85B08D25BE4B}" type="pres">
      <dgm:prSet presAssocID="{C586A801-BC2E-485E-8425-BE1A6BA7946F}" presName="textRect" presStyleLbl="revTx" presStyleIdx="6" presStyleCnt="8">
        <dgm:presLayoutVars>
          <dgm:chMax val="1"/>
          <dgm:chPref val="1"/>
        </dgm:presLayoutVars>
      </dgm:prSet>
      <dgm:spPr/>
    </dgm:pt>
    <dgm:pt modelId="{675C4EDE-4045-4C4C-919E-80C0997BAFCC}" type="pres">
      <dgm:prSet presAssocID="{F5AC122D-CB83-47BC-A969-8D75F80944E1}" presName="sibTrans" presStyleLbl="sibTrans2D1" presStyleIdx="0" presStyleCnt="0"/>
      <dgm:spPr/>
    </dgm:pt>
    <dgm:pt modelId="{974F9F30-D916-4E66-B027-86701590F945}" type="pres">
      <dgm:prSet presAssocID="{B81EB227-29DB-4E07-A7BD-8BFC07DB15A0}" presName="compNode" presStyleCnt="0"/>
      <dgm:spPr/>
    </dgm:pt>
    <dgm:pt modelId="{57729F2C-B231-46FD-90A6-D860C530B40B}" type="pres">
      <dgm:prSet presAssocID="{B81EB227-29DB-4E07-A7BD-8BFC07DB15A0}" presName="iconBgRect" presStyleLbl="bgShp" presStyleIdx="7" presStyleCnt="8"/>
      <dgm:spPr/>
    </dgm:pt>
    <dgm:pt modelId="{88E8B602-F914-485E-9730-F7C9A2C83F9C}" type="pres">
      <dgm:prSet presAssocID="{B81EB227-29DB-4E07-A7BD-8BFC07DB15A0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ADC7C71-49DE-4EB0-B4AD-E9EAE91CA310}" type="pres">
      <dgm:prSet presAssocID="{B81EB227-29DB-4E07-A7BD-8BFC07DB15A0}" presName="spaceRect" presStyleCnt="0"/>
      <dgm:spPr/>
    </dgm:pt>
    <dgm:pt modelId="{43C1DD48-8BCF-4720-AA75-B2C39CB97289}" type="pres">
      <dgm:prSet presAssocID="{B81EB227-29DB-4E07-A7BD-8BFC07DB15A0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190E0907-B2F4-4450-BE66-1B700722A6E8}" type="presOf" srcId="{9C504A07-3A46-4EBB-9C21-51B41CE9759E}" destId="{1F523DE9-62D5-43E7-9B3F-A63995FCCF97}" srcOrd="0" destOrd="0" presId="urn:microsoft.com/office/officeart/2018/2/layout/IconCircleList"/>
    <dgm:cxn modelId="{4D3F2318-80E3-4C31-BB54-83C9453F348C}" type="presOf" srcId="{73CA3B4A-17AA-47EB-82B1-9E51AA3323DA}" destId="{0A24C87D-ED16-48F0-BE8B-CEE19CDB5156}" srcOrd="0" destOrd="0" presId="urn:microsoft.com/office/officeart/2018/2/layout/IconCircleList"/>
    <dgm:cxn modelId="{B5CB651A-1B35-4A47-9171-E0B70218CE64}" type="presOf" srcId="{175A9A31-CD6C-44A3-B6CD-7D7E45FF9E32}" destId="{73D3DD88-F238-42C2-AC4C-8FAA91E60915}" srcOrd="0" destOrd="0" presId="urn:microsoft.com/office/officeart/2018/2/layout/IconCircleList"/>
    <dgm:cxn modelId="{F40A4F1C-7139-4ACB-8130-D42A48296925}" srcId="{DAE85E68-E8AE-4CF6-A44A-C5AAC60D08B7}" destId="{85BE0843-A0CA-4374-980E-1572A97677F9}" srcOrd="2" destOrd="0" parTransId="{AC3C7C9D-800A-42FF-8BDF-76C4D5F9BA74}" sibTransId="{128B9501-E834-4E31-9790-4FE34A2E78FF}"/>
    <dgm:cxn modelId="{273DDA21-D46F-46CA-AD23-6D76827D2539}" srcId="{DAE85E68-E8AE-4CF6-A44A-C5AAC60D08B7}" destId="{C586A801-BC2E-485E-8425-BE1A6BA7946F}" srcOrd="6" destOrd="0" parTransId="{B79D754C-8B57-42D3-8630-6FABC7C0055B}" sibTransId="{F5AC122D-CB83-47BC-A969-8D75F80944E1}"/>
    <dgm:cxn modelId="{1A1FE522-594C-42F6-8BB1-170D8CB9C66B}" type="presOf" srcId="{B81EB227-29DB-4E07-A7BD-8BFC07DB15A0}" destId="{43C1DD48-8BCF-4720-AA75-B2C39CB97289}" srcOrd="0" destOrd="0" presId="urn:microsoft.com/office/officeart/2018/2/layout/IconCircleList"/>
    <dgm:cxn modelId="{F5841627-86C3-4F2E-81C9-9572EF1AD4A8}" srcId="{DAE85E68-E8AE-4CF6-A44A-C5AAC60D08B7}" destId="{99206BEE-2735-4E98-8700-FC05515322E3}" srcOrd="3" destOrd="0" parTransId="{2D7AD2CA-9BE1-4356-9857-E9640E86F768}" sibTransId="{73CA3B4A-17AA-47EB-82B1-9E51AA3323DA}"/>
    <dgm:cxn modelId="{1AF95031-8495-4089-BD2F-5182200B8798}" type="presOf" srcId="{99206BEE-2735-4E98-8700-FC05515322E3}" destId="{9580BA5C-25F7-4052-B1A5-A65ECA19175D}" srcOrd="0" destOrd="0" presId="urn:microsoft.com/office/officeart/2018/2/layout/IconCircleList"/>
    <dgm:cxn modelId="{7621AD32-C7C3-4CC6-AC05-05125F23BD3B}" srcId="{DAE85E68-E8AE-4CF6-A44A-C5AAC60D08B7}" destId="{9C504A07-3A46-4EBB-9C21-51B41CE9759E}" srcOrd="0" destOrd="0" parTransId="{EDFA7592-E89D-4D0A-B5D5-B60C7E16E2F3}" sibTransId="{F010F1E1-E8C0-4D45-AE33-85F3E94898D3}"/>
    <dgm:cxn modelId="{7C8DF537-EEF6-47CE-81E7-7893DAB179D4}" type="presOf" srcId="{54A6E8B3-80C9-45AA-AF73-A27273374F5E}" destId="{A8B3CB1B-6700-40B3-8840-E94494CE03BC}" srcOrd="0" destOrd="0" presId="urn:microsoft.com/office/officeart/2018/2/layout/IconCircleList"/>
    <dgm:cxn modelId="{E55BAF3F-5E55-4E8B-A05B-B2FC02BDFC4F}" type="presOf" srcId="{C586A801-BC2E-485E-8425-BE1A6BA7946F}" destId="{CF45B0FF-7554-44BB-B75D-85B08D25BE4B}" srcOrd="0" destOrd="0" presId="urn:microsoft.com/office/officeart/2018/2/layout/IconCircleList"/>
    <dgm:cxn modelId="{E80DE342-34C4-4C67-AB56-F8981AFB4259}" srcId="{DAE85E68-E8AE-4CF6-A44A-C5AAC60D08B7}" destId="{C9D3050B-DCC3-4F8C-BE10-C3ED9C34859D}" srcOrd="1" destOrd="0" parTransId="{80E9C8F8-3644-4A3F-8B05-728D4AD7A2F3}" sibTransId="{54A6E8B3-80C9-45AA-AF73-A27273374F5E}"/>
    <dgm:cxn modelId="{7F44E666-8EF9-4CB1-B176-002AF9728EE7}" type="presOf" srcId="{F010F1E1-E8C0-4D45-AE33-85F3E94898D3}" destId="{61AB6598-33E8-48D7-BB91-3D2BD7C2ADEB}" srcOrd="0" destOrd="0" presId="urn:microsoft.com/office/officeart/2018/2/layout/IconCircleList"/>
    <dgm:cxn modelId="{4BAAE44B-829B-457C-8303-C24CE5665CAB}" type="presOf" srcId="{85BE0843-A0CA-4374-980E-1572A97677F9}" destId="{390461F6-BE02-46ED-91C7-BA66D67E0AD6}" srcOrd="0" destOrd="0" presId="urn:microsoft.com/office/officeart/2018/2/layout/IconCircleList"/>
    <dgm:cxn modelId="{D21AEF6C-0274-44DD-8F96-A9684B2ADA92}" srcId="{DAE85E68-E8AE-4CF6-A44A-C5AAC60D08B7}" destId="{46F7703A-F433-409C-A0F2-6EFB6B0A4CED}" srcOrd="4" destOrd="0" parTransId="{582F89B3-D284-4300-BA2F-AAFE4B84D24F}" sibTransId="{38BD07A9-69A3-4013-9C6F-B6D9EF2BC991}"/>
    <dgm:cxn modelId="{EADF7F4F-3A3C-4323-ACB5-A57449260E4C}" type="presOf" srcId="{46F7703A-F433-409C-A0F2-6EFB6B0A4CED}" destId="{A4FDB755-9C75-45ED-AEBF-8D8743C8061B}" srcOrd="0" destOrd="0" presId="urn:microsoft.com/office/officeart/2018/2/layout/IconCircleList"/>
    <dgm:cxn modelId="{796CA24F-601A-4795-9612-25E4599B4755}" srcId="{DAE85E68-E8AE-4CF6-A44A-C5AAC60D08B7}" destId="{B81EB227-29DB-4E07-A7BD-8BFC07DB15A0}" srcOrd="7" destOrd="0" parTransId="{E72DF4A9-8226-4541-B904-C881F9827C28}" sibTransId="{28E09119-D767-40A5-93FE-2D08E23C0BA5}"/>
    <dgm:cxn modelId="{C07C0176-2049-4591-AEDF-176C56404983}" type="presOf" srcId="{38BD07A9-69A3-4013-9C6F-B6D9EF2BC991}" destId="{E9E8A08B-8F0E-4639-8155-B20AF1D81C72}" srcOrd="0" destOrd="0" presId="urn:microsoft.com/office/officeart/2018/2/layout/IconCircleList"/>
    <dgm:cxn modelId="{B2909B89-C7FF-4199-B543-04A3647BA4F0}" type="presOf" srcId="{F5AC122D-CB83-47BC-A969-8D75F80944E1}" destId="{675C4EDE-4045-4C4C-919E-80C0997BAFCC}" srcOrd="0" destOrd="0" presId="urn:microsoft.com/office/officeart/2018/2/layout/IconCircleList"/>
    <dgm:cxn modelId="{4FB790B1-E223-457D-B94E-080062F5DF31}" type="presOf" srcId="{DAE85E68-E8AE-4CF6-A44A-C5AAC60D08B7}" destId="{09F80573-ECB1-4B22-9D33-65CE42B041E4}" srcOrd="0" destOrd="0" presId="urn:microsoft.com/office/officeart/2018/2/layout/IconCircleList"/>
    <dgm:cxn modelId="{E63599C5-8EB9-4C3C-A724-D58CC54229EE}" type="presOf" srcId="{4249CA0D-6095-4607-BF84-0EF2CB5377C1}" destId="{2DD25D17-60B4-49A3-BB37-62D4990EA9B0}" srcOrd="0" destOrd="0" presId="urn:microsoft.com/office/officeart/2018/2/layout/IconCircleList"/>
    <dgm:cxn modelId="{E51D48D8-A423-4DC9-B09B-BCC1868D9D32}" type="presOf" srcId="{C9D3050B-DCC3-4F8C-BE10-C3ED9C34859D}" destId="{C34D5839-29C7-4F31-8AEA-D9E6ECA45F4B}" srcOrd="0" destOrd="0" presId="urn:microsoft.com/office/officeart/2018/2/layout/IconCircleList"/>
    <dgm:cxn modelId="{5C1059EA-F7BE-4E4B-8302-6F47822A5971}" type="presOf" srcId="{128B9501-E834-4E31-9790-4FE34A2E78FF}" destId="{262D2914-BE19-4EE2-8C64-07CDF0170404}" srcOrd="0" destOrd="0" presId="urn:microsoft.com/office/officeart/2018/2/layout/IconCircleList"/>
    <dgm:cxn modelId="{3C2234F0-3995-4FFF-B568-6327CB93C1E2}" srcId="{DAE85E68-E8AE-4CF6-A44A-C5AAC60D08B7}" destId="{4249CA0D-6095-4607-BF84-0EF2CB5377C1}" srcOrd="5" destOrd="0" parTransId="{4A3E5748-1BE3-4838-96F6-34167A33BACE}" sibTransId="{175A9A31-CD6C-44A3-B6CD-7D7E45FF9E32}"/>
    <dgm:cxn modelId="{806DE8B8-0920-4902-9ED9-EE65F98A3518}" type="presParOf" srcId="{09F80573-ECB1-4B22-9D33-65CE42B041E4}" destId="{4ABDDC6C-BC90-4B6D-8099-AAE6D26CD7E7}" srcOrd="0" destOrd="0" presId="urn:microsoft.com/office/officeart/2018/2/layout/IconCircleList"/>
    <dgm:cxn modelId="{4A9BB7BD-5620-40C7-ADCE-4BB8D17645DD}" type="presParOf" srcId="{4ABDDC6C-BC90-4B6D-8099-AAE6D26CD7E7}" destId="{A5B1050B-8509-4073-A24B-67ED7247DB7D}" srcOrd="0" destOrd="0" presId="urn:microsoft.com/office/officeart/2018/2/layout/IconCircleList"/>
    <dgm:cxn modelId="{133DCB14-AF96-4396-B996-1EF647F6E70B}" type="presParOf" srcId="{A5B1050B-8509-4073-A24B-67ED7247DB7D}" destId="{EBF662BC-FE0E-4FDA-B631-F01861F94CCF}" srcOrd="0" destOrd="0" presId="urn:microsoft.com/office/officeart/2018/2/layout/IconCircleList"/>
    <dgm:cxn modelId="{3E02EBB4-9F14-4C75-9C69-71B01C2D5AF4}" type="presParOf" srcId="{A5B1050B-8509-4073-A24B-67ED7247DB7D}" destId="{41FD3ECD-37DF-4984-8A39-5D894E6F342B}" srcOrd="1" destOrd="0" presId="urn:microsoft.com/office/officeart/2018/2/layout/IconCircleList"/>
    <dgm:cxn modelId="{8D00991F-7C41-47B5-B582-791552D09ECB}" type="presParOf" srcId="{A5B1050B-8509-4073-A24B-67ED7247DB7D}" destId="{C404629E-F4CA-4990-86D9-455F6A62FC8F}" srcOrd="2" destOrd="0" presId="urn:microsoft.com/office/officeart/2018/2/layout/IconCircleList"/>
    <dgm:cxn modelId="{A333838B-6078-43F3-92E4-FCE455E5938C}" type="presParOf" srcId="{A5B1050B-8509-4073-A24B-67ED7247DB7D}" destId="{1F523DE9-62D5-43E7-9B3F-A63995FCCF97}" srcOrd="3" destOrd="0" presId="urn:microsoft.com/office/officeart/2018/2/layout/IconCircleList"/>
    <dgm:cxn modelId="{5BF3F5A1-CE62-45E6-A5CA-3614469A7069}" type="presParOf" srcId="{4ABDDC6C-BC90-4B6D-8099-AAE6D26CD7E7}" destId="{61AB6598-33E8-48D7-BB91-3D2BD7C2ADEB}" srcOrd="1" destOrd="0" presId="urn:microsoft.com/office/officeart/2018/2/layout/IconCircleList"/>
    <dgm:cxn modelId="{C53B67E4-CDDD-4FDE-BBD1-6B844CB56B2D}" type="presParOf" srcId="{4ABDDC6C-BC90-4B6D-8099-AAE6D26CD7E7}" destId="{60F1A9A5-26A7-4DE9-A180-5611BC966A4F}" srcOrd="2" destOrd="0" presId="urn:microsoft.com/office/officeart/2018/2/layout/IconCircleList"/>
    <dgm:cxn modelId="{BCEE9495-7ABF-4325-B864-28EFAD920517}" type="presParOf" srcId="{60F1A9A5-26A7-4DE9-A180-5611BC966A4F}" destId="{FAB2ADFF-03CF-4F2E-B278-342AECAF8FCC}" srcOrd="0" destOrd="0" presId="urn:microsoft.com/office/officeart/2018/2/layout/IconCircleList"/>
    <dgm:cxn modelId="{A36F149A-BA5E-4216-8C79-870111CE1A58}" type="presParOf" srcId="{60F1A9A5-26A7-4DE9-A180-5611BC966A4F}" destId="{A481BEDA-A22B-465C-9BA8-99D3BBFCF334}" srcOrd="1" destOrd="0" presId="urn:microsoft.com/office/officeart/2018/2/layout/IconCircleList"/>
    <dgm:cxn modelId="{9CA52EC1-B3F9-4901-B475-C20BB5E0C122}" type="presParOf" srcId="{60F1A9A5-26A7-4DE9-A180-5611BC966A4F}" destId="{2B21312B-2B8C-4D53-84C9-775CFBCF24EA}" srcOrd="2" destOrd="0" presId="urn:microsoft.com/office/officeart/2018/2/layout/IconCircleList"/>
    <dgm:cxn modelId="{3A67DEE2-12A5-4102-A001-2D346AC73D9C}" type="presParOf" srcId="{60F1A9A5-26A7-4DE9-A180-5611BC966A4F}" destId="{C34D5839-29C7-4F31-8AEA-D9E6ECA45F4B}" srcOrd="3" destOrd="0" presId="urn:microsoft.com/office/officeart/2018/2/layout/IconCircleList"/>
    <dgm:cxn modelId="{4CEE95D2-B7B7-4A7F-8D66-FFBC693F0F4C}" type="presParOf" srcId="{4ABDDC6C-BC90-4B6D-8099-AAE6D26CD7E7}" destId="{A8B3CB1B-6700-40B3-8840-E94494CE03BC}" srcOrd="3" destOrd="0" presId="urn:microsoft.com/office/officeart/2018/2/layout/IconCircleList"/>
    <dgm:cxn modelId="{947A576E-848A-4D84-A27B-3CFD41D738FE}" type="presParOf" srcId="{4ABDDC6C-BC90-4B6D-8099-AAE6D26CD7E7}" destId="{59B2365F-E743-44AB-97C2-8BBBFF329ABA}" srcOrd="4" destOrd="0" presId="urn:microsoft.com/office/officeart/2018/2/layout/IconCircleList"/>
    <dgm:cxn modelId="{F9B63074-35A4-4EDD-8399-2084EB49A346}" type="presParOf" srcId="{59B2365F-E743-44AB-97C2-8BBBFF329ABA}" destId="{0DEBCA52-E69F-4E5E-8444-161F1EF8783C}" srcOrd="0" destOrd="0" presId="urn:microsoft.com/office/officeart/2018/2/layout/IconCircleList"/>
    <dgm:cxn modelId="{8E6BC37B-F972-40D9-9773-F607E58DAA5B}" type="presParOf" srcId="{59B2365F-E743-44AB-97C2-8BBBFF329ABA}" destId="{847BAB13-A7BB-4424-8A5C-89AE832C4DC3}" srcOrd="1" destOrd="0" presId="urn:microsoft.com/office/officeart/2018/2/layout/IconCircleList"/>
    <dgm:cxn modelId="{799287FF-C213-4CD1-A05B-5F5047EFC075}" type="presParOf" srcId="{59B2365F-E743-44AB-97C2-8BBBFF329ABA}" destId="{9025CB2C-62C6-4659-94C3-4C2A45E5422F}" srcOrd="2" destOrd="0" presId="urn:microsoft.com/office/officeart/2018/2/layout/IconCircleList"/>
    <dgm:cxn modelId="{0AD613A9-84B8-44C5-B256-ADA3386E2AA6}" type="presParOf" srcId="{59B2365F-E743-44AB-97C2-8BBBFF329ABA}" destId="{390461F6-BE02-46ED-91C7-BA66D67E0AD6}" srcOrd="3" destOrd="0" presId="urn:microsoft.com/office/officeart/2018/2/layout/IconCircleList"/>
    <dgm:cxn modelId="{3364690A-B997-47B5-A26E-0B1822D8F43B}" type="presParOf" srcId="{4ABDDC6C-BC90-4B6D-8099-AAE6D26CD7E7}" destId="{262D2914-BE19-4EE2-8C64-07CDF0170404}" srcOrd="5" destOrd="0" presId="urn:microsoft.com/office/officeart/2018/2/layout/IconCircleList"/>
    <dgm:cxn modelId="{F90D256F-842E-4C8C-A81C-905C7D0FC45E}" type="presParOf" srcId="{4ABDDC6C-BC90-4B6D-8099-AAE6D26CD7E7}" destId="{EFD1657F-5C22-4C68-8548-35561AE90520}" srcOrd="6" destOrd="0" presId="urn:microsoft.com/office/officeart/2018/2/layout/IconCircleList"/>
    <dgm:cxn modelId="{0E614AA4-6209-4382-8730-474AD1887896}" type="presParOf" srcId="{EFD1657F-5C22-4C68-8548-35561AE90520}" destId="{5C11E290-22DD-4879-938C-5FB40DB0E6D2}" srcOrd="0" destOrd="0" presId="urn:microsoft.com/office/officeart/2018/2/layout/IconCircleList"/>
    <dgm:cxn modelId="{937F8A58-ECF2-4E14-B849-357135468F5F}" type="presParOf" srcId="{EFD1657F-5C22-4C68-8548-35561AE90520}" destId="{C71EE90E-5683-4338-BB02-A803C3E79CDB}" srcOrd="1" destOrd="0" presId="urn:microsoft.com/office/officeart/2018/2/layout/IconCircleList"/>
    <dgm:cxn modelId="{1E32F07F-12C5-4EB4-9DD4-F4F5CB44683E}" type="presParOf" srcId="{EFD1657F-5C22-4C68-8548-35561AE90520}" destId="{167BD87A-8AAB-42B5-B054-F40EA02BD6F5}" srcOrd="2" destOrd="0" presId="urn:microsoft.com/office/officeart/2018/2/layout/IconCircleList"/>
    <dgm:cxn modelId="{43AF9FDB-DD46-410A-89FB-663771D972E2}" type="presParOf" srcId="{EFD1657F-5C22-4C68-8548-35561AE90520}" destId="{9580BA5C-25F7-4052-B1A5-A65ECA19175D}" srcOrd="3" destOrd="0" presId="urn:microsoft.com/office/officeart/2018/2/layout/IconCircleList"/>
    <dgm:cxn modelId="{784706F5-5B11-41C1-9D7B-9612133650C6}" type="presParOf" srcId="{4ABDDC6C-BC90-4B6D-8099-AAE6D26CD7E7}" destId="{0A24C87D-ED16-48F0-BE8B-CEE19CDB5156}" srcOrd="7" destOrd="0" presId="urn:microsoft.com/office/officeart/2018/2/layout/IconCircleList"/>
    <dgm:cxn modelId="{07803B37-A215-4F38-A24C-170ED84C0590}" type="presParOf" srcId="{4ABDDC6C-BC90-4B6D-8099-AAE6D26CD7E7}" destId="{27830981-6FF8-48AE-9933-5350F8DD84C6}" srcOrd="8" destOrd="0" presId="urn:microsoft.com/office/officeart/2018/2/layout/IconCircleList"/>
    <dgm:cxn modelId="{99B02E4E-C264-471E-A03C-6469F415B4A4}" type="presParOf" srcId="{27830981-6FF8-48AE-9933-5350F8DD84C6}" destId="{457D5EF2-F1C7-4A67-BEC8-E5FF17CF4620}" srcOrd="0" destOrd="0" presId="urn:microsoft.com/office/officeart/2018/2/layout/IconCircleList"/>
    <dgm:cxn modelId="{B5D9A0AC-9885-4D9E-99E0-0B4073F76596}" type="presParOf" srcId="{27830981-6FF8-48AE-9933-5350F8DD84C6}" destId="{20FC40FB-0F22-481F-9018-BECFD728936D}" srcOrd="1" destOrd="0" presId="urn:microsoft.com/office/officeart/2018/2/layout/IconCircleList"/>
    <dgm:cxn modelId="{E08F3E55-2453-441A-8F1C-26239A71E0F1}" type="presParOf" srcId="{27830981-6FF8-48AE-9933-5350F8DD84C6}" destId="{136EDE5E-E133-428B-B1E1-6BEC040EE1F2}" srcOrd="2" destOrd="0" presId="urn:microsoft.com/office/officeart/2018/2/layout/IconCircleList"/>
    <dgm:cxn modelId="{066E80DA-D409-4B35-B03B-512E3D89D2D2}" type="presParOf" srcId="{27830981-6FF8-48AE-9933-5350F8DD84C6}" destId="{A4FDB755-9C75-45ED-AEBF-8D8743C8061B}" srcOrd="3" destOrd="0" presId="urn:microsoft.com/office/officeart/2018/2/layout/IconCircleList"/>
    <dgm:cxn modelId="{7F885AB1-2330-4FB8-A57B-5CADE1D20606}" type="presParOf" srcId="{4ABDDC6C-BC90-4B6D-8099-AAE6D26CD7E7}" destId="{E9E8A08B-8F0E-4639-8155-B20AF1D81C72}" srcOrd="9" destOrd="0" presId="urn:microsoft.com/office/officeart/2018/2/layout/IconCircleList"/>
    <dgm:cxn modelId="{BD9671D8-DF76-45AB-951B-E883AC364424}" type="presParOf" srcId="{4ABDDC6C-BC90-4B6D-8099-AAE6D26CD7E7}" destId="{F4416CC4-6BDD-4108-B81D-6D7ADFFBA428}" srcOrd="10" destOrd="0" presId="urn:microsoft.com/office/officeart/2018/2/layout/IconCircleList"/>
    <dgm:cxn modelId="{58854A48-EC61-4103-BC43-2CD283817812}" type="presParOf" srcId="{F4416CC4-6BDD-4108-B81D-6D7ADFFBA428}" destId="{43701E18-3C39-4EE2-A2E0-5F44E035B6EF}" srcOrd="0" destOrd="0" presId="urn:microsoft.com/office/officeart/2018/2/layout/IconCircleList"/>
    <dgm:cxn modelId="{21B3A65A-F972-45CE-9D2A-BAB175092D70}" type="presParOf" srcId="{F4416CC4-6BDD-4108-B81D-6D7ADFFBA428}" destId="{6CC3AA3B-1231-439A-99F1-422822F813ED}" srcOrd="1" destOrd="0" presId="urn:microsoft.com/office/officeart/2018/2/layout/IconCircleList"/>
    <dgm:cxn modelId="{8A317613-CAD0-4C30-A296-89C9942C552F}" type="presParOf" srcId="{F4416CC4-6BDD-4108-B81D-6D7ADFFBA428}" destId="{390A9FED-5161-48B9-A9EB-50F45ADCE820}" srcOrd="2" destOrd="0" presId="urn:microsoft.com/office/officeart/2018/2/layout/IconCircleList"/>
    <dgm:cxn modelId="{FDC1B7B8-2937-4262-AEC5-5AC2D32BA1D6}" type="presParOf" srcId="{F4416CC4-6BDD-4108-B81D-6D7ADFFBA428}" destId="{2DD25D17-60B4-49A3-BB37-62D4990EA9B0}" srcOrd="3" destOrd="0" presId="urn:microsoft.com/office/officeart/2018/2/layout/IconCircleList"/>
    <dgm:cxn modelId="{DC99E3AD-AD3D-4AB3-A75F-A86E6FE15B25}" type="presParOf" srcId="{4ABDDC6C-BC90-4B6D-8099-AAE6D26CD7E7}" destId="{73D3DD88-F238-42C2-AC4C-8FAA91E60915}" srcOrd="11" destOrd="0" presId="urn:microsoft.com/office/officeart/2018/2/layout/IconCircleList"/>
    <dgm:cxn modelId="{DDED45FC-8391-48F0-AEBE-6BE199F5D02E}" type="presParOf" srcId="{4ABDDC6C-BC90-4B6D-8099-AAE6D26CD7E7}" destId="{6D41D0A6-0BCE-4712-AE21-649E7AA1AB9F}" srcOrd="12" destOrd="0" presId="urn:microsoft.com/office/officeart/2018/2/layout/IconCircleList"/>
    <dgm:cxn modelId="{DA6635F6-B14C-420A-873B-04DCB1011A2A}" type="presParOf" srcId="{6D41D0A6-0BCE-4712-AE21-649E7AA1AB9F}" destId="{77054E78-6BBB-48FB-B622-0596AA1B8617}" srcOrd="0" destOrd="0" presId="urn:microsoft.com/office/officeart/2018/2/layout/IconCircleList"/>
    <dgm:cxn modelId="{3B9A4C15-E759-4331-B185-1A7782006ED1}" type="presParOf" srcId="{6D41D0A6-0BCE-4712-AE21-649E7AA1AB9F}" destId="{C9E2CCA7-0D6E-46E1-8BCE-84468A877DB2}" srcOrd="1" destOrd="0" presId="urn:microsoft.com/office/officeart/2018/2/layout/IconCircleList"/>
    <dgm:cxn modelId="{09D50EBA-F800-4C1A-B5AB-189F80362A44}" type="presParOf" srcId="{6D41D0A6-0BCE-4712-AE21-649E7AA1AB9F}" destId="{2B6DD950-1576-4733-9DBB-B25EA27958F7}" srcOrd="2" destOrd="0" presId="urn:microsoft.com/office/officeart/2018/2/layout/IconCircleList"/>
    <dgm:cxn modelId="{1445DDF1-67A2-4255-880B-B2ED3785248F}" type="presParOf" srcId="{6D41D0A6-0BCE-4712-AE21-649E7AA1AB9F}" destId="{CF45B0FF-7554-44BB-B75D-85B08D25BE4B}" srcOrd="3" destOrd="0" presId="urn:microsoft.com/office/officeart/2018/2/layout/IconCircleList"/>
    <dgm:cxn modelId="{95D4A613-2E32-458E-81D9-65D56A232675}" type="presParOf" srcId="{4ABDDC6C-BC90-4B6D-8099-AAE6D26CD7E7}" destId="{675C4EDE-4045-4C4C-919E-80C0997BAFCC}" srcOrd="13" destOrd="0" presId="urn:microsoft.com/office/officeart/2018/2/layout/IconCircleList"/>
    <dgm:cxn modelId="{4F77A97C-29E6-4BC2-8996-F029B4555CBA}" type="presParOf" srcId="{4ABDDC6C-BC90-4B6D-8099-AAE6D26CD7E7}" destId="{974F9F30-D916-4E66-B027-86701590F945}" srcOrd="14" destOrd="0" presId="urn:microsoft.com/office/officeart/2018/2/layout/IconCircleList"/>
    <dgm:cxn modelId="{255293F7-9126-459E-8921-BE0CC97F8E82}" type="presParOf" srcId="{974F9F30-D916-4E66-B027-86701590F945}" destId="{57729F2C-B231-46FD-90A6-D860C530B40B}" srcOrd="0" destOrd="0" presId="urn:microsoft.com/office/officeart/2018/2/layout/IconCircleList"/>
    <dgm:cxn modelId="{C52F1A35-C538-4DD7-B109-46E92BEF7658}" type="presParOf" srcId="{974F9F30-D916-4E66-B027-86701590F945}" destId="{88E8B602-F914-485E-9730-F7C9A2C83F9C}" srcOrd="1" destOrd="0" presId="urn:microsoft.com/office/officeart/2018/2/layout/IconCircleList"/>
    <dgm:cxn modelId="{BDB76AA5-3417-473F-B0C1-FC4A4A1245CF}" type="presParOf" srcId="{974F9F30-D916-4E66-B027-86701590F945}" destId="{7ADC7C71-49DE-4EB0-B4AD-E9EAE91CA310}" srcOrd="2" destOrd="0" presId="urn:microsoft.com/office/officeart/2018/2/layout/IconCircleList"/>
    <dgm:cxn modelId="{1A7B90A9-A8AF-4CF9-B75C-6818E11BA536}" type="presParOf" srcId="{974F9F30-D916-4E66-B027-86701590F945}" destId="{43C1DD48-8BCF-4720-AA75-B2C39CB9728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BE4BE8-7AC6-4FF5-88A5-81312C6700B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5_2" csCatId="accent5" phldr="1"/>
      <dgm:spPr/>
      <dgm:t>
        <a:bodyPr/>
        <a:lstStyle/>
        <a:p>
          <a:endParaRPr lang="en-US"/>
        </a:p>
      </dgm:t>
    </dgm:pt>
    <dgm:pt modelId="{D0EAE6A0-7347-44A4-A912-396652E8B370}">
      <dgm:prSet/>
      <dgm:spPr/>
      <dgm:t>
        <a:bodyPr/>
        <a:lstStyle/>
        <a:p>
          <a:pPr>
            <a:defRPr cap="all"/>
          </a:pPr>
          <a:r>
            <a:rPr lang="en-GB"/>
            <a:t>•Selection is the process of carefully screening the candidates to choose the most suitable person for the job vacancies to be filled</a:t>
          </a:r>
          <a:endParaRPr lang="en-US"/>
        </a:p>
      </dgm:t>
    </dgm:pt>
    <dgm:pt modelId="{A8B6C847-AE91-416C-98BE-67AF24D5CA20}" type="parTrans" cxnId="{6A690344-0AB4-4C6B-95E8-018C90BC7CAD}">
      <dgm:prSet/>
      <dgm:spPr/>
      <dgm:t>
        <a:bodyPr/>
        <a:lstStyle/>
        <a:p>
          <a:endParaRPr lang="en-US"/>
        </a:p>
      </dgm:t>
    </dgm:pt>
    <dgm:pt modelId="{0E201DB4-4351-4738-BF77-55CB88A0BFA3}" type="sibTrans" cxnId="{6A690344-0AB4-4C6B-95E8-018C90BC7CAD}">
      <dgm:prSet/>
      <dgm:spPr/>
      <dgm:t>
        <a:bodyPr/>
        <a:lstStyle/>
        <a:p>
          <a:endParaRPr lang="en-US"/>
        </a:p>
      </dgm:t>
    </dgm:pt>
    <dgm:pt modelId="{A16E852F-E465-4BEA-B010-E0A6CD68FFD9}">
      <dgm:prSet/>
      <dgm:spPr/>
      <dgm:t>
        <a:bodyPr/>
        <a:lstStyle/>
        <a:p>
          <a:pPr>
            <a:defRPr cap="all"/>
          </a:pPr>
          <a:r>
            <a:rPr lang="en-GB"/>
            <a:t>•Steps in the selection process: </a:t>
          </a:r>
          <a:endParaRPr lang="en-US"/>
        </a:p>
      </dgm:t>
    </dgm:pt>
    <dgm:pt modelId="{52AF54E5-5AD0-4C6C-AAF5-B42F11674C43}" type="parTrans" cxnId="{05128EC8-EC3C-4217-A5C4-68E95332AC11}">
      <dgm:prSet/>
      <dgm:spPr/>
      <dgm:t>
        <a:bodyPr/>
        <a:lstStyle/>
        <a:p>
          <a:endParaRPr lang="en-US"/>
        </a:p>
      </dgm:t>
    </dgm:pt>
    <dgm:pt modelId="{A1DE1656-59BB-4C3A-AF13-0AE634328A7D}" type="sibTrans" cxnId="{05128EC8-EC3C-4217-A5C4-68E95332AC11}">
      <dgm:prSet/>
      <dgm:spPr/>
      <dgm:t>
        <a:bodyPr/>
        <a:lstStyle/>
        <a:p>
          <a:endParaRPr lang="en-US"/>
        </a:p>
      </dgm:t>
    </dgm:pt>
    <dgm:pt modelId="{F22C1E4D-E596-4AFF-87AD-46BFEB603767}">
      <dgm:prSet/>
      <dgm:spPr/>
      <dgm:t>
        <a:bodyPr/>
        <a:lstStyle/>
        <a:p>
          <a:pPr>
            <a:defRPr cap="all"/>
          </a:pPr>
          <a:r>
            <a:rPr lang="en-GB"/>
            <a:t>Preliminary screening</a:t>
          </a:r>
          <a:endParaRPr lang="en-US"/>
        </a:p>
      </dgm:t>
    </dgm:pt>
    <dgm:pt modelId="{4CA36C4B-8B60-4A40-B963-702F5D5A11C6}" type="parTrans" cxnId="{57488738-FE39-4DB6-B158-8610F8849700}">
      <dgm:prSet/>
      <dgm:spPr/>
      <dgm:t>
        <a:bodyPr/>
        <a:lstStyle/>
        <a:p>
          <a:endParaRPr lang="en-US"/>
        </a:p>
      </dgm:t>
    </dgm:pt>
    <dgm:pt modelId="{3C458272-D1AB-4512-920A-CD1F1C6AC0A5}" type="sibTrans" cxnId="{57488738-FE39-4DB6-B158-8610F8849700}">
      <dgm:prSet/>
      <dgm:spPr/>
      <dgm:t>
        <a:bodyPr/>
        <a:lstStyle/>
        <a:p>
          <a:endParaRPr lang="en-US"/>
        </a:p>
      </dgm:t>
    </dgm:pt>
    <dgm:pt modelId="{0E2B8884-44E8-4246-93D7-758304D509D7}">
      <dgm:prSet/>
      <dgm:spPr/>
      <dgm:t>
        <a:bodyPr/>
        <a:lstStyle/>
        <a:p>
          <a:pPr>
            <a:defRPr cap="all"/>
          </a:pPr>
          <a:r>
            <a:rPr lang="en-GB"/>
            <a:t>Application blank</a:t>
          </a:r>
          <a:endParaRPr lang="en-US"/>
        </a:p>
      </dgm:t>
    </dgm:pt>
    <dgm:pt modelId="{F3FDA8AA-61C3-43D0-A5B2-41CF89936EDE}" type="parTrans" cxnId="{F032CEF7-54D2-486F-B213-9379738F7205}">
      <dgm:prSet/>
      <dgm:spPr/>
      <dgm:t>
        <a:bodyPr/>
        <a:lstStyle/>
        <a:p>
          <a:endParaRPr lang="en-US"/>
        </a:p>
      </dgm:t>
    </dgm:pt>
    <dgm:pt modelId="{596E3C54-D142-4CCE-9926-B42C3D06E80C}" type="sibTrans" cxnId="{F032CEF7-54D2-486F-B213-9379738F7205}">
      <dgm:prSet/>
      <dgm:spPr/>
      <dgm:t>
        <a:bodyPr/>
        <a:lstStyle/>
        <a:p>
          <a:endParaRPr lang="en-US"/>
        </a:p>
      </dgm:t>
    </dgm:pt>
    <dgm:pt modelId="{533B254B-3571-44F9-B1DB-F784A2BEE586}">
      <dgm:prSet/>
      <dgm:spPr/>
      <dgm:t>
        <a:bodyPr/>
        <a:lstStyle/>
        <a:p>
          <a:pPr>
            <a:defRPr cap="all"/>
          </a:pPr>
          <a:r>
            <a:rPr lang="en-GB"/>
            <a:t>Employment tests </a:t>
          </a:r>
          <a:endParaRPr lang="en-US"/>
        </a:p>
      </dgm:t>
    </dgm:pt>
    <dgm:pt modelId="{D2DEA83E-077C-4E2D-B226-2AE4B93FB1D6}" type="parTrans" cxnId="{2888CF3F-683A-4BA0-BE4C-6E898D2F3D10}">
      <dgm:prSet/>
      <dgm:spPr/>
      <dgm:t>
        <a:bodyPr/>
        <a:lstStyle/>
        <a:p>
          <a:endParaRPr lang="en-US"/>
        </a:p>
      </dgm:t>
    </dgm:pt>
    <dgm:pt modelId="{19515C06-C701-46C0-96C8-9831732D2771}" type="sibTrans" cxnId="{2888CF3F-683A-4BA0-BE4C-6E898D2F3D10}">
      <dgm:prSet/>
      <dgm:spPr/>
      <dgm:t>
        <a:bodyPr/>
        <a:lstStyle/>
        <a:p>
          <a:endParaRPr lang="en-US"/>
        </a:p>
      </dgm:t>
    </dgm:pt>
    <dgm:pt modelId="{F5947D33-EF38-4A05-939A-D05D32B350E9}">
      <dgm:prSet/>
      <dgm:spPr/>
      <dgm:t>
        <a:bodyPr/>
        <a:lstStyle/>
        <a:p>
          <a:pPr>
            <a:defRPr cap="all"/>
          </a:pPr>
          <a:r>
            <a:rPr lang="en-GB"/>
            <a:t>Selection interview </a:t>
          </a:r>
          <a:endParaRPr lang="en-US"/>
        </a:p>
      </dgm:t>
    </dgm:pt>
    <dgm:pt modelId="{37336B1F-979C-430D-8176-031D0728D8A0}" type="parTrans" cxnId="{7E7E2029-649A-4EDD-8B1D-BA3E306B7B22}">
      <dgm:prSet/>
      <dgm:spPr/>
      <dgm:t>
        <a:bodyPr/>
        <a:lstStyle/>
        <a:p>
          <a:endParaRPr lang="en-US"/>
        </a:p>
      </dgm:t>
    </dgm:pt>
    <dgm:pt modelId="{CE0A11C9-BFAF-4220-873F-E840FBFA7D14}" type="sibTrans" cxnId="{7E7E2029-649A-4EDD-8B1D-BA3E306B7B22}">
      <dgm:prSet/>
      <dgm:spPr/>
      <dgm:t>
        <a:bodyPr/>
        <a:lstStyle/>
        <a:p>
          <a:endParaRPr lang="en-US"/>
        </a:p>
      </dgm:t>
    </dgm:pt>
    <dgm:pt modelId="{B53AF284-52B0-48E1-A6BB-841B4816A900}">
      <dgm:prSet/>
      <dgm:spPr/>
      <dgm:t>
        <a:bodyPr/>
        <a:lstStyle/>
        <a:p>
          <a:pPr>
            <a:defRPr cap="all"/>
          </a:pPr>
          <a:r>
            <a:rPr lang="en-GB"/>
            <a:t>Checking references</a:t>
          </a:r>
          <a:endParaRPr lang="en-US"/>
        </a:p>
      </dgm:t>
    </dgm:pt>
    <dgm:pt modelId="{5BB0D0ED-0D49-47C6-A6FD-E2464AC7BE2A}" type="parTrans" cxnId="{A98172A0-410B-4A10-9857-5FD326145A94}">
      <dgm:prSet/>
      <dgm:spPr/>
      <dgm:t>
        <a:bodyPr/>
        <a:lstStyle/>
        <a:p>
          <a:endParaRPr lang="en-US"/>
        </a:p>
      </dgm:t>
    </dgm:pt>
    <dgm:pt modelId="{C3163372-C440-4197-A204-F3724D32FD36}" type="sibTrans" cxnId="{A98172A0-410B-4A10-9857-5FD326145A94}">
      <dgm:prSet/>
      <dgm:spPr/>
      <dgm:t>
        <a:bodyPr/>
        <a:lstStyle/>
        <a:p>
          <a:endParaRPr lang="en-US"/>
        </a:p>
      </dgm:t>
    </dgm:pt>
    <dgm:pt modelId="{F485E956-42B0-49B0-98E3-8F4809813C4E}">
      <dgm:prSet/>
      <dgm:spPr/>
      <dgm:t>
        <a:bodyPr/>
        <a:lstStyle/>
        <a:p>
          <a:pPr>
            <a:defRPr cap="all"/>
          </a:pPr>
          <a:r>
            <a:rPr lang="en-GB"/>
            <a:t>Final approval </a:t>
          </a:r>
          <a:endParaRPr lang="en-US"/>
        </a:p>
      </dgm:t>
    </dgm:pt>
    <dgm:pt modelId="{3423F589-1E61-440E-82E3-1CAB1910BC6D}" type="parTrans" cxnId="{17AC64C2-31A7-42D7-9E58-5803B63FCF2E}">
      <dgm:prSet/>
      <dgm:spPr/>
      <dgm:t>
        <a:bodyPr/>
        <a:lstStyle/>
        <a:p>
          <a:endParaRPr lang="en-US"/>
        </a:p>
      </dgm:t>
    </dgm:pt>
    <dgm:pt modelId="{EBCFF3E6-84B2-4E71-9EDA-38092223881D}" type="sibTrans" cxnId="{17AC64C2-31A7-42D7-9E58-5803B63FCF2E}">
      <dgm:prSet/>
      <dgm:spPr/>
      <dgm:t>
        <a:bodyPr/>
        <a:lstStyle/>
        <a:p>
          <a:endParaRPr lang="en-US"/>
        </a:p>
      </dgm:t>
    </dgm:pt>
    <dgm:pt modelId="{24B0F798-4572-412B-92D0-64C25BDDDDEB}" type="pres">
      <dgm:prSet presAssocID="{58BE4BE8-7AC6-4FF5-88A5-81312C6700B5}" presName="root" presStyleCnt="0">
        <dgm:presLayoutVars>
          <dgm:dir/>
          <dgm:resizeHandles val="exact"/>
        </dgm:presLayoutVars>
      </dgm:prSet>
      <dgm:spPr/>
    </dgm:pt>
    <dgm:pt modelId="{16A725CE-5777-42D2-B5FE-1819770F05D3}" type="pres">
      <dgm:prSet presAssocID="{D0EAE6A0-7347-44A4-A912-396652E8B370}" presName="compNode" presStyleCnt="0"/>
      <dgm:spPr/>
    </dgm:pt>
    <dgm:pt modelId="{A8D4B323-018D-4BB1-B7A8-622A82D4F24F}" type="pres">
      <dgm:prSet presAssocID="{D0EAE6A0-7347-44A4-A912-396652E8B370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012453D-3A1F-4DDD-A0DF-2626A63698DD}" type="pres">
      <dgm:prSet presAssocID="{D0EAE6A0-7347-44A4-A912-396652E8B370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A09120A-9FBC-48EE-8C13-20644F892D0E}" type="pres">
      <dgm:prSet presAssocID="{D0EAE6A0-7347-44A4-A912-396652E8B370}" presName="spaceRect" presStyleCnt="0"/>
      <dgm:spPr/>
    </dgm:pt>
    <dgm:pt modelId="{BB04EBC1-4B8E-42F2-B2E8-C845373EA0FD}" type="pres">
      <dgm:prSet presAssocID="{D0EAE6A0-7347-44A4-A912-396652E8B370}" presName="textRect" presStyleLbl="revTx" presStyleIdx="0" presStyleCnt="8">
        <dgm:presLayoutVars>
          <dgm:chMax val="1"/>
          <dgm:chPref val="1"/>
        </dgm:presLayoutVars>
      </dgm:prSet>
      <dgm:spPr/>
    </dgm:pt>
    <dgm:pt modelId="{6CFDC763-B2BD-49C3-A95B-EC60C6E5728E}" type="pres">
      <dgm:prSet presAssocID="{0E201DB4-4351-4738-BF77-55CB88A0BFA3}" presName="sibTrans" presStyleCnt="0"/>
      <dgm:spPr/>
    </dgm:pt>
    <dgm:pt modelId="{9DD43FA0-95C3-4662-9D87-7598E2B380ED}" type="pres">
      <dgm:prSet presAssocID="{A16E852F-E465-4BEA-B010-E0A6CD68FFD9}" presName="compNode" presStyleCnt="0"/>
      <dgm:spPr/>
    </dgm:pt>
    <dgm:pt modelId="{7FABDD9B-939B-4CA9-A289-979E43BF00AA}" type="pres">
      <dgm:prSet presAssocID="{A16E852F-E465-4BEA-B010-E0A6CD68FFD9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F04EA8BB-AE6A-4E0E-BDDE-D6FAD1FC0A73}" type="pres">
      <dgm:prSet presAssocID="{A16E852F-E465-4BEA-B010-E0A6CD68FFD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B9C3DC06-3249-4B52-989E-20CD81B94B39}" type="pres">
      <dgm:prSet presAssocID="{A16E852F-E465-4BEA-B010-E0A6CD68FFD9}" presName="spaceRect" presStyleCnt="0"/>
      <dgm:spPr/>
    </dgm:pt>
    <dgm:pt modelId="{8E5AFA49-13F9-4B10-ADDB-ED5983553535}" type="pres">
      <dgm:prSet presAssocID="{A16E852F-E465-4BEA-B010-E0A6CD68FFD9}" presName="textRect" presStyleLbl="revTx" presStyleIdx="1" presStyleCnt="8">
        <dgm:presLayoutVars>
          <dgm:chMax val="1"/>
          <dgm:chPref val="1"/>
        </dgm:presLayoutVars>
      </dgm:prSet>
      <dgm:spPr/>
    </dgm:pt>
    <dgm:pt modelId="{53668E36-C59A-486B-8DAB-4FD4BC870FCF}" type="pres">
      <dgm:prSet presAssocID="{A1DE1656-59BB-4C3A-AF13-0AE634328A7D}" presName="sibTrans" presStyleCnt="0"/>
      <dgm:spPr/>
    </dgm:pt>
    <dgm:pt modelId="{2A01D5F0-6778-4D3F-8EE2-501F65F4419E}" type="pres">
      <dgm:prSet presAssocID="{F22C1E4D-E596-4AFF-87AD-46BFEB603767}" presName="compNode" presStyleCnt="0"/>
      <dgm:spPr/>
    </dgm:pt>
    <dgm:pt modelId="{759D94B9-6CC6-44A2-A777-B1D8965DD209}" type="pres">
      <dgm:prSet presAssocID="{F22C1E4D-E596-4AFF-87AD-46BFEB603767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070A8908-3C2A-4904-98B6-356C5141622A}" type="pres">
      <dgm:prSet presAssocID="{F22C1E4D-E596-4AFF-87AD-46BFEB60376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342EE4C-B1E6-41C0-AA22-8BC30BF8F127}" type="pres">
      <dgm:prSet presAssocID="{F22C1E4D-E596-4AFF-87AD-46BFEB603767}" presName="spaceRect" presStyleCnt="0"/>
      <dgm:spPr/>
    </dgm:pt>
    <dgm:pt modelId="{E083F258-5216-477F-AD26-FB96ED784886}" type="pres">
      <dgm:prSet presAssocID="{F22C1E4D-E596-4AFF-87AD-46BFEB603767}" presName="textRect" presStyleLbl="revTx" presStyleIdx="2" presStyleCnt="8">
        <dgm:presLayoutVars>
          <dgm:chMax val="1"/>
          <dgm:chPref val="1"/>
        </dgm:presLayoutVars>
      </dgm:prSet>
      <dgm:spPr/>
    </dgm:pt>
    <dgm:pt modelId="{07046C0D-27E7-490F-9635-8D0F100205AE}" type="pres">
      <dgm:prSet presAssocID="{3C458272-D1AB-4512-920A-CD1F1C6AC0A5}" presName="sibTrans" presStyleCnt="0"/>
      <dgm:spPr/>
    </dgm:pt>
    <dgm:pt modelId="{747188E5-7859-4829-8DD6-84A7A64CEEEE}" type="pres">
      <dgm:prSet presAssocID="{0E2B8884-44E8-4246-93D7-758304D509D7}" presName="compNode" presStyleCnt="0"/>
      <dgm:spPr/>
    </dgm:pt>
    <dgm:pt modelId="{ACEBCBAD-7812-4ED4-9A97-7BF964D7FE54}" type="pres">
      <dgm:prSet presAssocID="{0E2B8884-44E8-4246-93D7-758304D509D7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E9B44DE1-F60C-4B5C-8458-6A042A8FAB92}" type="pres">
      <dgm:prSet presAssocID="{0E2B8884-44E8-4246-93D7-758304D509D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C683F72-25FC-4A86-A79C-CEF5AE568FFC}" type="pres">
      <dgm:prSet presAssocID="{0E2B8884-44E8-4246-93D7-758304D509D7}" presName="spaceRect" presStyleCnt="0"/>
      <dgm:spPr/>
    </dgm:pt>
    <dgm:pt modelId="{9E2E2C8E-570D-48A9-B866-249415A8014B}" type="pres">
      <dgm:prSet presAssocID="{0E2B8884-44E8-4246-93D7-758304D509D7}" presName="textRect" presStyleLbl="revTx" presStyleIdx="3" presStyleCnt="8">
        <dgm:presLayoutVars>
          <dgm:chMax val="1"/>
          <dgm:chPref val="1"/>
        </dgm:presLayoutVars>
      </dgm:prSet>
      <dgm:spPr/>
    </dgm:pt>
    <dgm:pt modelId="{9C5C2A19-5548-4F8E-B8C5-7421C3966545}" type="pres">
      <dgm:prSet presAssocID="{596E3C54-D142-4CCE-9926-B42C3D06E80C}" presName="sibTrans" presStyleCnt="0"/>
      <dgm:spPr/>
    </dgm:pt>
    <dgm:pt modelId="{B878BE1B-4F02-463F-95D1-728AF5E8D13F}" type="pres">
      <dgm:prSet presAssocID="{533B254B-3571-44F9-B1DB-F784A2BEE586}" presName="compNode" presStyleCnt="0"/>
      <dgm:spPr/>
    </dgm:pt>
    <dgm:pt modelId="{3288B36B-2B9E-4665-B7B2-E9CBAC4AB207}" type="pres">
      <dgm:prSet presAssocID="{533B254B-3571-44F9-B1DB-F784A2BEE586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B9F1E197-0DE9-418C-A5D0-263CB7B41E5E}" type="pres">
      <dgm:prSet presAssocID="{533B254B-3571-44F9-B1DB-F784A2BEE586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BF131DF-14E3-467B-A8AB-3E9725C580C2}" type="pres">
      <dgm:prSet presAssocID="{533B254B-3571-44F9-B1DB-F784A2BEE586}" presName="spaceRect" presStyleCnt="0"/>
      <dgm:spPr/>
    </dgm:pt>
    <dgm:pt modelId="{9F371290-D959-4EAE-BE92-6E25463553E9}" type="pres">
      <dgm:prSet presAssocID="{533B254B-3571-44F9-B1DB-F784A2BEE586}" presName="textRect" presStyleLbl="revTx" presStyleIdx="4" presStyleCnt="8">
        <dgm:presLayoutVars>
          <dgm:chMax val="1"/>
          <dgm:chPref val="1"/>
        </dgm:presLayoutVars>
      </dgm:prSet>
      <dgm:spPr/>
    </dgm:pt>
    <dgm:pt modelId="{0AD2DA41-1224-4390-B977-3E5BACA3AE28}" type="pres">
      <dgm:prSet presAssocID="{19515C06-C701-46C0-96C8-9831732D2771}" presName="sibTrans" presStyleCnt="0"/>
      <dgm:spPr/>
    </dgm:pt>
    <dgm:pt modelId="{3B51746A-36CF-497B-B2B4-08782132097F}" type="pres">
      <dgm:prSet presAssocID="{F5947D33-EF38-4A05-939A-D05D32B350E9}" presName="compNode" presStyleCnt="0"/>
      <dgm:spPr/>
    </dgm:pt>
    <dgm:pt modelId="{488B68CF-E2CE-420E-8CE1-6006DE978A63}" type="pres">
      <dgm:prSet presAssocID="{F5947D33-EF38-4A05-939A-D05D32B350E9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D456EC6F-FFA9-44CB-B794-E4BCEB1B504E}" type="pres">
      <dgm:prSet presAssocID="{F5947D33-EF38-4A05-939A-D05D32B350E9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947CF68-229A-43C7-B90E-81BDAB64B07A}" type="pres">
      <dgm:prSet presAssocID="{F5947D33-EF38-4A05-939A-D05D32B350E9}" presName="spaceRect" presStyleCnt="0"/>
      <dgm:spPr/>
    </dgm:pt>
    <dgm:pt modelId="{D43AB872-DD48-4FDF-BB27-3349C764C0DD}" type="pres">
      <dgm:prSet presAssocID="{F5947D33-EF38-4A05-939A-D05D32B350E9}" presName="textRect" presStyleLbl="revTx" presStyleIdx="5" presStyleCnt="8">
        <dgm:presLayoutVars>
          <dgm:chMax val="1"/>
          <dgm:chPref val="1"/>
        </dgm:presLayoutVars>
      </dgm:prSet>
      <dgm:spPr/>
    </dgm:pt>
    <dgm:pt modelId="{54EA39B4-2D53-4E57-BCA8-BA713D29E582}" type="pres">
      <dgm:prSet presAssocID="{CE0A11C9-BFAF-4220-873F-E840FBFA7D14}" presName="sibTrans" presStyleCnt="0"/>
      <dgm:spPr/>
    </dgm:pt>
    <dgm:pt modelId="{C33F6414-4646-4550-8572-C7625B25B6ED}" type="pres">
      <dgm:prSet presAssocID="{B53AF284-52B0-48E1-A6BB-841B4816A900}" presName="compNode" presStyleCnt="0"/>
      <dgm:spPr/>
    </dgm:pt>
    <dgm:pt modelId="{40102B34-FBDC-4E78-A2A0-CA3AF2C352B9}" type="pres">
      <dgm:prSet presAssocID="{B53AF284-52B0-48E1-A6BB-841B4816A900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F8B6546-2BF9-4C97-BCEE-E5D5318EEA5F}" type="pres">
      <dgm:prSet presAssocID="{B53AF284-52B0-48E1-A6BB-841B4816A900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57051EB-5FD6-4F06-A143-D5FF1A57F21E}" type="pres">
      <dgm:prSet presAssocID="{B53AF284-52B0-48E1-A6BB-841B4816A900}" presName="spaceRect" presStyleCnt="0"/>
      <dgm:spPr/>
    </dgm:pt>
    <dgm:pt modelId="{4E4B3019-317F-43C8-B1A0-E8EF5FDB78B6}" type="pres">
      <dgm:prSet presAssocID="{B53AF284-52B0-48E1-A6BB-841B4816A900}" presName="textRect" presStyleLbl="revTx" presStyleIdx="6" presStyleCnt="8">
        <dgm:presLayoutVars>
          <dgm:chMax val="1"/>
          <dgm:chPref val="1"/>
        </dgm:presLayoutVars>
      </dgm:prSet>
      <dgm:spPr/>
    </dgm:pt>
    <dgm:pt modelId="{68E39E95-CA3F-40B1-A7F0-97C2EBC59E23}" type="pres">
      <dgm:prSet presAssocID="{C3163372-C440-4197-A204-F3724D32FD36}" presName="sibTrans" presStyleCnt="0"/>
      <dgm:spPr/>
    </dgm:pt>
    <dgm:pt modelId="{2A76605C-2713-49BF-A7BA-FBA20081BE9E}" type="pres">
      <dgm:prSet presAssocID="{F485E956-42B0-49B0-98E3-8F4809813C4E}" presName="compNode" presStyleCnt="0"/>
      <dgm:spPr/>
    </dgm:pt>
    <dgm:pt modelId="{AD26C970-FF0C-4B61-B8C5-D929F2FCF699}" type="pres">
      <dgm:prSet presAssocID="{F485E956-42B0-49B0-98E3-8F4809813C4E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E10CF6A-3C86-4D2E-84D4-8CBDC07660C6}" type="pres">
      <dgm:prSet presAssocID="{F485E956-42B0-49B0-98E3-8F4809813C4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9F3A467-A161-4EBF-A517-84937789C14E}" type="pres">
      <dgm:prSet presAssocID="{F485E956-42B0-49B0-98E3-8F4809813C4E}" presName="spaceRect" presStyleCnt="0"/>
      <dgm:spPr/>
    </dgm:pt>
    <dgm:pt modelId="{BB049573-A523-4C72-BA26-F9874A4F7850}" type="pres">
      <dgm:prSet presAssocID="{F485E956-42B0-49B0-98E3-8F4809813C4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A00E50B-2467-4A5F-B0FE-BE6364486492}" type="presOf" srcId="{D0EAE6A0-7347-44A4-A912-396652E8B370}" destId="{BB04EBC1-4B8E-42F2-B2E8-C845373EA0FD}" srcOrd="0" destOrd="0" presId="urn:microsoft.com/office/officeart/2018/5/layout/IconLeafLabelList"/>
    <dgm:cxn modelId="{9466AF10-2595-4B92-8BE6-3F3DFED284C6}" type="presOf" srcId="{F485E956-42B0-49B0-98E3-8F4809813C4E}" destId="{BB049573-A523-4C72-BA26-F9874A4F7850}" srcOrd="0" destOrd="0" presId="urn:microsoft.com/office/officeart/2018/5/layout/IconLeafLabelList"/>
    <dgm:cxn modelId="{0FB1061D-8DE8-483C-8AF2-F7DA1AD69D35}" type="presOf" srcId="{A16E852F-E465-4BEA-B010-E0A6CD68FFD9}" destId="{8E5AFA49-13F9-4B10-ADDB-ED5983553535}" srcOrd="0" destOrd="0" presId="urn:microsoft.com/office/officeart/2018/5/layout/IconLeafLabelList"/>
    <dgm:cxn modelId="{7E7E2029-649A-4EDD-8B1D-BA3E306B7B22}" srcId="{58BE4BE8-7AC6-4FF5-88A5-81312C6700B5}" destId="{F5947D33-EF38-4A05-939A-D05D32B350E9}" srcOrd="5" destOrd="0" parTransId="{37336B1F-979C-430D-8176-031D0728D8A0}" sibTransId="{CE0A11C9-BFAF-4220-873F-E840FBFA7D14}"/>
    <dgm:cxn modelId="{57488738-FE39-4DB6-B158-8610F8849700}" srcId="{58BE4BE8-7AC6-4FF5-88A5-81312C6700B5}" destId="{F22C1E4D-E596-4AFF-87AD-46BFEB603767}" srcOrd="2" destOrd="0" parTransId="{4CA36C4B-8B60-4A40-B963-702F5D5A11C6}" sibTransId="{3C458272-D1AB-4512-920A-CD1F1C6AC0A5}"/>
    <dgm:cxn modelId="{2888CF3F-683A-4BA0-BE4C-6E898D2F3D10}" srcId="{58BE4BE8-7AC6-4FF5-88A5-81312C6700B5}" destId="{533B254B-3571-44F9-B1DB-F784A2BEE586}" srcOrd="4" destOrd="0" parTransId="{D2DEA83E-077C-4E2D-B226-2AE4B93FB1D6}" sibTransId="{19515C06-C701-46C0-96C8-9831732D2771}"/>
    <dgm:cxn modelId="{6A690344-0AB4-4C6B-95E8-018C90BC7CAD}" srcId="{58BE4BE8-7AC6-4FF5-88A5-81312C6700B5}" destId="{D0EAE6A0-7347-44A4-A912-396652E8B370}" srcOrd="0" destOrd="0" parTransId="{A8B6C847-AE91-416C-98BE-67AF24D5CA20}" sibTransId="{0E201DB4-4351-4738-BF77-55CB88A0BFA3}"/>
    <dgm:cxn modelId="{FF6F6C7A-949E-4FC1-A14B-7BFB4B0ADC6E}" type="presOf" srcId="{B53AF284-52B0-48E1-A6BB-841B4816A900}" destId="{4E4B3019-317F-43C8-B1A0-E8EF5FDB78B6}" srcOrd="0" destOrd="0" presId="urn:microsoft.com/office/officeart/2018/5/layout/IconLeafLabelList"/>
    <dgm:cxn modelId="{B4CC567A-51D3-4203-A01E-3485FBB8125C}" type="presOf" srcId="{F22C1E4D-E596-4AFF-87AD-46BFEB603767}" destId="{E083F258-5216-477F-AD26-FB96ED784886}" srcOrd="0" destOrd="0" presId="urn:microsoft.com/office/officeart/2018/5/layout/IconLeafLabelList"/>
    <dgm:cxn modelId="{824FAD89-9862-4510-B9F6-6AA3DC2E642F}" type="presOf" srcId="{533B254B-3571-44F9-B1DB-F784A2BEE586}" destId="{9F371290-D959-4EAE-BE92-6E25463553E9}" srcOrd="0" destOrd="0" presId="urn:microsoft.com/office/officeart/2018/5/layout/IconLeafLabelList"/>
    <dgm:cxn modelId="{2FE36793-CD39-460A-9015-6C60F3D63507}" type="presOf" srcId="{0E2B8884-44E8-4246-93D7-758304D509D7}" destId="{9E2E2C8E-570D-48A9-B866-249415A8014B}" srcOrd="0" destOrd="0" presId="urn:microsoft.com/office/officeart/2018/5/layout/IconLeafLabelList"/>
    <dgm:cxn modelId="{E9D7BC9C-1F2A-48B4-86E2-FBE32A31079F}" type="presOf" srcId="{58BE4BE8-7AC6-4FF5-88A5-81312C6700B5}" destId="{24B0F798-4572-412B-92D0-64C25BDDDDEB}" srcOrd="0" destOrd="0" presId="urn:microsoft.com/office/officeart/2018/5/layout/IconLeafLabelList"/>
    <dgm:cxn modelId="{A98172A0-410B-4A10-9857-5FD326145A94}" srcId="{58BE4BE8-7AC6-4FF5-88A5-81312C6700B5}" destId="{B53AF284-52B0-48E1-A6BB-841B4816A900}" srcOrd="6" destOrd="0" parTransId="{5BB0D0ED-0D49-47C6-A6FD-E2464AC7BE2A}" sibTransId="{C3163372-C440-4197-A204-F3724D32FD36}"/>
    <dgm:cxn modelId="{369BBCB7-0D61-402D-ADFA-15482229CE61}" type="presOf" srcId="{F5947D33-EF38-4A05-939A-D05D32B350E9}" destId="{D43AB872-DD48-4FDF-BB27-3349C764C0DD}" srcOrd="0" destOrd="0" presId="urn:microsoft.com/office/officeart/2018/5/layout/IconLeafLabelList"/>
    <dgm:cxn modelId="{17AC64C2-31A7-42D7-9E58-5803B63FCF2E}" srcId="{58BE4BE8-7AC6-4FF5-88A5-81312C6700B5}" destId="{F485E956-42B0-49B0-98E3-8F4809813C4E}" srcOrd="7" destOrd="0" parTransId="{3423F589-1E61-440E-82E3-1CAB1910BC6D}" sibTransId="{EBCFF3E6-84B2-4E71-9EDA-38092223881D}"/>
    <dgm:cxn modelId="{05128EC8-EC3C-4217-A5C4-68E95332AC11}" srcId="{58BE4BE8-7AC6-4FF5-88A5-81312C6700B5}" destId="{A16E852F-E465-4BEA-B010-E0A6CD68FFD9}" srcOrd="1" destOrd="0" parTransId="{52AF54E5-5AD0-4C6C-AAF5-B42F11674C43}" sibTransId="{A1DE1656-59BB-4C3A-AF13-0AE634328A7D}"/>
    <dgm:cxn modelId="{F032CEF7-54D2-486F-B213-9379738F7205}" srcId="{58BE4BE8-7AC6-4FF5-88A5-81312C6700B5}" destId="{0E2B8884-44E8-4246-93D7-758304D509D7}" srcOrd="3" destOrd="0" parTransId="{F3FDA8AA-61C3-43D0-A5B2-41CF89936EDE}" sibTransId="{596E3C54-D142-4CCE-9926-B42C3D06E80C}"/>
    <dgm:cxn modelId="{E021D0FB-9032-4324-A02B-4D061E1A34B5}" type="presParOf" srcId="{24B0F798-4572-412B-92D0-64C25BDDDDEB}" destId="{16A725CE-5777-42D2-B5FE-1819770F05D3}" srcOrd="0" destOrd="0" presId="urn:microsoft.com/office/officeart/2018/5/layout/IconLeafLabelList"/>
    <dgm:cxn modelId="{75849EDA-FAC5-4220-85AC-2693AE995510}" type="presParOf" srcId="{16A725CE-5777-42D2-B5FE-1819770F05D3}" destId="{A8D4B323-018D-4BB1-B7A8-622A82D4F24F}" srcOrd="0" destOrd="0" presId="urn:microsoft.com/office/officeart/2018/5/layout/IconLeafLabelList"/>
    <dgm:cxn modelId="{5B19AD86-A9B3-4919-A892-5D42DF6790A8}" type="presParOf" srcId="{16A725CE-5777-42D2-B5FE-1819770F05D3}" destId="{3012453D-3A1F-4DDD-A0DF-2626A63698DD}" srcOrd="1" destOrd="0" presId="urn:microsoft.com/office/officeart/2018/5/layout/IconLeafLabelList"/>
    <dgm:cxn modelId="{CC097A18-A11A-49B0-B617-1D1A301B5D66}" type="presParOf" srcId="{16A725CE-5777-42D2-B5FE-1819770F05D3}" destId="{7A09120A-9FBC-48EE-8C13-20644F892D0E}" srcOrd="2" destOrd="0" presId="urn:microsoft.com/office/officeart/2018/5/layout/IconLeafLabelList"/>
    <dgm:cxn modelId="{BB0CB5DD-D6D4-4196-828F-F2515F9D77FB}" type="presParOf" srcId="{16A725CE-5777-42D2-B5FE-1819770F05D3}" destId="{BB04EBC1-4B8E-42F2-B2E8-C845373EA0FD}" srcOrd="3" destOrd="0" presId="urn:microsoft.com/office/officeart/2018/5/layout/IconLeafLabelList"/>
    <dgm:cxn modelId="{04CFD301-6CEB-419D-9468-2C1949744675}" type="presParOf" srcId="{24B0F798-4572-412B-92D0-64C25BDDDDEB}" destId="{6CFDC763-B2BD-49C3-A95B-EC60C6E5728E}" srcOrd="1" destOrd="0" presId="urn:microsoft.com/office/officeart/2018/5/layout/IconLeafLabelList"/>
    <dgm:cxn modelId="{B5BA2E4B-79AF-40BB-82AE-1C7E3A2ED175}" type="presParOf" srcId="{24B0F798-4572-412B-92D0-64C25BDDDDEB}" destId="{9DD43FA0-95C3-4662-9D87-7598E2B380ED}" srcOrd="2" destOrd="0" presId="urn:microsoft.com/office/officeart/2018/5/layout/IconLeafLabelList"/>
    <dgm:cxn modelId="{7C4FFD36-354E-4384-86E3-84920304DDFB}" type="presParOf" srcId="{9DD43FA0-95C3-4662-9D87-7598E2B380ED}" destId="{7FABDD9B-939B-4CA9-A289-979E43BF00AA}" srcOrd="0" destOrd="0" presId="urn:microsoft.com/office/officeart/2018/5/layout/IconLeafLabelList"/>
    <dgm:cxn modelId="{501349B3-216B-4A34-83FE-61DAF985A13D}" type="presParOf" srcId="{9DD43FA0-95C3-4662-9D87-7598E2B380ED}" destId="{F04EA8BB-AE6A-4E0E-BDDE-D6FAD1FC0A73}" srcOrd="1" destOrd="0" presId="urn:microsoft.com/office/officeart/2018/5/layout/IconLeafLabelList"/>
    <dgm:cxn modelId="{2A19966C-C290-4704-A7A4-A90DB7D16532}" type="presParOf" srcId="{9DD43FA0-95C3-4662-9D87-7598E2B380ED}" destId="{B9C3DC06-3249-4B52-989E-20CD81B94B39}" srcOrd="2" destOrd="0" presId="urn:microsoft.com/office/officeart/2018/5/layout/IconLeafLabelList"/>
    <dgm:cxn modelId="{06BFBD61-4F30-4061-87EB-08D8F9B88393}" type="presParOf" srcId="{9DD43FA0-95C3-4662-9D87-7598E2B380ED}" destId="{8E5AFA49-13F9-4B10-ADDB-ED5983553535}" srcOrd="3" destOrd="0" presId="urn:microsoft.com/office/officeart/2018/5/layout/IconLeafLabelList"/>
    <dgm:cxn modelId="{8DA226BC-420F-4AA1-99F1-2D1214B43F86}" type="presParOf" srcId="{24B0F798-4572-412B-92D0-64C25BDDDDEB}" destId="{53668E36-C59A-486B-8DAB-4FD4BC870FCF}" srcOrd="3" destOrd="0" presId="urn:microsoft.com/office/officeart/2018/5/layout/IconLeafLabelList"/>
    <dgm:cxn modelId="{E46A7557-C4A8-4899-834D-1E0C2A608001}" type="presParOf" srcId="{24B0F798-4572-412B-92D0-64C25BDDDDEB}" destId="{2A01D5F0-6778-4D3F-8EE2-501F65F4419E}" srcOrd="4" destOrd="0" presId="urn:microsoft.com/office/officeart/2018/5/layout/IconLeafLabelList"/>
    <dgm:cxn modelId="{A4826AC4-56DA-47A1-8DB9-104D1DA855E9}" type="presParOf" srcId="{2A01D5F0-6778-4D3F-8EE2-501F65F4419E}" destId="{759D94B9-6CC6-44A2-A777-B1D8965DD209}" srcOrd="0" destOrd="0" presId="urn:microsoft.com/office/officeart/2018/5/layout/IconLeafLabelList"/>
    <dgm:cxn modelId="{D9D58D82-4874-45CC-A79D-3F02C8CEBB41}" type="presParOf" srcId="{2A01D5F0-6778-4D3F-8EE2-501F65F4419E}" destId="{070A8908-3C2A-4904-98B6-356C5141622A}" srcOrd="1" destOrd="0" presId="urn:microsoft.com/office/officeart/2018/5/layout/IconLeafLabelList"/>
    <dgm:cxn modelId="{8909B925-CCA7-4130-B532-90F98FB602C7}" type="presParOf" srcId="{2A01D5F0-6778-4D3F-8EE2-501F65F4419E}" destId="{0342EE4C-B1E6-41C0-AA22-8BC30BF8F127}" srcOrd="2" destOrd="0" presId="urn:microsoft.com/office/officeart/2018/5/layout/IconLeafLabelList"/>
    <dgm:cxn modelId="{0EC5C276-F583-407C-8504-F0F648D4091A}" type="presParOf" srcId="{2A01D5F0-6778-4D3F-8EE2-501F65F4419E}" destId="{E083F258-5216-477F-AD26-FB96ED784886}" srcOrd="3" destOrd="0" presId="urn:microsoft.com/office/officeart/2018/5/layout/IconLeafLabelList"/>
    <dgm:cxn modelId="{14628B22-50FC-4E2C-89EC-35036E125274}" type="presParOf" srcId="{24B0F798-4572-412B-92D0-64C25BDDDDEB}" destId="{07046C0D-27E7-490F-9635-8D0F100205AE}" srcOrd="5" destOrd="0" presId="urn:microsoft.com/office/officeart/2018/5/layout/IconLeafLabelList"/>
    <dgm:cxn modelId="{CE80ED8A-D7A3-44E8-AF55-D500FC929645}" type="presParOf" srcId="{24B0F798-4572-412B-92D0-64C25BDDDDEB}" destId="{747188E5-7859-4829-8DD6-84A7A64CEEEE}" srcOrd="6" destOrd="0" presId="urn:microsoft.com/office/officeart/2018/5/layout/IconLeafLabelList"/>
    <dgm:cxn modelId="{7F8F259B-E26B-4FFA-B344-4CF8ADFB54C0}" type="presParOf" srcId="{747188E5-7859-4829-8DD6-84A7A64CEEEE}" destId="{ACEBCBAD-7812-4ED4-9A97-7BF964D7FE54}" srcOrd="0" destOrd="0" presId="urn:microsoft.com/office/officeart/2018/5/layout/IconLeafLabelList"/>
    <dgm:cxn modelId="{A569B9D4-E060-4C0A-85CB-0DF6D6CE4683}" type="presParOf" srcId="{747188E5-7859-4829-8DD6-84A7A64CEEEE}" destId="{E9B44DE1-F60C-4B5C-8458-6A042A8FAB92}" srcOrd="1" destOrd="0" presId="urn:microsoft.com/office/officeart/2018/5/layout/IconLeafLabelList"/>
    <dgm:cxn modelId="{577E98AC-7D73-4F1F-945E-BAC8C3EECC6F}" type="presParOf" srcId="{747188E5-7859-4829-8DD6-84A7A64CEEEE}" destId="{8C683F72-25FC-4A86-A79C-CEF5AE568FFC}" srcOrd="2" destOrd="0" presId="urn:microsoft.com/office/officeart/2018/5/layout/IconLeafLabelList"/>
    <dgm:cxn modelId="{6A92C684-C4A7-4510-9D61-2DDEE5DA9938}" type="presParOf" srcId="{747188E5-7859-4829-8DD6-84A7A64CEEEE}" destId="{9E2E2C8E-570D-48A9-B866-249415A8014B}" srcOrd="3" destOrd="0" presId="urn:microsoft.com/office/officeart/2018/5/layout/IconLeafLabelList"/>
    <dgm:cxn modelId="{3E2C0A5F-B9A5-4443-A830-A287A9520D1E}" type="presParOf" srcId="{24B0F798-4572-412B-92D0-64C25BDDDDEB}" destId="{9C5C2A19-5548-4F8E-B8C5-7421C3966545}" srcOrd="7" destOrd="0" presId="urn:microsoft.com/office/officeart/2018/5/layout/IconLeafLabelList"/>
    <dgm:cxn modelId="{3C075000-595E-433D-B77C-3D838F58B912}" type="presParOf" srcId="{24B0F798-4572-412B-92D0-64C25BDDDDEB}" destId="{B878BE1B-4F02-463F-95D1-728AF5E8D13F}" srcOrd="8" destOrd="0" presId="urn:microsoft.com/office/officeart/2018/5/layout/IconLeafLabelList"/>
    <dgm:cxn modelId="{FB1E6B5E-B20C-4C4A-AC00-548CF6778681}" type="presParOf" srcId="{B878BE1B-4F02-463F-95D1-728AF5E8D13F}" destId="{3288B36B-2B9E-4665-B7B2-E9CBAC4AB207}" srcOrd="0" destOrd="0" presId="urn:microsoft.com/office/officeart/2018/5/layout/IconLeafLabelList"/>
    <dgm:cxn modelId="{ADC7D6A0-A871-4CD1-9A0D-6C56F667D752}" type="presParOf" srcId="{B878BE1B-4F02-463F-95D1-728AF5E8D13F}" destId="{B9F1E197-0DE9-418C-A5D0-263CB7B41E5E}" srcOrd="1" destOrd="0" presId="urn:microsoft.com/office/officeart/2018/5/layout/IconLeafLabelList"/>
    <dgm:cxn modelId="{8FD4C26C-5061-49E8-8CD7-A4F44BF53C15}" type="presParOf" srcId="{B878BE1B-4F02-463F-95D1-728AF5E8D13F}" destId="{BBF131DF-14E3-467B-A8AB-3E9725C580C2}" srcOrd="2" destOrd="0" presId="urn:microsoft.com/office/officeart/2018/5/layout/IconLeafLabelList"/>
    <dgm:cxn modelId="{A6046A9C-4622-4E66-B147-00F7400EA62C}" type="presParOf" srcId="{B878BE1B-4F02-463F-95D1-728AF5E8D13F}" destId="{9F371290-D959-4EAE-BE92-6E25463553E9}" srcOrd="3" destOrd="0" presId="urn:microsoft.com/office/officeart/2018/5/layout/IconLeafLabelList"/>
    <dgm:cxn modelId="{7CDF51F4-136D-46A4-B6AA-9652B91ABF1F}" type="presParOf" srcId="{24B0F798-4572-412B-92D0-64C25BDDDDEB}" destId="{0AD2DA41-1224-4390-B977-3E5BACA3AE28}" srcOrd="9" destOrd="0" presId="urn:microsoft.com/office/officeart/2018/5/layout/IconLeafLabelList"/>
    <dgm:cxn modelId="{EE993D5E-B732-47CE-8D07-C5C6F91C01C2}" type="presParOf" srcId="{24B0F798-4572-412B-92D0-64C25BDDDDEB}" destId="{3B51746A-36CF-497B-B2B4-08782132097F}" srcOrd="10" destOrd="0" presId="urn:microsoft.com/office/officeart/2018/5/layout/IconLeafLabelList"/>
    <dgm:cxn modelId="{7024BFCF-4E45-433F-9061-2446C88D6AA3}" type="presParOf" srcId="{3B51746A-36CF-497B-B2B4-08782132097F}" destId="{488B68CF-E2CE-420E-8CE1-6006DE978A63}" srcOrd="0" destOrd="0" presId="urn:microsoft.com/office/officeart/2018/5/layout/IconLeafLabelList"/>
    <dgm:cxn modelId="{7E9AF528-F8CB-44E9-9E34-9EAB8A7E504E}" type="presParOf" srcId="{3B51746A-36CF-497B-B2B4-08782132097F}" destId="{D456EC6F-FFA9-44CB-B794-E4BCEB1B504E}" srcOrd="1" destOrd="0" presId="urn:microsoft.com/office/officeart/2018/5/layout/IconLeafLabelList"/>
    <dgm:cxn modelId="{69D335BC-0D7B-483F-9DD4-12C212620165}" type="presParOf" srcId="{3B51746A-36CF-497B-B2B4-08782132097F}" destId="{6947CF68-229A-43C7-B90E-81BDAB64B07A}" srcOrd="2" destOrd="0" presId="urn:microsoft.com/office/officeart/2018/5/layout/IconLeafLabelList"/>
    <dgm:cxn modelId="{D19C5D91-75B6-4F72-A803-CAF337900B98}" type="presParOf" srcId="{3B51746A-36CF-497B-B2B4-08782132097F}" destId="{D43AB872-DD48-4FDF-BB27-3349C764C0DD}" srcOrd="3" destOrd="0" presId="urn:microsoft.com/office/officeart/2018/5/layout/IconLeafLabelList"/>
    <dgm:cxn modelId="{AEB22F95-0EFF-4DF6-A7EA-A32F4265AA88}" type="presParOf" srcId="{24B0F798-4572-412B-92D0-64C25BDDDDEB}" destId="{54EA39B4-2D53-4E57-BCA8-BA713D29E582}" srcOrd="11" destOrd="0" presId="urn:microsoft.com/office/officeart/2018/5/layout/IconLeafLabelList"/>
    <dgm:cxn modelId="{035B40DA-7501-4C2A-BB54-1C24171E89BC}" type="presParOf" srcId="{24B0F798-4572-412B-92D0-64C25BDDDDEB}" destId="{C33F6414-4646-4550-8572-C7625B25B6ED}" srcOrd="12" destOrd="0" presId="urn:microsoft.com/office/officeart/2018/5/layout/IconLeafLabelList"/>
    <dgm:cxn modelId="{D59AA6A4-5063-41D5-BCA8-47A284EEA905}" type="presParOf" srcId="{C33F6414-4646-4550-8572-C7625B25B6ED}" destId="{40102B34-FBDC-4E78-A2A0-CA3AF2C352B9}" srcOrd="0" destOrd="0" presId="urn:microsoft.com/office/officeart/2018/5/layout/IconLeafLabelList"/>
    <dgm:cxn modelId="{A0D3FD5C-6868-4A1C-A1FC-CB348A0C59DD}" type="presParOf" srcId="{C33F6414-4646-4550-8572-C7625B25B6ED}" destId="{3F8B6546-2BF9-4C97-BCEE-E5D5318EEA5F}" srcOrd="1" destOrd="0" presId="urn:microsoft.com/office/officeart/2018/5/layout/IconLeafLabelList"/>
    <dgm:cxn modelId="{0E72FE8E-AA6B-4BAA-8197-A8A26CD702A7}" type="presParOf" srcId="{C33F6414-4646-4550-8572-C7625B25B6ED}" destId="{257051EB-5FD6-4F06-A143-D5FF1A57F21E}" srcOrd="2" destOrd="0" presId="urn:microsoft.com/office/officeart/2018/5/layout/IconLeafLabelList"/>
    <dgm:cxn modelId="{2BDE9CC6-1A04-4493-A41F-F7E16996F334}" type="presParOf" srcId="{C33F6414-4646-4550-8572-C7625B25B6ED}" destId="{4E4B3019-317F-43C8-B1A0-E8EF5FDB78B6}" srcOrd="3" destOrd="0" presId="urn:microsoft.com/office/officeart/2018/5/layout/IconLeafLabelList"/>
    <dgm:cxn modelId="{70241B79-8A7F-4AE9-819E-C2F0CDDDB3C0}" type="presParOf" srcId="{24B0F798-4572-412B-92D0-64C25BDDDDEB}" destId="{68E39E95-CA3F-40B1-A7F0-97C2EBC59E23}" srcOrd="13" destOrd="0" presId="urn:microsoft.com/office/officeart/2018/5/layout/IconLeafLabelList"/>
    <dgm:cxn modelId="{E77FBAC3-2858-485A-B1CC-4B2FB5A58654}" type="presParOf" srcId="{24B0F798-4572-412B-92D0-64C25BDDDDEB}" destId="{2A76605C-2713-49BF-A7BA-FBA20081BE9E}" srcOrd="14" destOrd="0" presId="urn:microsoft.com/office/officeart/2018/5/layout/IconLeafLabelList"/>
    <dgm:cxn modelId="{61939CEE-EE1D-46D7-A639-35C1ED1AD68A}" type="presParOf" srcId="{2A76605C-2713-49BF-A7BA-FBA20081BE9E}" destId="{AD26C970-FF0C-4B61-B8C5-D929F2FCF699}" srcOrd="0" destOrd="0" presId="urn:microsoft.com/office/officeart/2018/5/layout/IconLeafLabelList"/>
    <dgm:cxn modelId="{FF722426-F0B5-48BB-9477-F34D381CE14C}" type="presParOf" srcId="{2A76605C-2713-49BF-A7BA-FBA20081BE9E}" destId="{3E10CF6A-3C86-4D2E-84D4-8CBDC07660C6}" srcOrd="1" destOrd="0" presId="urn:microsoft.com/office/officeart/2018/5/layout/IconLeafLabelList"/>
    <dgm:cxn modelId="{39F7EB1D-736F-486B-84EC-733FA24396E5}" type="presParOf" srcId="{2A76605C-2713-49BF-A7BA-FBA20081BE9E}" destId="{29F3A467-A161-4EBF-A517-84937789C14E}" srcOrd="2" destOrd="0" presId="urn:microsoft.com/office/officeart/2018/5/layout/IconLeafLabelList"/>
    <dgm:cxn modelId="{04641A46-BA24-4AAC-99C3-DD2FA88C6CF7}" type="presParOf" srcId="{2A76605C-2713-49BF-A7BA-FBA20081BE9E}" destId="{BB049573-A523-4C72-BA26-F9874A4F785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233EE-712D-4997-8869-CF4667FA67E9}">
      <dsp:nvSpPr>
        <dsp:cNvPr id="0" name=""/>
        <dsp:cNvSpPr/>
      </dsp:nvSpPr>
      <dsp:spPr>
        <a:xfrm>
          <a:off x="0" y="237334"/>
          <a:ext cx="5122606" cy="76576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•HR is regarded as the central pillar of an organization’s competitive advantage </a:t>
          </a:r>
          <a:endParaRPr lang="en-US" sz="1400" kern="1200"/>
        </a:p>
      </dsp:txBody>
      <dsp:txXfrm>
        <a:off x="37382" y="274716"/>
        <a:ext cx="5047842" cy="691000"/>
      </dsp:txXfrm>
    </dsp:sp>
    <dsp:sp modelId="{76D8DDD8-C686-4A70-A0D6-E8F7486BFECB}">
      <dsp:nvSpPr>
        <dsp:cNvPr id="0" name=""/>
        <dsp:cNvSpPr/>
      </dsp:nvSpPr>
      <dsp:spPr>
        <a:xfrm>
          <a:off x="0" y="1043419"/>
          <a:ext cx="5122606" cy="765764"/>
        </a:xfrm>
        <a:prstGeom prst="roundRect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•It facilitates collaboration and coordination between an organization’s different components </a:t>
          </a:r>
          <a:endParaRPr lang="en-US" sz="1400" kern="1200"/>
        </a:p>
      </dsp:txBody>
      <dsp:txXfrm>
        <a:off x="37382" y="1080801"/>
        <a:ext cx="5047842" cy="691000"/>
      </dsp:txXfrm>
    </dsp:sp>
    <dsp:sp modelId="{9D504EBF-10E5-4A43-A77D-7FD792BB1771}">
      <dsp:nvSpPr>
        <dsp:cNvPr id="0" name=""/>
        <dsp:cNvSpPr/>
      </dsp:nvSpPr>
      <dsp:spPr>
        <a:xfrm>
          <a:off x="0" y="1849504"/>
          <a:ext cx="5122606" cy="765764"/>
        </a:xfrm>
        <a:prstGeom prst="roundRect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•Sustainable HRM practices make it possible to achieve financial, social and environmental objectives of an organization’s internal and external stakeholders </a:t>
          </a:r>
          <a:endParaRPr lang="en-US" sz="1400" kern="1200"/>
        </a:p>
      </dsp:txBody>
      <dsp:txXfrm>
        <a:off x="37382" y="1886886"/>
        <a:ext cx="5047842" cy="691000"/>
      </dsp:txXfrm>
    </dsp:sp>
    <dsp:sp modelId="{FE3F3D10-1AC2-4CC9-8DFA-B5DBC7CC443A}">
      <dsp:nvSpPr>
        <dsp:cNvPr id="0" name=""/>
        <dsp:cNvSpPr/>
      </dsp:nvSpPr>
      <dsp:spPr>
        <a:xfrm>
          <a:off x="0" y="2655589"/>
          <a:ext cx="5122606" cy="765764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•HR strategies are essential factors for organizational success</a:t>
          </a:r>
          <a:endParaRPr lang="en-US" sz="1400" kern="1200"/>
        </a:p>
      </dsp:txBody>
      <dsp:txXfrm>
        <a:off x="37382" y="2692971"/>
        <a:ext cx="5047842" cy="691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2389A-5DDD-4468-9E3B-B41476C8E575}">
      <dsp:nvSpPr>
        <dsp:cNvPr id="0" name=""/>
        <dsp:cNvSpPr/>
      </dsp:nvSpPr>
      <dsp:spPr>
        <a:xfrm>
          <a:off x="0" y="0"/>
          <a:ext cx="2938860" cy="4056434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5" tIns="330200" rIns="2291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Finding and employment of highly qualified and well-educated employees </a:t>
          </a:r>
          <a:endParaRPr lang="en-US" sz="2100" kern="1200"/>
        </a:p>
      </dsp:txBody>
      <dsp:txXfrm>
        <a:off x="0" y="1541444"/>
        <a:ext cx="2938860" cy="2433860"/>
      </dsp:txXfrm>
    </dsp:sp>
    <dsp:sp modelId="{832FF8AF-9FC2-47FF-9CF5-61D7BB30B533}">
      <dsp:nvSpPr>
        <dsp:cNvPr id="0" name=""/>
        <dsp:cNvSpPr/>
      </dsp:nvSpPr>
      <dsp:spPr>
        <a:xfrm>
          <a:off x="860964" y="405643"/>
          <a:ext cx="1216930" cy="12169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877" tIns="12700" rIns="9487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39179" y="583858"/>
        <a:ext cx="860500" cy="860500"/>
      </dsp:txXfrm>
    </dsp:sp>
    <dsp:sp modelId="{B30708BC-7252-48A1-954E-896851106D5B}">
      <dsp:nvSpPr>
        <dsp:cNvPr id="0" name=""/>
        <dsp:cNvSpPr/>
      </dsp:nvSpPr>
      <dsp:spPr>
        <a:xfrm>
          <a:off x="0" y="4056362"/>
          <a:ext cx="2938860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BD790-757B-42D4-9D36-DB58607B3B08}">
      <dsp:nvSpPr>
        <dsp:cNvPr id="0" name=""/>
        <dsp:cNvSpPr/>
      </dsp:nvSpPr>
      <dsp:spPr>
        <a:xfrm>
          <a:off x="3232746" y="0"/>
          <a:ext cx="2938860" cy="4056434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5" tIns="330200" rIns="2291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Improving the quality and efficiency of the production process </a:t>
          </a:r>
          <a:endParaRPr lang="en-US" sz="2100" kern="1200"/>
        </a:p>
      </dsp:txBody>
      <dsp:txXfrm>
        <a:off x="3232746" y="1541444"/>
        <a:ext cx="2938860" cy="2433860"/>
      </dsp:txXfrm>
    </dsp:sp>
    <dsp:sp modelId="{76D17CD5-E894-4BE2-846A-3C846D08AE29}">
      <dsp:nvSpPr>
        <dsp:cNvPr id="0" name=""/>
        <dsp:cNvSpPr/>
      </dsp:nvSpPr>
      <dsp:spPr>
        <a:xfrm>
          <a:off x="4093710" y="405643"/>
          <a:ext cx="1216930" cy="12169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877" tIns="12700" rIns="9487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271925" y="583858"/>
        <a:ext cx="860500" cy="860500"/>
      </dsp:txXfrm>
    </dsp:sp>
    <dsp:sp modelId="{530966FA-0794-4D44-9A91-D823CCDE64FD}">
      <dsp:nvSpPr>
        <dsp:cNvPr id="0" name=""/>
        <dsp:cNvSpPr/>
      </dsp:nvSpPr>
      <dsp:spPr>
        <a:xfrm>
          <a:off x="3232746" y="4056362"/>
          <a:ext cx="2938860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CD937-7CE7-47A7-A414-5B9ADAE343E3}">
      <dsp:nvSpPr>
        <dsp:cNvPr id="0" name=""/>
        <dsp:cNvSpPr/>
      </dsp:nvSpPr>
      <dsp:spPr>
        <a:xfrm>
          <a:off x="6465492" y="0"/>
          <a:ext cx="2938860" cy="4056434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5" tIns="330200" rIns="2291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Gaining more profit and development of the company </a:t>
          </a:r>
          <a:endParaRPr lang="en-US" sz="2100" kern="1200"/>
        </a:p>
      </dsp:txBody>
      <dsp:txXfrm>
        <a:off x="6465492" y="1541444"/>
        <a:ext cx="2938860" cy="2433860"/>
      </dsp:txXfrm>
    </dsp:sp>
    <dsp:sp modelId="{2B2F76BD-1B75-4C8F-A39D-D6CB30298356}">
      <dsp:nvSpPr>
        <dsp:cNvPr id="0" name=""/>
        <dsp:cNvSpPr/>
      </dsp:nvSpPr>
      <dsp:spPr>
        <a:xfrm>
          <a:off x="7326456" y="405643"/>
          <a:ext cx="1216930" cy="12169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877" tIns="12700" rIns="9487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504671" y="583858"/>
        <a:ext cx="860500" cy="860500"/>
      </dsp:txXfrm>
    </dsp:sp>
    <dsp:sp modelId="{ABE736FF-B417-48B5-A9D8-C77800B7E975}">
      <dsp:nvSpPr>
        <dsp:cNvPr id="0" name=""/>
        <dsp:cNvSpPr/>
      </dsp:nvSpPr>
      <dsp:spPr>
        <a:xfrm>
          <a:off x="6465492" y="4056362"/>
          <a:ext cx="2938860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662BC-FE0E-4FDA-B631-F01861F94CCF}">
      <dsp:nvSpPr>
        <dsp:cNvPr id="0" name=""/>
        <dsp:cNvSpPr/>
      </dsp:nvSpPr>
      <dsp:spPr>
        <a:xfrm>
          <a:off x="1394" y="550"/>
          <a:ext cx="562865" cy="56286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D3ECD-37DF-4984-8A39-5D894E6F342B}">
      <dsp:nvSpPr>
        <dsp:cNvPr id="0" name=""/>
        <dsp:cNvSpPr/>
      </dsp:nvSpPr>
      <dsp:spPr>
        <a:xfrm>
          <a:off x="119596" y="118752"/>
          <a:ext cx="326462" cy="3264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23DE9-62D5-43E7-9B3F-A63995FCCF97}">
      <dsp:nvSpPr>
        <dsp:cNvPr id="0" name=""/>
        <dsp:cNvSpPr/>
      </dsp:nvSpPr>
      <dsp:spPr>
        <a:xfrm>
          <a:off x="684874" y="550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•Recruitment is the process of searching for prospective employees and stimulating them to apply for jobs in the organization</a:t>
          </a:r>
          <a:endParaRPr lang="en-US" sz="1100" kern="1200"/>
        </a:p>
      </dsp:txBody>
      <dsp:txXfrm>
        <a:off x="684874" y="550"/>
        <a:ext cx="1326754" cy="562865"/>
      </dsp:txXfrm>
    </dsp:sp>
    <dsp:sp modelId="{FAB2ADFF-03CF-4F2E-B278-342AECAF8FCC}">
      <dsp:nvSpPr>
        <dsp:cNvPr id="0" name=""/>
        <dsp:cNvSpPr/>
      </dsp:nvSpPr>
      <dsp:spPr>
        <a:xfrm>
          <a:off x="2242806" y="550"/>
          <a:ext cx="562865" cy="562865"/>
        </a:xfrm>
        <a:prstGeom prst="ellipse">
          <a:avLst/>
        </a:prstGeom>
        <a:solidFill>
          <a:schemeClr val="accent5">
            <a:hueOff val="891034"/>
            <a:satOff val="-573"/>
            <a:lumOff val="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81BEDA-A22B-465C-9BA8-99D3BBFCF334}">
      <dsp:nvSpPr>
        <dsp:cNvPr id="0" name=""/>
        <dsp:cNvSpPr/>
      </dsp:nvSpPr>
      <dsp:spPr>
        <a:xfrm>
          <a:off x="2361008" y="118752"/>
          <a:ext cx="326462" cy="3264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D5839-29C7-4F31-8AEA-D9E6ECA45F4B}">
      <dsp:nvSpPr>
        <dsp:cNvPr id="0" name=""/>
        <dsp:cNvSpPr/>
      </dsp:nvSpPr>
      <dsp:spPr>
        <a:xfrm>
          <a:off x="2926286" y="550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•Process of recruitment:</a:t>
          </a:r>
          <a:endParaRPr lang="en-US" sz="1100" kern="1200"/>
        </a:p>
      </dsp:txBody>
      <dsp:txXfrm>
        <a:off x="2926286" y="550"/>
        <a:ext cx="1326754" cy="562865"/>
      </dsp:txXfrm>
    </dsp:sp>
    <dsp:sp modelId="{0DEBCA52-E69F-4E5E-8444-161F1EF8783C}">
      <dsp:nvSpPr>
        <dsp:cNvPr id="0" name=""/>
        <dsp:cNvSpPr/>
      </dsp:nvSpPr>
      <dsp:spPr>
        <a:xfrm>
          <a:off x="4484217" y="550"/>
          <a:ext cx="562865" cy="562865"/>
        </a:xfrm>
        <a:prstGeom prst="ellipse">
          <a:avLst/>
        </a:prstGeom>
        <a:solidFill>
          <a:schemeClr val="accent5">
            <a:hueOff val="1782068"/>
            <a:satOff val="-1147"/>
            <a:lumOff val="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BAB13-A7BB-4424-8A5C-89AE832C4DC3}">
      <dsp:nvSpPr>
        <dsp:cNvPr id="0" name=""/>
        <dsp:cNvSpPr/>
      </dsp:nvSpPr>
      <dsp:spPr>
        <a:xfrm>
          <a:off x="4602419" y="118752"/>
          <a:ext cx="326462" cy="3264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461F6-BE02-46ED-91C7-BA66D67E0AD6}">
      <dsp:nvSpPr>
        <dsp:cNvPr id="0" name=""/>
        <dsp:cNvSpPr/>
      </dsp:nvSpPr>
      <dsp:spPr>
        <a:xfrm>
          <a:off x="5167697" y="550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decide how many people you need</a:t>
          </a:r>
          <a:endParaRPr lang="en-US" sz="1100" kern="1200"/>
        </a:p>
      </dsp:txBody>
      <dsp:txXfrm>
        <a:off x="5167697" y="550"/>
        <a:ext cx="1326754" cy="562865"/>
      </dsp:txXfrm>
    </dsp:sp>
    <dsp:sp modelId="{5C11E290-22DD-4879-938C-5FB40DB0E6D2}">
      <dsp:nvSpPr>
        <dsp:cNvPr id="0" name=""/>
        <dsp:cNvSpPr/>
      </dsp:nvSpPr>
      <dsp:spPr>
        <a:xfrm>
          <a:off x="1394" y="954495"/>
          <a:ext cx="562865" cy="562865"/>
        </a:xfrm>
        <a:prstGeom prst="ellipse">
          <a:avLst/>
        </a:prstGeom>
        <a:solidFill>
          <a:schemeClr val="accent5">
            <a:hueOff val="2673102"/>
            <a:satOff val="-1720"/>
            <a:lumOff val="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EE90E-5683-4338-BB02-A803C3E79CDB}">
      <dsp:nvSpPr>
        <dsp:cNvPr id="0" name=""/>
        <dsp:cNvSpPr/>
      </dsp:nvSpPr>
      <dsp:spPr>
        <a:xfrm>
          <a:off x="119596" y="1072697"/>
          <a:ext cx="326462" cy="3264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0BA5C-25F7-4052-B1A5-A65ECA19175D}">
      <dsp:nvSpPr>
        <dsp:cNvPr id="0" name=""/>
        <dsp:cNvSpPr/>
      </dsp:nvSpPr>
      <dsp:spPr>
        <a:xfrm>
          <a:off x="684874" y="954495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analyzing the job</a:t>
          </a:r>
          <a:endParaRPr lang="en-US" sz="1100" kern="1200"/>
        </a:p>
      </dsp:txBody>
      <dsp:txXfrm>
        <a:off x="684874" y="954495"/>
        <a:ext cx="1326754" cy="562865"/>
      </dsp:txXfrm>
    </dsp:sp>
    <dsp:sp modelId="{457D5EF2-F1C7-4A67-BEC8-E5FF17CF4620}">
      <dsp:nvSpPr>
        <dsp:cNvPr id="0" name=""/>
        <dsp:cNvSpPr/>
      </dsp:nvSpPr>
      <dsp:spPr>
        <a:xfrm>
          <a:off x="2242806" y="954495"/>
          <a:ext cx="562865" cy="562865"/>
        </a:xfrm>
        <a:prstGeom prst="ellipse">
          <a:avLst/>
        </a:prstGeom>
        <a:solidFill>
          <a:schemeClr val="accent5">
            <a:hueOff val="3564136"/>
            <a:satOff val="-2293"/>
            <a:lumOff val="156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C40FB-0F22-481F-9018-BECFD728936D}">
      <dsp:nvSpPr>
        <dsp:cNvPr id="0" name=""/>
        <dsp:cNvSpPr/>
      </dsp:nvSpPr>
      <dsp:spPr>
        <a:xfrm>
          <a:off x="2361008" y="1072697"/>
          <a:ext cx="326462" cy="3264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DB755-9C75-45ED-AEBF-8D8743C8061B}">
      <dsp:nvSpPr>
        <dsp:cNvPr id="0" name=""/>
        <dsp:cNvSpPr/>
      </dsp:nvSpPr>
      <dsp:spPr>
        <a:xfrm>
          <a:off x="2926285" y="954495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drafting a job description</a:t>
          </a:r>
          <a:endParaRPr lang="en-US" sz="1100" kern="1200"/>
        </a:p>
      </dsp:txBody>
      <dsp:txXfrm>
        <a:off x="2926285" y="954495"/>
        <a:ext cx="1326754" cy="562865"/>
      </dsp:txXfrm>
    </dsp:sp>
    <dsp:sp modelId="{43701E18-3C39-4EE2-A2E0-5F44E035B6EF}">
      <dsp:nvSpPr>
        <dsp:cNvPr id="0" name=""/>
        <dsp:cNvSpPr/>
      </dsp:nvSpPr>
      <dsp:spPr>
        <a:xfrm>
          <a:off x="4484217" y="954495"/>
          <a:ext cx="562865" cy="562865"/>
        </a:xfrm>
        <a:prstGeom prst="ellipse">
          <a:avLst/>
        </a:prstGeom>
        <a:solidFill>
          <a:schemeClr val="accent5">
            <a:hueOff val="4455170"/>
            <a:satOff val="-2866"/>
            <a:lumOff val="1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3AA3B-1231-439A-99F1-422822F813ED}">
      <dsp:nvSpPr>
        <dsp:cNvPr id="0" name=""/>
        <dsp:cNvSpPr/>
      </dsp:nvSpPr>
      <dsp:spPr>
        <a:xfrm>
          <a:off x="4602419" y="1072697"/>
          <a:ext cx="326462" cy="32646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25D17-60B4-49A3-BB37-62D4990EA9B0}">
      <dsp:nvSpPr>
        <dsp:cNvPr id="0" name=""/>
        <dsp:cNvSpPr/>
      </dsp:nvSpPr>
      <dsp:spPr>
        <a:xfrm>
          <a:off x="5167697" y="954495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drawing of employee specification</a:t>
          </a:r>
          <a:endParaRPr lang="en-US" sz="1100" kern="1200"/>
        </a:p>
      </dsp:txBody>
      <dsp:txXfrm>
        <a:off x="5167697" y="954495"/>
        <a:ext cx="1326754" cy="562865"/>
      </dsp:txXfrm>
    </dsp:sp>
    <dsp:sp modelId="{77054E78-6BBB-48FB-B622-0596AA1B8617}">
      <dsp:nvSpPr>
        <dsp:cNvPr id="0" name=""/>
        <dsp:cNvSpPr/>
      </dsp:nvSpPr>
      <dsp:spPr>
        <a:xfrm>
          <a:off x="1394" y="1908440"/>
          <a:ext cx="562865" cy="562865"/>
        </a:xfrm>
        <a:prstGeom prst="ellipse">
          <a:avLst/>
        </a:prstGeom>
        <a:solidFill>
          <a:schemeClr val="accent5">
            <a:hueOff val="5346204"/>
            <a:satOff val="-3440"/>
            <a:lumOff val="23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2CCA7-0D6E-46E1-8BCE-84468A877DB2}">
      <dsp:nvSpPr>
        <dsp:cNvPr id="0" name=""/>
        <dsp:cNvSpPr/>
      </dsp:nvSpPr>
      <dsp:spPr>
        <a:xfrm>
          <a:off x="119596" y="2026642"/>
          <a:ext cx="326462" cy="32646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5B0FF-7554-44BB-B75D-85B08D25BE4B}">
      <dsp:nvSpPr>
        <dsp:cNvPr id="0" name=""/>
        <dsp:cNvSpPr/>
      </dsp:nvSpPr>
      <dsp:spPr>
        <a:xfrm>
          <a:off x="684874" y="1908440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evaluating future need</a:t>
          </a:r>
          <a:endParaRPr lang="en-US" sz="1100" kern="1200"/>
        </a:p>
      </dsp:txBody>
      <dsp:txXfrm>
        <a:off x="684874" y="1908440"/>
        <a:ext cx="1326754" cy="562865"/>
      </dsp:txXfrm>
    </dsp:sp>
    <dsp:sp modelId="{57729F2C-B231-46FD-90A6-D860C530B40B}">
      <dsp:nvSpPr>
        <dsp:cNvPr id="0" name=""/>
        <dsp:cNvSpPr/>
      </dsp:nvSpPr>
      <dsp:spPr>
        <a:xfrm>
          <a:off x="2242806" y="1908440"/>
          <a:ext cx="562865" cy="562865"/>
        </a:xfrm>
        <a:prstGeom prst="ellipse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E8B602-F914-485E-9730-F7C9A2C83F9C}">
      <dsp:nvSpPr>
        <dsp:cNvPr id="0" name=""/>
        <dsp:cNvSpPr/>
      </dsp:nvSpPr>
      <dsp:spPr>
        <a:xfrm>
          <a:off x="2361008" y="2026642"/>
          <a:ext cx="326462" cy="32646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1DD48-8BCF-4720-AA75-B2C39CB97289}">
      <dsp:nvSpPr>
        <dsp:cNvPr id="0" name=""/>
        <dsp:cNvSpPr/>
      </dsp:nvSpPr>
      <dsp:spPr>
        <a:xfrm>
          <a:off x="2926286" y="1908440"/>
          <a:ext cx="1326754" cy="56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finding sources of recruitment </a:t>
          </a:r>
          <a:endParaRPr lang="en-US" sz="1100" kern="1200"/>
        </a:p>
      </dsp:txBody>
      <dsp:txXfrm>
        <a:off x="2926286" y="1908440"/>
        <a:ext cx="1326754" cy="5628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D4B323-018D-4BB1-B7A8-622A82D4F24F}">
      <dsp:nvSpPr>
        <dsp:cNvPr id="0" name=""/>
        <dsp:cNvSpPr/>
      </dsp:nvSpPr>
      <dsp:spPr>
        <a:xfrm>
          <a:off x="235102" y="1698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2453D-3A1F-4DDD-A0DF-2626A63698DD}">
      <dsp:nvSpPr>
        <dsp:cNvPr id="0" name=""/>
        <dsp:cNvSpPr/>
      </dsp:nvSpPr>
      <dsp:spPr>
        <a:xfrm>
          <a:off x="390493" y="157088"/>
          <a:ext cx="418359" cy="418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4EBC1-4B8E-42F2-B2E8-C845373EA0FD}">
      <dsp:nvSpPr>
        <dsp:cNvPr id="0" name=""/>
        <dsp:cNvSpPr/>
      </dsp:nvSpPr>
      <dsp:spPr>
        <a:xfrm>
          <a:off x="2016" y="957948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•Selection is the process of carefully screening the candidates to choose the most suitable person for the job vacancies to be filled</a:t>
          </a:r>
          <a:endParaRPr lang="en-US" sz="1100" kern="1200"/>
        </a:p>
      </dsp:txBody>
      <dsp:txXfrm>
        <a:off x="2016" y="957948"/>
        <a:ext cx="1195312" cy="776953"/>
      </dsp:txXfrm>
    </dsp:sp>
    <dsp:sp modelId="{7FABDD9B-939B-4CA9-A289-979E43BF00AA}">
      <dsp:nvSpPr>
        <dsp:cNvPr id="0" name=""/>
        <dsp:cNvSpPr/>
      </dsp:nvSpPr>
      <dsp:spPr>
        <a:xfrm>
          <a:off x="1639595" y="1698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EA8BB-AE6A-4E0E-BDDE-D6FAD1FC0A73}">
      <dsp:nvSpPr>
        <dsp:cNvPr id="0" name=""/>
        <dsp:cNvSpPr/>
      </dsp:nvSpPr>
      <dsp:spPr>
        <a:xfrm>
          <a:off x="1794985" y="157088"/>
          <a:ext cx="418359" cy="418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5AFA49-13F9-4B10-ADDB-ED5983553535}">
      <dsp:nvSpPr>
        <dsp:cNvPr id="0" name=""/>
        <dsp:cNvSpPr/>
      </dsp:nvSpPr>
      <dsp:spPr>
        <a:xfrm>
          <a:off x="1406509" y="957948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•Steps in the selection process: </a:t>
          </a:r>
          <a:endParaRPr lang="en-US" sz="1100" kern="1200"/>
        </a:p>
      </dsp:txBody>
      <dsp:txXfrm>
        <a:off x="1406509" y="957948"/>
        <a:ext cx="1195312" cy="776953"/>
      </dsp:txXfrm>
    </dsp:sp>
    <dsp:sp modelId="{759D94B9-6CC6-44A2-A777-B1D8965DD209}">
      <dsp:nvSpPr>
        <dsp:cNvPr id="0" name=""/>
        <dsp:cNvSpPr/>
      </dsp:nvSpPr>
      <dsp:spPr>
        <a:xfrm>
          <a:off x="3044087" y="1698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A8908-3C2A-4904-98B6-356C5141622A}">
      <dsp:nvSpPr>
        <dsp:cNvPr id="0" name=""/>
        <dsp:cNvSpPr/>
      </dsp:nvSpPr>
      <dsp:spPr>
        <a:xfrm>
          <a:off x="3199477" y="157088"/>
          <a:ext cx="418359" cy="418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3F258-5216-477F-AD26-FB96ED784886}">
      <dsp:nvSpPr>
        <dsp:cNvPr id="0" name=""/>
        <dsp:cNvSpPr/>
      </dsp:nvSpPr>
      <dsp:spPr>
        <a:xfrm>
          <a:off x="2811001" y="957948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Preliminary screening</a:t>
          </a:r>
          <a:endParaRPr lang="en-US" sz="1100" kern="1200"/>
        </a:p>
      </dsp:txBody>
      <dsp:txXfrm>
        <a:off x="2811001" y="957948"/>
        <a:ext cx="1195312" cy="776953"/>
      </dsp:txXfrm>
    </dsp:sp>
    <dsp:sp modelId="{ACEBCBAD-7812-4ED4-9A97-7BF964D7FE54}">
      <dsp:nvSpPr>
        <dsp:cNvPr id="0" name=""/>
        <dsp:cNvSpPr/>
      </dsp:nvSpPr>
      <dsp:spPr>
        <a:xfrm>
          <a:off x="4448579" y="1698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B44DE1-F60C-4B5C-8458-6A042A8FAB92}">
      <dsp:nvSpPr>
        <dsp:cNvPr id="0" name=""/>
        <dsp:cNvSpPr/>
      </dsp:nvSpPr>
      <dsp:spPr>
        <a:xfrm>
          <a:off x="4603970" y="157088"/>
          <a:ext cx="418359" cy="418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E2C8E-570D-48A9-B866-249415A8014B}">
      <dsp:nvSpPr>
        <dsp:cNvPr id="0" name=""/>
        <dsp:cNvSpPr/>
      </dsp:nvSpPr>
      <dsp:spPr>
        <a:xfrm>
          <a:off x="4215493" y="957948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Application blank</a:t>
          </a:r>
          <a:endParaRPr lang="en-US" sz="1100" kern="1200"/>
        </a:p>
      </dsp:txBody>
      <dsp:txXfrm>
        <a:off x="4215493" y="957948"/>
        <a:ext cx="1195312" cy="776953"/>
      </dsp:txXfrm>
    </dsp:sp>
    <dsp:sp modelId="{3288B36B-2B9E-4665-B7B2-E9CBAC4AB207}">
      <dsp:nvSpPr>
        <dsp:cNvPr id="0" name=""/>
        <dsp:cNvSpPr/>
      </dsp:nvSpPr>
      <dsp:spPr>
        <a:xfrm>
          <a:off x="5853071" y="1698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1E197-0DE9-418C-A5D0-263CB7B41E5E}">
      <dsp:nvSpPr>
        <dsp:cNvPr id="0" name=""/>
        <dsp:cNvSpPr/>
      </dsp:nvSpPr>
      <dsp:spPr>
        <a:xfrm>
          <a:off x="6008462" y="157088"/>
          <a:ext cx="418359" cy="4183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71290-D959-4EAE-BE92-6E25463553E9}">
      <dsp:nvSpPr>
        <dsp:cNvPr id="0" name=""/>
        <dsp:cNvSpPr/>
      </dsp:nvSpPr>
      <dsp:spPr>
        <a:xfrm>
          <a:off x="5619985" y="957948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Employment tests </a:t>
          </a:r>
          <a:endParaRPr lang="en-US" sz="1100" kern="1200"/>
        </a:p>
      </dsp:txBody>
      <dsp:txXfrm>
        <a:off x="5619985" y="957948"/>
        <a:ext cx="1195312" cy="776953"/>
      </dsp:txXfrm>
    </dsp:sp>
    <dsp:sp modelId="{488B68CF-E2CE-420E-8CE1-6006DE978A63}">
      <dsp:nvSpPr>
        <dsp:cNvPr id="0" name=""/>
        <dsp:cNvSpPr/>
      </dsp:nvSpPr>
      <dsp:spPr>
        <a:xfrm>
          <a:off x="1639595" y="2033729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6EC6F-FFA9-44CB-B794-E4BCEB1B504E}">
      <dsp:nvSpPr>
        <dsp:cNvPr id="0" name=""/>
        <dsp:cNvSpPr/>
      </dsp:nvSpPr>
      <dsp:spPr>
        <a:xfrm>
          <a:off x="1794985" y="2189120"/>
          <a:ext cx="418359" cy="41835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AB872-DD48-4FDF-BB27-3349C764C0DD}">
      <dsp:nvSpPr>
        <dsp:cNvPr id="0" name=""/>
        <dsp:cNvSpPr/>
      </dsp:nvSpPr>
      <dsp:spPr>
        <a:xfrm>
          <a:off x="1406509" y="2989979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Selection interview </a:t>
          </a:r>
          <a:endParaRPr lang="en-US" sz="1100" kern="1200"/>
        </a:p>
      </dsp:txBody>
      <dsp:txXfrm>
        <a:off x="1406509" y="2989979"/>
        <a:ext cx="1195312" cy="776953"/>
      </dsp:txXfrm>
    </dsp:sp>
    <dsp:sp modelId="{40102B34-FBDC-4E78-A2A0-CA3AF2C352B9}">
      <dsp:nvSpPr>
        <dsp:cNvPr id="0" name=""/>
        <dsp:cNvSpPr/>
      </dsp:nvSpPr>
      <dsp:spPr>
        <a:xfrm>
          <a:off x="3044087" y="2033729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B6546-2BF9-4C97-BCEE-E5D5318EEA5F}">
      <dsp:nvSpPr>
        <dsp:cNvPr id="0" name=""/>
        <dsp:cNvSpPr/>
      </dsp:nvSpPr>
      <dsp:spPr>
        <a:xfrm>
          <a:off x="3199477" y="2189120"/>
          <a:ext cx="418359" cy="41835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B3019-317F-43C8-B1A0-E8EF5FDB78B6}">
      <dsp:nvSpPr>
        <dsp:cNvPr id="0" name=""/>
        <dsp:cNvSpPr/>
      </dsp:nvSpPr>
      <dsp:spPr>
        <a:xfrm>
          <a:off x="2811001" y="2989979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Checking references</a:t>
          </a:r>
          <a:endParaRPr lang="en-US" sz="1100" kern="1200"/>
        </a:p>
      </dsp:txBody>
      <dsp:txXfrm>
        <a:off x="2811001" y="2989979"/>
        <a:ext cx="1195312" cy="776953"/>
      </dsp:txXfrm>
    </dsp:sp>
    <dsp:sp modelId="{AD26C970-FF0C-4B61-B8C5-D929F2FCF699}">
      <dsp:nvSpPr>
        <dsp:cNvPr id="0" name=""/>
        <dsp:cNvSpPr/>
      </dsp:nvSpPr>
      <dsp:spPr>
        <a:xfrm>
          <a:off x="4448579" y="2033729"/>
          <a:ext cx="729140" cy="729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10CF6A-3C86-4D2E-84D4-8CBDC07660C6}">
      <dsp:nvSpPr>
        <dsp:cNvPr id="0" name=""/>
        <dsp:cNvSpPr/>
      </dsp:nvSpPr>
      <dsp:spPr>
        <a:xfrm>
          <a:off x="4603970" y="2189120"/>
          <a:ext cx="418359" cy="41835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49573-A523-4C72-BA26-F9874A4F7850}">
      <dsp:nvSpPr>
        <dsp:cNvPr id="0" name=""/>
        <dsp:cNvSpPr/>
      </dsp:nvSpPr>
      <dsp:spPr>
        <a:xfrm>
          <a:off x="4215493" y="2989979"/>
          <a:ext cx="1195312" cy="77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Final approval </a:t>
          </a:r>
          <a:endParaRPr lang="en-US" sz="1100" kern="1200"/>
        </a:p>
      </dsp:txBody>
      <dsp:txXfrm>
        <a:off x="4215493" y="2989979"/>
        <a:ext cx="1195312" cy="776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742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88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97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430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80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350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502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865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413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392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323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85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600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509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605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472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671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1827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900" r:id="rId12"/>
    <p:sldLayoutId id="2147483901" r:id="rId13"/>
    <p:sldLayoutId id="2147483902" r:id="rId14"/>
    <p:sldLayoutId id="2147483903" r:id="rId15"/>
    <p:sldLayoutId id="2147483904" r:id="rId16"/>
    <p:sldLayoutId id="214748390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AFFF0AE-7592-5815-0D67-A10B0B670D3E}"/>
              </a:ext>
            </a:extLst>
          </p:cNvPr>
          <p:cNvSpPr txBox="1"/>
          <p:nvPr/>
        </p:nvSpPr>
        <p:spPr>
          <a:xfrm>
            <a:off x="5022057" y="747712"/>
            <a:ext cx="364807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/>
              <a:t>PRESENTATION</a:t>
            </a:r>
          </a:p>
        </p:txBody>
      </p:sp>
      <p:pic>
        <p:nvPicPr>
          <p:cNvPr id="10" name="Picture 10" descr="Logo&#10;&#10;Description automatically generated">
            <a:extLst>
              <a:ext uri="{FF2B5EF4-FFF2-40B4-BE49-F238E27FC236}">
                <a16:creationId xmlns:a16="http://schemas.microsoft.com/office/drawing/2014/main" id="{A5994791-7483-D6A6-695B-396D9CC7BA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6546" y="1126297"/>
            <a:ext cx="3719512" cy="293131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7FC69D7-FA4B-04A9-38A4-17135FF10B6B}"/>
              </a:ext>
            </a:extLst>
          </p:cNvPr>
          <p:cNvSpPr txBox="1"/>
          <p:nvPr/>
        </p:nvSpPr>
        <p:spPr>
          <a:xfrm>
            <a:off x="1021724" y="2341809"/>
            <a:ext cx="935435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Name: Anca-Diana Gog</a:t>
            </a:r>
            <a:endParaRPr lang="en-US"/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Module name: Managing People </a:t>
            </a: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Lecturer: Efua Adams </a:t>
            </a: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Title of the assignment: The Role of H.R. Professional in the Current Business Environment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5145B-DCFF-4960-FD39-C83CACB96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The Historical Background of HRM</a:t>
            </a:r>
            <a:endParaRPr lang="en-US">
              <a:solidFill>
                <a:srgbClr val="EBEBEB"/>
              </a:solidFill>
            </a:endParaRPr>
          </a:p>
        </p:txBody>
      </p:sp>
      <p:sp useBgFill="1">
        <p:nvSpPr>
          <p:cNvPr id="13" name="Freeform: Shape 17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44205C-0E29-CCB6-E945-06A23D801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j-lt"/>
                <a:cs typeface="+mj-lt"/>
              </a:rPr>
              <a:t>HRM term is relatively new</a:t>
            </a:r>
            <a:endParaRPr lang="en-GB" sz="1900"/>
          </a:p>
          <a:p>
            <a:pPr>
              <a:buClr>
                <a:srgbClr val="8AD0D6"/>
              </a:buClr>
            </a:pPr>
            <a:r>
              <a:rPr lang="en-GB" sz="1900">
                <a:ea typeface="+mj-lt"/>
                <a:cs typeface="+mj-lt"/>
              </a:rPr>
              <a:t>Industrial welfare was the first form of HRM</a:t>
            </a:r>
            <a:endParaRPr lang="en-GB" sz="1900"/>
          </a:p>
          <a:p>
            <a:pPr>
              <a:buClr>
                <a:srgbClr val="8AD0D6"/>
              </a:buClr>
            </a:pPr>
            <a:r>
              <a:rPr lang="en-GB" sz="1900">
                <a:ea typeface="+mj-lt"/>
                <a:cs typeface="+mj-lt"/>
              </a:rPr>
              <a:t>Personnel management became a clearly defined field in the 1920s and it consisted in a few technical aspects such as hiring, evaluating, training and compensating employees</a:t>
            </a:r>
            <a:endParaRPr lang="en-GB" sz="1900"/>
          </a:p>
          <a:p>
            <a:pPr>
              <a:buClr>
                <a:srgbClr val="8AD0D6"/>
              </a:buClr>
            </a:pPr>
            <a:r>
              <a:rPr lang="en-GB" sz="1900">
                <a:ea typeface="+mj-lt"/>
                <a:cs typeface="+mj-lt"/>
              </a:rPr>
              <a:t>HRM appeared in the 1970s as the result of globalization, deregulation and rapid technological change</a:t>
            </a:r>
            <a:endParaRPr lang="en-GB" sz="1900"/>
          </a:p>
          <a:p>
            <a:pPr>
              <a:buClr>
                <a:srgbClr val="8AD0D6"/>
              </a:buClr>
            </a:pPr>
            <a:endParaRPr lang="en-GB" sz="1900"/>
          </a:p>
        </p:txBody>
      </p:sp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B38F3E39-150C-99CF-3830-EDA17B27D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2846020"/>
            <a:ext cx="5451627" cy="30665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579709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ectangle 133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8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86A06-57CC-C196-4859-85E28B617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Evolution of HR</a:t>
            </a:r>
          </a:p>
        </p:txBody>
      </p:sp>
      <p:sp useBgFill="1">
        <p:nvSpPr>
          <p:cNvPr id="140" name="Freeform: Shape 139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pic>
        <p:nvPicPr>
          <p:cNvPr id="79" name="Picture 87" descr="Diagram&#10;&#10;Description automatically generated">
            <a:extLst>
              <a:ext uri="{FF2B5EF4-FFF2-40B4-BE49-F238E27FC236}">
                <a16:creationId xmlns:a16="http://schemas.microsoft.com/office/drawing/2014/main" id="{F6B95710-811B-E401-4328-223AFAA98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9916" y="2336492"/>
            <a:ext cx="10023627" cy="446123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989510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7EEF8-1EAD-F01D-8F6A-335C8D15F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HR Functions </a:t>
            </a:r>
            <a:endParaRPr lang="en-US"/>
          </a:p>
        </p:txBody>
      </p:sp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7C690918-E09D-6037-AFD0-90939FD035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0446" y="1245328"/>
            <a:ext cx="8071002" cy="55956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19704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04A3DA6D-FED2-4369-9ACD-B578C8790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3C72DE-4C01-4F6C-9020-327690ADA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5627181E-8B3E-4EFB-8F43-17296B86C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CAFAE4-11A4-F8E4-A998-FA9A6B907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CIPD</a:t>
            </a:r>
            <a:endParaRPr lang="en-US">
              <a:solidFill>
                <a:srgbClr val="EBEBEB"/>
              </a:solidFill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2E45DBDE-EAD7-4DEE-B77D-577BBB0A1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82DA3-02DE-C39A-D38F-ADBDB47EC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6578592" cy="365868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Chartered Institute of Personnel and Development is the professional body for experts in people at work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It was founded in 1913 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It has over 160,000 members around the world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It has hubs in the UK, Middle East Asia and Asia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  <p:pic>
        <p:nvPicPr>
          <p:cNvPr id="4" name="Picture 10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FA0DEDBA-DD29-4337-1DC3-45ADC56DA4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7285" y="2405406"/>
            <a:ext cx="2935737" cy="29357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056744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4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6A582-8572-9554-E738-F98D82629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CIPD Profession Map</a:t>
            </a:r>
            <a:endParaRPr lang="en-US">
              <a:solidFill>
                <a:srgbClr val="EBEBEB"/>
              </a:solidFill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04E03-8638-D383-9D8A-164B4F34C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The New Profession Map sets the international benchmark for the people profession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Helps people make better decision, act with confidence, improve performance, embrace change and progress in career. 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/>
          </a:p>
        </p:txBody>
      </p:sp>
      <p:pic>
        <p:nvPicPr>
          <p:cNvPr id="4" name="Picture 4" descr="Chart, sunburst chart&#10;&#10;Description automatically generated">
            <a:extLst>
              <a:ext uri="{FF2B5EF4-FFF2-40B4-BE49-F238E27FC236}">
                <a16:creationId xmlns:a16="http://schemas.microsoft.com/office/drawing/2014/main" id="{A16F4912-1A9A-684E-4815-DE80548C4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6260" y="2369693"/>
            <a:ext cx="5451627" cy="320956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6394280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Rectangle 116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1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F3166-DE4B-8C1C-9C6B-E5D5D1729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  <a:ea typeface="+mj-lt"/>
                <a:cs typeface="+mj-lt"/>
              </a:rPr>
              <a:t>Environmental impact of good practice of HRM</a:t>
            </a:r>
            <a:endParaRPr lang="en-US" sz="3300">
              <a:solidFill>
                <a:srgbClr val="EBEBEB"/>
              </a:solidFill>
            </a:endParaRPr>
          </a:p>
        </p:txBody>
      </p:sp>
      <p:sp useBgFill="1">
        <p:nvSpPr>
          <p:cNvPr id="123" name="Freeform: Shape 122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pic>
        <p:nvPicPr>
          <p:cNvPr id="112" name="Picture 112" descr="Diagram&#10;&#10;Description automatically generated">
            <a:extLst>
              <a:ext uri="{FF2B5EF4-FFF2-40B4-BE49-F238E27FC236}">
                <a16:creationId xmlns:a16="http://schemas.microsoft.com/office/drawing/2014/main" id="{821B6DAD-EAFA-00BA-F9C2-9DECFB0FD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3238" y="2548281"/>
            <a:ext cx="4888982" cy="3662018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FAB1BB-482B-467F-A461-DF4DC6B5E9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3132839"/>
              </p:ext>
            </p:extLst>
          </p:nvPr>
        </p:nvGraphicFramePr>
        <p:xfrm>
          <a:off x="648931" y="2548281"/>
          <a:ext cx="5122606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36445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8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2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0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D6F983-953A-CC46-65E2-C2AB6A8A8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Factors that impact on HRM sustainability</a:t>
            </a:r>
          </a:p>
        </p:txBody>
      </p:sp>
      <p:sp>
        <p:nvSpPr>
          <p:cNvPr id="28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Freeform: Shape 24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2CA825E0-5CBD-8E3A-5F7E-C118B300CC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643854" y="804975"/>
            <a:ext cx="6270662" cy="524758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04017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BF3D4-EC10-DD65-174D-7FFF71A97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Recruitment and selection process</a:t>
            </a:r>
            <a:endParaRPr lang="en-US">
              <a:solidFill>
                <a:srgbClr val="EBEBEB"/>
              </a:solidFill>
            </a:endParaRPr>
          </a:p>
        </p:txBody>
      </p:sp>
      <p:sp useBgFill="1">
        <p:nvSpPr>
          <p:cNvPr id="10" name="Freeform: Shape 1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ECC3A-8F21-2D7D-3D96-ED40470AA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•Coca-Cola is the largest beverage drinks company in the world 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•It operates in over 200 countries in the world 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•One of the major players in the international market 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•The company was founded by Asa Candler in 1892, who turned a small business into a global one </a:t>
            </a:r>
            <a:endParaRPr lang="en-GB"/>
          </a:p>
          <a:p>
            <a:pPr>
              <a:buClr>
                <a:srgbClr val="8AD0D6"/>
              </a:buClr>
            </a:pPr>
            <a:endParaRPr lang="en-GB" dirty="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D595AF7D-E046-E33F-B381-970F30BACE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3486586"/>
            <a:ext cx="5451627" cy="178540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28251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AB630-5E9F-9A03-9D0F-2C8B306E0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Objectives of the recruitment and Selection Process at Coca-Cola</a:t>
            </a:r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D598F51-7EAD-2286-6CFD-62E416D665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086041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563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2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6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0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DFF3DC-904B-089E-F5E3-1DAB4E400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Types of recruitment </a:t>
            </a:r>
          </a:p>
        </p:txBody>
      </p:sp>
      <p:sp useBgFill="1">
        <p:nvSpPr>
          <p:cNvPr id="27" name="Rectangle 22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D34464F8-C2DD-1A8F-CD1F-D293F9722A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955392" y="1713655"/>
            <a:ext cx="6275584" cy="343588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78714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6099A47-0743-556D-D798-EEC2271023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15367" y="643467"/>
            <a:ext cx="1056126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055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37">
            <a:extLst>
              <a:ext uri="{FF2B5EF4-FFF2-40B4-BE49-F238E27FC236}">
                <a16:creationId xmlns:a16="http://schemas.microsoft.com/office/drawing/2014/main" id="{144A11D1-6963-485E-86DE-760B07434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50381-1FD3-2E7B-6475-8B08AD573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rgbClr val="EBEBEB"/>
                </a:solidFill>
                <a:ea typeface="+mj-lt"/>
                <a:cs typeface="+mj-lt"/>
              </a:rPr>
              <a:t>Recruitment</a:t>
            </a:r>
            <a:endParaRPr lang="en-US" sz="3700">
              <a:solidFill>
                <a:srgbClr val="EBEBEB"/>
              </a:solidFill>
            </a:endParaRPr>
          </a:p>
        </p:txBody>
      </p:sp>
      <p:sp>
        <p:nvSpPr>
          <p:cNvPr id="56" name="Freeform 7">
            <a:extLst>
              <a:ext uri="{FF2B5EF4-FFF2-40B4-BE49-F238E27FC236}">
                <a16:creationId xmlns:a16="http://schemas.microsoft.com/office/drawing/2014/main" id="{93BDF132-E4EF-4CB3-9A12-1EB75E159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Freeform: Shape 41">
            <a:extLst>
              <a:ext uri="{FF2B5EF4-FFF2-40B4-BE49-F238E27FC236}">
                <a16:creationId xmlns:a16="http://schemas.microsoft.com/office/drawing/2014/main" id="{F8486D32-0A56-4407-A9D1-7AFC16946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8" name="Rectangle 43">
            <a:extLst>
              <a:ext uri="{FF2B5EF4-FFF2-40B4-BE49-F238E27FC236}">
                <a16:creationId xmlns:a16="http://schemas.microsoft.com/office/drawing/2014/main" id="{B73FE0C2-11C7-466D-B4BA-0330484CD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AFD4132D-80D9-7101-BE64-6CF702A84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211360"/>
              </p:ext>
            </p:extLst>
          </p:nvPr>
        </p:nvGraphicFramePr>
        <p:xfrm>
          <a:off x="5048452" y="1528514"/>
          <a:ext cx="6495847" cy="2471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719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42">
            <a:extLst>
              <a:ext uri="{FF2B5EF4-FFF2-40B4-BE49-F238E27FC236}">
                <a16:creationId xmlns:a16="http://schemas.microsoft.com/office/drawing/2014/main" id="{144A11D1-6963-485E-86DE-760B07434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481C6-89C6-676A-9E77-01656242D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rgbClr val="EBEBEB"/>
                </a:solidFill>
                <a:ea typeface="+mj-lt"/>
                <a:cs typeface="+mj-lt"/>
              </a:rPr>
              <a:t>Selection</a:t>
            </a:r>
            <a:endParaRPr lang="en-US" sz="4800">
              <a:solidFill>
                <a:srgbClr val="EBEBEB"/>
              </a:solidFill>
            </a:endParaRPr>
          </a:p>
        </p:txBody>
      </p:sp>
      <p:sp>
        <p:nvSpPr>
          <p:cNvPr id="52" name="Freeform 7">
            <a:extLst>
              <a:ext uri="{FF2B5EF4-FFF2-40B4-BE49-F238E27FC236}">
                <a16:creationId xmlns:a16="http://schemas.microsoft.com/office/drawing/2014/main" id="{93BDF132-E4EF-4CB3-9A12-1EB75E159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Freeform: Shape 46">
            <a:extLst>
              <a:ext uri="{FF2B5EF4-FFF2-40B4-BE49-F238E27FC236}">
                <a16:creationId xmlns:a16="http://schemas.microsoft.com/office/drawing/2014/main" id="{F8486D32-0A56-4407-A9D1-7AFC16946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Rectangle 48">
            <a:extLst>
              <a:ext uri="{FF2B5EF4-FFF2-40B4-BE49-F238E27FC236}">
                <a16:creationId xmlns:a16="http://schemas.microsoft.com/office/drawing/2014/main" id="{B73FE0C2-11C7-466D-B4BA-0330484CD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7EEE8F-1DA9-9396-27E6-C50464F2EF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8514619"/>
              </p:ext>
            </p:extLst>
          </p:nvPr>
        </p:nvGraphicFramePr>
        <p:xfrm>
          <a:off x="5262765" y="1410458"/>
          <a:ext cx="6817315" cy="37686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4611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9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97CA9-99D1-3042-A93E-5E0A845A5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Technology and the Recruitment and Selection Process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DBC38-5FD0-A2A2-20E7-640AA1643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Internet is the main recruitment platform for Coca-Cola 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The online application procedure at Coca-Cola was created to simplify the recruitment and selection process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The result was increased number of applicants, effectiveness of work for recruiters and cost effectiveness </a:t>
            </a:r>
            <a:endParaRPr lang="en-GB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4574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9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FD06A-9ED4-48B2-BEA5-2D946328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Conclusions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DB741-A5B0-EECE-1424-484D7F40E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In the modern marketplace, human resource executives serve as strategic partners 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They participate in the identification, development and execution of corporate objectives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In the business reality of 21th century, the HR and business strategies must come together to find ways to improve benefits that significantly improve conditions for employees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8712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Ion</vt:lpstr>
      <vt:lpstr>PowerPoint Presentation</vt:lpstr>
      <vt:lpstr>The Historical Background of HRM</vt:lpstr>
      <vt:lpstr>Evolution of HR</vt:lpstr>
      <vt:lpstr>HR Functions </vt:lpstr>
      <vt:lpstr>CIPD</vt:lpstr>
      <vt:lpstr>CIPD Profession Map</vt:lpstr>
      <vt:lpstr>Environmental impact of good practice of HRM</vt:lpstr>
      <vt:lpstr>Factors that impact on HRM sustainability</vt:lpstr>
      <vt:lpstr>Recruitment and selection process</vt:lpstr>
      <vt:lpstr>Objectives of the recruitment and Selection Process at Coca-Cola</vt:lpstr>
      <vt:lpstr>Types of recruitment </vt:lpstr>
      <vt:lpstr>PowerPoint Presentation</vt:lpstr>
      <vt:lpstr>Recruitment</vt:lpstr>
      <vt:lpstr>Selection</vt:lpstr>
      <vt:lpstr>Technology and the Recruitment and Selection Process 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228</cp:revision>
  <dcterms:created xsi:type="dcterms:W3CDTF">2022-07-02T10:40:25Z</dcterms:created>
  <dcterms:modified xsi:type="dcterms:W3CDTF">2022-07-02T11:38:09Z</dcterms:modified>
</cp:coreProperties>
</file>