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6858000" cy="9144000"/>
  <p:embeddedFontLst>
    <p:embeddedFont>
      <p:font typeface="ABeeZee" pitchFamily="2" charset="0"/>
      <p:regular r:id="rId22"/>
      <p:italic r:id="rId23"/>
    </p:embeddedFont>
    <p:embeddedFont>
      <p:font typeface="Albert Sans" pitchFamily="2" charset="0"/>
      <p:regular r:id="rId24"/>
      <p:bold r:id="rId25"/>
      <p:italic r:id="rId26"/>
      <p:boldItalic r:id="rId27"/>
    </p:embeddedFont>
    <p:embeddedFont>
      <p:font typeface="Cabin" pitchFamily="2" charset="0"/>
      <p:regular r:id="rId28"/>
      <p:bold r:id="rId29"/>
      <p:italic r:id="rId30"/>
      <p:boldItalic r:id="rId31"/>
    </p:embeddedFont>
    <p:embeddedFont>
      <p:font typeface="Merriweather" panose="00000500000000000000" pitchFamily="2" charset="0"/>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7" roundtripDataSignature="AMtx7mgLPqqoz+vmxKmf5dSmFVbyh1sLS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906"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font" Target="fonts/font5.fntdata" /><Relationship Id="rId39"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notesMaster" Target="notesMasters/notesMaster1.xml" /><Relationship Id="rId34" Type="http://schemas.openxmlformats.org/officeDocument/2006/relationships/font" Target="fonts/font13.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4.fntdata" /><Relationship Id="rId33" Type="http://schemas.openxmlformats.org/officeDocument/2006/relationships/font" Target="fonts/font12.fntdata" /><Relationship Id="rId38"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font" Target="fonts/font8.fntdata" /><Relationship Id="rId41"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3.fntdata" /><Relationship Id="rId32" Type="http://schemas.openxmlformats.org/officeDocument/2006/relationships/font" Target="fonts/font11.fntdata" /><Relationship Id="rId37" Type="http://customschemas.google.com/relationships/presentationmetadata" Target="metadata" /><Relationship Id="rId40"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2.fntdata" /><Relationship Id="rId28" Type="http://schemas.openxmlformats.org/officeDocument/2006/relationships/font" Target="fonts/font7.fntdata"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font" Target="fonts/font10.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1.fntdata" /><Relationship Id="rId27" Type="http://schemas.openxmlformats.org/officeDocument/2006/relationships/font" Target="fonts/font6.fntdata" /><Relationship Id="rId30" Type="http://schemas.openxmlformats.org/officeDocument/2006/relationships/font" Target="fonts/font9.fntdata" /><Relationship Id="rId35" Type="http://schemas.openxmlformats.org/officeDocument/2006/relationships/font" Target="fonts/font14.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5"/>
        <p:cNvGrpSpPr/>
        <p:nvPr/>
      </p:nvGrpSpPr>
      <p:grpSpPr>
        <a:xfrm>
          <a:off x="0" y="0"/>
          <a:ext cx="0" cy="0"/>
          <a:chOff x="0" y="0"/>
          <a:chExt cx="0" cy="0"/>
        </a:xfrm>
      </p:grpSpPr>
      <p:sp>
        <p:nvSpPr>
          <p:cNvPr id="1136" name="Google Shape;113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7" name="Google Shape;113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0"/>
        <p:cNvGrpSpPr/>
        <p:nvPr/>
      </p:nvGrpSpPr>
      <p:grpSpPr>
        <a:xfrm>
          <a:off x="0" y="0"/>
          <a:ext cx="0" cy="0"/>
          <a:chOff x="0" y="0"/>
          <a:chExt cx="0" cy="0"/>
        </a:xfrm>
      </p:grpSpPr>
      <p:sp>
        <p:nvSpPr>
          <p:cNvPr id="1141" name="Google Shape;114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2" name="Google Shape;114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7"/>
        <p:cNvGrpSpPr/>
        <p:nvPr/>
      </p:nvGrpSpPr>
      <p:grpSpPr>
        <a:xfrm>
          <a:off x="0" y="0"/>
          <a:ext cx="0" cy="0"/>
          <a:chOff x="0" y="0"/>
          <a:chExt cx="0" cy="0"/>
        </a:xfrm>
      </p:grpSpPr>
      <p:sp>
        <p:nvSpPr>
          <p:cNvPr id="1148" name="Google Shape;114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9" name="Google Shape;114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presentation will include a presentation about the macro and micro environment of the automotive sector. The discussion will also include SWOT Analysis based on the micro environment and macro environment including PEST Analysis. The presentation will also include the impact of globalisation and the influence of innovation and recommendations.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4"/>
        <p:cNvGrpSpPr/>
        <p:nvPr/>
      </p:nvGrpSpPr>
      <p:grpSpPr>
        <a:xfrm>
          <a:off x="0" y="0"/>
          <a:ext cx="0" cy="0"/>
          <a:chOff x="0" y="0"/>
          <a:chExt cx="0" cy="0"/>
        </a:xfrm>
      </p:grpSpPr>
      <p:sp>
        <p:nvSpPr>
          <p:cNvPr id="1155" name="Google Shape;115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6" name="Google Shape;115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is a Swedish automaker that is famous for their safety, innovation and sustainability. The business was founded in 1927 and is headquartered within Gothenburg that is operated through a global aspect with the manufacturing plants within the EU, China and the US. The organisation is owned by Geely, Volvo involves employing 102,000 employees in the year 2024 and includes 14 brands under the business (Volvogroup.com, 2025). The organisation is changing towards being a fully EV manufacturer by the end of 2030 that leads in positioning the brand as a leader within the premium electric mobility. With an effective presence in the market in EU, China, North America and the UK, as the brand is observed for including design, environmental responsibility and cutting-edge technology within their automotive offerings.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1"/>
        <p:cNvGrpSpPr/>
        <p:nvPr/>
      </p:nvGrpSpPr>
      <p:grpSpPr>
        <a:xfrm>
          <a:off x="0" y="0"/>
          <a:ext cx="0" cy="0"/>
          <a:chOff x="0" y="0"/>
          <a:chExt cx="0" cy="0"/>
        </a:xfrm>
      </p:grpSpPr>
      <p:sp>
        <p:nvSpPr>
          <p:cNvPr id="1162" name="Google Shape;1162;g398746e5432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63" name="Google Shape;1163;g398746e5432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is involved in generating net sales including SEK 526.8 billion in 2024 with an operating income towards 65.7 billion SEK (Volvogroup.com, 2025). The organisation is involved in marketing within North America, EU and China with an increased presence within the emerging economies and UK. The organisation’s core products involve premium EVs, advancement internal combustion models and plug-in hybrids that are designed with a wider focus on sustainability and safety (Rehman and Shakeel Sadiq Jajja, 2025). The organisation also enriches smart technologies including Google-based infotainment, autonomous driving systems and OTA software updates. The business provides mobility services including digital connectivity solutions and car subscription, reinforcing the transformation within the technology-based and environmentally conscious global leader.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8"/>
        <p:cNvGrpSpPr/>
        <p:nvPr/>
      </p:nvGrpSpPr>
      <p:grpSpPr>
        <a:xfrm>
          <a:off x="0" y="0"/>
          <a:ext cx="0" cy="0"/>
          <a:chOff x="0" y="0"/>
          <a:chExt cx="0" cy="0"/>
        </a:xfrm>
      </p:grpSpPr>
      <p:sp>
        <p:nvSpPr>
          <p:cNvPr id="1169" name="Google Shape;1169;g398746e5432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0" name="Google Shape;1170;g398746e5432_0_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core strengths of Volvo include their effective reputation of the brand for safety assurance, innovation and reliability within research and development (Volvogroup.com, 2025). The organisation’s increasing product range of EVS helps in positioning the business and transitioning towards sustainable mobility. Their wider presence in the global market fosters their market reach and visibility of the brand. Volvo also witnesses weaknesses including high cost of production and development that influences profitability. The weakness also includes supply chain disruptions and wider dependency on certain raw materials that creates operational risks (Rehman and Shakeel Sadiq Jajja, 2025).  This impacts effectiveness on manufacturing and cost control in the competitive automotive sector.</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5"/>
        <p:cNvGrpSpPr/>
        <p:nvPr/>
      </p:nvGrpSpPr>
      <p:grpSpPr>
        <a:xfrm>
          <a:off x="0" y="0"/>
          <a:ext cx="0" cy="0"/>
          <a:chOff x="0" y="0"/>
          <a:chExt cx="0" cy="0"/>
        </a:xfrm>
      </p:grpSpPr>
      <p:sp>
        <p:nvSpPr>
          <p:cNvPr id="1176" name="Google Shape;1176;g398746e5432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7" name="Google Shape;1177;g398746e5432_0_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might face the opportunity of increasing global demand for EVs as market customers as well as governments deal with the enforcement of cleaner transportation. The effective sustainability initiatives are linked with the trends of the market towards the eco-friendly mobility, fostering value of the brand (Selvan and Daniel, 2024). The expansion within emerging markets provide growth aspects through high affordability as well as local partnerships. Volvo also faces threats due to high market competition from existing brands such as Tesla and BMW Group (Volvogroup.com, 2025). The frequent changes in the regulatory market are linked with emissions and safety protocols that leads to an increase of compliance costs. The shortages of global chip conductors disrupts the process of production influencing profitability and performance.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2"/>
        <p:cNvGrpSpPr/>
        <p:nvPr/>
      </p:nvGrpSpPr>
      <p:grpSpPr>
        <a:xfrm>
          <a:off x="0" y="0"/>
          <a:ext cx="0" cy="0"/>
          <a:chOff x="0" y="0"/>
          <a:chExt cx="0" cy="0"/>
        </a:xfrm>
      </p:grpSpPr>
      <p:sp>
        <p:nvSpPr>
          <p:cNvPr id="1183" name="Google Shape;1183;g398746e5432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4" name="Google Shape;1184;g398746e5432_0_3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political factors create an impact on the strategy of Volvo through their strict regulations on emissions and government incentives that encourage EVs. The UK government has initiated an electric car grant as it indicates 3,750 GBP to the sustainably produced vehicles and 1,500 GBP for vehicles that sustain certain environmental criteria (GOV.UK, 2025). The policies link with the automotive sector’s goal towards being fully electric by the end of 2030. The trade tariff is influenced due to the challenges of the ongoing war between Russia and Ukraine that causes a complexity within importing and exporting. The economic factor is influenced due to the inflation rate in the global and UK market as the rate in the UK is 3.5% as of September 2025 (Statista, 2025). The high inflation rate and the increasing materials costs impacts expenses of production and vehicle pricing in Volvo. Despite the complexities, effective demand for customers for premium and sustainable vehicles involved in supporting the changes of EV transition. Based on the global perspective, economic uncertainties and exchange rate fluctuations impact profitability.</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9"/>
        <p:cNvGrpSpPr/>
        <p:nvPr/>
      </p:nvGrpSpPr>
      <p:grpSpPr>
        <a:xfrm>
          <a:off x="0" y="0"/>
          <a:ext cx="0" cy="0"/>
          <a:chOff x="0" y="0"/>
          <a:chExt cx="0" cy="0"/>
        </a:xfrm>
      </p:grpSpPr>
      <p:sp>
        <p:nvSpPr>
          <p:cNvPr id="1190" name="Google Shape;1190;g398746e5432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1" name="Google Shape;1191;g398746e5432_0_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social trends including increasing environmental awareness and green consumerism have led in boosting the demand for hybrid and electric vehicles in the UK. The trends of urban mobility and the decline within traditional car ownership particularly within the young customers have led Volvo towards the exploration of subscription models and car-sharing (Kawgan-Kagan, 2024). Based on the technological factor, the automotive sector has invested within the autonomous driving systems and AI to foster manufacturing effectiveness and features of safety. The advancement within EV battery technology is important for enhancing the range of vehicles and minimising costs (Vanlalchhuanawmi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 Based on the global aspect, the innovation fosters the competitive advantage of Volvo and linking with their sustainability-based vision towards offering smart and clean mobility solutions.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6"/>
        <p:cNvGrpSpPr/>
        <p:nvPr/>
      </p:nvGrpSpPr>
      <p:grpSpPr>
        <a:xfrm>
          <a:off x="0" y="0"/>
          <a:ext cx="0" cy="0"/>
          <a:chOff x="0" y="0"/>
          <a:chExt cx="0" cy="0"/>
        </a:xfrm>
      </p:grpSpPr>
      <p:sp>
        <p:nvSpPr>
          <p:cNvPr id="1197" name="Google Shape;1197;g398746e5432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8" name="Google Shape;1198;g398746e5432_0_5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Globalisation has been involved in influencing the operations of Volvo through their enrichment within critical global supply chains. The organisation depends on the international network of suppliers for crucial components which includes semiconductors that are necessary for safety systems and vehicle electronics (Xiong, Wu and Yeung, 2025). The shortages of global semiconductor have resulted in creating an exposure to the vulnerability of Volvo’s supply chain disruptions, which creates delay in production and high cost. The challenges have involved in encouraging Volvo towards the diversification of the suppliers fostering transparency and supply chain and exploitation of local sourcing (Volvogroup.com, 2025). Globalisation leads to effectiveness as well as innovation through global collaboration that underscores the high risks of over dependence within international suppliers in economic and geopolitical instability.</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3"/>
        <p:cNvGrpSpPr/>
        <p:nvPr/>
      </p:nvGrpSpPr>
      <p:grpSpPr>
        <a:xfrm>
          <a:off x="0" y="0"/>
          <a:ext cx="0" cy="0"/>
          <a:chOff x="0" y="0"/>
          <a:chExt cx="0" cy="0"/>
        </a:xfrm>
      </p:grpSpPr>
      <p:sp>
        <p:nvSpPr>
          <p:cNvPr id="1204" name="Google Shape;1204;g398746e5432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05" name="Google Shape;1205;g398746e5432_0_6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Globalisation has needed Volvo towards the expansion of the market presence in Europe emerging economies and Asia that enhances their global reach of the brand and customer base. Within Asia including China the organisation benefits from increasing demand for electric vehicles and premium cars which is highly supported through partnerships and local manufacturing. In the EU, the sustainability based reputation of the organisation is linked with environmental policies as well as preferences of customers for green mobility (Balcioglu, Sezen and İşler, 2024). The expansion with an emerging market provides new opportunities of growth and creates challenges that are linked with regulatory differences, currency fluctuations and logistics. Globalisation has diversified the revenue streams, fostering competitiveness and enriching their transition towards sustainable mobility and electrification on the global aspect.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0"/>
        <p:cNvGrpSpPr/>
        <p:nvPr/>
      </p:nvGrpSpPr>
      <p:grpSpPr>
        <a:xfrm>
          <a:off x="0" y="0"/>
          <a:ext cx="0" cy="0"/>
          <a:chOff x="0" y="0"/>
          <a:chExt cx="0" cy="0"/>
        </a:xfrm>
      </p:grpSpPr>
      <p:sp>
        <p:nvSpPr>
          <p:cNvPr id="1211" name="Google Shape;1211;g398746e5432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2" name="Google Shape;1212;g398746e5432_0_6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Globalisation has promoted Volvo towards engaging within cross-border mergers, establishment of the international production hubs and partnerships towards fostering effectiveness and competitiveness. The organisation’s partnership with Geely that fosters their global positioning through technologies and accessibility toward the Asian marketplace. The production hubs within China, US and EU lead manufacturing to be cost-effective and responsive towards the local marketplace. The collaborations involve encouraging innovation including autonomous and EVs development (Subrahmanyam, 2025). The management of operations in different regulatory and environmental aspects is complex. Globalisation has leaded Volvo towards obtaining economies of scale, advancement of technology and resilience within international presence.</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7"/>
        <p:cNvGrpSpPr/>
        <p:nvPr/>
      </p:nvGrpSpPr>
      <p:grpSpPr>
        <a:xfrm>
          <a:off x="0" y="0"/>
          <a:ext cx="0" cy="0"/>
          <a:chOff x="0" y="0"/>
          <a:chExt cx="0" cy="0"/>
        </a:xfrm>
      </p:grpSpPr>
      <p:sp>
        <p:nvSpPr>
          <p:cNvPr id="1218" name="Google Shape;1218;g398746e5432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9" name="Google Shape;1219;g398746e5432_0_7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Innovation within AI and automation has led in changing vehicle technology and production of Volvo. Within manufacturing, AI-based automation fosters effective quality control and precision, minimising cost and errors (Archana and Stephen, 2024). Predictive maintenance as well as smart robotics that optimisation of factory operations. Within vehicle innovation, Volvo is regarded as a leader within autonomous-based technology, enriching AI towards improvement of safety, driver assistance and navigation system. The advancements involved in supporting the vision of Volvo towards the elimination of road fatalities and obtaining sustainable mobility (Balcioglu, Sezen and İşler, 2024). AI leads effective software updates and data-based information, maintaining vehicles in being connected, adaptive and intelligent towards the changing environmental and consumer demands within the global marketplace.</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4"/>
        <p:cNvGrpSpPr/>
        <p:nvPr/>
      </p:nvGrpSpPr>
      <p:grpSpPr>
        <a:xfrm>
          <a:off x="0" y="0"/>
          <a:ext cx="0" cy="0"/>
          <a:chOff x="0" y="0"/>
          <a:chExt cx="0" cy="0"/>
        </a:xfrm>
      </p:grpSpPr>
      <p:sp>
        <p:nvSpPr>
          <p:cNvPr id="1225" name="Google Shape;1225;g398746e5432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6" name="Google Shape;1226;g398746e5432_0_8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Innovation within EVs, sustainability and battery technology has become a crucial aspect towards the strategy of Volvo. The company is widely invested within EV development, focusing on the electric lineup by 2030. The advancement within battery effectiveness and recycling involves supporting longer range, reduction of environmental influence and lower emissions (Xiong, Wu and Yeung, 2025). The organisation is also exploring second-life battery applications and battery-swapping to foster resource-effectiveness and convenience. Sustainable technologies such as renewable energy and eco-friendly materials utilise within production, enriching their green credentials. The innovations support in minimising carbon footprints and linking with the expectations of customers and government goals for smarter, cleaner and sustainable solutions of transportation.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1"/>
        <p:cNvGrpSpPr/>
        <p:nvPr/>
      </p:nvGrpSpPr>
      <p:grpSpPr>
        <a:xfrm>
          <a:off x="0" y="0"/>
          <a:ext cx="0" cy="0"/>
          <a:chOff x="0" y="0"/>
          <a:chExt cx="0" cy="0"/>
        </a:xfrm>
      </p:grpSpPr>
      <p:sp>
        <p:nvSpPr>
          <p:cNvPr id="1232" name="Google Shape;1232;g398746e5432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33" name="Google Shape;1233;g398746e5432_0_9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Innovation within in-vehicle infotainment, OTA updates as well as connectivity in developing the customer experience of Volvo and technological advantage. The infotainment systems, supported by the integration of Google, provide seamless accessibility towards navigation, voice control and entertainment. The updates on OTA lead to continuous software enhancements, performance improvements and rollouts of new features without any service centres visiting. The advancements within connectivity aligns vehicles towards smartphones, other cars and cloud services that are supported through real-time data sharing as well as predictive maintenance (Babu, Anniyappa and Raut, 2025). The innovations lead in positioning Volvo as a core leader within digital mobility, maintaining their vehicles that are intelligent, future-ready and personalised through enriching loyalty of the brand.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8"/>
        <p:cNvGrpSpPr/>
        <p:nvPr/>
      </p:nvGrpSpPr>
      <p:grpSpPr>
        <a:xfrm>
          <a:off x="0" y="0"/>
          <a:ext cx="0" cy="0"/>
          <a:chOff x="0" y="0"/>
          <a:chExt cx="0" cy="0"/>
        </a:xfrm>
      </p:grpSpPr>
      <p:sp>
        <p:nvSpPr>
          <p:cNvPr id="1239" name="Google Shape;1239;g398746e5432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40" name="Google Shape;1240;g398746e5432_0_9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is needed to enhance strategic partnership with technology organisations and battery suppliers, investing within innovation for AI development and EV and localising their supply chain towards reduction of risks (Selvan and Daniel, 2024). The expansion of the sustainability strategy through renewable energy, carbon neutral production and advancement of recycling initiatives will foster environment performance.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5"/>
        <p:cNvGrpSpPr/>
        <p:nvPr/>
      </p:nvGrpSpPr>
      <p:grpSpPr>
        <a:xfrm>
          <a:off x="0" y="0"/>
          <a:ext cx="0" cy="0"/>
          <a:chOff x="0" y="0"/>
          <a:chExt cx="0" cy="0"/>
        </a:xfrm>
      </p:grpSpPr>
      <p:sp>
        <p:nvSpPr>
          <p:cNvPr id="1246" name="Google Shape;1246;g398746e5432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47" name="Google Shape;1247;g398746e5432_0_10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presentation has also included a discussion on SWOT Analysis and PEST Analysis based on the macro and micro environment. The presentation has included impact on globalisation due to supply chain, market expansion and cross-border merger. It has also influenced innovation including AI, EVs development and recommendations for improvement.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2"/>
        <p:cNvGrpSpPr/>
        <p:nvPr/>
      </p:nvGrpSpPr>
      <p:grpSpPr>
        <a:xfrm>
          <a:off x="0" y="0"/>
          <a:ext cx="0" cy="0"/>
          <a:chOff x="0" y="0"/>
          <a:chExt cx="0" cy="0"/>
        </a:xfrm>
      </p:grpSpPr>
      <p:sp>
        <p:nvSpPr>
          <p:cNvPr id="1253" name="Google Shape;1253;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4" name="Google Shape;1254;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2">
          <a:extLst>
            <a:ext uri="{FF2B5EF4-FFF2-40B4-BE49-F238E27FC236}">
              <a16:creationId xmlns:a16="http://schemas.microsoft.com/office/drawing/2014/main" id="{A6E47621-5AD9-58C6-EECE-FD2FDB5DF390}"/>
            </a:ext>
          </a:extLst>
        </p:cNvPr>
        <p:cNvGrpSpPr/>
        <p:nvPr/>
      </p:nvGrpSpPr>
      <p:grpSpPr>
        <a:xfrm>
          <a:off x="0" y="0"/>
          <a:ext cx="0" cy="0"/>
          <a:chOff x="0" y="0"/>
          <a:chExt cx="0" cy="0"/>
        </a:xfrm>
      </p:grpSpPr>
      <p:sp>
        <p:nvSpPr>
          <p:cNvPr id="1253" name="Google Shape;1253;p23:notes">
            <a:extLst>
              <a:ext uri="{FF2B5EF4-FFF2-40B4-BE49-F238E27FC236}">
                <a16:creationId xmlns:a16="http://schemas.microsoft.com/office/drawing/2014/main" id="{F43CB00C-7D4E-DB96-AD34-E28E76B0BCA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4" name="Google Shape;1254;p23:notes">
            <a:extLst>
              <a:ext uri="{FF2B5EF4-FFF2-40B4-BE49-F238E27FC236}">
                <a16:creationId xmlns:a16="http://schemas.microsoft.com/office/drawing/2014/main" id="{7B8CCEB0-1FCE-1608-787E-6914CF5C8109}"/>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a:p>
        </p:txBody>
      </p:sp>
    </p:spTree>
    <p:extLst>
      <p:ext uri="{BB962C8B-B14F-4D97-AF65-F5344CB8AC3E}">
        <p14:creationId xmlns:p14="http://schemas.microsoft.com/office/powerpoint/2010/main" val="14879169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2.png" /></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1.png" /></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1.png" /></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3" Type="http://schemas.openxmlformats.org/officeDocument/2006/relationships/hyperlink" Target="http://bit.ly/2TyoMsr" TargetMode="External" /><Relationship Id="rId7" Type="http://schemas.openxmlformats.org/officeDocument/2006/relationships/image" Target="../media/image3.png" /><Relationship Id="rId2" Type="http://schemas.openxmlformats.org/officeDocument/2006/relationships/hyperlink" Target="https://bit.ly/3A1uf1Q" TargetMode="External" /><Relationship Id="rId1" Type="http://schemas.openxmlformats.org/officeDocument/2006/relationships/slideMaster" Target="../slideMasters/slideMaster1.xml" /><Relationship Id="rId6" Type="http://schemas.openxmlformats.org/officeDocument/2006/relationships/image" Target="../media/image2.png" /><Relationship Id="rId5" Type="http://schemas.openxmlformats.org/officeDocument/2006/relationships/image" Target="../media/image1.png" /><Relationship Id="rId4" Type="http://schemas.openxmlformats.org/officeDocument/2006/relationships/hyperlink" Target="http://bit.ly/2TtBDfr" TargetMode="External" /></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2"/>
        </a:solidFill>
        <a:effectLst/>
      </p:bgPr>
    </p:bg>
    <p:spTree>
      <p:nvGrpSpPr>
        <p:cNvPr id="1" name="Shape 8"/>
        <p:cNvGrpSpPr/>
        <p:nvPr/>
      </p:nvGrpSpPr>
      <p:grpSpPr>
        <a:xfrm>
          <a:off x="0" y="0"/>
          <a:ext cx="0" cy="0"/>
          <a:chOff x="0" y="0"/>
          <a:chExt cx="0" cy="0"/>
        </a:xfrm>
      </p:grpSpPr>
      <p:sp>
        <p:nvSpPr>
          <p:cNvPr id="9" name="Google Shape;9;p25"/>
          <p:cNvSpPr txBox="1">
            <a:spLocks noGrp="1"/>
          </p:cNvSpPr>
          <p:nvPr>
            <p:ph type="ctrTitle"/>
          </p:nvPr>
        </p:nvSpPr>
        <p:spPr>
          <a:xfrm>
            <a:off x="1315200" y="1368868"/>
            <a:ext cx="6513600" cy="1848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200"/>
              <a:buNone/>
              <a:defRPr sz="5200" b="1">
                <a:latin typeface="Merriweather"/>
                <a:ea typeface="Merriweather"/>
                <a:cs typeface="Merriweather"/>
                <a:sym typeface="Merriweather"/>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0" name="Google Shape;10;p25"/>
          <p:cNvSpPr txBox="1">
            <a:spLocks noGrp="1"/>
          </p:cNvSpPr>
          <p:nvPr>
            <p:ph type="subTitle" idx="1"/>
          </p:nvPr>
        </p:nvSpPr>
        <p:spPr>
          <a:xfrm>
            <a:off x="1315200" y="3411632"/>
            <a:ext cx="65136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atin typeface="Albert Sans"/>
                <a:ea typeface="Albert Sans"/>
                <a:cs typeface="Albert Sans"/>
                <a:sym typeface="Albert Sans"/>
              </a:defRPr>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11" name="Google Shape;11;p25"/>
          <p:cNvGrpSpPr/>
          <p:nvPr/>
        </p:nvGrpSpPr>
        <p:grpSpPr>
          <a:xfrm>
            <a:off x="7500699" y="2928762"/>
            <a:ext cx="2748480" cy="3183138"/>
            <a:chOff x="7500699" y="2928762"/>
            <a:chExt cx="2748480" cy="3183138"/>
          </a:xfrm>
        </p:grpSpPr>
        <p:pic>
          <p:nvPicPr>
            <p:cNvPr id="12" name="Google Shape;12;p25"/>
            <p:cNvPicPr preferRelativeResize="0"/>
            <p:nvPr/>
          </p:nvPicPr>
          <p:blipFill rotWithShape="1">
            <a:blip r:embed="rId2">
              <a:alphaModFix/>
            </a:blip>
            <a:srcRect/>
            <a:stretch/>
          </p:blipFill>
          <p:spPr>
            <a:xfrm>
              <a:off x="7500699" y="3728693"/>
              <a:ext cx="2420376" cy="2383207"/>
            </a:xfrm>
            <a:prstGeom prst="rect">
              <a:avLst/>
            </a:prstGeom>
            <a:noFill/>
            <a:ln>
              <a:noFill/>
            </a:ln>
          </p:spPr>
        </p:pic>
        <p:sp>
          <p:nvSpPr>
            <p:cNvPr id="13" name="Google Shape;13;p25"/>
            <p:cNvSpPr/>
            <p:nvPr/>
          </p:nvSpPr>
          <p:spPr>
            <a:xfrm>
              <a:off x="8598583" y="2928762"/>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4" name="Google Shape;14;p25"/>
          <p:cNvGrpSpPr/>
          <p:nvPr/>
        </p:nvGrpSpPr>
        <p:grpSpPr>
          <a:xfrm>
            <a:off x="6590648" y="-666675"/>
            <a:ext cx="2655126" cy="1714399"/>
            <a:chOff x="6590648" y="-666675"/>
            <a:chExt cx="2655126" cy="1714399"/>
          </a:xfrm>
        </p:grpSpPr>
        <p:grpSp>
          <p:nvGrpSpPr>
            <p:cNvPr id="15" name="Google Shape;15;p25"/>
            <p:cNvGrpSpPr/>
            <p:nvPr/>
          </p:nvGrpSpPr>
          <p:grpSpPr>
            <a:xfrm>
              <a:off x="6590648" y="-97117"/>
              <a:ext cx="1282610" cy="489908"/>
              <a:chOff x="2698560" y="4630320"/>
              <a:chExt cx="1732320" cy="661680"/>
            </a:xfrm>
          </p:grpSpPr>
          <p:sp>
            <p:nvSpPr>
              <p:cNvPr id="16" name="Google Shape;16;p2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7" name="Google Shape;17;p2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 name="Google Shape;18;p2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 name="Google Shape;19;p2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 name="Google Shape;20;p2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 name="Google Shape;21;p2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2" name="Google Shape;22;p2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 name="Google Shape;23;p2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 name="Google Shape;24;p2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 name="Google Shape;25;p2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6" name="Google Shape;26;p2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 name="Google Shape;27;p2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 name="Google Shape;28;p2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 name="Google Shape;29;p2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 name="Google Shape;30;p2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31" name="Google Shape;31;p25"/>
            <p:cNvPicPr preferRelativeResize="0"/>
            <p:nvPr/>
          </p:nvPicPr>
          <p:blipFill rotWithShape="1">
            <a:blip r:embed="rId3">
              <a:alphaModFix/>
            </a:blip>
            <a:srcRect/>
            <a:stretch/>
          </p:blipFill>
          <p:spPr>
            <a:xfrm rot="4194931">
              <a:off x="7743552" y="-425774"/>
              <a:ext cx="1374719" cy="1232597"/>
            </a:xfrm>
            <a:prstGeom prst="rect">
              <a:avLst/>
            </a:prstGeom>
            <a:noFill/>
            <a:ln>
              <a:noFill/>
            </a:ln>
          </p:spPr>
        </p:pic>
      </p:grpSp>
      <p:grpSp>
        <p:nvGrpSpPr>
          <p:cNvPr id="32" name="Google Shape;32;p25"/>
          <p:cNvGrpSpPr/>
          <p:nvPr/>
        </p:nvGrpSpPr>
        <p:grpSpPr>
          <a:xfrm>
            <a:off x="-802225" y="-364899"/>
            <a:ext cx="2525600" cy="4770408"/>
            <a:chOff x="-802225" y="-364899"/>
            <a:chExt cx="2525600" cy="4770408"/>
          </a:xfrm>
        </p:grpSpPr>
        <p:pic>
          <p:nvPicPr>
            <p:cNvPr id="33" name="Google Shape;33;p25"/>
            <p:cNvPicPr preferRelativeResize="0"/>
            <p:nvPr/>
          </p:nvPicPr>
          <p:blipFill rotWithShape="1">
            <a:blip r:embed="rId4">
              <a:alphaModFix/>
            </a:blip>
            <a:srcRect/>
            <a:stretch/>
          </p:blipFill>
          <p:spPr>
            <a:xfrm rot="5400000">
              <a:off x="253062" y="-361185"/>
              <a:ext cx="1474027" cy="1466599"/>
            </a:xfrm>
            <a:prstGeom prst="rect">
              <a:avLst/>
            </a:prstGeom>
            <a:noFill/>
            <a:ln>
              <a:noFill/>
            </a:ln>
          </p:spPr>
        </p:pic>
        <p:pic>
          <p:nvPicPr>
            <p:cNvPr id="34" name="Google Shape;34;p25"/>
            <p:cNvPicPr preferRelativeResize="0"/>
            <p:nvPr/>
          </p:nvPicPr>
          <p:blipFill rotWithShape="1">
            <a:blip r:embed="rId3">
              <a:alphaModFix/>
            </a:blip>
            <a:srcRect/>
            <a:stretch/>
          </p:blipFill>
          <p:spPr>
            <a:xfrm rot="8678792">
              <a:off x="-572374" y="2888840"/>
              <a:ext cx="1374721" cy="1232596"/>
            </a:xfrm>
            <a:prstGeom prst="rect">
              <a:avLst/>
            </a:prstGeom>
            <a:noFill/>
            <a:ln>
              <a:noFill/>
            </a:ln>
          </p:spPr>
        </p:pic>
        <p:grpSp>
          <p:nvGrpSpPr>
            <p:cNvPr id="35" name="Google Shape;35;p25"/>
            <p:cNvGrpSpPr/>
            <p:nvPr/>
          </p:nvGrpSpPr>
          <p:grpSpPr>
            <a:xfrm>
              <a:off x="244857" y="1743736"/>
              <a:ext cx="489909" cy="666094"/>
              <a:chOff x="604699" y="1869769"/>
              <a:chExt cx="489909" cy="666094"/>
            </a:xfrm>
          </p:grpSpPr>
          <p:sp>
            <p:nvSpPr>
              <p:cNvPr id="36" name="Google Shape;36;p25"/>
              <p:cNvSpPr/>
              <p:nvPr/>
            </p:nvSpPr>
            <p:spPr>
              <a:xfrm rot="-5400000">
                <a:off x="604966"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 name="Google Shape;37;p25"/>
              <p:cNvSpPr/>
              <p:nvPr/>
            </p:nvSpPr>
            <p:spPr>
              <a:xfrm rot="-5400000">
                <a:off x="824864"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 name="Google Shape;38;p25"/>
              <p:cNvSpPr/>
              <p:nvPr/>
            </p:nvSpPr>
            <p:spPr>
              <a:xfrm rot="-5400000">
                <a:off x="1044897" y="2486152"/>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9" name="Google Shape;39;p25"/>
              <p:cNvSpPr/>
              <p:nvPr/>
            </p:nvSpPr>
            <p:spPr>
              <a:xfrm rot="-5400000">
                <a:off x="604699"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 name="Google Shape;40;p25"/>
              <p:cNvSpPr/>
              <p:nvPr/>
            </p:nvSpPr>
            <p:spPr>
              <a:xfrm rot="-5400000">
                <a:off x="824598"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 name="Google Shape;41;p25"/>
              <p:cNvSpPr/>
              <p:nvPr/>
            </p:nvSpPr>
            <p:spPr>
              <a:xfrm rot="-5400000">
                <a:off x="1044630" y="2178027"/>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 name="Google Shape;42;p25"/>
              <p:cNvSpPr/>
              <p:nvPr/>
            </p:nvSpPr>
            <p:spPr>
              <a:xfrm rot="-5400000">
                <a:off x="604832"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 name="Google Shape;43;p25"/>
              <p:cNvSpPr/>
              <p:nvPr/>
            </p:nvSpPr>
            <p:spPr>
              <a:xfrm rot="-5400000">
                <a:off x="824731"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 name="Google Shape;44;p25"/>
              <p:cNvSpPr/>
              <p:nvPr/>
            </p:nvSpPr>
            <p:spPr>
              <a:xfrm rot="-5400000">
                <a:off x="1044763" y="1869769"/>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45" name="Google Shape;45;p25"/>
          <p:cNvGrpSpPr/>
          <p:nvPr/>
        </p:nvGrpSpPr>
        <p:grpSpPr>
          <a:xfrm>
            <a:off x="490964" y="4600450"/>
            <a:ext cx="2527886" cy="362995"/>
            <a:chOff x="490964" y="4600450"/>
            <a:chExt cx="2527886" cy="362995"/>
          </a:xfrm>
        </p:grpSpPr>
        <p:sp>
          <p:nvSpPr>
            <p:cNvPr id="46" name="Google Shape;46;p25"/>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 name="Google Shape;47;p25"/>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8" name="Google Shape;48;p25"/>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 name="Google Shape;49;p25"/>
            <p:cNvSpPr/>
            <p:nvPr/>
          </p:nvSpPr>
          <p:spPr>
            <a:xfrm>
              <a:off x="2114669"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 name="Google Shape;50;p25"/>
            <p:cNvSpPr/>
            <p:nvPr/>
          </p:nvSpPr>
          <p:spPr>
            <a:xfrm>
              <a:off x="2655895"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51"/>
        <p:cNvGrpSpPr/>
        <p:nvPr/>
      </p:nvGrpSpPr>
      <p:grpSpPr>
        <a:xfrm>
          <a:off x="0" y="0"/>
          <a:ext cx="0" cy="0"/>
          <a:chOff x="0" y="0"/>
          <a:chExt cx="0" cy="0"/>
        </a:xfrm>
      </p:grpSpPr>
      <p:sp>
        <p:nvSpPr>
          <p:cNvPr id="52" name="Google Shape;52;p26"/>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3" name="Google Shape;53;p26"/>
          <p:cNvSpPr txBox="1">
            <a:spLocks noGrp="1"/>
          </p:cNvSpPr>
          <p:nvPr>
            <p:ph type="body" idx="1"/>
          </p:nvPr>
        </p:nvSpPr>
        <p:spPr>
          <a:xfrm>
            <a:off x="713100" y="1181751"/>
            <a:ext cx="7717800" cy="323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pic>
        <p:nvPicPr>
          <p:cNvPr id="54" name="Google Shape;54;p26"/>
          <p:cNvPicPr preferRelativeResize="0"/>
          <p:nvPr/>
        </p:nvPicPr>
        <p:blipFill rotWithShape="1">
          <a:blip r:embed="rId2">
            <a:alphaModFix/>
          </a:blip>
          <a:srcRect/>
          <a:stretch/>
        </p:blipFill>
        <p:spPr>
          <a:xfrm>
            <a:off x="-432825" y="-600253"/>
            <a:ext cx="1372400" cy="1351327"/>
          </a:xfrm>
          <a:prstGeom prst="rect">
            <a:avLst/>
          </a:prstGeom>
          <a:noFill/>
          <a:ln>
            <a:noFill/>
          </a:ln>
        </p:spPr>
      </p:pic>
      <p:pic>
        <p:nvPicPr>
          <p:cNvPr id="55" name="Google Shape;55;p26"/>
          <p:cNvPicPr preferRelativeResize="0"/>
          <p:nvPr/>
        </p:nvPicPr>
        <p:blipFill rotWithShape="1">
          <a:blip r:embed="rId3">
            <a:alphaModFix/>
          </a:blip>
          <a:srcRect/>
          <a:stretch/>
        </p:blipFill>
        <p:spPr>
          <a:xfrm rot="5250684">
            <a:off x="7754121" y="4354260"/>
            <a:ext cx="1374721" cy="1232597"/>
          </a:xfrm>
          <a:prstGeom prst="rect">
            <a:avLst/>
          </a:prstGeom>
          <a:noFill/>
          <a:ln>
            <a:noFill/>
          </a:ln>
        </p:spPr>
      </p:pic>
      <p:grpSp>
        <p:nvGrpSpPr>
          <p:cNvPr id="56" name="Google Shape;56;p26"/>
          <p:cNvGrpSpPr/>
          <p:nvPr/>
        </p:nvGrpSpPr>
        <p:grpSpPr>
          <a:xfrm>
            <a:off x="7563426" y="199175"/>
            <a:ext cx="1291127" cy="324244"/>
            <a:chOff x="7563426" y="199175"/>
            <a:chExt cx="1291127" cy="324244"/>
          </a:xfrm>
        </p:grpSpPr>
        <p:sp>
          <p:nvSpPr>
            <p:cNvPr id="57" name="Google Shape;57;p26"/>
            <p:cNvSpPr/>
            <p:nvPr/>
          </p:nvSpPr>
          <p:spPr>
            <a:xfrm>
              <a:off x="7563426"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 name="Google Shape;58;p26"/>
            <p:cNvSpPr/>
            <p:nvPr/>
          </p:nvSpPr>
          <p:spPr>
            <a:xfrm>
              <a:off x="8046885"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9" name="Google Shape;59;p26"/>
            <p:cNvSpPr/>
            <p:nvPr/>
          </p:nvSpPr>
          <p:spPr>
            <a:xfrm>
              <a:off x="8530343"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0" name="Google Shape;60;p26"/>
          <p:cNvGrpSpPr/>
          <p:nvPr/>
        </p:nvGrpSpPr>
        <p:grpSpPr>
          <a:xfrm>
            <a:off x="441723" y="4769091"/>
            <a:ext cx="1282610" cy="489908"/>
            <a:chOff x="2698560" y="4630320"/>
            <a:chExt cx="1732320" cy="661680"/>
          </a:xfrm>
        </p:grpSpPr>
        <p:sp>
          <p:nvSpPr>
            <p:cNvPr id="61" name="Google Shape;61;p2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 name="Google Shape;62;p2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 name="Google Shape;63;p2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 name="Google Shape;64;p2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5" name="Google Shape;65;p2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 name="Google Shape;66;p2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 name="Google Shape;67;p2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8" name="Google Shape;68;p2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 name="Google Shape;69;p2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 name="Google Shape;70;p2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 name="Google Shape;71;p2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 name="Google Shape;72;p2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3" name="Google Shape;73;p2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 name="Google Shape;74;p2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 name="Google Shape;75;p2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2"/>
        </a:solidFill>
        <a:effectLst/>
      </p:bgPr>
    </p:bg>
    <p:spTree>
      <p:nvGrpSpPr>
        <p:cNvPr id="1" name="Shape 76"/>
        <p:cNvGrpSpPr/>
        <p:nvPr/>
      </p:nvGrpSpPr>
      <p:grpSpPr>
        <a:xfrm>
          <a:off x="0" y="0"/>
          <a:ext cx="0" cy="0"/>
          <a:chOff x="0" y="0"/>
          <a:chExt cx="0" cy="0"/>
        </a:xfrm>
      </p:grpSpPr>
      <p:sp>
        <p:nvSpPr>
          <p:cNvPr id="77" name="Google Shape;77;p27"/>
          <p:cNvSpPr txBox="1">
            <a:spLocks noGrp="1"/>
          </p:cNvSpPr>
          <p:nvPr>
            <p:ph type="title"/>
          </p:nvPr>
        </p:nvSpPr>
        <p:spPr>
          <a:xfrm>
            <a:off x="1899750" y="2274940"/>
            <a:ext cx="5344500" cy="17145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600"/>
              <a:buNone/>
              <a:defRPr sz="50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78" name="Google Shape;78;p27"/>
          <p:cNvSpPr txBox="1">
            <a:spLocks noGrp="1"/>
          </p:cNvSpPr>
          <p:nvPr>
            <p:ph type="title" idx="2"/>
          </p:nvPr>
        </p:nvSpPr>
        <p:spPr>
          <a:xfrm>
            <a:off x="3673950" y="1154060"/>
            <a:ext cx="1796100" cy="97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6000">
                <a:solidFill>
                  <a:schemeClr val="accent3"/>
                </a:solidFill>
              </a:defRPr>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grpSp>
        <p:nvGrpSpPr>
          <p:cNvPr id="79" name="Google Shape;79;p27"/>
          <p:cNvGrpSpPr/>
          <p:nvPr/>
        </p:nvGrpSpPr>
        <p:grpSpPr>
          <a:xfrm>
            <a:off x="7500699" y="-931787"/>
            <a:ext cx="2748480" cy="3183137"/>
            <a:chOff x="7500699" y="-931787"/>
            <a:chExt cx="2748480" cy="3183137"/>
          </a:xfrm>
        </p:grpSpPr>
        <p:pic>
          <p:nvPicPr>
            <p:cNvPr id="80" name="Google Shape;80;p27"/>
            <p:cNvPicPr preferRelativeResize="0"/>
            <p:nvPr/>
          </p:nvPicPr>
          <p:blipFill rotWithShape="1">
            <a:blip r:embed="rId2">
              <a:alphaModFix/>
            </a:blip>
            <a:srcRect/>
            <a:stretch/>
          </p:blipFill>
          <p:spPr>
            <a:xfrm rot="10800000" flipH="1">
              <a:off x="7500699" y="-931787"/>
              <a:ext cx="2420376" cy="2383207"/>
            </a:xfrm>
            <a:prstGeom prst="rect">
              <a:avLst/>
            </a:prstGeom>
            <a:noFill/>
            <a:ln>
              <a:noFill/>
            </a:ln>
          </p:spPr>
        </p:pic>
        <p:sp>
          <p:nvSpPr>
            <p:cNvPr id="81" name="Google Shape;81;p27"/>
            <p:cNvSpPr/>
            <p:nvPr/>
          </p:nvSpPr>
          <p:spPr>
            <a:xfrm rot="10800000" flipH="1">
              <a:off x="8598583" y="2722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2" name="Google Shape;82;p27"/>
          <p:cNvGrpSpPr/>
          <p:nvPr/>
        </p:nvGrpSpPr>
        <p:grpSpPr>
          <a:xfrm>
            <a:off x="6590648" y="4056188"/>
            <a:ext cx="2655126" cy="1714399"/>
            <a:chOff x="6590648" y="4056188"/>
            <a:chExt cx="2655126" cy="1714399"/>
          </a:xfrm>
        </p:grpSpPr>
        <p:grpSp>
          <p:nvGrpSpPr>
            <p:cNvPr id="83" name="Google Shape;83;p27"/>
            <p:cNvGrpSpPr/>
            <p:nvPr/>
          </p:nvGrpSpPr>
          <p:grpSpPr>
            <a:xfrm rot="10800000" flipH="1">
              <a:off x="6590648" y="4787322"/>
              <a:ext cx="1282610" cy="489908"/>
              <a:chOff x="2698560" y="4630320"/>
              <a:chExt cx="1732320" cy="661680"/>
            </a:xfrm>
          </p:grpSpPr>
          <p:sp>
            <p:nvSpPr>
              <p:cNvPr id="84" name="Google Shape;84;p2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 name="Google Shape;85;p2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 name="Google Shape;86;p2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 name="Google Shape;87;p2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 name="Google Shape;88;p2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 name="Google Shape;89;p2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 name="Google Shape;90;p2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1" name="Google Shape;91;p2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 name="Google Shape;92;p2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 name="Google Shape;93;p2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 name="Google Shape;94;p2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 name="Google Shape;95;p2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6" name="Google Shape;96;p2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 name="Google Shape;97;p2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 name="Google Shape;98;p2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9" name="Google Shape;99;p27"/>
            <p:cNvPicPr preferRelativeResize="0"/>
            <p:nvPr/>
          </p:nvPicPr>
          <p:blipFill rotWithShape="1">
            <a:blip r:embed="rId3">
              <a:alphaModFix/>
            </a:blip>
            <a:srcRect/>
            <a:stretch/>
          </p:blipFill>
          <p:spPr>
            <a:xfrm rot="6605069" flipH="1">
              <a:off x="7743552" y="4297089"/>
              <a:ext cx="1374719" cy="1232597"/>
            </a:xfrm>
            <a:prstGeom prst="rect">
              <a:avLst/>
            </a:prstGeom>
            <a:noFill/>
            <a:ln>
              <a:noFill/>
            </a:ln>
          </p:spPr>
        </p:pic>
      </p:grpSp>
      <p:pic>
        <p:nvPicPr>
          <p:cNvPr id="100" name="Google Shape;100;p27"/>
          <p:cNvPicPr preferRelativeResize="0"/>
          <p:nvPr/>
        </p:nvPicPr>
        <p:blipFill rotWithShape="1">
          <a:blip r:embed="rId3">
            <a:alphaModFix/>
          </a:blip>
          <a:srcRect/>
          <a:stretch/>
        </p:blipFill>
        <p:spPr>
          <a:xfrm rot="2121208" flipH="1">
            <a:off x="-572374" y="1211076"/>
            <a:ext cx="1374721" cy="1232596"/>
          </a:xfrm>
          <a:prstGeom prst="rect">
            <a:avLst/>
          </a:prstGeom>
          <a:noFill/>
          <a:ln>
            <a:noFill/>
          </a:ln>
        </p:spPr>
      </p:pic>
      <p:grpSp>
        <p:nvGrpSpPr>
          <p:cNvPr id="101" name="Google Shape;101;p27"/>
          <p:cNvGrpSpPr/>
          <p:nvPr/>
        </p:nvGrpSpPr>
        <p:grpSpPr>
          <a:xfrm>
            <a:off x="244857" y="3390108"/>
            <a:ext cx="2075668" cy="2216328"/>
            <a:chOff x="244857" y="3390109"/>
            <a:chExt cx="2075668" cy="2216328"/>
          </a:xfrm>
        </p:grpSpPr>
        <p:pic>
          <p:nvPicPr>
            <p:cNvPr id="102" name="Google Shape;102;p27"/>
            <p:cNvPicPr preferRelativeResize="0"/>
            <p:nvPr/>
          </p:nvPicPr>
          <p:blipFill rotWithShape="1">
            <a:blip r:embed="rId4">
              <a:alphaModFix/>
            </a:blip>
            <a:srcRect/>
            <a:stretch/>
          </p:blipFill>
          <p:spPr>
            <a:xfrm rot="5400000" flipH="1">
              <a:off x="850212" y="4136124"/>
              <a:ext cx="1474027" cy="1466599"/>
            </a:xfrm>
            <a:prstGeom prst="rect">
              <a:avLst/>
            </a:prstGeom>
            <a:noFill/>
            <a:ln>
              <a:noFill/>
            </a:ln>
          </p:spPr>
        </p:pic>
        <p:grpSp>
          <p:nvGrpSpPr>
            <p:cNvPr id="103" name="Google Shape;103;p27"/>
            <p:cNvGrpSpPr/>
            <p:nvPr/>
          </p:nvGrpSpPr>
          <p:grpSpPr>
            <a:xfrm>
              <a:off x="244857" y="3390109"/>
              <a:ext cx="270010" cy="666094"/>
              <a:chOff x="244857" y="2770284"/>
              <a:chExt cx="270010" cy="666094"/>
            </a:xfrm>
          </p:grpSpPr>
          <p:sp>
            <p:nvSpPr>
              <p:cNvPr id="104" name="Google Shape;104;p27"/>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 name="Google Shape;105;p27"/>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 name="Google Shape;106;p27"/>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 name="Google Shape;107;p27"/>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 name="Google Shape;108;p27"/>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 name="Google Shape;109;p27"/>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10" name="Google Shape;110;p27"/>
          <p:cNvGrpSpPr/>
          <p:nvPr/>
        </p:nvGrpSpPr>
        <p:grpSpPr>
          <a:xfrm>
            <a:off x="490964" y="216667"/>
            <a:ext cx="2527886" cy="362995"/>
            <a:chOff x="490964" y="216667"/>
            <a:chExt cx="2527886" cy="362995"/>
          </a:xfrm>
        </p:grpSpPr>
        <p:sp>
          <p:nvSpPr>
            <p:cNvPr id="111" name="Google Shape;111;p27"/>
            <p:cNvSpPr/>
            <p:nvPr/>
          </p:nvSpPr>
          <p:spPr>
            <a:xfrm>
              <a:off x="490964"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 name="Google Shape;112;p27"/>
            <p:cNvSpPr/>
            <p:nvPr/>
          </p:nvSpPr>
          <p:spPr>
            <a:xfrm>
              <a:off x="1032204"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 name="Google Shape;113;p27"/>
            <p:cNvSpPr/>
            <p:nvPr/>
          </p:nvSpPr>
          <p:spPr>
            <a:xfrm>
              <a:off x="1573443"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4" name="Google Shape;114;p27"/>
            <p:cNvSpPr/>
            <p:nvPr/>
          </p:nvSpPr>
          <p:spPr>
            <a:xfrm>
              <a:off x="2114669"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5" name="Google Shape;115;p27"/>
            <p:cNvSpPr/>
            <p:nvPr/>
          </p:nvSpPr>
          <p:spPr>
            <a:xfrm>
              <a:off x="2655895"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116"/>
        <p:cNvGrpSpPr/>
        <p:nvPr/>
      </p:nvGrpSpPr>
      <p:grpSpPr>
        <a:xfrm>
          <a:off x="0" y="0"/>
          <a:ext cx="0" cy="0"/>
          <a:chOff x="0" y="0"/>
          <a:chExt cx="0" cy="0"/>
        </a:xfrm>
      </p:grpSpPr>
      <p:sp>
        <p:nvSpPr>
          <p:cNvPr id="117" name="Google Shape;117;p28"/>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8" name="Google Shape;118;p28"/>
          <p:cNvSpPr txBox="1">
            <a:spLocks noGrp="1"/>
          </p:cNvSpPr>
          <p:nvPr>
            <p:ph type="subTitle" idx="1"/>
          </p:nvPr>
        </p:nvSpPr>
        <p:spPr>
          <a:xfrm>
            <a:off x="1160225" y="2647760"/>
            <a:ext cx="3006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119" name="Google Shape;119;p28"/>
          <p:cNvSpPr txBox="1">
            <a:spLocks noGrp="1"/>
          </p:cNvSpPr>
          <p:nvPr>
            <p:ph type="subTitle" idx="2"/>
          </p:nvPr>
        </p:nvSpPr>
        <p:spPr>
          <a:xfrm>
            <a:off x="1160225" y="2997690"/>
            <a:ext cx="30060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20" name="Google Shape;120;p28"/>
          <p:cNvSpPr txBox="1">
            <a:spLocks noGrp="1"/>
          </p:cNvSpPr>
          <p:nvPr>
            <p:ph type="subTitle" idx="3"/>
          </p:nvPr>
        </p:nvSpPr>
        <p:spPr>
          <a:xfrm>
            <a:off x="4977775" y="2647760"/>
            <a:ext cx="3006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121" name="Google Shape;121;p28"/>
          <p:cNvSpPr txBox="1">
            <a:spLocks noGrp="1"/>
          </p:cNvSpPr>
          <p:nvPr>
            <p:ph type="subTitle" idx="4"/>
          </p:nvPr>
        </p:nvSpPr>
        <p:spPr>
          <a:xfrm>
            <a:off x="4977775" y="2997690"/>
            <a:ext cx="30060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122" name="Google Shape;122;p28"/>
          <p:cNvGrpSpPr/>
          <p:nvPr/>
        </p:nvGrpSpPr>
        <p:grpSpPr>
          <a:xfrm>
            <a:off x="6590648" y="-668354"/>
            <a:ext cx="2655986" cy="1548308"/>
            <a:chOff x="6590648" y="-668354"/>
            <a:chExt cx="2655986" cy="1548308"/>
          </a:xfrm>
        </p:grpSpPr>
        <p:grpSp>
          <p:nvGrpSpPr>
            <p:cNvPr id="123" name="Google Shape;123;p28"/>
            <p:cNvGrpSpPr/>
            <p:nvPr/>
          </p:nvGrpSpPr>
          <p:grpSpPr>
            <a:xfrm>
              <a:off x="6590648" y="-97117"/>
              <a:ext cx="1282610" cy="489908"/>
              <a:chOff x="2698560" y="4630320"/>
              <a:chExt cx="1732320" cy="661680"/>
            </a:xfrm>
          </p:grpSpPr>
          <p:sp>
            <p:nvSpPr>
              <p:cNvPr id="124" name="Google Shape;124;p2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5" name="Google Shape;125;p2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6" name="Google Shape;126;p2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7" name="Google Shape;127;p2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8" name="Google Shape;128;p2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9" name="Google Shape;129;p2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0" name="Google Shape;130;p2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1" name="Google Shape;131;p2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2" name="Google Shape;132;p2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3" name="Google Shape;133;p2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4" name="Google Shape;134;p2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5" name="Google Shape;135;p2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6" name="Google Shape;136;p2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7" name="Google Shape;137;p2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8" name="Google Shape;138;p2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139" name="Google Shape;139;p28"/>
            <p:cNvPicPr preferRelativeResize="0"/>
            <p:nvPr/>
          </p:nvPicPr>
          <p:blipFill rotWithShape="1">
            <a:blip r:embed="rId2">
              <a:alphaModFix/>
            </a:blip>
            <a:srcRect/>
            <a:stretch/>
          </p:blipFill>
          <p:spPr>
            <a:xfrm rot="4194920">
              <a:off x="7889946" y="-450795"/>
              <a:ext cx="1241531" cy="1113190"/>
            </a:xfrm>
            <a:prstGeom prst="rect">
              <a:avLst/>
            </a:prstGeom>
            <a:noFill/>
            <a:ln>
              <a:noFill/>
            </a:ln>
          </p:spPr>
        </p:pic>
      </p:grpSp>
      <p:grpSp>
        <p:nvGrpSpPr>
          <p:cNvPr id="140" name="Google Shape;140;p28"/>
          <p:cNvGrpSpPr/>
          <p:nvPr/>
        </p:nvGrpSpPr>
        <p:grpSpPr>
          <a:xfrm>
            <a:off x="8600439" y="3277533"/>
            <a:ext cx="362955" cy="1604595"/>
            <a:chOff x="8600439" y="3277533"/>
            <a:chExt cx="362955" cy="1604595"/>
          </a:xfrm>
        </p:grpSpPr>
        <p:sp>
          <p:nvSpPr>
            <p:cNvPr id="141" name="Google Shape;141;p28"/>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42" name="Google Shape;142;p28"/>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43" name="Google Shape;143;p28"/>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44" name="Google Shape;144;p28"/>
          <p:cNvGrpSpPr/>
          <p:nvPr/>
        </p:nvGrpSpPr>
        <p:grpSpPr>
          <a:xfrm>
            <a:off x="-1143800" y="2984458"/>
            <a:ext cx="2162426" cy="3339167"/>
            <a:chOff x="-1143800" y="2984458"/>
            <a:chExt cx="2162426" cy="3339167"/>
          </a:xfrm>
        </p:grpSpPr>
        <p:pic>
          <p:nvPicPr>
            <p:cNvPr id="145" name="Google Shape;145;p28"/>
            <p:cNvPicPr preferRelativeResize="0"/>
            <p:nvPr/>
          </p:nvPicPr>
          <p:blipFill rotWithShape="1">
            <a:blip r:embed="rId3">
              <a:alphaModFix/>
            </a:blip>
            <a:srcRect/>
            <a:stretch/>
          </p:blipFill>
          <p:spPr>
            <a:xfrm rot="5400000">
              <a:off x="-1160649" y="4144350"/>
              <a:ext cx="2196124" cy="2162426"/>
            </a:xfrm>
            <a:prstGeom prst="rect">
              <a:avLst/>
            </a:prstGeom>
            <a:noFill/>
            <a:ln>
              <a:noFill/>
            </a:ln>
          </p:spPr>
        </p:pic>
        <p:sp>
          <p:nvSpPr>
            <p:cNvPr id="146" name="Google Shape;146;p28"/>
            <p:cNvSpPr/>
            <p:nvPr/>
          </p:nvSpPr>
          <p:spPr>
            <a:xfrm>
              <a:off x="-1129580" y="2984458"/>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147"/>
        <p:cNvGrpSpPr/>
        <p:nvPr/>
      </p:nvGrpSpPr>
      <p:grpSpPr>
        <a:xfrm>
          <a:off x="0" y="0"/>
          <a:ext cx="0" cy="0"/>
          <a:chOff x="0" y="0"/>
          <a:chExt cx="0" cy="0"/>
        </a:xfrm>
      </p:grpSpPr>
      <p:sp>
        <p:nvSpPr>
          <p:cNvPr id="148" name="Google Shape;148;p29"/>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pic>
        <p:nvPicPr>
          <p:cNvPr id="149" name="Google Shape;149;p29"/>
          <p:cNvPicPr preferRelativeResize="0"/>
          <p:nvPr/>
        </p:nvPicPr>
        <p:blipFill rotWithShape="1">
          <a:blip r:embed="rId2">
            <a:alphaModFix/>
          </a:blip>
          <a:srcRect/>
          <a:stretch/>
        </p:blipFill>
        <p:spPr>
          <a:xfrm>
            <a:off x="-432825" y="-600253"/>
            <a:ext cx="1372400" cy="1351327"/>
          </a:xfrm>
          <a:prstGeom prst="rect">
            <a:avLst/>
          </a:prstGeom>
          <a:noFill/>
          <a:ln>
            <a:noFill/>
          </a:ln>
        </p:spPr>
      </p:pic>
      <p:pic>
        <p:nvPicPr>
          <p:cNvPr id="150" name="Google Shape;150;p29"/>
          <p:cNvPicPr preferRelativeResize="0"/>
          <p:nvPr/>
        </p:nvPicPr>
        <p:blipFill rotWithShape="1">
          <a:blip r:embed="rId3">
            <a:alphaModFix/>
          </a:blip>
          <a:srcRect/>
          <a:stretch/>
        </p:blipFill>
        <p:spPr>
          <a:xfrm rot="5250684">
            <a:off x="7754121" y="4354260"/>
            <a:ext cx="1374721" cy="1232597"/>
          </a:xfrm>
          <a:prstGeom prst="rect">
            <a:avLst/>
          </a:prstGeom>
          <a:noFill/>
          <a:ln>
            <a:noFill/>
          </a:ln>
        </p:spPr>
      </p:pic>
      <p:grpSp>
        <p:nvGrpSpPr>
          <p:cNvPr id="151" name="Google Shape;151;p29"/>
          <p:cNvGrpSpPr/>
          <p:nvPr/>
        </p:nvGrpSpPr>
        <p:grpSpPr>
          <a:xfrm>
            <a:off x="7563426" y="156842"/>
            <a:ext cx="1291127" cy="324244"/>
            <a:chOff x="7563426" y="199175"/>
            <a:chExt cx="1291127" cy="324244"/>
          </a:xfrm>
        </p:grpSpPr>
        <p:sp>
          <p:nvSpPr>
            <p:cNvPr id="152" name="Google Shape;152;p29"/>
            <p:cNvSpPr/>
            <p:nvPr/>
          </p:nvSpPr>
          <p:spPr>
            <a:xfrm>
              <a:off x="7563426"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3" name="Google Shape;153;p29"/>
            <p:cNvSpPr/>
            <p:nvPr/>
          </p:nvSpPr>
          <p:spPr>
            <a:xfrm>
              <a:off x="8046885"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4" name="Google Shape;154;p29"/>
            <p:cNvSpPr/>
            <p:nvPr/>
          </p:nvSpPr>
          <p:spPr>
            <a:xfrm>
              <a:off x="8530343"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55" name="Google Shape;155;p29"/>
          <p:cNvGrpSpPr/>
          <p:nvPr/>
        </p:nvGrpSpPr>
        <p:grpSpPr>
          <a:xfrm>
            <a:off x="441723" y="4769091"/>
            <a:ext cx="1282610" cy="489908"/>
            <a:chOff x="2698560" y="4630320"/>
            <a:chExt cx="1732320" cy="661680"/>
          </a:xfrm>
        </p:grpSpPr>
        <p:sp>
          <p:nvSpPr>
            <p:cNvPr id="156" name="Google Shape;156;p2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7" name="Google Shape;157;p2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8" name="Google Shape;158;p2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9" name="Google Shape;159;p2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0" name="Google Shape;160;p2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1" name="Google Shape;161;p2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2" name="Google Shape;162;p2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3" name="Google Shape;163;p2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4" name="Google Shape;164;p2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5" name="Google Shape;165;p2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6" name="Google Shape;166;p2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7" name="Google Shape;167;p2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8" name="Google Shape;168;p2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9" name="Google Shape;169;p2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70" name="Google Shape;170;p2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dk2"/>
        </a:solidFill>
        <a:effectLst/>
      </p:bgPr>
    </p:bg>
    <p:spTree>
      <p:nvGrpSpPr>
        <p:cNvPr id="1" name="Shape 171"/>
        <p:cNvGrpSpPr/>
        <p:nvPr/>
      </p:nvGrpSpPr>
      <p:grpSpPr>
        <a:xfrm>
          <a:off x="0" y="0"/>
          <a:ext cx="0" cy="0"/>
          <a:chOff x="0" y="0"/>
          <a:chExt cx="0" cy="0"/>
        </a:xfrm>
      </p:grpSpPr>
      <p:sp>
        <p:nvSpPr>
          <p:cNvPr id="172" name="Google Shape;172;p30"/>
          <p:cNvSpPr txBox="1">
            <a:spLocks noGrp="1"/>
          </p:cNvSpPr>
          <p:nvPr>
            <p:ph type="body" idx="1"/>
          </p:nvPr>
        </p:nvSpPr>
        <p:spPr>
          <a:xfrm>
            <a:off x="1826471" y="1959150"/>
            <a:ext cx="5490900" cy="1874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sz="12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173" name="Google Shape;173;p30"/>
          <p:cNvSpPr txBox="1">
            <a:spLocks noGrp="1"/>
          </p:cNvSpPr>
          <p:nvPr>
            <p:ph type="title"/>
          </p:nvPr>
        </p:nvSpPr>
        <p:spPr>
          <a:xfrm>
            <a:off x="1826629" y="1310250"/>
            <a:ext cx="54909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grpSp>
        <p:nvGrpSpPr>
          <p:cNvPr id="174" name="Google Shape;174;p30"/>
          <p:cNvGrpSpPr/>
          <p:nvPr/>
        </p:nvGrpSpPr>
        <p:grpSpPr>
          <a:xfrm>
            <a:off x="-1148919" y="-1040400"/>
            <a:ext cx="2305969" cy="2386601"/>
            <a:chOff x="-1148919" y="-1040400"/>
            <a:chExt cx="2305969" cy="2386601"/>
          </a:xfrm>
        </p:grpSpPr>
        <p:pic>
          <p:nvPicPr>
            <p:cNvPr id="175" name="Google Shape;175;p30"/>
            <p:cNvPicPr preferRelativeResize="0"/>
            <p:nvPr/>
          </p:nvPicPr>
          <p:blipFill rotWithShape="1">
            <a:blip r:embed="rId2">
              <a:alphaModFix/>
            </a:blip>
            <a:srcRect/>
            <a:stretch/>
          </p:blipFill>
          <p:spPr>
            <a:xfrm rot="10800000">
              <a:off x="-787576" y="-568600"/>
              <a:ext cx="1944626" cy="1914801"/>
            </a:xfrm>
            <a:prstGeom prst="rect">
              <a:avLst/>
            </a:prstGeom>
            <a:noFill/>
            <a:ln>
              <a:noFill/>
            </a:ln>
          </p:spPr>
        </p:pic>
        <p:sp>
          <p:nvSpPr>
            <p:cNvPr id="176" name="Google Shape;176;p30"/>
            <p:cNvSpPr/>
            <p:nvPr/>
          </p:nvSpPr>
          <p:spPr>
            <a:xfrm>
              <a:off x="-1148919" y="-10404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77" name="Google Shape;177;p30"/>
          <p:cNvGrpSpPr/>
          <p:nvPr/>
        </p:nvGrpSpPr>
        <p:grpSpPr>
          <a:xfrm>
            <a:off x="6590648" y="-666675"/>
            <a:ext cx="2655126" cy="1714399"/>
            <a:chOff x="6590648" y="-666675"/>
            <a:chExt cx="2655126" cy="1714399"/>
          </a:xfrm>
        </p:grpSpPr>
        <p:pic>
          <p:nvPicPr>
            <p:cNvPr id="178" name="Google Shape;178;p30"/>
            <p:cNvPicPr preferRelativeResize="0"/>
            <p:nvPr/>
          </p:nvPicPr>
          <p:blipFill rotWithShape="1">
            <a:blip r:embed="rId3">
              <a:alphaModFix/>
            </a:blip>
            <a:srcRect/>
            <a:stretch/>
          </p:blipFill>
          <p:spPr>
            <a:xfrm rot="4194931">
              <a:off x="7743552" y="-425774"/>
              <a:ext cx="1374719" cy="1232597"/>
            </a:xfrm>
            <a:prstGeom prst="rect">
              <a:avLst/>
            </a:prstGeom>
            <a:noFill/>
            <a:ln>
              <a:noFill/>
            </a:ln>
          </p:spPr>
        </p:pic>
        <p:grpSp>
          <p:nvGrpSpPr>
            <p:cNvPr id="179" name="Google Shape;179;p30"/>
            <p:cNvGrpSpPr/>
            <p:nvPr/>
          </p:nvGrpSpPr>
          <p:grpSpPr>
            <a:xfrm>
              <a:off x="6590648" y="-97117"/>
              <a:ext cx="1282610" cy="489908"/>
              <a:chOff x="2698560" y="4630320"/>
              <a:chExt cx="1732320" cy="661680"/>
            </a:xfrm>
          </p:grpSpPr>
          <p:sp>
            <p:nvSpPr>
              <p:cNvPr id="180" name="Google Shape;180;p30"/>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1" name="Google Shape;181;p30"/>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2" name="Google Shape;182;p30"/>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3" name="Google Shape;183;p30"/>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4" name="Google Shape;184;p30"/>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5" name="Google Shape;185;p30"/>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6" name="Google Shape;186;p30"/>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7" name="Google Shape;187;p30"/>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8" name="Google Shape;188;p30"/>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9" name="Google Shape;189;p30"/>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0" name="Google Shape;190;p30"/>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1" name="Google Shape;191;p30"/>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2" name="Google Shape;192;p30"/>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3" name="Google Shape;193;p30"/>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4" name="Google Shape;194;p30"/>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95" name="Google Shape;195;p30"/>
          <p:cNvGrpSpPr/>
          <p:nvPr/>
        </p:nvGrpSpPr>
        <p:grpSpPr>
          <a:xfrm>
            <a:off x="8633157" y="2238709"/>
            <a:ext cx="270010" cy="666094"/>
            <a:chOff x="244857" y="2770284"/>
            <a:chExt cx="270010" cy="666094"/>
          </a:xfrm>
        </p:grpSpPr>
        <p:sp>
          <p:nvSpPr>
            <p:cNvPr id="196" name="Google Shape;196;p30"/>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7" name="Google Shape;197;p30"/>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8" name="Google Shape;198;p30"/>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9" name="Google Shape;199;p30"/>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0" name="Google Shape;200;p30"/>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1" name="Google Shape;201;p30"/>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02" name="Google Shape;202;p30"/>
          <p:cNvGrpSpPr/>
          <p:nvPr/>
        </p:nvGrpSpPr>
        <p:grpSpPr>
          <a:xfrm>
            <a:off x="118916" y="3016377"/>
            <a:ext cx="489909" cy="666094"/>
            <a:chOff x="604699" y="1869769"/>
            <a:chExt cx="489909" cy="666094"/>
          </a:xfrm>
        </p:grpSpPr>
        <p:sp>
          <p:nvSpPr>
            <p:cNvPr id="203" name="Google Shape;203;p30"/>
            <p:cNvSpPr/>
            <p:nvPr/>
          </p:nvSpPr>
          <p:spPr>
            <a:xfrm rot="-5400000">
              <a:off x="604832"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4" name="Google Shape;204;p30"/>
            <p:cNvSpPr/>
            <p:nvPr/>
          </p:nvSpPr>
          <p:spPr>
            <a:xfrm rot="-5400000">
              <a:off x="824731"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5" name="Google Shape;205;p30"/>
            <p:cNvSpPr/>
            <p:nvPr/>
          </p:nvSpPr>
          <p:spPr>
            <a:xfrm rot="-5400000">
              <a:off x="1044763" y="1869769"/>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6" name="Google Shape;206;p30"/>
            <p:cNvSpPr/>
            <p:nvPr/>
          </p:nvSpPr>
          <p:spPr>
            <a:xfrm rot="-5400000">
              <a:off x="604699"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7" name="Google Shape;207;p30"/>
            <p:cNvSpPr/>
            <p:nvPr/>
          </p:nvSpPr>
          <p:spPr>
            <a:xfrm rot="-5400000">
              <a:off x="824598"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8" name="Google Shape;208;p30"/>
            <p:cNvSpPr/>
            <p:nvPr/>
          </p:nvSpPr>
          <p:spPr>
            <a:xfrm rot="-5400000">
              <a:off x="1044630" y="2178027"/>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9" name="Google Shape;209;p30"/>
            <p:cNvSpPr/>
            <p:nvPr/>
          </p:nvSpPr>
          <p:spPr>
            <a:xfrm rot="-5400000">
              <a:off x="604966"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0" name="Google Shape;210;p30"/>
            <p:cNvSpPr/>
            <p:nvPr/>
          </p:nvSpPr>
          <p:spPr>
            <a:xfrm rot="-5400000">
              <a:off x="824864"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1" name="Google Shape;211;p30"/>
            <p:cNvSpPr/>
            <p:nvPr/>
          </p:nvSpPr>
          <p:spPr>
            <a:xfrm rot="-5400000">
              <a:off x="1044897" y="2486152"/>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12" name="Google Shape;212;p30"/>
          <p:cNvGrpSpPr/>
          <p:nvPr/>
        </p:nvGrpSpPr>
        <p:grpSpPr>
          <a:xfrm>
            <a:off x="4972169" y="4721936"/>
            <a:ext cx="666094" cy="270010"/>
            <a:chOff x="4945710" y="4695477"/>
            <a:chExt cx="666094" cy="270010"/>
          </a:xfrm>
        </p:grpSpPr>
        <p:sp>
          <p:nvSpPr>
            <p:cNvPr id="213" name="Google Shape;213;p30"/>
            <p:cNvSpPr/>
            <p:nvPr/>
          </p:nvSpPr>
          <p:spPr>
            <a:xfrm>
              <a:off x="4945710" y="469547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4" name="Google Shape;214;p30"/>
            <p:cNvSpPr/>
            <p:nvPr/>
          </p:nvSpPr>
          <p:spPr>
            <a:xfrm>
              <a:off x="5253569" y="4695477"/>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5" name="Google Shape;215;p30"/>
            <p:cNvSpPr/>
            <p:nvPr/>
          </p:nvSpPr>
          <p:spPr>
            <a:xfrm>
              <a:off x="5561960" y="4695477"/>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6" name="Google Shape;216;p30"/>
            <p:cNvSpPr/>
            <p:nvPr/>
          </p:nvSpPr>
          <p:spPr>
            <a:xfrm>
              <a:off x="4945710" y="4915643"/>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7" name="Google Shape;217;p30"/>
            <p:cNvSpPr/>
            <p:nvPr/>
          </p:nvSpPr>
          <p:spPr>
            <a:xfrm>
              <a:off x="5253569" y="4915643"/>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8" name="Google Shape;218;p30"/>
            <p:cNvSpPr/>
            <p:nvPr/>
          </p:nvSpPr>
          <p:spPr>
            <a:xfrm>
              <a:off x="5561960" y="4915643"/>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219" name="Google Shape;219;p30"/>
          <p:cNvPicPr preferRelativeResize="0"/>
          <p:nvPr/>
        </p:nvPicPr>
        <p:blipFill rotWithShape="1">
          <a:blip r:embed="rId4">
            <a:alphaModFix/>
          </a:blip>
          <a:srcRect/>
          <a:stretch/>
        </p:blipFill>
        <p:spPr>
          <a:xfrm rot="-5400000">
            <a:off x="7432860" y="4195932"/>
            <a:ext cx="1474027" cy="1466599"/>
          </a:xfrm>
          <a:prstGeom prst="rect">
            <a:avLst/>
          </a:prstGeom>
          <a:noFill/>
          <a:ln>
            <a:noFill/>
          </a:ln>
        </p:spPr>
      </p:pic>
      <p:pic>
        <p:nvPicPr>
          <p:cNvPr id="220" name="Google Shape;220;p30"/>
          <p:cNvPicPr preferRelativeResize="0"/>
          <p:nvPr/>
        </p:nvPicPr>
        <p:blipFill rotWithShape="1">
          <a:blip r:embed="rId3">
            <a:alphaModFix/>
          </a:blip>
          <a:srcRect/>
          <a:stretch/>
        </p:blipFill>
        <p:spPr>
          <a:xfrm rot="10800000">
            <a:off x="1048353" y="4604105"/>
            <a:ext cx="1374716" cy="1232593"/>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221"/>
        <p:cNvGrpSpPr/>
        <p:nvPr/>
      </p:nvGrpSpPr>
      <p:grpSpPr>
        <a:xfrm>
          <a:off x="0" y="0"/>
          <a:ext cx="0" cy="0"/>
          <a:chOff x="0" y="0"/>
          <a:chExt cx="0" cy="0"/>
        </a:xfrm>
      </p:grpSpPr>
      <p:sp>
        <p:nvSpPr>
          <p:cNvPr id="222" name="Google Shape;222;p31"/>
          <p:cNvSpPr txBox="1">
            <a:spLocks noGrp="1"/>
          </p:cNvSpPr>
          <p:nvPr>
            <p:ph type="title"/>
          </p:nvPr>
        </p:nvSpPr>
        <p:spPr>
          <a:xfrm>
            <a:off x="1388100" y="1407000"/>
            <a:ext cx="6367800" cy="23295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4800"/>
              <a:buNone/>
              <a:defRPr sz="72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grpSp>
        <p:nvGrpSpPr>
          <p:cNvPr id="223" name="Google Shape;223;p31"/>
          <p:cNvGrpSpPr/>
          <p:nvPr/>
        </p:nvGrpSpPr>
        <p:grpSpPr>
          <a:xfrm>
            <a:off x="-894829" y="-931787"/>
            <a:ext cx="2748479" cy="3183137"/>
            <a:chOff x="-894829" y="-931787"/>
            <a:chExt cx="2748479" cy="3183137"/>
          </a:xfrm>
        </p:grpSpPr>
        <p:pic>
          <p:nvPicPr>
            <p:cNvPr id="224" name="Google Shape;224;p31"/>
            <p:cNvPicPr preferRelativeResize="0"/>
            <p:nvPr/>
          </p:nvPicPr>
          <p:blipFill rotWithShape="1">
            <a:blip r:embed="rId2">
              <a:alphaModFix/>
            </a:blip>
            <a:srcRect/>
            <a:stretch/>
          </p:blipFill>
          <p:spPr>
            <a:xfrm rot="10800000">
              <a:off x="-566726" y="-931787"/>
              <a:ext cx="2420376" cy="2383207"/>
            </a:xfrm>
            <a:prstGeom prst="rect">
              <a:avLst/>
            </a:prstGeom>
            <a:noFill/>
            <a:ln>
              <a:noFill/>
            </a:ln>
          </p:spPr>
        </p:pic>
        <p:sp>
          <p:nvSpPr>
            <p:cNvPr id="225" name="Google Shape;225;p31"/>
            <p:cNvSpPr/>
            <p:nvPr/>
          </p:nvSpPr>
          <p:spPr>
            <a:xfrm rot="10800000">
              <a:off x="-894829" y="2722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26" name="Google Shape;226;p31"/>
          <p:cNvGrpSpPr/>
          <p:nvPr/>
        </p:nvGrpSpPr>
        <p:grpSpPr>
          <a:xfrm>
            <a:off x="108575" y="4056188"/>
            <a:ext cx="2655126" cy="1714399"/>
            <a:chOff x="108575" y="4056188"/>
            <a:chExt cx="2655126" cy="1714399"/>
          </a:xfrm>
        </p:grpSpPr>
        <p:grpSp>
          <p:nvGrpSpPr>
            <p:cNvPr id="227" name="Google Shape;227;p31"/>
            <p:cNvGrpSpPr/>
            <p:nvPr/>
          </p:nvGrpSpPr>
          <p:grpSpPr>
            <a:xfrm rot="10800000">
              <a:off x="1481091" y="4787322"/>
              <a:ext cx="1282610" cy="489908"/>
              <a:chOff x="2698560" y="4630320"/>
              <a:chExt cx="1732320" cy="661680"/>
            </a:xfrm>
          </p:grpSpPr>
          <p:sp>
            <p:nvSpPr>
              <p:cNvPr id="228" name="Google Shape;228;p3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29" name="Google Shape;229;p3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0" name="Google Shape;230;p3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1" name="Google Shape;231;p3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2" name="Google Shape;232;p3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3" name="Google Shape;233;p3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4" name="Google Shape;234;p3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5" name="Google Shape;235;p3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6" name="Google Shape;236;p3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7" name="Google Shape;237;p3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8" name="Google Shape;238;p3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9" name="Google Shape;239;p3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0" name="Google Shape;240;p3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1" name="Google Shape;241;p3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2" name="Google Shape;242;p3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243" name="Google Shape;243;p31"/>
            <p:cNvPicPr preferRelativeResize="0"/>
            <p:nvPr/>
          </p:nvPicPr>
          <p:blipFill rotWithShape="1">
            <a:blip r:embed="rId3">
              <a:alphaModFix/>
            </a:blip>
            <a:srcRect/>
            <a:stretch/>
          </p:blipFill>
          <p:spPr>
            <a:xfrm rot="-6605069">
              <a:off x="236078" y="4297089"/>
              <a:ext cx="1374719" cy="1232597"/>
            </a:xfrm>
            <a:prstGeom prst="rect">
              <a:avLst/>
            </a:prstGeom>
            <a:noFill/>
            <a:ln>
              <a:noFill/>
            </a:ln>
          </p:spPr>
        </p:pic>
      </p:grpSp>
      <p:pic>
        <p:nvPicPr>
          <p:cNvPr id="244" name="Google Shape;244;p31"/>
          <p:cNvPicPr preferRelativeResize="0"/>
          <p:nvPr/>
        </p:nvPicPr>
        <p:blipFill rotWithShape="1">
          <a:blip r:embed="rId4">
            <a:alphaModFix/>
          </a:blip>
          <a:srcRect/>
          <a:stretch/>
        </p:blipFill>
        <p:spPr>
          <a:xfrm rot="-5400000">
            <a:off x="7030110" y="4136124"/>
            <a:ext cx="1474027" cy="1466599"/>
          </a:xfrm>
          <a:prstGeom prst="rect">
            <a:avLst/>
          </a:prstGeom>
          <a:noFill/>
          <a:ln>
            <a:noFill/>
          </a:ln>
        </p:spPr>
      </p:pic>
      <p:pic>
        <p:nvPicPr>
          <p:cNvPr id="245" name="Google Shape;245;p31"/>
          <p:cNvPicPr preferRelativeResize="0"/>
          <p:nvPr/>
        </p:nvPicPr>
        <p:blipFill rotWithShape="1">
          <a:blip r:embed="rId3">
            <a:alphaModFix/>
          </a:blip>
          <a:srcRect/>
          <a:stretch/>
        </p:blipFill>
        <p:spPr>
          <a:xfrm rot="-2121208">
            <a:off x="8552002" y="1211076"/>
            <a:ext cx="1374721" cy="1232596"/>
          </a:xfrm>
          <a:prstGeom prst="rect">
            <a:avLst/>
          </a:prstGeom>
          <a:noFill/>
          <a:ln>
            <a:noFill/>
          </a:ln>
        </p:spPr>
      </p:pic>
      <p:grpSp>
        <p:nvGrpSpPr>
          <p:cNvPr id="246" name="Google Shape;246;p31"/>
          <p:cNvGrpSpPr/>
          <p:nvPr/>
        </p:nvGrpSpPr>
        <p:grpSpPr>
          <a:xfrm flipH="1">
            <a:off x="8610881" y="2998884"/>
            <a:ext cx="270010" cy="666094"/>
            <a:chOff x="244857" y="2770284"/>
            <a:chExt cx="270010" cy="666094"/>
          </a:xfrm>
        </p:grpSpPr>
        <p:sp>
          <p:nvSpPr>
            <p:cNvPr id="247" name="Google Shape;247;p31"/>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8" name="Google Shape;248;p31"/>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9" name="Google Shape;249;p31"/>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0" name="Google Shape;250;p31"/>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1" name="Google Shape;251;p31"/>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2" name="Google Shape;252;p31"/>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53" name="Google Shape;253;p31"/>
          <p:cNvGrpSpPr/>
          <p:nvPr/>
        </p:nvGrpSpPr>
        <p:grpSpPr>
          <a:xfrm>
            <a:off x="6335500" y="216667"/>
            <a:ext cx="2527885" cy="362995"/>
            <a:chOff x="6335500" y="216667"/>
            <a:chExt cx="2527885" cy="362995"/>
          </a:xfrm>
        </p:grpSpPr>
        <p:sp>
          <p:nvSpPr>
            <p:cNvPr id="254" name="Google Shape;254;p31"/>
            <p:cNvSpPr/>
            <p:nvPr/>
          </p:nvSpPr>
          <p:spPr>
            <a:xfrm>
              <a:off x="6335500"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5" name="Google Shape;255;p31"/>
            <p:cNvSpPr/>
            <p:nvPr/>
          </p:nvSpPr>
          <p:spPr>
            <a:xfrm>
              <a:off x="6876739"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6" name="Google Shape;256;p31"/>
            <p:cNvSpPr/>
            <p:nvPr/>
          </p:nvSpPr>
          <p:spPr>
            <a:xfrm>
              <a:off x="7417979"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7" name="Google Shape;257;p31"/>
            <p:cNvSpPr/>
            <p:nvPr/>
          </p:nvSpPr>
          <p:spPr>
            <a:xfrm>
              <a:off x="7959205"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8" name="Google Shape;258;p31"/>
            <p:cNvSpPr/>
            <p:nvPr/>
          </p:nvSpPr>
          <p:spPr>
            <a:xfrm>
              <a:off x="8500430"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259"/>
        <p:cNvGrpSpPr/>
        <p:nvPr/>
      </p:nvGrpSpPr>
      <p:grpSpPr>
        <a:xfrm>
          <a:off x="0" y="0"/>
          <a:ext cx="0" cy="0"/>
          <a:chOff x="0" y="0"/>
          <a:chExt cx="0" cy="0"/>
        </a:xfrm>
      </p:grpSpPr>
      <p:sp>
        <p:nvSpPr>
          <p:cNvPr id="260" name="Google Shape;260;p32"/>
          <p:cNvSpPr txBox="1">
            <a:spLocks noGrp="1"/>
          </p:cNvSpPr>
          <p:nvPr>
            <p:ph type="title"/>
          </p:nvPr>
        </p:nvSpPr>
        <p:spPr>
          <a:xfrm>
            <a:off x="1941750" y="1577000"/>
            <a:ext cx="5260500" cy="1287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7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261" name="Google Shape;261;p32"/>
          <p:cNvSpPr txBox="1">
            <a:spLocks noGrp="1"/>
          </p:cNvSpPr>
          <p:nvPr>
            <p:ph type="subTitle" idx="1"/>
          </p:nvPr>
        </p:nvSpPr>
        <p:spPr>
          <a:xfrm>
            <a:off x="1941750" y="2951800"/>
            <a:ext cx="5260500" cy="61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grpSp>
        <p:nvGrpSpPr>
          <p:cNvPr id="262" name="Google Shape;262;p32"/>
          <p:cNvGrpSpPr/>
          <p:nvPr/>
        </p:nvGrpSpPr>
        <p:grpSpPr>
          <a:xfrm>
            <a:off x="-1120292" y="239078"/>
            <a:ext cx="2599215" cy="2038909"/>
            <a:chOff x="-1120292" y="239078"/>
            <a:chExt cx="2599215" cy="2038909"/>
          </a:xfrm>
        </p:grpSpPr>
        <p:pic>
          <p:nvPicPr>
            <p:cNvPr id="263" name="Google Shape;263;p32"/>
            <p:cNvPicPr preferRelativeResize="0"/>
            <p:nvPr/>
          </p:nvPicPr>
          <p:blipFill rotWithShape="1">
            <a:blip r:embed="rId2">
              <a:alphaModFix/>
            </a:blip>
            <a:srcRect/>
            <a:stretch/>
          </p:blipFill>
          <p:spPr>
            <a:xfrm rot="2121208" flipH="1">
              <a:off x="-125649" y="523151"/>
              <a:ext cx="1374721" cy="1232596"/>
            </a:xfrm>
            <a:prstGeom prst="rect">
              <a:avLst/>
            </a:prstGeom>
            <a:noFill/>
            <a:ln>
              <a:noFill/>
            </a:ln>
          </p:spPr>
        </p:pic>
        <p:sp>
          <p:nvSpPr>
            <p:cNvPr id="264" name="Google Shape;264;p32"/>
            <p:cNvSpPr/>
            <p:nvPr/>
          </p:nvSpPr>
          <p:spPr>
            <a:xfrm rot="10800000" flipH="1">
              <a:off x="-1120292" y="2989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65" name="Google Shape;265;p32"/>
          <p:cNvGrpSpPr/>
          <p:nvPr/>
        </p:nvGrpSpPr>
        <p:grpSpPr>
          <a:xfrm>
            <a:off x="-724676" y="4056188"/>
            <a:ext cx="2975534" cy="2383207"/>
            <a:chOff x="-724676" y="4056188"/>
            <a:chExt cx="2975534" cy="2383207"/>
          </a:xfrm>
        </p:grpSpPr>
        <p:pic>
          <p:nvPicPr>
            <p:cNvPr id="266" name="Google Shape;266;p32"/>
            <p:cNvPicPr preferRelativeResize="0"/>
            <p:nvPr/>
          </p:nvPicPr>
          <p:blipFill rotWithShape="1">
            <a:blip r:embed="rId3">
              <a:alphaModFix/>
            </a:blip>
            <a:srcRect/>
            <a:stretch/>
          </p:blipFill>
          <p:spPr>
            <a:xfrm rot="10800000" flipH="1">
              <a:off x="-724676" y="4056188"/>
              <a:ext cx="2420376" cy="2383207"/>
            </a:xfrm>
            <a:prstGeom prst="rect">
              <a:avLst/>
            </a:prstGeom>
            <a:noFill/>
            <a:ln>
              <a:noFill/>
            </a:ln>
          </p:spPr>
        </p:pic>
        <p:grpSp>
          <p:nvGrpSpPr>
            <p:cNvPr id="267" name="Google Shape;267;p32"/>
            <p:cNvGrpSpPr/>
            <p:nvPr/>
          </p:nvGrpSpPr>
          <p:grpSpPr>
            <a:xfrm rot="10800000" flipH="1">
              <a:off x="968248" y="4800547"/>
              <a:ext cx="1282610" cy="489908"/>
              <a:chOff x="2698560" y="4630320"/>
              <a:chExt cx="1732320" cy="661680"/>
            </a:xfrm>
          </p:grpSpPr>
          <p:sp>
            <p:nvSpPr>
              <p:cNvPr id="268" name="Google Shape;268;p3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69" name="Google Shape;269;p3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0" name="Google Shape;270;p3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1" name="Google Shape;271;p3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2" name="Google Shape;272;p3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3" name="Google Shape;273;p3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4" name="Google Shape;274;p3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5" name="Google Shape;275;p3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6" name="Google Shape;276;p3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7" name="Google Shape;277;p3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8" name="Google Shape;278;p3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9" name="Google Shape;279;p3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0" name="Google Shape;280;p3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1" name="Google Shape;281;p3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2" name="Google Shape;282;p3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283" name="Google Shape;283;p32"/>
          <p:cNvPicPr preferRelativeResize="0"/>
          <p:nvPr/>
        </p:nvPicPr>
        <p:blipFill rotWithShape="1">
          <a:blip r:embed="rId2">
            <a:alphaModFix/>
          </a:blip>
          <a:srcRect/>
          <a:stretch/>
        </p:blipFill>
        <p:spPr>
          <a:xfrm rot="10308733" flipH="1">
            <a:off x="6823027" y="4429201"/>
            <a:ext cx="1374718" cy="1232597"/>
          </a:xfrm>
          <a:prstGeom prst="rect">
            <a:avLst/>
          </a:prstGeom>
          <a:noFill/>
          <a:ln>
            <a:noFill/>
          </a:ln>
        </p:spPr>
      </p:pic>
      <p:pic>
        <p:nvPicPr>
          <p:cNvPr id="284" name="Google Shape;284;p32"/>
          <p:cNvPicPr preferRelativeResize="0"/>
          <p:nvPr/>
        </p:nvPicPr>
        <p:blipFill rotWithShape="1">
          <a:blip r:embed="rId4">
            <a:alphaModFix/>
          </a:blip>
          <a:srcRect/>
          <a:stretch/>
        </p:blipFill>
        <p:spPr>
          <a:xfrm rot="5400000" flipH="1">
            <a:off x="6753763" y="-533413"/>
            <a:ext cx="1609048" cy="1600927"/>
          </a:xfrm>
          <a:prstGeom prst="rect">
            <a:avLst/>
          </a:prstGeom>
          <a:noFill/>
          <a:ln>
            <a:noFill/>
          </a:ln>
        </p:spPr>
      </p:pic>
      <p:grpSp>
        <p:nvGrpSpPr>
          <p:cNvPr id="285" name="Google Shape;285;p32"/>
          <p:cNvGrpSpPr/>
          <p:nvPr/>
        </p:nvGrpSpPr>
        <p:grpSpPr>
          <a:xfrm>
            <a:off x="8613689" y="2027958"/>
            <a:ext cx="362955" cy="1604595"/>
            <a:chOff x="147014" y="3107658"/>
            <a:chExt cx="362955" cy="1604595"/>
          </a:xfrm>
        </p:grpSpPr>
        <p:sp>
          <p:nvSpPr>
            <p:cNvPr id="286" name="Google Shape;286;p32"/>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7" name="Google Shape;287;p32"/>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8" name="Google Shape;288;p32"/>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89" name="Google Shape;289;p32"/>
          <p:cNvGrpSpPr/>
          <p:nvPr/>
        </p:nvGrpSpPr>
        <p:grpSpPr>
          <a:xfrm rot="10800000" flipH="1">
            <a:off x="3594198" y="-114803"/>
            <a:ext cx="1282610" cy="489908"/>
            <a:chOff x="2698560" y="4630320"/>
            <a:chExt cx="1732320" cy="661680"/>
          </a:xfrm>
        </p:grpSpPr>
        <p:sp>
          <p:nvSpPr>
            <p:cNvPr id="290" name="Google Shape;290;p3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1" name="Google Shape;291;p3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2" name="Google Shape;292;p3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3" name="Google Shape;293;p3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4" name="Google Shape;294;p3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5" name="Google Shape;295;p3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6" name="Google Shape;296;p3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7" name="Google Shape;297;p3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8" name="Google Shape;298;p3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9" name="Google Shape;299;p3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0" name="Google Shape;300;p3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1" name="Google Shape;301;p3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2" name="Google Shape;302;p3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3" name="Google Shape;303;p3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4" name="Google Shape;304;p3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dk2"/>
        </a:solidFill>
        <a:effectLst/>
      </p:bgPr>
    </p:bg>
    <p:spTree>
      <p:nvGrpSpPr>
        <p:cNvPr id="1" name="Shape 305"/>
        <p:cNvGrpSpPr/>
        <p:nvPr/>
      </p:nvGrpSpPr>
      <p:grpSpPr>
        <a:xfrm>
          <a:off x="0" y="0"/>
          <a:ext cx="0" cy="0"/>
          <a:chOff x="0" y="0"/>
          <a:chExt cx="0" cy="0"/>
        </a:xfrm>
      </p:grpSpPr>
      <p:sp>
        <p:nvSpPr>
          <p:cNvPr id="306" name="Google Shape;306;p33"/>
          <p:cNvSpPr>
            <a:spLocks noGrp="1"/>
          </p:cNvSpPr>
          <p:nvPr>
            <p:ph type="pic" idx="2"/>
          </p:nvPr>
        </p:nvSpPr>
        <p:spPr>
          <a:xfrm>
            <a:off x="0" y="0"/>
            <a:ext cx="9144000" cy="5143500"/>
          </a:xfrm>
          <a:prstGeom prst="rect">
            <a:avLst/>
          </a:prstGeom>
          <a:noFill/>
          <a:ln>
            <a:noFill/>
          </a:ln>
        </p:spPr>
      </p:sp>
      <p:sp>
        <p:nvSpPr>
          <p:cNvPr id="307" name="Google Shape;307;p33"/>
          <p:cNvSpPr txBox="1">
            <a:spLocks noGrp="1"/>
          </p:cNvSpPr>
          <p:nvPr>
            <p:ph type="body" idx="1"/>
          </p:nvPr>
        </p:nvSpPr>
        <p:spPr>
          <a:xfrm>
            <a:off x="713100" y="3999000"/>
            <a:ext cx="7717800" cy="605100"/>
          </a:xfrm>
          <a:prstGeom prst="rect">
            <a:avLst/>
          </a:prstGeom>
          <a:solidFill>
            <a:schemeClr val="dk2"/>
          </a:solidFill>
          <a:ln>
            <a:noFill/>
          </a:ln>
        </p:spPr>
        <p:txBody>
          <a:bodyPr spcFirstLastPara="1" wrap="square" lIns="91425" tIns="91425" rIns="91425" bIns="91425" anchor="ctr" anchorCtr="0">
            <a:noAutofit/>
          </a:bodyPr>
          <a:lstStyle>
            <a:lvl1pPr marL="457200" lvl="0" indent="-228600" algn="ctr">
              <a:lnSpc>
                <a:spcPct val="100000"/>
              </a:lnSpc>
              <a:spcBef>
                <a:spcPts val="0"/>
              </a:spcBef>
              <a:spcAft>
                <a:spcPts val="0"/>
              </a:spcAft>
              <a:buSzPts val="2800"/>
              <a:buFont typeface="Merriweather"/>
              <a:buNone/>
              <a:defRPr sz="2800" b="1">
                <a:latin typeface="Merriweather"/>
                <a:ea typeface="Merriweather"/>
                <a:cs typeface="Merriweather"/>
                <a:sym typeface="Merriweather"/>
              </a:defRPr>
            </a:lvl1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2"/>
        </a:solidFill>
        <a:effectLst/>
      </p:bgPr>
    </p:bg>
    <p:spTree>
      <p:nvGrpSpPr>
        <p:cNvPr id="1" name="Shape 308"/>
        <p:cNvGrpSpPr/>
        <p:nvPr/>
      </p:nvGrpSpPr>
      <p:grpSpPr>
        <a:xfrm>
          <a:off x="0" y="0"/>
          <a:ext cx="0" cy="0"/>
          <a:chOff x="0" y="0"/>
          <a:chExt cx="0" cy="0"/>
        </a:xfrm>
      </p:grpSpPr>
      <p:sp>
        <p:nvSpPr>
          <p:cNvPr id="309" name="Google Shape;309;p34"/>
          <p:cNvSpPr txBox="1">
            <a:spLocks noGrp="1"/>
          </p:cNvSpPr>
          <p:nvPr>
            <p:ph type="title" hasCustomPrompt="1"/>
          </p:nvPr>
        </p:nvSpPr>
        <p:spPr>
          <a:xfrm>
            <a:off x="1247700" y="1655075"/>
            <a:ext cx="6648600" cy="11964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0"/>
              <a:buNone/>
              <a:defRPr sz="7700"/>
            </a:lvl1pPr>
            <a:lvl2pPr lvl="1" algn="ctr">
              <a:lnSpc>
                <a:spcPct val="100000"/>
              </a:lnSpc>
              <a:spcBef>
                <a:spcPts val="0"/>
              </a:spcBef>
              <a:spcAft>
                <a:spcPts val="0"/>
              </a:spcAft>
              <a:buSzPts val="9000"/>
              <a:buNone/>
              <a:defRPr sz="9000"/>
            </a:lvl2pPr>
            <a:lvl3pPr lvl="2" algn="ctr">
              <a:lnSpc>
                <a:spcPct val="100000"/>
              </a:lnSpc>
              <a:spcBef>
                <a:spcPts val="0"/>
              </a:spcBef>
              <a:spcAft>
                <a:spcPts val="0"/>
              </a:spcAft>
              <a:buSzPts val="9000"/>
              <a:buNone/>
              <a:defRPr sz="9000"/>
            </a:lvl3pPr>
            <a:lvl4pPr lvl="3" algn="ctr">
              <a:lnSpc>
                <a:spcPct val="100000"/>
              </a:lnSpc>
              <a:spcBef>
                <a:spcPts val="0"/>
              </a:spcBef>
              <a:spcAft>
                <a:spcPts val="0"/>
              </a:spcAft>
              <a:buSzPts val="9000"/>
              <a:buNone/>
              <a:defRPr sz="9000"/>
            </a:lvl4pPr>
            <a:lvl5pPr lvl="4" algn="ctr">
              <a:lnSpc>
                <a:spcPct val="100000"/>
              </a:lnSpc>
              <a:spcBef>
                <a:spcPts val="0"/>
              </a:spcBef>
              <a:spcAft>
                <a:spcPts val="0"/>
              </a:spcAft>
              <a:buSzPts val="9000"/>
              <a:buNone/>
              <a:defRPr sz="9000"/>
            </a:lvl5pPr>
            <a:lvl6pPr lvl="5" algn="ctr">
              <a:lnSpc>
                <a:spcPct val="100000"/>
              </a:lnSpc>
              <a:spcBef>
                <a:spcPts val="0"/>
              </a:spcBef>
              <a:spcAft>
                <a:spcPts val="0"/>
              </a:spcAft>
              <a:buSzPts val="9000"/>
              <a:buNone/>
              <a:defRPr sz="9000"/>
            </a:lvl6pPr>
            <a:lvl7pPr lvl="6" algn="ctr">
              <a:lnSpc>
                <a:spcPct val="100000"/>
              </a:lnSpc>
              <a:spcBef>
                <a:spcPts val="0"/>
              </a:spcBef>
              <a:spcAft>
                <a:spcPts val="0"/>
              </a:spcAft>
              <a:buSzPts val="9000"/>
              <a:buNone/>
              <a:defRPr sz="9000"/>
            </a:lvl7pPr>
            <a:lvl8pPr lvl="7" algn="ctr">
              <a:lnSpc>
                <a:spcPct val="100000"/>
              </a:lnSpc>
              <a:spcBef>
                <a:spcPts val="0"/>
              </a:spcBef>
              <a:spcAft>
                <a:spcPts val="0"/>
              </a:spcAft>
              <a:buSzPts val="9000"/>
              <a:buNone/>
              <a:defRPr sz="9000"/>
            </a:lvl8pPr>
            <a:lvl9pPr lvl="8" algn="ctr">
              <a:lnSpc>
                <a:spcPct val="100000"/>
              </a:lnSpc>
              <a:spcBef>
                <a:spcPts val="0"/>
              </a:spcBef>
              <a:spcAft>
                <a:spcPts val="0"/>
              </a:spcAft>
              <a:buSzPts val="9000"/>
              <a:buNone/>
              <a:defRPr sz="9000"/>
            </a:lvl9pPr>
          </a:lstStyle>
          <a:p>
            <a:r>
              <a:t>xx%</a:t>
            </a:r>
          </a:p>
        </p:txBody>
      </p:sp>
      <p:sp>
        <p:nvSpPr>
          <p:cNvPr id="310" name="Google Shape;310;p34"/>
          <p:cNvSpPr txBox="1">
            <a:spLocks noGrp="1"/>
          </p:cNvSpPr>
          <p:nvPr>
            <p:ph type="subTitle" idx="1"/>
          </p:nvPr>
        </p:nvSpPr>
        <p:spPr>
          <a:xfrm>
            <a:off x="1247700" y="3125425"/>
            <a:ext cx="66486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311" name="Google Shape;311;p34"/>
          <p:cNvGrpSpPr/>
          <p:nvPr/>
        </p:nvGrpSpPr>
        <p:grpSpPr>
          <a:xfrm>
            <a:off x="-802225" y="2945167"/>
            <a:ext cx="2596079" cy="3183137"/>
            <a:chOff x="-802225" y="2945167"/>
            <a:chExt cx="2596079" cy="3183137"/>
          </a:xfrm>
        </p:grpSpPr>
        <p:pic>
          <p:nvPicPr>
            <p:cNvPr id="312" name="Google Shape;312;p34"/>
            <p:cNvPicPr preferRelativeResize="0"/>
            <p:nvPr/>
          </p:nvPicPr>
          <p:blipFill rotWithShape="1">
            <a:blip r:embed="rId2">
              <a:alphaModFix/>
            </a:blip>
            <a:srcRect/>
            <a:stretch/>
          </p:blipFill>
          <p:spPr>
            <a:xfrm flipH="1">
              <a:off x="-626522" y="3745097"/>
              <a:ext cx="2420376" cy="2383207"/>
            </a:xfrm>
            <a:prstGeom prst="rect">
              <a:avLst/>
            </a:prstGeom>
            <a:noFill/>
            <a:ln>
              <a:noFill/>
            </a:ln>
          </p:spPr>
        </p:pic>
        <p:sp>
          <p:nvSpPr>
            <p:cNvPr id="313" name="Google Shape;313;p34"/>
            <p:cNvSpPr/>
            <p:nvPr/>
          </p:nvSpPr>
          <p:spPr>
            <a:xfrm flipH="1">
              <a:off x="-802225" y="29451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314" name="Google Shape;314;p34"/>
          <p:cNvGrpSpPr/>
          <p:nvPr/>
        </p:nvGrpSpPr>
        <p:grpSpPr>
          <a:xfrm>
            <a:off x="201179" y="-574071"/>
            <a:ext cx="2655126" cy="1714399"/>
            <a:chOff x="201179" y="-574071"/>
            <a:chExt cx="2655126" cy="1714399"/>
          </a:xfrm>
        </p:grpSpPr>
        <p:grpSp>
          <p:nvGrpSpPr>
            <p:cNvPr id="315" name="Google Shape;315;p34"/>
            <p:cNvGrpSpPr/>
            <p:nvPr/>
          </p:nvGrpSpPr>
          <p:grpSpPr>
            <a:xfrm flipH="1">
              <a:off x="1573695" y="-80713"/>
              <a:ext cx="1282610" cy="489908"/>
              <a:chOff x="2698560" y="4630320"/>
              <a:chExt cx="1732320" cy="661680"/>
            </a:xfrm>
          </p:grpSpPr>
          <p:sp>
            <p:nvSpPr>
              <p:cNvPr id="316" name="Google Shape;316;p3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17" name="Google Shape;317;p3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18" name="Google Shape;318;p3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19" name="Google Shape;319;p3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0" name="Google Shape;320;p3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1" name="Google Shape;321;p3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2" name="Google Shape;322;p3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3" name="Google Shape;323;p3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4" name="Google Shape;324;p3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5" name="Google Shape;325;p3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6" name="Google Shape;326;p3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7" name="Google Shape;327;p3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8" name="Google Shape;328;p3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9" name="Google Shape;329;p3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0" name="Google Shape;330;p3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331" name="Google Shape;331;p34"/>
            <p:cNvPicPr preferRelativeResize="0"/>
            <p:nvPr/>
          </p:nvPicPr>
          <p:blipFill rotWithShape="1">
            <a:blip r:embed="rId3">
              <a:alphaModFix/>
            </a:blip>
            <a:srcRect/>
            <a:stretch/>
          </p:blipFill>
          <p:spPr>
            <a:xfrm rot="-4194931" flipH="1">
              <a:off x="328682" y="-333170"/>
              <a:ext cx="1374719" cy="1232597"/>
            </a:xfrm>
            <a:prstGeom prst="rect">
              <a:avLst/>
            </a:prstGeom>
            <a:noFill/>
            <a:ln>
              <a:noFill/>
            </a:ln>
          </p:spPr>
        </p:pic>
      </p:grpSp>
      <p:pic>
        <p:nvPicPr>
          <p:cNvPr id="332" name="Google Shape;332;p34"/>
          <p:cNvPicPr preferRelativeResize="0"/>
          <p:nvPr/>
        </p:nvPicPr>
        <p:blipFill rotWithShape="1">
          <a:blip r:embed="rId3">
            <a:alphaModFix/>
          </a:blip>
          <a:srcRect/>
          <a:stretch/>
        </p:blipFill>
        <p:spPr>
          <a:xfrm rot="-8678792" flipH="1">
            <a:off x="8660757" y="3011094"/>
            <a:ext cx="1374721" cy="1232596"/>
          </a:xfrm>
          <a:prstGeom prst="rect">
            <a:avLst/>
          </a:prstGeom>
          <a:noFill/>
          <a:ln>
            <a:noFill/>
          </a:ln>
        </p:spPr>
      </p:pic>
      <p:grpSp>
        <p:nvGrpSpPr>
          <p:cNvPr id="333" name="Google Shape;333;p34"/>
          <p:cNvGrpSpPr/>
          <p:nvPr/>
        </p:nvGrpSpPr>
        <p:grpSpPr>
          <a:xfrm>
            <a:off x="7311629" y="-453883"/>
            <a:ext cx="1665567" cy="2775041"/>
            <a:chOff x="7311629" y="-453883"/>
            <a:chExt cx="1665567" cy="2775041"/>
          </a:xfrm>
        </p:grpSpPr>
        <p:pic>
          <p:nvPicPr>
            <p:cNvPr id="334" name="Google Shape;334;p34"/>
            <p:cNvPicPr preferRelativeResize="0"/>
            <p:nvPr/>
          </p:nvPicPr>
          <p:blipFill rotWithShape="1">
            <a:blip r:embed="rId4">
              <a:alphaModFix/>
            </a:blip>
            <a:srcRect/>
            <a:stretch/>
          </p:blipFill>
          <p:spPr>
            <a:xfrm rot="-5400000" flipH="1">
              <a:off x="7307915" y="-450169"/>
              <a:ext cx="1474027" cy="1466599"/>
            </a:xfrm>
            <a:prstGeom prst="rect">
              <a:avLst/>
            </a:prstGeom>
            <a:noFill/>
            <a:ln>
              <a:noFill/>
            </a:ln>
          </p:spPr>
        </p:pic>
        <p:grpSp>
          <p:nvGrpSpPr>
            <p:cNvPr id="335" name="Google Shape;335;p34"/>
            <p:cNvGrpSpPr/>
            <p:nvPr/>
          </p:nvGrpSpPr>
          <p:grpSpPr>
            <a:xfrm rot="10800000">
              <a:off x="8707186" y="1655065"/>
              <a:ext cx="270010" cy="666094"/>
              <a:chOff x="244857" y="2770284"/>
              <a:chExt cx="270010" cy="666094"/>
            </a:xfrm>
          </p:grpSpPr>
          <p:sp>
            <p:nvSpPr>
              <p:cNvPr id="336" name="Google Shape;336;p34"/>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7" name="Google Shape;337;p34"/>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8" name="Google Shape;338;p34"/>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9" name="Google Shape;339;p34"/>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0" name="Google Shape;340;p34"/>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1" name="Google Shape;341;p34"/>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342" name="Google Shape;342;p34"/>
          <p:cNvGrpSpPr/>
          <p:nvPr/>
        </p:nvGrpSpPr>
        <p:grpSpPr>
          <a:xfrm>
            <a:off x="5513704" y="4540654"/>
            <a:ext cx="2527886" cy="362995"/>
            <a:chOff x="6428104" y="4616854"/>
            <a:chExt cx="2527886" cy="362995"/>
          </a:xfrm>
        </p:grpSpPr>
        <p:sp>
          <p:nvSpPr>
            <p:cNvPr id="343" name="Google Shape;343;p34"/>
            <p:cNvSpPr/>
            <p:nvPr/>
          </p:nvSpPr>
          <p:spPr>
            <a:xfrm rot="10800000">
              <a:off x="859303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4" name="Google Shape;344;p34"/>
            <p:cNvSpPr/>
            <p:nvPr/>
          </p:nvSpPr>
          <p:spPr>
            <a:xfrm rot="10800000">
              <a:off x="805179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5" name="Google Shape;345;p34"/>
            <p:cNvSpPr/>
            <p:nvPr/>
          </p:nvSpPr>
          <p:spPr>
            <a:xfrm rot="10800000">
              <a:off x="751055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6" name="Google Shape;346;p34"/>
            <p:cNvSpPr/>
            <p:nvPr/>
          </p:nvSpPr>
          <p:spPr>
            <a:xfrm rot="10800000">
              <a:off x="6969329"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7" name="Google Shape;347;p34"/>
            <p:cNvSpPr/>
            <p:nvPr/>
          </p:nvSpPr>
          <p:spPr>
            <a:xfrm rot="10800000">
              <a:off x="6428104"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48"/>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
    <p:bg>
      <p:bgPr>
        <a:solidFill>
          <a:schemeClr val="dk2"/>
        </a:solidFill>
        <a:effectLst/>
      </p:bgPr>
    </p:bg>
    <p:spTree>
      <p:nvGrpSpPr>
        <p:cNvPr id="1" name="Shape 349"/>
        <p:cNvGrpSpPr/>
        <p:nvPr/>
      </p:nvGrpSpPr>
      <p:grpSpPr>
        <a:xfrm>
          <a:off x="0" y="0"/>
          <a:ext cx="0" cy="0"/>
          <a:chOff x="0" y="0"/>
          <a:chExt cx="0" cy="0"/>
        </a:xfrm>
      </p:grpSpPr>
      <p:sp>
        <p:nvSpPr>
          <p:cNvPr id="350" name="Google Shape;350;p36"/>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351" name="Google Shape;351;p36"/>
          <p:cNvSpPr txBox="1">
            <a:spLocks noGrp="1"/>
          </p:cNvSpPr>
          <p:nvPr>
            <p:ph type="title" idx="2"/>
          </p:nvPr>
        </p:nvSpPr>
        <p:spPr>
          <a:xfrm>
            <a:off x="872400" y="1589272"/>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2" name="Google Shape;352;p36"/>
          <p:cNvSpPr txBox="1">
            <a:spLocks noGrp="1"/>
          </p:cNvSpPr>
          <p:nvPr>
            <p:ph type="title" idx="3"/>
          </p:nvPr>
        </p:nvSpPr>
        <p:spPr>
          <a:xfrm>
            <a:off x="872400" y="3135248"/>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3" name="Google Shape;353;p36"/>
          <p:cNvSpPr txBox="1">
            <a:spLocks noGrp="1"/>
          </p:cNvSpPr>
          <p:nvPr>
            <p:ph type="title" idx="4"/>
          </p:nvPr>
        </p:nvSpPr>
        <p:spPr>
          <a:xfrm>
            <a:off x="3419271" y="1589272"/>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4" name="Google Shape;354;p36"/>
          <p:cNvSpPr txBox="1">
            <a:spLocks noGrp="1"/>
          </p:cNvSpPr>
          <p:nvPr>
            <p:ph type="title" idx="5"/>
          </p:nvPr>
        </p:nvSpPr>
        <p:spPr>
          <a:xfrm>
            <a:off x="3419271" y="3135248"/>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5" name="Google Shape;355;p36"/>
          <p:cNvSpPr txBox="1">
            <a:spLocks noGrp="1"/>
          </p:cNvSpPr>
          <p:nvPr>
            <p:ph type="title" idx="6"/>
          </p:nvPr>
        </p:nvSpPr>
        <p:spPr>
          <a:xfrm>
            <a:off x="5966149" y="1589272"/>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6" name="Google Shape;356;p36"/>
          <p:cNvSpPr txBox="1">
            <a:spLocks noGrp="1"/>
          </p:cNvSpPr>
          <p:nvPr>
            <p:ph type="title" idx="7"/>
          </p:nvPr>
        </p:nvSpPr>
        <p:spPr>
          <a:xfrm>
            <a:off x="5966149" y="3135248"/>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7" name="Google Shape;357;p36"/>
          <p:cNvSpPr txBox="1">
            <a:spLocks noGrp="1"/>
          </p:cNvSpPr>
          <p:nvPr>
            <p:ph type="subTitle" idx="1"/>
          </p:nvPr>
        </p:nvSpPr>
        <p:spPr>
          <a:xfrm>
            <a:off x="872400" y="2075367"/>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58" name="Google Shape;358;p36"/>
          <p:cNvSpPr txBox="1">
            <a:spLocks noGrp="1"/>
          </p:cNvSpPr>
          <p:nvPr>
            <p:ph type="subTitle" idx="8"/>
          </p:nvPr>
        </p:nvSpPr>
        <p:spPr>
          <a:xfrm>
            <a:off x="3419271" y="2075367"/>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59" name="Google Shape;359;p36"/>
          <p:cNvSpPr txBox="1">
            <a:spLocks noGrp="1"/>
          </p:cNvSpPr>
          <p:nvPr>
            <p:ph type="subTitle" idx="9"/>
          </p:nvPr>
        </p:nvSpPr>
        <p:spPr>
          <a:xfrm>
            <a:off x="5966149" y="2075367"/>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60" name="Google Shape;360;p36"/>
          <p:cNvSpPr txBox="1">
            <a:spLocks noGrp="1"/>
          </p:cNvSpPr>
          <p:nvPr>
            <p:ph type="subTitle" idx="13"/>
          </p:nvPr>
        </p:nvSpPr>
        <p:spPr>
          <a:xfrm>
            <a:off x="872400" y="3621410"/>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61" name="Google Shape;361;p36"/>
          <p:cNvSpPr txBox="1">
            <a:spLocks noGrp="1"/>
          </p:cNvSpPr>
          <p:nvPr>
            <p:ph type="subTitle" idx="14"/>
          </p:nvPr>
        </p:nvSpPr>
        <p:spPr>
          <a:xfrm>
            <a:off x="3419271" y="3621410"/>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62" name="Google Shape;362;p36"/>
          <p:cNvSpPr txBox="1">
            <a:spLocks noGrp="1"/>
          </p:cNvSpPr>
          <p:nvPr>
            <p:ph type="subTitle" idx="15"/>
          </p:nvPr>
        </p:nvSpPr>
        <p:spPr>
          <a:xfrm>
            <a:off x="5966149" y="3621410"/>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grpSp>
        <p:nvGrpSpPr>
          <p:cNvPr id="363" name="Google Shape;363;p36"/>
          <p:cNvGrpSpPr/>
          <p:nvPr/>
        </p:nvGrpSpPr>
        <p:grpSpPr>
          <a:xfrm>
            <a:off x="7302377" y="-873125"/>
            <a:ext cx="2804674" cy="2037300"/>
            <a:chOff x="7302377" y="-873125"/>
            <a:chExt cx="2804674" cy="2037300"/>
          </a:xfrm>
        </p:grpSpPr>
        <p:pic>
          <p:nvPicPr>
            <p:cNvPr id="364" name="Google Shape;364;p36"/>
            <p:cNvPicPr preferRelativeResize="0"/>
            <p:nvPr/>
          </p:nvPicPr>
          <p:blipFill rotWithShape="1">
            <a:blip r:embed="rId2">
              <a:alphaModFix/>
            </a:blip>
            <a:srcRect/>
            <a:stretch/>
          </p:blipFill>
          <p:spPr>
            <a:xfrm rot="5400000">
              <a:off x="8085388" y="-857487"/>
              <a:ext cx="2037300" cy="2006025"/>
            </a:xfrm>
            <a:prstGeom prst="rect">
              <a:avLst/>
            </a:prstGeom>
            <a:noFill/>
            <a:ln>
              <a:noFill/>
            </a:ln>
          </p:spPr>
        </p:pic>
        <p:grpSp>
          <p:nvGrpSpPr>
            <p:cNvPr id="365" name="Google Shape;365;p36"/>
            <p:cNvGrpSpPr/>
            <p:nvPr/>
          </p:nvGrpSpPr>
          <p:grpSpPr>
            <a:xfrm>
              <a:off x="7302377" y="-96217"/>
              <a:ext cx="1282610" cy="489908"/>
              <a:chOff x="2698560" y="4630320"/>
              <a:chExt cx="1732320" cy="661680"/>
            </a:xfrm>
          </p:grpSpPr>
          <p:sp>
            <p:nvSpPr>
              <p:cNvPr id="366" name="Google Shape;366;p3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67" name="Google Shape;367;p3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68" name="Google Shape;368;p3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69" name="Google Shape;369;p3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0" name="Google Shape;370;p3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1" name="Google Shape;371;p3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2" name="Google Shape;372;p3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3" name="Google Shape;373;p3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4" name="Google Shape;374;p3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5" name="Google Shape;375;p3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6" name="Google Shape;376;p3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7" name="Google Shape;377;p3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8" name="Google Shape;378;p3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9" name="Google Shape;379;p3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0" name="Google Shape;380;p3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381" name="Google Shape;381;p36"/>
          <p:cNvGrpSpPr/>
          <p:nvPr/>
        </p:nvGrpSpPr>
        <p:grpSpPr>
          <a:xfrm>
            <a:off x="4610513" y="4283848"/>
            <a:ext cx="2697809" cy="2076233"/>
            <a:chOff x="4610513" y="4283848"/>
            <a:chExt cx="2697809" cy="2076233"/>
          </a:xfrm>
        </p:grpSpPr>
        <p:pic>
          <p:nvPicPr>
            <p:cNvPr id="382" name="Google Shape;382;p36"/>
            <p:cNvPicPr preferRelativeResize="0"/>
            <p:nvPr/>
          </p:nvPicPr>
          <p:blipFill rotWithShape="1">
            <a:blip r:embed="rId3">
              <a:alphaModFix/>
            </a:blip>
            <a:srcRect/>
            <a:stretch/>
          </p:blipFill>
          <p:spPr>
            <a:xfrm rot="6119206">
              <a:off x="4668768" y="4467919"/>
              <a:ext cx="1374720" cy="1232596"/>
            </a:xfrm>
            <a:prstGeom prst="rect">
              <a:avLst/>
            </a:prstGeom>
            <a:noFill/>
            <a:ln>
              <a:noFill/>
            </a:ln>
          </p:spPr>
        </p:pic>
        <p:sp>
          <p:nvSpPr>
            <p:cNvPr id="383" name="Google Shape;383;p36"/>
            <p:cNvSpPr/>
            <p:nvPr/>
          </p:nvSpPr>
          <p:spPr>
            <a:xfrm rot="5400000" flipH="1">
              <a:off x="5493483" y="4545242"/>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384" name="Google Shape;384;p36"/>
          <p:cNvGrpSpPr/>
          <p:nvPr/>
        </p:nvGrpSpPr>
        <p:grpSpPr>
          <a:xfrm>
            <a:off x="147014" y="3107658"/>
            <a:ext cx="362955" cy="1604595"/>
            <a:chOff x="147014" y="3107658"/>
            <a:chExt cx="362955" cy="1604595"/>
          </a:xfrm>
        </p:grpSpPr>
        <p:sp>
          <p:nvSpPr>
            <p:cNvPr id="385" name="Google Shape;385;p36"/>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6" name="Google Shape;386;p36"/>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7" name="Google Shape;387;p36"/>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BLANK_5">
    <p:bg>
      <p:bgPr>
        <a:solidFill>
          <a:schemeClr val="dk2"/>
        </a:solidFill>
        <a:effectLst/>
      </p:bgPr>
    </p:bg>
    <p:spTree>
      <p:nvGrpSpPr>
        <p:cNvPr id="1" name="Shape 388"/>
        <p:cNvGrpSpPr/>
        <p:nvPr/>
      </p:nvGrpSpPr>
      <p:grpSpPr>
        <a:xfrm>
          <a:off x="0" y="0"/>
          <a:ext cx="0" cy="0"/>
          <a:chOff x="0" y="0"/>
          <a:chExt cx="0" cy="0"/>
        </a:xfrm>
      </p:grpSpPr>
      <p:sp>
        <p:nvSpPr>
          <p:cNvPr id="389" name="Google Shape;389;p37"/>
          <p:cNvSpPr txBox="1">
            <a:spLocks noGrp="1"/>
          </p:cNvSpPr>
          <p:nvPr>
            <p:ph type="title"/>
          </p:nvPr>
        </p:nvSpPr>
        <p:spPr>
          <a:xfrm>
            <a:off x="2167200" y="3313888"/>
            <a:ext cx="4809600" cy="393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390" name="Google Shape;390;p37"/>
          <p:cNvSpPr txBox="1">
            <a:spLocks noGrp="1"/>
          </p:cNvSpPr>
          <p:nvPr>
            <p:ph type="subTitle" idx="1"/>
          </p:nvPr>
        </p:nvSpPr>
        <p:spPr>
          <a:xfrm>
            <a:off x="2167200" y="1436313"/>
            <a:ext cx="4809600" cy="1700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600"/>
              <a:buNone/>
              <a:defRPr sz="2600">
                <a:solidFill>
                  <a:schemeClr val="dk1"/>
                </a:solidFill>
              </a:defRPr>
            </a:lvl1pPr>
            <a:lvl2pPr lvl="1" algn="ctr">
              <a:lnSpc>
                <a:spcPct val="100000"/>
              </a:lnSpc>
              <a:spcBef>
                <a:spcPts val="0"/>
              </a:spcBef>
              <a:spcAft>
                <a:spcPts val="0"/>
              </a:spcAft>
              <a:buSzPts val="2600"/>
              <a:buNone/>
              <a:defRPr sz="2600"/>
            </a:lvl2pPr>
            <a:lvl3pPr lvl="2" algn="ctr">
              <a:lnSpc>
                <a:spcPct val="100000"/>
              </a:lnSpc>
              <a:spcBef>
                <a:spcPts val="0"/>
              </a:spcBef>
              <a:spcAft>
                <a:spcPts val="0"/>
              </a:spcAft>
              <a:buSzPts val="2600"/>
              <a:buNone/>
              <a:defRPr sz="2600"/>
            </a:lvl3pPr>
            <a:lvl4pPr lvl="3" algn="ctr">
              <a:lnSpc>
                <a:spcPct val="100000"/>
              </a:lnSpc>
              <a:spcBef>
                <a:spcPts val="0"/>
              </a:spcBef>
              <a:spcAft>
                <a:spcPts val="0"/>
              </a:spcAft>
              <a:buSzPts val="2600"/>
              <a:buNone/>
              <a:defRPr sz="2600"/>
            </a:lvl4pPr>
            <a:lvl5pPr lvl="4" algn="ctr">
              <a:lnSpc>
                <a:spcPct val="100000"/>
              </a:lnSpc>
              <a:spcBef>
                <a:spcPts val="0"/>
              </a:spcBef>
              <a:spcAft>
                <a:spcPts val="0"/>
              </a:spcAft>
              <a:buSzPts val="2600"/>
              <a:buNone/>
              <a:defRPr sz="2600"/>
            </a:lvl5pPr>
            <a:lvl6pPr lvl="5" algn="ctr">
              <a:lnSpc>
                <a:spcPct val="100000"/>
              </a:lnSpc>
              <a:spcBef>
                <a:spcPts val="0"/>
              </a:spcBef>
              <a:spcAft>
                <a:spcPts val="0"/>
              </a:spcAft>
              <a:buSzPts val="2600"/>
              <a:buNone/>
              <a:defRPr sz="2600"/>
            </a:lvl6pPr>
            <a:lvl7pPr lvl="6" algn="ctr">
              <a:lnSpc>
                <a:spcPct val="100000"/>
              </a:lnSpc>
              <a:spcBef>
                <a:spcPts val="0"/>
              </a:spcBef>
              <a:spcAft>
                <a:spcPts val="0"/>
              </a:spcAft>
              <a:buSzPts val="2600"/>
              <a:buNone/>
              <a:defRPr sz="2600"/>
            </a:lvl7pPr>
            <a:lvl8pPr lvl="7" algn="ctr">
              <a:lnSpc>
                <a:spcPct val="100000"/>
              </a:lnSpc>
              <a:spcBef>
                <a:spcPts val="0"/>
              </a:spcBef>
              <a:spcAft>
                <a:spcPts val="0"/>
              </a:spcAft>
              <a:buSzPts val="2600"/>
              <a:buNone/>
              <a:defRPr sz="2600"/>
            </a:lvl8pPr>
            <a:lvl9pPr lvl="8" algn="ctr">
              <a:lnSpc>
                <a:spcPct val="100000"/>
              </a:lnSpc>
              <a:spcBef>
                <a:spcPts val="0"/>
              </a:spcBef>
              <a:spcAft>
                <a:spcPts val="0"/>
              </a:spcAft>
              <a:buSzPts val="2600"/>
              <a:buNone/>
              <a:defRPr sz="2600"/>
            </a:lvl9pPr>
          </a:lstStyle>
          <a:p>
            <a:endParaRPr/>
          </a:p>
        </p:txBody>
      </p:sp>
      <p:grpSp>
        <p:nvGrpSpPr>
          <p:cNvPr id="391" name="Google Shape;391;p37"/>
          <p:cNvGrpSpPr/>
          <p:nvPr/>
        </p:nvGrpSpPr>
        <p:grpSpPr>
          <a:xfrm>
            <a:off x="8042004" y="235666"/>
            <a:ext cx="2216811" cy="2042321"/>
            <a:chOff x="8042004" y="235666"/>
            <a:chExt cx="2216811" cy="2042321"/>
          </a:xfrm>
        </p:grpSpPr>
        <p:pic>
          <p:nvPicPr>
            <p:cNvPr id="392" name="Google Shape;392;p37"/>
            <p:cNvPicPr preferRelativeResize="0"/>
            <p:nvPr/>
          </p:nvPicPr>
          <p:blipFill rotWithShape="1">
            <a:blip r:embed="rId2">
              <a:alphaModFix/>
            </a:blip>
            <a:srcRect/>
            <a:stretch/>
          </p:blipFill>
          <p:spPr>
            <a:xfrm rot="-2121208">
              <a:off x="8271855" y="519739"/>
              <a:ext cx="1374721" cy="1232596"/>
            </a:xfrm>
            <a:prstGeom prst="rect">
              <a:avLst/>
            </a:prstGeom>
            <a:noFill/>
            <a:ln>
              <a:noFill/>
            </a:ln>
          </p:spPr>
        </p:pic>
        <p:sp>
          <p:nvSpPr>
            <p:cNvPr id="393" name="Google Shape;393;p37"/>
            <p:cNvSpPr/>
            <p:nvPr/>
          </p:nvSpPr>
          <p:spPr>
            <a:xfrm rot="10800000">
              <a:off x="8608219" y="2989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394" name="Google Shape;394;p37"/>
          <p:cNvGrpSpPr/>
          <p:nvPr/>
        </p:nvGrpSpPr>
        <p:grpSpPr>
          <a:xfrm>
            <a:off x="6887664" y="4056188"/>
            <a:ext cx="2975534" cy="2383207"/>
            <a:chOff x="6887664" y="4056188"/>
            <a:chExt cx="2975534" cy="2383207"/>
          </a:xfrm>
        </p:grpSpPr>
        <p:pic>
          <p:nvPicPr>
            <p:cNvPr id="395" name="Google Shape;395;p37"/>
            <p:cNvPicPr preferRelativeResize="0"/>
            <p:nvPr/>
          </p:nvPicPr>
          <p:blipFill rotWithShape="1">
            <a:blip r:embed="rId3">
              <a:alphaModFix/>
            </a:blip>
            <a:srcRect/>
            <a:stretch/>
          </p:blipFill>
          <p:spPr>
            <a:xfrm rot="10800000">
              <a:off x="7442822" y="4056188"/>
              <a:ext cx="2420376" cy="2383207"/>
            </a:xfrm>
            <a:prstGeom prst="rect">
              <a:avLst/>
            </a:prstGeom>
            <a:noFill/>
            <a:ln>
              <a:noFill/>
            </a:ln>
          </p:spPr>
        </p:pic>
        <p:grpSp>
          <p:nvGrpSpPr>
            <p:cNvPr id="396" name="Google Shape;396;p37"/>
            <p:cNvGrpSpPr/>
            <p:nvPr/>
          </p:nvGrpSpPr>
          <p:grpSpPr>
            <a:xfrm rot="10800000">
              <a:off x="6887664" y="4800547"/>
              <a:ext cx="1282610" cy="489908"/>
              <a:chOff x="2698560" y="4630320"/>
              <a:chExt cx="1732320" cy="661680"/>
            </a:xfrm>
          </p:grpSpPr>
          <p:sp>
            <p:nvSpPr>
              <p:cNvPr id="397" name="Google Shape;397;p3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98" name="Google Shape;398;p3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99" name="Google Shape;399;p3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0" name="Google Shape;400;p3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1" name="Google Shape;401;p3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2" name="Google Shape;402;p3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3" name="Google Shape;403;p3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4" name="Google Shape;404;p3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5" name="Google Shape;405;p3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6" name="Google Shape;406;p3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7" name="Google Shape;407;p3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8" name="Google Shape;408;p3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9" name="Google Shape;409;p3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0" name="Google Shape;410;p3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1" name="Google Shape;411;p3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412" name="Google Shape;412;p37"/>
          <p:cNvPicPr preferRelativeResize="0"/>
          <p:nvPr/>
        </p:nvPicPr>
        <p:blipFill rotWithShape="1">
          <a:blip r:embed="rId2">
            <a:alphaModFix/>
          </a:blip>
          <a:srcRect/>
          <a:stretch/>
        </p:blipFill>
        <p:spPr>
          <a:xfrm rot="-9477251">
            <a:off x="711727" y="4323378"/>
            <a:ext cx="1374718" cy="1232596"/>
          </a:xfrm>
          <a:prstGeom prst="rect">
            <a:avLst/>
          </a:prstGeom>
          <a:noFill/>
          <a:ln>
            <a:noFill/>
          </a:ln>
        </p:spPr>
      </p:pic>
      <p:pic>
        <p:nvPicPr>
          <p:cNvPr id="413" name="Google Shape;413;p37"/>
          <p:cNvPicPr preferRelativeResize="0"/>
          <p:nvPr/>
        </p:nvPicPr>
        <p:blipFill rotWithShape="1">
          <a:blip r:embed="rId4">
            <a:alphaModFix/>
          </a:blip>
          <a:srcRect/>
          <a:stretch/>
        </p:blipFill>
        <p:spPr>
          <a:xfrm rot="-5400000">
            <a:off x="547111" y="-533413"/>
            <a:ext cx="1609048" cy="1600927"/>
          </a:xfrm>
          <a:prstGeom prst="rect">
            <a:avLst/>
          </a:prstGeom>
          <a:noFill/>
          <a:ln>
            <a:noFill/>
          </a:ln>
        </p:spPr>
      </p:pic>
      <p:grpSp>
        <p:nvGrpSpPr>
          <p:cNvPr id="414" name="Google Shape;414;p37"/>
          <p:cNvGrpSpPr/>
          <p:nvPr/>
        </p:nvGrpSpPr>
        <p:grpSpPr>
          <a:xfrm>
            <a:off x="161878" y="2027958"/>
            <a:ext cx="362955" cy="1604595"/>
            <a:chOff x="147014" y="3107658"/>
            <a:chExt cx="362955" cy="1604595"/>
          </a:xfrm>
        </p:grpSpPr>
        <p:sp>
          <p:nvSpPr>
            <p:cNvPr id="415" name="Google Shape;415;p37"/>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6" name="Google Shape;416;p37"/>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7" name="Google Shape;417;p37"/>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418" name="Google Shape;418;p37"/>
          <p:cNvGrpSpPr/>
          <p:nvPr/>
        </p:nvGrpSpPr>
        <p:grpSpPr>
          <a:xfrm rot="10800000">
            <a:off x="4185514" y="-114803"/>
            <a:ext cx="1282610" cy="489908"/>
            <a:chOff x="2698560" y="4630320"/>
            <a:chExt cx="1732320" cy="661680"/>
          </a:xfrm>
        </p:grpSpPr>
        <p:sp>
          <p:nvSpPr>
            <p:cNvPr id="419" name="Google Shape;419;p3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0" name="Google Shape;420;p3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1" name="Google Shape;421;p3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2" name="Google Shape;422;p3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3" name="Google Shape;423;p3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4" name="Google Shape;424;p3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5" name="Google Shape;425;p3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6" name="Google Shape;426;p3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7" name="Google Shape;427;p3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8" name="Google Shape;428;p3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9" name="Google Shape;429;p3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0" name="Google Shape;430;p3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1" name="Google Shape;431;p3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2" name="Google Shape;432;p3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3" name="Google Shape;433;p3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1">
  <p:cSld name="BLANK_15">
    <p:bg>
      <p:bgPr>
        <a:solidFill>
          <a:schemeClr val="dk2"/>
        </a:solidFill>
        <a:effectLst/>
      </p:bgPr>
    </p:bg>
    <p:spTree>
      <p:nvGrpSpPr>
        <p:cNvPr id="1" name="Shape 434"/>
        <p:cNvGrpSpPr/>
        <p:nvPr/>
      </p:nvGrpSpPr>
      <p:grpSpPr>
        <a:xfrm>
          <a:off x="0" y="0"/>
          <a:ext cx="0" cy="0"/>
          <a:chOff x="0" y="0"/>
          <a:chExt cx="0" cy="0"/>
        </a:xfrm>
      </p:grpSpPr>
      <p:sp>
        <p:nvSpPr>
          <p:cNvPr id="435" name="Google Shape;435;p38"/>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436" name="Google Shape;436;p38"/>
          <p:cNvSpPr txBox="1">
            <a:spLocks noGrp="1"/>
          </p:cNvSpPr>
          <p:nvPr>
            <p:ph type="subTitle" idx="1"/>
          </p:nvPr>
        </p:nvSpPr>
        <p:spPr>
          <a:xfrm>
            <a:off x="905875" y="1978150"/>
            <a:ext cx="3519600" cy="1780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437" name="Google Shape;437;p38"/>
          <p:cNvSpPr txBox="1">
            <a:spLocks noGrp="1"/>
          </p:cNvSpPr>
          <p:nvPr>
            <p:ph type="subTitle" idx="2"/>
          </p:nvPr>
        </p:nvSpPr>
        <p:spPr>
          <a:xfrm>
            <a:off x="4718425" y="1978150"/>
            <a:ext cx="3519600" cy="1780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438" name="Google Shape;438;p38"/>
          <p:cNvGrpSpPr/>
          <p:nvPr/>
        </p:nvGrpSpPr>
        <p:grpSpPr>
          <a:xfrm>
            <a:off x="-1107067" y="3546404"/>
            <a:ext cx="2802767" cy="2892991"/>
            <a:chOff x="-1107067" y="3546404"/>
            <a:chExt cx="2802767" cy="2892991"/>
          </a:xfrm>
        </p:grpSpPr>
        <p:pic>
          <p:nvPicPr>
            <p:cNvPr id="439" name="Google Shape;439;p38"/>
            <p:cNvPicPr preferRelativeResize="0"/>
            <p:nvPr/>
          </p:nvPicPr>
          <p:blipFill rotWithShape="1">
            <a:blip r:embed="rId2">
              <a:alphaModFix/>
            </a:blip>
            <a:srcRect/>
            <a:stretch/>
          </p:blipFill>
          <p:spPr>
            <a:xfrm rot="10800000" flipH="1">
              <a:off x="-724676" y="4056188"/>
              <a:ext cx="2420376" cy="2383207"/>
            </a:xfrm>
            <a:prstGeom prst="rect">
              <a:avLst/>
            </a:prstGeom>
            <a:noFill/>
            <a:ln>
              <a:noFill/>
            </a:ln>
          </p:spPr>
        </p:pic>
        <p:sp>
          <p:nvSpPr>
            <p:cNvPr id="440" name="Google Shape;440;p38"/>
            <p:cNvSpPr/>
            <p:nvPr/>
          </p:nvSpPr>
          <p:spPr>
            <a:xfrm rot="10800000" flipH="1">
              <a:off x="-1107067" y="35464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441" name="Google Shape;441;p38"/>
          <p:cNvGrpSpPr/>
          <p:nvPr/>
        </p:nvGrpSpPr>
        <p:grpSpPr>
          <a:xfrm rot="10800000" flipH="1">
            <a:off x="2187448" y="4800547"/>
            <a:ext cx="1282610" cy="489908"/>
            <a:chOff x="2698560" y="4630320"/>
            <a:chExt cx="1732320" cy="661680"/>
          </a:xfrm>
        </p:grpSpPr>
        <p:sp>
          <p:nvSpPr>
            <p:cNvPr id="442" name="Google Shape;442;p3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3" name="Google Shape;443;p3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4" name="Google Shape;444;p3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5" name="Google Shape;445;p3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6" name="Google Shape;446;p3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7" name="Google Shape;447;p3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8" name="Google Shape;448;p3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9" name="Google Shape;449;p3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0" name="Google Shape;450;p3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1" name="Google Shape;451;p3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2" name="Google Shape;452;p3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3" name="Google Shape;453;p3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4" name="Google Shape;454;p3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5" name="Google Shape;455;p3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6" name="Google Shape;456;p3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457" name="Google Shape;457;p38"/>
          <p:cNvPicPr preferRelativeResize="0"/>
          <p:nvPr/>
        </p:nvPicPr>
        <p:blipFill rotWithShape="1">
          <a:blip r:embed="rId3">
            <a:alphaModFix/>
          </a:blip>
          <a:srcRect/>
          <a:stretch/>
        </p:blipFill>
        <p:spPr>
          <a:xfrm rot="10308733" flipH="1">
            <a:off x="6670627" y="4429201"/>
            <a:ext cx="1374718" cy="1232597"/>
          </a:xfrm>
          <a:prstGeom prst="rect">
            <a:avLst/>
          </a:prstGeom>
          <a:noFill/>
          <a:ln>
            <a:noFill/>
          </a:ln>
        </p:spPr>
      </p:pic>
      <p:pic>
        <p:nvPicPr>
          <p:cNvPr id="458" name="Google Shape;458;p38"/>
          <p:cNvPicPr preferRelativeResize="0"/>
          <p:nvPr/>
        </p:nvPicPr>
        <p:blipFill rotWithShape="1">
          <a:blip r:embed="rId4">
            <a:alphaModFix/>
          </a:blip>
          <a:srcRect/>
          <a:stretch/>
        </p:blipFill>
        <p:spPr>
          <a:xfrm rot="5400000" flipH="1">
            <a:off x="7723738" y="-746513"/>
            <a:ext cx="1609048" cy="1600927"/>
          </a:xfrm>
          <a:prstGeom prst="rect">
            <a:avLst/>
          </a:prstGeom>
          <a:noFill/>
          <a:ln>
            <a:noFill/>
          </a:ln>
        </p:spPr>
      </p:pic>
      <p:grpSp>
        <p:nvGrpSpPr>
          <p:cNvPr id="459" name="Google Shape;459;p38"/>
          <p:cNvGrpSpPr/>
          <p:nvPr/>
        </p:nvGrpSpPr>
        <p:grpSpPr>
          <a:xfrm>
            <a:off x="8613689" y="2713758"/>
            <a:ext cx="362955" cy="1604595"/>
            <a:chOff x="147014" y="3107658"/>
            <a:chExt cx="362955" cy="1604595"/>
          </a:xfrm>
        </p:grpSpPr>
        <p:sp>
          <p:nvSpPr>
            <p:cNvPr id="460" name="Google Shape;460;p38"/>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1" name="Google Shape;461;p38"/>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2" name="Google Shape;462;p38"/>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463" name="Google Shape;463;p38"/>
          <p:cNvGrpSpPr/>
          <p:nvPr/>
        </p:nvGrpSpPr>
        <p:grpSpPr>
          <a:xfrm>
            <a:off x="-108253" y="-1178567"/>
            <a:ext cx="2622861" cy="1740433"/>
            <a:chOff x="-108253" y="-1178567"/>
            <a:chExt cx="2622861" cy="1740433"/>
          </a:xfrm>
        </p:grpSpPr>
        <p:pic>
          <p:nvPicPr>
            <p:cNvPr id="464" name="Google Shape;464;p38"/>
            <p:cNvPicPr preferRelativeResize="0"/>
            <p:nvPr/>
          </p:nvPicPr>
          <p:blipFill rotWithShape="1">
            <a:blip r:embed="rId3">
              <a:alphaModFix/>
            </a:blip>
            <a:srcRect/>
            <a:stretch/>
          </p:blipFill>
          <p:spPr>
            <a:xfrm rot="-1716933" flipH="1">
              <a:off x="102951" y="-924648"/>
              <a:ext cx="1374721" cy="1232595"/>
            </a:xfrm>
            <a:prstGeom prst="rect">
              <a:avLst/>
            </a:prstGeom>
            <a:noFill/>
            <a:ln>
              <a:noFill/>
            </a:ln>
          </p:spPr>
        </p:pic>
        <p:grpSp>
          <p:nvGrpSpPr>
            <p:cNvPr id="465" name="Google Shape;465;p38"/>
            <p:cNvGrpSpPr/>
            <p:nvPr/>
          </p:nvGrpSpPr>
          <p:grpSpPr>
            <a:xfrm rot="10800000" flipH="1">
              <a:off x="1231998" y="-114803"/>
              <a:ext cx="1282610" cy="489908"/>
              <a:chOff x="2698560" y="4630320"/>
              <a:chExt cx="1732320" cy="661680"/>
            </a:xfrm>
          </p:grpSpPr>
          <p:sp>
            <p:nvSpPr>
              <p:cNvPr id="466" name="Google Shape;466;p3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7" name="Google Shape;467;p3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8" name="Google Shape;468;p3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9" name="Google Shape;469;p3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0" name="Google Shape;470;p3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1" name="Google Shape;471;p3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2" name="Google Shape;472;p3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3" name="Google Shape;473;p3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4" name="Google Shape;474;p3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5" name="Google Shape;475;p3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6" name="Google Shape;476;p3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7" name="Google Shape;477;p3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8" name="Google Shape;478;p3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9" name="Google Shape;479;p3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80" name="Google Shape;480;p3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2">
  <p:cSld name="BLANK_16">
    <p:bg>
      <p:bgPr>
        <a:solidFill>
          <a:schemeClr val="dk2"/>
        </a:solidFill>
        <a:effectLst/>
      </p:bgPr>
    </p:bg>
    <p:spTree>
      <p:nvGrpSpPr>
        <p:cNvPr id="1" name="Shape 481"/>
        <p:cNvGrpSpPr/>
        <p:nvPr/>
      </p:nvGrpSpPr>
      <p:grpSpPr>
        <a:xfrm>
          <a:off x="0" y="0"/>
          <a:ext cx="0" cy="0"/>
          <a:chOff x="0" y="0"/>
          <a:chExt cx="0" cy="0"/>
        </a:xfrm>
      </p:grpSpPr>
      <p:sp>
        <p:nvSpPr>
          <p:cNvPr id="482" name="Google Shape;482;p39"/>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483" name="Google Shape;483;p39"/>
          <p:cNvSpPr txBox="1">
            <a:spLocks noGrp="1"/>
          </p:cNvSpPr>
          <p:nvPr>
            <p:ph type="body" idx="1"/>
          </p:nvPr>
        </p:nvSpPr>
        <p:spPr>
          <a:xfrm>
            <a:off x="713100" y="1791350"/>
            <a:ext cx="3707700" cy="16104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sp>
        <p:nvSpPr>
          <p:cNvPr id="484" name="Google Shape;484;p39"/>
          <p:cNvSpPr txBox="1">
            <a:spLocks noGrp="1"/>
          </p:cNvSpPr>
          <p:nvPr>
            <p:ph type="body" idx="2"/>
          </p:nvPr>
        </p:nvSpPr>
        <p:spPr>
          <a:xfrm>
            <a:off x="4723200" y="1791350"/>
            <a:ext cx="3707700" cy="16104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grpSp>
        <p:nvGrpSpPr>
          <p:cNvPr id="485" name="Google Shape;485;p39"/>
          <p:cNvGrpSpPr/>
          <p:nvPr/>
        </p:nvGrpSpPr>
        <p:grpSpPr>
          <a:xfrm>
            <a:off x="7302377" y="-873126"/>
            <a:ext cx="2652274" cy="1793875"/>
            <a:chOff x="7302377" y="-873126"/>
            <a:chExt cx="2652274" cy="1793875"/>
          </a:xfrm>
        </p:grpSpPr>
        <p:pic>
          <p:nvPicPr>
            <p:cNvPr id="486" name="Google Shape;486;p39"/>
            <p:cNvPicPr preferRelativeResize="0"/>
            <p:nvPr/>
          </p:nvPicPr>
          <p:blipFill rotWithShape="1">
            <a:blip r:embed="rId2">
              <a:alphaModFix/>
            </a:blip>
            <a:srcRect/>
            <a:stretch/>
          </p:blipFill>
          <p:spPr>
            <a:xfrm rot="5400000">
              <a:off x="8174550" y="-859351"/>
              <a:ext cx="1793875" cy="1766326"/>
            </a:xfrm>
            <a:prstGeom prst="rect">
              <a:avLst/>
            </a:prstGeom>
            <a:noFill/>
            <a:ln>
              <a:noFill/>
            </a:ln>
          </p:spPr>
        </p:pic>
        <p:grpSp>
          <p:nvGrpSpPr>
            <p:cNvPr id="487" name="Google Shape;487;p39"/>
            <p:cNvGrpSpPr/>
            <p:nvPr/>
          </p:nvGrpSpPr>
          <p:grpSpPr>
            <a:xfrm>
              <a:off x="7302377" y="-96217"/>
              <a:ext cx="1282610" cy="489908"/>
              <a:chOff x="2698560" y="4630320"/>
              <a:chExt cx="1732320" cy="661680"/>
            </a:xfrm>
          </p:grpSpPr>
          <p:sp>
            <p:nvSpPr>
              <p:cNvPr id="488" name="Google Shape;488;p3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89" name="Google Shape;489;p3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0" name="Google Shape;490;p3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1" name="Google Shape;491;p3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2" name="Google Shape;492;p3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3" name="Google Shape;493;p3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4" name="Google Shape;494;p3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5" name="Google Shape;495;p3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6" name="Google Shape;496;p3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7" name="Google Shape;497;p3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8" name="Google Shape;498;p3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9" name="Google Shape;499;p3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0" name="Google Shape;500;p3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1" name="Google Shape;501;p3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2" name="Google Shape;502;p3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503" name="Google Shape;503;p39"/>
          <p:cNvGrpSpPr/>
          <p:nvPr/>
        </p:nvGrpSpPr>
        <p:grpSpPr>
          <a:xfrm>
            <a:off x="3710378" y="4162392"/>
            <a:ext cx="2884603" cy="2208273"/>
            <a:chOff x="3176979" y="4162392"/>
            <a:chExt cx="2884603" cy="2208273"/>
          </a:xfrm>
        </p:grpSpPr>
        <p:pic>
          <p:nvPicPr>
            <p:cNvPr id="504" name="Google Shape;504;p39"/>
            <p:cNvPicPr preferRelativeResize="0"/>
            <p:nvPr/>
          </p:nvPicPr>
          <p:blipFill rotWithShape="1">
            <a:blip r:embed="rId3">
              <a:alphaModFix/>
            </a:blip>
            <a:srcRect/>
            <a:stretch/>
          </p:blipFill>
          <p:spPr>
            <a:xfrm rot="-8099994" flipH="1">
              <a:off x="4452394" y="4467920"/>
              <a:ext cx="1374722" cy="1232597"/>
            </a:xfrm>
            <a:prstGeom prst="rect">
              <a:avLst/>
            </a:prstGeom>
            <a:noFill/>
            <a:ln>
              <a:noFill/>
            </a:ln>
          </p:spPr>
        </p:pic>
        <p:sp>
          <p:nvSpPr>
            <p:cNvPr id="505" name="Google Shape;505;p39"/>
            <p:cNvSpPr/>
            <p:nvPr/>
          </p:nvSpPr>
          <p:spPr>
            <a:xfrm rot="-5400000">
              <a:off x="3341222" y="45558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06" name="Google Shape;506;p39"/>
          <p:cNvGrpSpPr/>
          <p:nvPr/>
        </p:nvGrpSpPr>
        <p:grpSpPr>
          <a:xfrm>
            <a:off x="147014" y="2723475"/>
            <a:ext cx="362955" cy="1604595"/>
            <a:chOff x="147014" y="3107658"/>
            <a:chExt cx="362955" cy="1604595"/>
          </a:xfrm>
        </p:grpSpPr>
        <p:sp>
          <p:nvSpPr>
            <p:cNvPr id="507" name="Google Shape;507;p39"/>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8" name="Google Shape;508;p39"/>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9" name="Google Shape;509;p39"/>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p:cSld name="BLANK_14">
    <p:bg>
      <p:bgPr>
        <a:solidFill>
          <a:schemeClr val="dk2"/>
        </a:solidFill>
        <a:effectLst/>
      </p:bgPr>
    </p:bg>
    <p:spTree>
      <p:nvGrpSpPr>
        <p:cNvPr id="1" name="Shape 510"/>
        <p:cNvGrpSpPr/>
        <p:nvPr/>
      </p:nvGrpSpPr>
      <p:grpSpPr>
        <a:xfrm>
          <a:off x="0" y="0"/>
          <a:ext cx="0" cy="0"/>
          <a:chOff x="0" y="0"/>
          <a:chExt cx="0" cy="0"/>
        </a:xfrm>
      </p:grpSpPr>
      <p:sp>
        <p:nvSpPr>
          <p:cNvPr id="511" name="Google Shape;511;p40"/>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12" name="Google Shape;512;p40"/>
          <p:cNvSpPr txBox="1">
            <a:spLocks noGrp="1"/>
          </p:cNvSpPr>
          <p:nvPr>
            <p:ph type="subTitle" idx="1"/>
          </p:nvPr>
        </p:nvSpPr>
        <p:spPr>
          <a:xfrm>
            <a:off x="810856" y="2647750"/>
            <a:ext cx="2315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13" name="Google Shape;513;p40"/>
          <p:cNvSpPr txBox="1">
            <a:spLocks noGrp="1"/>
          </p:cNvSpPr>
          <p:nvPr>
            <p:ph type="subTitle" idx="2"/>
          </p:nvPr>
        </p:nvSpPr>
        <p:spPr>
          <a:xfrm>
            <a:off x="810856" y="2997682"/>
            <a:ext cx="23154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14" name="Google Shape;514;p40"/>
          <p:cNvSpPr txBox="1">
            <a:spLocks noGrp="1"/>
          </p:cNvSpPr>
          <p:nvPr>
            <p:ph type="subTitle" idx="3"/>
          </p:nvPr>
        </p:nvSpPr>
        <p:spPr>
          <a:xfrm>
            <a:off x="3414300" y="2647750"/>
            <a:ext cx="2315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15" name="Google Shape;515;p40"/>
          <p:cNvSpPr txBox="1">
            <a:spLocks noGrp="1"/>
          </p:cNvSpPr>
          <p:nvPr>
            <p:ph type="subTitle" idx="4"/>
          </p:nvPr>
        </p:nvSpPr>
        <p:spPr>
          <a:xfrm>
            <a:off x="3414300" y="2997682"/>
            <a:ext cx="23154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16" name="Google Shape;516;p40"/>
          <p:cNvSpPr txBox="1">
            <a:spLocks noGrp="1"/>
          </p:cNvSpPr>
          <p:nvPr>
            <p:ph type="subTitle" idx="5"/>
          </p:nvPr>
        </p:nvSpPr>
        <p:spPr>
          <a:xfrm>
            <a:off x="6017744" y="2647750"/>
            <a:ext cx="2315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17" name="Google Shape;517;p40"/>
          <p:cNvSpPr txBox="1">
            <a:spLocks noGrp="1"/>
          </p:cNvSpPr>
          <p:nvPr>
            <p:ph type="subTitle" idx="6"/>
          </p:nvPr>
        </p:nvSpPr>
        <p:spPr>
          <a:xfrm>
            <a:off x="6017744" y="2997682"/>
            <a:ext cx="23154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pic>
        <p:nvPicPr>
          <p:cNvPr id="518" name="Google Shape;518;p40"/>
          <p:cNvPicPr preferRelativeResize="0"/>
          <p:nvPr/>
        </p:nvPicPr>
        <p:blipFill rotWithShape="1">
          <a:blip r:embed="rId2">
            <a:alphaModFix/>
          </a:blip>
          <a:srcRect/>
          <a:stretch/>
        </p:blipFill>
        <p:spPr>
          <a:xfrm rot="9494924" flipH="1">
            <a:off x="7743537" y="4355378"/>
            <a:ext cx="1374715" cy="1232591"/>
          </a:xfrm>
          <a:prstGeom prst="rect">
            <a:avLst/>
          </a:prstGeom>
          <a:noFill/>
          <a:ln>
            <a:noFill/>
          </a:ln>
        </p:spPr>
      </p:pic>
      <p:grpSp>
        <p:nvGrpSpPr>
          <p:cNvPr id="519" name="Google Shape;519;p40"/>
          <p:cNvGrpSpPr/>
          <p:nvPr/>
        </p:nvGrpSpPr>
        <p:grpSpPr>
          <a:xfrm>
            <a:off x="184160" y="3277533"/>
            <a:ext cx="362955" cy="1604595"/>
            <a:chOff x="8600439" y="3277533"/>
            <a:chExt cx="362955" cy="1604595"/>
          </a:xfrm>
        </p:grpSpPr>
        <p:sp>
          <p:nvSpPr>
            <p:cNvPr id="520" name="Google Shape;520;p40"/>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1" name="Google Shape;521;p40"/>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2" name="Google Shape;522;p40"/>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23" name="Google Shape;523;p40"/>
          <p:cNvGrpSpPr/>
          <p:nvPr/>
        </p:nvGrpSpPr>
        <p:grpSpPr>
          <a:xfrm flipH="1">
            <a:off x="7608950" y="-97117"/>
            <a:ext cx="1282610" cy="489908"/>
            <a:chOff x="2698560" y="4630320"/>
            <a:chExt cx="1732320" cy="661680"/>
          </a:xfrm>
        </p:grpSpPr>
        <p:sp>
          <p:nvSpPr>
            <p:cNvPr id="524" name="Google Shape;524;p40"/>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5" name="Google Shape;525;p40"/>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6" name="Google Shape;526;p40"/>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7" name="Google Shape;527;p40"/>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8" name="Google Shape;528;p40"/>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9" name="Google Shape;529;p40"/>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0" name="Google Shape;530;p40"/>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1" name="Google Shape;531;p40"/>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2" name="Google Shape;532;p40"/>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3" name="Google Shape;533;p40"/>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4" name="Google Shape;534;p40"/>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5" name="Google Shape;535;p40"/>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6" name="Google Shape;536;p40"/>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7" name="Google Shape;537;p40"/>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8" name="Google Shape;538;p40"/>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39" name="Google Shape;539;p40"/>
          <p:cNvGrpSpPr/>
          <p:nvPr/>
        </p:nvGrpSpPr>
        <p:grpSpPr>
          <a:xfrm>
            <a:off x="-800507" y="-1191572"/>
            <a:ext cx="2582899" cy="2527087"/>
            <a:chOff x="-800507" y="-1191572"/>
            <a:chExt cx="2582899" cy="2527087"/>
          </a:xfrm>
        </p:grpSpPr>
        <p:pic>
          <p:nvPicPr>
            <p:cNvPr id="540" name="Google Shape;540;p40"/>
            <p:cNvPicPr preferRelativeResize="0"/>
            <p:nvPr/>
          </p:nvPicPr>
          <p:blipFill rotWithShape="1">
            <a:blip r:embed="rId2">
              <a:alphaModFix/>
            </a:blip>
            <a:srcRect/>
            <a:stretch/>
          </p:blipFill>
          <p:spPr>
            <a:xfrm rot="9420633" flipH="1">
              <a:off x="-614397" y="-116591"/>
              <a:ext cx="1374721" cy="1232597"/>
            </a:xfrm>
            <a:prstGeom prst="rect">
              <a:avLst/>
            </a:prstGeom>
            <a:noFill/>
            <a:ln>
              <a:noFill/>
            </a:ln>
          </p:spPr>
        </p:pic>
        <p:sp>
          <p:nvSpPr>
            <p:cNvPr id="541" name="Google Shape;541;p40"/>
            <p:cNvSpPr/>
            <p:nvPr/>
          </p:nvSpPr>
          <p:spPr>
            <a:xfrm rot="-5400000" flipH="1">
              <a:off x="-32448" y="-1355816"/>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1">
  <p:cSld name="BLANK_19">
    <p:bg>
      <p:bgPr>
        <a:solidFill>
          <a:schemeClr val="dk2"/>
        </a:solidFill>
        <a:effectLst/>
      </p:bgPr>
    </p:bg>
    <p:spTree>
      <p:nvGrpSpPr>
        <p:cNvPr id="1" name="Shape 542"/>
        <p:cNvGrpSpPr/>
        <p:nvPr/>
      </p:nvGrpSpPr>
      <p:grpSpPr>
        <a:xfrm>
          <a:off x="0" y="0"/>
          <a:ext cx="0" cy="0"/>
          <a:chOff x="0" y="0"/>
          <a:chExt cx="0" cy="0"/>
        </a:xfrm>
      </p:grpSpPr>
      <p:sp>
        <p:nvSpPr>
          <p:cNvPr id="543" name="Google Shape;543;p41"/>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44" name="Google Shape;544;p41"/>
          <p:cNvSpPr txBox="1">
            <a:spLocks noGrp="1"/>
          </p:cNvSpPr>
          <p:nvPr>
            <p:ph type="subTitle" idx="1"/>
          </p:nvPr>
        </p:nvSpPr>
        <p:spPr>
          <a:xfrm>
            <a:off x="852555" y="3562150"/>
            <a:ext cx="2232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45" name="Google Shape;545;p41"/>
          <p:cNvSpPr txBox="1">
            <a:spLocks noGrp="1"/>
          </p:cNvSpPr>
          <p:nvPr>
            <p:ph type="subTitle" idx="2"/>
          </p:nvPr>
        </p:nvSpPr>
        <p:spPr>
          <a:xfrm>
            <a:off x="852549" y="3895219"/>
            <a:ext cx="2232000" cy="49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46" name="Google Shape;546;p41"/>
          <p:cNvSpPr txBox="1">
            <a:spLocks noGrp="1"/>
          </p:cNvSpPr>
          <p:nvPr>
            <p:ph type="subTitle" idx="3"/>
          </p:nvPr>
        </p:nvSpPr>
        <p:spPr>
          <a:xfrm>
            <a:off x="3456001" y="3562150"/>
            <a:ext cx="2232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47" name="Google Shape;547;p41"/>
          <p:cNvSpPr txBox="1">
            <a:spLocks noGrp="1"/>
          </p:cNvSpPr>
          <p:nvPr>
            <p:ph type="subTitle" idx="4"/>
          </p:nvPr>
        </p:nvSpPr>
        <p:spPr>
          <a:xfrm>
            <a:off x="3455999" y="3895219"/>
            <a:ext cx="2232000" cy="49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48" name="Google Shape;548;p41"/>
          <p:cNvSpPr txBox="1">
            <a:spLocks noGrp="1"/>
          </p:cNvSpPr>
          <p:nvPr>
            <p:ph type="subTitle" idx="5"/>
          </p:nvPr>
        </p:nvSpPr>
        <p:spPr>
          <a:xfrm>
            <a:off x="6059449" y="3562150"/>
            <a:ext cx="2232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49" name="Google Shape;549;p41"/>
          <p:cNvSpPr txBox="1">
            <a:spLocks noGrp="1"/>
          </p:cNvSpPr>
          <p:nvPr>
            <p:ph type="subTitle" idx="6"/>
          </p:nvPr>
        </p:nvSpPr>
        <p:spPr>
          <a:xfrm>
            <a:off x="6059451" y="3895219"/>
            <a:ext cx="2232000" cy="49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550" name="Google Shape;550;p41"/>
          <p:cNvGrpSpPr/>
          <p:nvPr/>
        </p:nvGrpSpPr>
        <p:grpSpPr>
          <a:xfrm>
            <a:off x="8042004" y="-234764"/>
            <a:ext cx="2216811" cy="2042322"/>
            <a:chOff x="8042004" y="-234764"/>
            <a:chExt cx="2216811" cy="2042322"/>
          </a:xfrm>
        </p:grpSpPr>
        <p:pic>
          <p:nvPicPr>
            <p:cNvPr id="551" name="Google Shape;551;p41"/>
            <p:cNvPicPr preferRelativeResize="0"/>
            <p:nvPr/>
          </p:nvPicPr>
          <p:blipFill rotWithShape="1">
            <a:blip r:embed="rId2">
              <a:alphaModFix/>
            </a:blip>
            <a:srcRect/>
            <a:stretch/>
          </p:blipFill>
          <p:spPr>
            <a:xfrm rot="-2121208">
              <a:off x="8271855" y="49309"/>
              <a:ext cx="1374721" cy="1232596"/>
            </a:xfrm>
            <a:prstGeom prst="rect">
              <a:avLst/>
            </a:prstGeom>
            <a:noFill/>
            <a:ln>
              <a:noFill/>
            </a:ln>
          </p:spPr>
        </p:pic>
        <p:sp>
          <p:nvSpPr>
            <p:cNvPr id="552" name="Google Shape;552;p41"/>
            <p:cNvSpPr/>
            <p:nvPr/>
          </p:nvSpPr>
          <p:spPr>
            <a:xfrm rot="10800000">
              <a:off x="8608219" y="-1715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53" name="Google Shape;553;p41"/>
          <p:cNvGrpSpPr/>
          <p:nvPr/>
        </p:nvGrpSpPr>
        <p:grpSpPr>
          <a:xfrm>
            <a:off x="-1165228" y="4132388"/>
            <a:ext cx="3084727" cy="2383207"/>
            <a:chOff x="-1165228" y="4132388"/>
            <a:chExt cx="3084727" cy="2383207"/>
          </a:xfrm>
        </p:grpSpPr>
        <p:pic>
          <p:nvPicPr>
            <p:cNvPr id="554" name="Google Shape;554;p41"/>
            <p:cNvPicPr preferRelativeResize="0"/>
            <p:nvPr/>
          </p:nvPicPr>
          <p:blipFill rotWithShape="1">
            <a:blip r:embed="rId3">
              <a:alphaModFix/>
            </a:blip>
            <a:srcRect/>
            <a:stretch/>
          </p:blipFill>
          <p:spPr>
            <a:xfrm rot="10800000">
              <a:off x="-1165228" y="4132388"/>
              <a:ext cx="2420376" cy="2383207"/>
            </a:xfrm>
            <a:prstGeom prst="rect">
              <a:avLst/>
            </a:prstGeom>
            <a:noFill/>
            <a:ln>
              <a:noFill/>
            </a:ln>
          </p:spPr>
        </p:pic>
        <p:grpSp>
          <p:nvGrpSpPr>
            <p:cNvPr id="555" name="Google Shape;555;p41"/>
            <p:cNvGrpSpPr/>
            <p:nvPr/>
          </p:nvGrpSpPr>
          <p:grpSpPr>
            <a:xfrm rot="10800000">
              <a:off x="636889" y="4800547"/>
              <a:ext cx="1282610" cy="489908"/>
              <a:chOff x="2698560" y="4630320"/>
              <a:chExt cx="1732320" cy="661680"/>
            </a:xfrm>
          </p:grpSpPr>
          <p:sp>
            <p:nvSpPr>
              <p:cNvPr id="556" name="Google Shape;556;p4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57" name="Google Shape;557;p4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58" name="Google Shape;558;p4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59" name="Google Shape;559;p4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0" name="Google Shape;560;p4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1" name="Google Shape;561;p4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2" name="Google Shape;562;p4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3" name="Google Shape;563;p4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4" name="Google Shape;564;p4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5" name="Google Shape;565;p4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6" name="Google Shape;566;p4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7" name="Google Shape;567;p4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8" name="Google Shape;568;p4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9" name="Google Shape;569;p4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0" name="Google Shape;570;p4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571" name="Google Shape;571;p41"/>
          <p:cNvPicPr preferRelativeResize="0"/>
          <p:nvPr/>
        </p:nvPicPr>
        <p:blipFill rotWithShape="1">
          <a:blip r:embed="rId4">
            <a:alphaModFix/>
          </a:blip>
          <a:srcRect/>
          <a:stretch/>
        </p:blipFill>
        <p:spPr>
          <a:xfrm rot="-5400000">
            <a:off x="-349830" y="-833022"/>
            <a:ext cx="1609048" cy="1600927"/>
          </a:xfrm>
          <a:prstGeom prst="rect">
            <a:avLst/>
          </a:prstGeom>
          <a:noFill/>
          <a:ln>
            <a:noFill/>
          </a:ln>
        </p:spPr>
      </p:pic>
      <p:grpSp>
        <p:nvGrpSpPr>
          <p:cNvPr id="572" name="Google Shape;572;p41"/>
          <p:cNvGrpSpPr/>
          <p:nvPr/>
        </p:nvGrpSpPr>
        <p:grpSpPr>
          <a:xfrm rot="10800000">
            <a:off x="4795114" y="-114803"/>
            <a:ext cx="1282610" cy="489908"/>
            <a:chOff x="2698560" y="4630320"/>
            <a:chExt cx="1732320" cy="661680"/>
          </a:xfrm>
        </p:grpSpPr>
        <p:sp>
          <p:nvSpPr>
            <p:cNvPr id="573" name="Google Shape;573;p4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4" name="Google Shape;574;p4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5" name="Google Shape;575;p4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6" name="Google Shape;576;p4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7" name="Google Shape;577;p4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8" name="Google Shape;578;p4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9" name="Google Shape;579;p4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0" name="Google Shape;580;p4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1" name="Google Shape;581;p4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2" name="Google Shape;582;p4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3" name="Google Shape;583;p4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4" name="Google Shape;584;p4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5" name="Google Shape;585;p4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6" name="Google Shape;586;p4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7" name="Google Shape;587;p4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88" name="Google Shape;588;p41"/>
          <p:cNvGrpSpPr/>
          <p:nvPr/>
        </p:nvGrpSpPr>
        <p:grpSpPr>
          <a:xfrm>
            <a:off x="7308914" y="4659454"/>
            <a:ext cx="1445434" cy="362995"/>
            <a:chOff x="490964" y="4600450"/>
            <a:chExt cx="1445434" cy="362995"/>
          </a:xfrm>
        </p:grpSpPr>
        <p:sp>
          <p:nvSpPr>
            <p:cNvPr id="589" name="Google Shape;589;p41"/>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90" name="Google Shape;590;p41"/>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91" name="Google Shape;591;p41"/>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hree columns 2">
  <p:cSld name="BLANK_20">
    <p:bg>
      <p:bgPr>
        <a:solidFill>
          <a:schemeClr val="dk2"/>
        </a:solidFill>
        <a:effectLst/>
      </p:bgPr>
    </p:bg>
    <p:spTree>
      <p:nvGrpSpPr>
        <p:cNvPr id="1" name="Shape 592"/>
        <p:cNvGrpSpPr/>
        <p:nvPr/>
      </p:nvGrpSpPr>
      <p:grpSpPr>
        <a:xfrm>
          <a:off x="0" y="0"/>
          <a:ext cx="0" cy="0"/>
          <a:chOff x="0" y="0"/>
          <a:chExt cx="0" cy="0"/>
        </a:xfrm>
      </p:grpSpPr>
      <p:sp>
        <p:nvSpPr>
          <p:cNvPr id="593" name="Google Shape;593;p42"/>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94" name="Google Shape;594;p42"/>
          <p:cNvSpPr txBox="1">
            <a:spLocks noGrp="1"/>
          </p:cNvSpPr>
          <p:nvPr>
            <p:ph type="subTitle" idx="1"/>
          </p:nvPr>
        </p:nvSpPr>
        <p:spPr>
          <a:xfrm>
            <a:off x="2001852" y="1517241"/>
            <a:ext cx="44148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95" name="Google Shape;595;p42"/>
          <p:cNvSpPr txBox="1">
            <a:spLocks noGrp="1"/>
          </p:cNvSpPr>
          <p:nvPr>
            <p:ph type="subTitle" idx="2"/>
          </p:nvPr>
        </p:nvSpPr>
        <p:spPr>
          <a:xfrm>
            <a:off x="2001840" y="1850313"/>
            <a:ext cx="4414800" cy="49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596" name="Google Shape;596;p42"/>
          <p:cNvSpPr txBox="1">
            <a:spLocks noGrp="1"/>
          </p:cNvSpPr>
          <p:nvPr>
            <p:ph type="subTitle" idx="3"/>
          </p:nvPr>
        </p:nvSpPr>
        <p:spPr>
          <a:xfrm>
            <a:off x="2685964" y="2544942"/>
            <a:ext cx="44148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97" name="Google Shape;597;p42"/>
          <p:cNvSpPr txBox="1">
            <a:spLocks noGrp="1"/>
          </p:cNvSpPr>
          <p:nvPr>
            <p:ph type="subTitle" idx="4"/>
          </p:nvPr>
        </p:nvSpPr>
        <p:spPr>
          <a:xfrm>
            <a:off x="2685952" y="2878014"/>
            <a:ext cx="4414800" cy="49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598" name="Google Shape;598;p42"/>
          <p:cNvSpPr txBox="1">
            <a:spLocks noGrp="1"/>
          </p:cNvSpPr>
          <p:nvPr>
            <p:ph type="subTitle" idx="5"/>
          </p:nvPr>
        </p:nvSpPr>
        <p:spPr>
          <a:xfrm>
            <a:off x="3370077" y="3572644"/>
            <a:ext cx="44148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99" name="Google Shape;599;p42"/>
          <p:cNvSpPr txBox="1">
            <a:spLocks noGrp="1"/>
          </p:cNvSpPr>
          <p:nvPr>
            <p:ph type="subTitle" idx="6"/>
          </p:nvPr>
        </p:nvSpPr>
        <p:spPr>
          <a:xfrm>
            <a:off x="3370065" y="3905716"/>
            <a:ext cx="4414800" cy="49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grpSp>
        <p:nvGrpSpPr>
          <p:cNvPr id="600" name="Google Shape;600;p42"/>
          <p:cNvGrpSpPr/>
          <p:nvPr/>
        </p:nvGrpSpPr>
        <p:grpSpPr>
          <a:xfrm>
            <a:off x="8270604" y="159466"/>
            <a:ext cx="2064411" cy="2042321"/>
            <a:chOff x="8194404" y="235666"/>
            <a:chExt cx="2064411" cy="2042321"/>
          </a:xfrm>
        </p:grpSpPr>
        <p:pic>
          <p:nvPicPr>
            <p:cNvPr id="601" name="Google Shape;601;p42"/>
            <p:cNvPicPr preferRelativeResize="0"/>
            <p:nvPr/>
          </p:nvPicPr>
          <p:blipFill rotWithShape="1">
            <a:blip r:embed="rId2">
              <a:alphaModFix/>
            </a:blip>
            <a:srcRect/>
            <a:stretch/>
          </p:blipFill>
          <p:spPr>
            <a:xfrm rot="-2121208">
              <a:off x="8424255" y="519739"/>
              <a:ext cx="1374721" cy="1232596"/>
            </a:xfrm>
            <a:prstGeom prst="rect">
              <a:avLst/>
            </a:prstGeom>
            <a:noFill/>
            <a:ln>
              <a:noFill/>
            </a:ln>
          </p:spPr>
        </p:pic>
        <p:sp>
          <p:nvSpPr>
            <p:cNvPr id="602" name="Google Shape;602;p42"/>
            <p:cNvSpPr/>
            <p:nvPr/>
          </p:nvSpPr>
          <p:spPr>
            <a:xfrm rot="10800000">
              <a:off x="8608219" y="2989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03" name="Google Shape;603;p42"/>
          <p:cNvGrpSpPr/>
          <p:nvPr/>
        </p:nvGrpSpPr>
        <p:grpSpPr>
          <a:xfrm>
            <a:off x="7268664" y="4056188"/>
            <a:ext cx="2975534" cy="2383207"/>
            <a:chOff x="6887664" y="4056188"/>
            <a:chExt cx="2975534" cy="2383207"/>
          </a:xfrm>
        </p:grpSpPr>
        <p:pic>
          <p:nvPicPr>
            <p:cNvPr id="604" name="Google Shape;604;p42"/>
            <p:cNvPicPr preferRelativeResize="0"/>
            <p:nvPr/>
          </p:nvPicPr>
          <p:blipFill rotWithShape="1">
            <a:blip r:embed="rId3">
              <a:alphaModFix/>
            </a:blip>
            <a:srcRect/>
            <a:stretch/>
          </p:blipFill>
          <p:spPr>
            <a:xfrm rot="10800000">
              <a:off x="7442822" y="4056188"/>
              <a:ext cx="2420376" cy="2383207"/>
            </a:xfrm>
            <a:prstGeom prst="rect">
              <a:avLst/>
            </a:prstGeom>
            <a:noFill/>
            <a:ln>
              <a:noFill/>
            </a:ln>
          </p:spPr>
        </p:pic>
        <p:grpSp>
          <p:nvGrpSpPr>
            <p:cNvPr id="605" name="Google Shape;605;p42"/>
            <p:cNvGrpSpPr/>
            <p:nvPr/>
          </p:nvGrpSpPr>
          <p:grpSpPr>
            <a:xfrm rot="10800000">
              <a:off x="6887664" y="4800547"/>
              <a:ext cx="1282610" cy="489908"/>
              <a:chOff x="2698560" y="4630320"/>
              <a:chExt cx="1732320" cy="661680"/>
            </a:xfrm>
          </p:grpSpPr>
          <p:sp>
            <p:nvSpPr>
              <p:cNvPr id="606" name="Google Shape;606;p4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07" name="Google Shape;607;p4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08" name="Google Shape;608;p4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09" name="Google Shape;609;p4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0" name="Google Shape;610;p4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1" name="Google Shape;611;p4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2" name="Google Shape;612;p4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3" name="Google Shape;613;p4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4" name="Google Shape;614;p4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5" name="Google Shape;615;p4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6" name="Google Shape;616;p4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7" name="Google Shape;617;p4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8" name="Google Shape;618;p4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9" name="Google Shape;619;p4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0" name="Google Shape;620;p4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621" name="Google Shape;621;p42"/>
          <p:cNvPicPr preferRelativeResize="0"/>
          <p:nvPr/>
        </p:nvPicPr>
        <p:blipFill rotWithShape="1">
          <a:blip r:embed="rId2">
            <a:alphaModFix/>
          </a:blip>
          <a:srcRect/>
          <a:stretch/>
        </p:blipFill>
        <p:spPr>
          <a:xfrm rot="-9477251">
            <a:off x="25739" y="-752272"/>
            <a:ext cx="1374718" cy="1232596"/>
          </a:xfrm>
          <a:prstGeom prst="rect">
            <a:avLst/>
          </a:prstGeom>
          <a:noFill/>
          <a:ln>
            <a:noFill/>
          </a:ln>
        </p:spPr>
      </p:pic>
      <p:pic>
        <p:nvPicPr>
          <p:cNvPr id="622" name="Google Shape;622;p42"/>
          <p:cNvPicPr preferRelativeResize="0"/>
          <p:nvPr/>
        </p:nvPicPr>
        <p:blipFill rotWithShape="1">
          <a:blip r:embed="rId4">
            <a:alphaModFix/>
          </a:blip>
          <a:srcRect/>
          <a:stretch/>
        </p:blipFill>
        <p:spPr>
          <a:xfrm rot="-5400000">
            <a:off x="-159389" y="4447337"/>
            <a:ext cx="1609048" cy="1600927"/>
          </a:xfrm>
          <a:prstGeom prst="rect">
            <a:avLst/>
          </a:prstGeom>
          <a:noFill/>
          <a:ln>
            <a:noFill/>
          </a:ln>
        </p:spPr>
      </p:pic>
      <p:grpSp>
        <p:nvGrpSpPr>
          <p:cNvPr id="623" name="Google Shape;623;p42"/>
          <p:cNvGrpSpPr/>
          <p:nvPr/>
        </p:nvGrpSpPr>
        <p:grpSpPr>
          <a:xfrm>
            <a:off x="161878" y="2027958"/>
            <a:ext cx="362955" cy="1604595"/>
            <a:chOff x="147014" y="3107658"/>
            <a:chExt cx="362955" cy="1604595"/>
          </a:xfrm>
        </p:grpSpPr>
        <p:sp>
          <p:nvSpPr>
            <p:cNvPr id="624" name="Google Shape;624;p42"/>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5" name="Google Shape;625;p42"/>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6" name="Google Shape;626;p42"/>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27" name="Google Shape;627;p42"/>
          <p:cNvGrpSpPr/>
          <p:nvPr/>
        </p:nvGrpSpPr>
        <p:grpSpPr>
          <a:xfrm rot="10800000">
            <a:off x="4718914" y="-114803"/>
            <a:ext cx="1282610" cy="489908"/>
            <a:chOff x="2698560" y="4630320"/>
            <a:chExt cx="1732320" cy="661680"/>
          </a:xfrm>
        </p:grpSpPr>
        <p:sp>
          <p:nvSpPr>
            <p:cNvPr id="628" name="Google Shape;628;p4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9" name="Google Shape;629;p4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0" name="Google Shape;630;p4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1" name="Google Shape;631;p4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2" name="Google Shape;632;p4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3" name="Google Shape;633;p4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4" name="Google Shape;634;p4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5" name="Google Shape;635;p4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6" name="Google Shape;636;p4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7" name="Google Shape;637;p4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8" name="Google Shape;638;p4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9" name="Google Shape;639;p4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0" name="Google Shape;640;p4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1" name="Google Shape;641;p4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2" name="Google Shape;642;p4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four columns">
  <p:cSld name="BLANK_13">
    <p:bg>
      <p:bgPr>
        <a:solidFill>
          <a:schemeClr val="dk2"/>
        </a:solidFill>
        <a:effectLst/>
      </p:bgPr>
    </p:bg>
    <p:spTree>
      <p:nvGrpSpPr>
        <p:cNvPr id="1" name="Shape 643"/>
        <p:cNvGrpSpPr/>
        <p:nvPr/>
      </p:nvGrpSpPr>
      <p:grpSpPr>
        <a:xfrm>
          <a:off x="0" y="0"/>
          <a:ext cx="0" cy="0"/>
          <a:chOff x="0" y="0"/>
          <a:chExt cx="0" cy="0"/>
        </a:xfrm>
      </p:grpSpPr>
      <p:sp>
        <p:nvSpPr>
          <p:cNvPr id="644" name="Google Shape;644;p43"/>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45" name="Google Shape;645;p43"/>
          <p:cNvSpPr txBox="1">
            <a:spLocks noGrp="1"/>
          </p:cNvSpPr>
          <p:nvPr>
            <p:ph type="subTitle" idx="1"/>
          </p:nvPr>
        </p:nvSpPr>
        <p:spPr>
          <a:xfrm>
            <a:off x="1586148" y="1584652"/>
            <a:ext cx="27672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46" name="Google Shape;646;p43"/>
          <p:cNvSpPr txBox="1">
            <a:spLocks noGrp="1"/>
          </p:cNvSpPr>
          <p:nvPr>
            <p:ph type="subTitle" idx="2"/>
          </p:nvPr>
        </p:nvSpPr>
        <p:spPr>
          <a:xfrm>
            <a:off x="1586148" y="1892071"/>
            <a:ext cx="2767200" cy="87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47" name="Google Shape;647;p43"/>
          <p:cNvSpPr txBox="1">
            <a:spLocks noGrp="1"/>
          </p:cNvSpPr>
          <p:nvPr>
            <p:ph type="subTitle" idx="3"/>
          </p:nvPr>
        </p:nvSpPr>
        <p:spPr>
          <a:xfrm>
            <a:off x="1586148" y="3107025"/>
            <a:ext cx="27672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48" name="Google Shape;648;p43"/>
          <p:cNvSpPr txBox="1">
            <a:spLocks noGrp="1"/>
          </p:cNvSpPr>
          <p:nvPr>
            <p:ph type="subTitle" idx="4"/>
          </p:nvPr>
        </p:nvSpPr>
        <p:spPr>
          <a:xfrm>
            <a:off x="1586148" y="3414444"/>
            <a:ext cx="2767200" cy="87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49" name="Google Shape;649;p43"/>
          <p:cNvSpPr txBox="1">
            <a:spLocks noGrp="1"/>
          </p:cNvSpPr>
          <p:nvPr>
            <p:ph type="subTitle" idx="5"/>
          </p:nvPr>
        </p:nvSpPr>
        <p:spPr>
          <a:xfrm>
            <a:off x="4790523" y="1584652"/>
            <a:ext cx="2767200" cy="3924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50" name="Google Shape;650;p43"/>
          <p:cNvSpPr txBox="1">
            <a:spLocks noGrp="1"/>
          </p:cNvSpPr>
          <p:nvPr>
            <p:ph type="subTitle" idx="6"/>
          </p:nvPr>
        </p:nvSpPr>
        <p:spPr>
          <a:xfrm>
            <a:off x="4790523" y="1892071"/>
            <a:ext cx="2767200" cy="8766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a:solidFill>
                  <a:schemeClr val="dk1"/>
                </a:solidFill>
              </a:defRPr>
            </a:lvl1pPr>
            <a:lvl2pPr lvl="1" algn="r">
              <a:lnSpc>
                <a:spcPct val="100000"/>
              </a:lnSpc>
              <a:spcBef>
                <a:spcPts val="0"/>
              </a:spcBef>
              <a:spcAft>
                <a:spcPts val="0"/>
              </a:spcAft>
              <a:buSzPts val="1200"/>
              <a:buNone/>
              <a:defRPr/>
            </a:lvl2pPr>
            <a:lvl3pPr lvl="2" algn="r">
              <a:lnSpc>
                <a:spcPct val="100000"/>
              </a:lnSpc>
              <a:spcBef>
                <a:spcPts val="0"/>
              </a:spcBef>
              <a:spcAft>
                <a:spcPts val="0"/>
              </a:spcAft>
              <a:buSzPts val="1200"/>
              <a:buNone/>
              <a:defRPr/>
            </a:lvl3pPr>
            <a:lvl4pPr lvl="3" algn="r">
              <a:lnSpc>
                <a:spcPct val="100000"/>
              </a:lnSpc>
              <a:spcBef>
                <a:spcPts val="0"/>
              </a:spcBef>
              <a:spcAft>
                <a:spcPts val="0"/>
              </a:spcAft>
              <a:buSzPts val="1200"/>
              <a:buNone/>
              <a:defRPr/>
            </a:lvl4pPr>
            <a:lvl5pPr lvl="4" algn="r">
              <a:lnSpc>
                <a:spcPct val="100000"/>
              </a:lnSpc>
              <a:spcBef>
                <a:spcPts val="0"/>
              </a:spcBef>
              <a:spcAft>
                <a:spcPts val="0"/>
              </a:spcAft>
              <a:buSzPts val="1200"/>
              <a:buNone/>
              <a:defRPr/>
            </a:lvl5pPr>
            <a:lvl6pPr lvl="5" algn="r">
              <a:lnSpc>
                <a:spcPct val="100000"/>
              </a:lnSpc>
              <a:spcBef>
                <a:spcPts val="0"/>
              </a:spcBef>
              <a:spcAft>
                <a:spcPts val="0"/>
              </a:spcAft>
              <a:buSzPts val="1200"/>
              <a:buNone/>
              <a:defRPr/>
            </a:lvl6pPr>
            <a:lvl7pPr lvl="6" algn="r">
              <a:lnSpc>
                <a:spcPct val="100000"/>
              </a:lnSpc>
              <a:spcBef>
                <a:spcPts val="0"/>
              </a:spcBef>
              <a:spcAft>
                <a:spcPts val="0"/>
              </a:spcAft>
              <a:buSzPts val="1200"/>
              <a:buNone/>
              <a:defRPr/>
            </a:lvl7pPr>
            <a:lvl8pPr lvl="7" algn="r">
              <a:lnSpc>
                <a:spcPct val="100000"/>
              </a:lnSpc>
              <a:spcBef>
                <a:spcPts val="0"/>
              </a:spcBef>
              <a:spcAft>
                <a:spcPts val="0"/>
              </a:spcAft>
              <a:buSzPts val="1200"/>
              <a:buNone/>
              <a:defRPr/>
            </a:lvl8pPr>
            <a:lvl9pPr lvl="8" algn="r">
              <a:lnSpc>
                <a:spcPct val="100000"/>
              </a:lnSpc>
              <a:spcBef>
                <a:spcPts val="0"/>
              </a:spcBef>
              <a:spcAft>
                <a:spcPts val="0"/>
              </a:spcAft>
              <a:buSzPts val="1200"/>
              <a:buNone/>
              <a:defRPr/>
            </a:lvl9pPr>
          </a:lstStyle>
          <a:p>
            <a:endParaRPr/>
          </a:p>
        </p:txBody>
      </p:sp>
      <p:sp>
        <p:nvSpPr>
          <p:cNvPr id="651" name="Google Shape;651;p43"/>
          <p:cNvSpPr txBox="1">
            <a:spLocks noGrp="1"/>
          </p:cNvSpPr>
          <p:nvPr>
            <p:ph type="subTitle" idx="7"/>
          </p:nvPr>
        </p:nvSpPr>
        <p:spPr>
          <a:xfrm>
            <a:off x="4790523" y="3107025"/>
            <a:ext cx="2767200" cy="3924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52" name="Google Shape;652;p43"/>
          <p:cNvSpPr txBox="1">
            <a:spLocks noGrp="1"/>
          </p:cNvSpPr>
          <p:nvPr>
            <p:ph type="subTitle" idx="8"/>
          </p:nvPr>
        </p:nvSpPr>
        <p:spPr>
          <a:xfrm>
            <a:off x="4790523" y="3414444"/>
            <a:ext cx="2767200" cy="8766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a:solidFill>
                  <a:schemeClr val="dk1"/>
                </a:solidFill>
              </a:defRPr>
            </a:lvl1pPr>
            <a:lvl2pPr lvl="1" algn="r">
              <a:lnSpc>
                <a:spcPct val="100000"/>
              </a:lnSpc>
              <a:spcBef>
                <a:spcPts val="0"/>
              </a:spcBef>
              <a:spcAft>
                <a:spcPts val="0"/>
              </a:spcAft>
              <a:buSzPts val="1200"/>
              <a:buNone/>
              <a:defRPr/>
            </a:lvl2pPr>
            <a:lvl3pPr lvl="2" algn="r">
              <a:lnSpc>
                <a:spcPct val="100000"/>
              </a:lnSpc>
              <a:spcBef>
                <a:spcPts val="0"/>
              </a:spcBef>
              <a:spcAft>
                <a:spcPts val="0"/>
              </a:spcAft>
              <a:buSzPts val="1200"/>
              <a:buNone/>
              <a:defRPr/>
            </a:lvl3pPr>
            <a:lvl4pPr lvl="3" algn="r">
              <a:lnSpc>
                <a:spcPct val="100000"/>
              </a:lnSpc>
              <a:spcBef>
                <a:spcPts val="0"/>
              </a:spcBef>
              <a:spcAft>
                <a:spcPts val="0"/>
              </a:spcAft>
              <a:buSzPts val="1200"/>
              <a:buNone/>
              <a:defRPr/>
            </a:lvl4pPr>
            <a:lvl5pPr lvl="4" algn="r">
              <a:lnSpc>
                <a:spcPct val="100000"/>
              </a:lnSpc>
              <a:spcBef>
                <a:spcPts val="0"/>
              </a:spcBef>
              <a:spcAft>
                <a:spcPts val="0"/>
              </a:spcAft>
              <a:buSzPts val="1200"/>
              <a:buNone/>
              <a:defRPr/>
            </a:lvl5pPr>
            <a:lvl6pPr lvl="5" algn="r">
              <a:lnSpc>
                <a:spcPct val="100000"/>
              </a:lnSpc>
              <a:spcBef>
                <a:spcPts val="0"/>
              </a:spcBef>
              <a:spcAft>
                <a:spcPts val="0"/>
              </a:spcAft>
              <a:buSzPts val="1200"/>
              <a:buNone/>
              <a:defRPr/>
            </a:lvl6pPr>
            <a:lvl7pPr lvl="6" algn="r">
              <a:lnSpc>
                <a:spcPct val="100000"/>
              </a:lnSpc>
              <a:spcBef>
                <a:spcPts val="0"/>
              </a:spcBef>
              <a:spcAft>
                <a:spcPts val="0"/>
              </a:spcAft>
              <a:buSzPts val="1200"/>
              <a:buNone/>
              <a:defRPr/>
            </a:lvl7pPr>
            <a:lvl8pPr lvl="7" algn="r">
              <a:lnSpc>
                <a:spcPct val="100000"/>
              </a:lnSpc>
              <a:spcBef>
                <a:spcPts val="0"/>
              </a:spcBef>
              <a:spcAft>
                <a:spcPts val="0"/>
              </a:spcAft>
              <a:buSzPts val="1200"/>
              <a:buNone/>
              <a:defRPr/>
            </a:lvl8pPr>
            <a:lvl9pPr lvl="8" algn="r">
              <a:lnSpc>
                <a:spcPct val="100000"/>
              </a:lnSpc>
              <a:spcBef>
                <a:spcPts val="0"/>
              </a:spcBef>
              <a:spcAft>
                <a:spcPts val="0"/>
              </a:spcAft>
              <a:buSzPts val="1200"/>
              <a:buNone/>
              <a:defRPr/>
            </a:lvl9pPr>
          </a:lstStyle>
          <a:p>
            <a:endParaRPr/>
          </a:p>
        </p:txBody>
      </p:sp>
      <p:pic>
        <p:nvPicPr>
          <p:cNvPr id="653" name="Google Shape;653;p43"/>
          <p:cNvPicPr preferRelativeResize="0"/>
          <p:nvPr/>
        </p:nvPicPr>
        <p:blipFill rotWithShape="1">
          <a:blip r:embed="rId2">
            <a:alphaModFix/>
          </a:blip>
          <a:srcRect/>
          <a:stretch/>
        </p:blipFill>
        <p:spPr>
          <a:xfrm rot="7243335">
            <a:off x="8287071" y="3851845"/>
            <a:ext cx="1374722" cy="1232596"/>
          </a:xfrm>
          <a:prstGeom prst="rect">
            <a:avLst/>
          </a:prstGeom>
          <a:noFill/>
          <a:ln>
            <a:noFill/>
          </a:ln>
        </p:spPr>
      </p:pic>
      <p:grpSp>
        <p:nvGrpSpPr>
          <p:cNvPr id="654" name="Google Shape;654;p43"/>
          <p:cNvGrpSpPr/>
          <p:nvPr/>
        </p:nvGrpSpPr>
        <p:grpSpPr>
          <a:xfrm>
            <a:off x="7563426" y="146258"/>
            <a:ext cx="1291127" cy="324244"/>
            <a:chOff x="7563426" y="199175"/>
            <a:chExt cx="1291127" cy="324244"/>
          </a:xfrm>
        </p:grpSpPr>
        <p:sp>
          <p:nvSpPr>
            <p:cNvPr id="655" name="Google Shape;655;p43"/>
            <p:cNvSpPr/>
            <p:nvPr/>
          </p:nvSpPr>
          <p:spPr>
            <a:xfrm>
              <a:off x="7563426"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56" name="Google Shape;656;p43"/>
            <p:cNvSpPr/>
            <p:nvPr/>
          </p:nvSpPr>
          <p:spPr>
            <a:xfrm>
              <a:off x="8046885"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57" name="Google Shape;657;p43"/>
            <p:cNvSpPr/>
            <p:nvPr/>
          </p:nvSpPr>
          <p:spPr>
            <a:xfrm>
              <a:off x="8530343"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58" name="Google Shape;658;p43"/>
          <p:cNvGrpSpPr/>
          <p:nvPr/>
        </p:nvGrpSpPr>
        <p:grpSpPr>
          <a:xfrm>
            <a:off x="898923" y="4769091"/>
            <a:ext cx="1282610" cy="489908"/>
            <a:chOff x="2698560" y="4630320"/>
            <a:chExt cx="1732320" cy="661680"/>
          </a:xfrm>
        </p:grpSpPr>
        <p:sp>
          <p:nvSpPr>
            <p:cNvPr id="659" name="Google Shape;659;p43"/>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0" name="Google Shape;660;p43"/>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1" name="Google Shape;661;p43"/>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2" name="Google Shape;662;p43"/>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3" name="Google Shape;663;p43"/>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4" name="Google Shape;664;p43"/>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5" name="Google Shape;665;p43"/>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6" name="Google Shape;666;p43"/>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7" name="Google Shape;667;p43"/>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8" name="Google Shape;668;p43"/>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9" name="Google Shape;669;p43"/>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0" name="Google Shape;670;p43"/>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1" name="Google Shape;671;p43"/>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2" name="Google Shape;672;p43"/>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3" name="Google Shape;673;p43"/>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674" name="Google Shape;674;p43"/>
          <p:cNvPicPr preferRelativeResize="0"/>
          <p:nvPr/>
        </p:nvPicPr>
        <p:blipFill rotWithShape="1">
          <a:blip r:embed="rId3">
            <a:alphaModFix/>
          </a:blip>
          <a:srcRect/>
          <a:stretch/>
        </p:blipFill>
        <p:spPr>
          <a:xfrm>
            <a:off x="-432825" y="-600253"/>
            <a:ext cx="1372400" cy="1351327"/>
          </a:xfrm>
          <a:prstGeom prst="rect">
            <a:avLst/>
          </a:prstGeom>
          <a:noFill/>
          <a:ln>
            <a:noFill/>
          </a:ln>
        </p:spPr>
      </p:pic>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six columns">
  <p:cSld name="BLANK_12">
    <p:bg>
      <p:bgPr>
        <a:solidFill>
          <a:schemeClr val="dk2"/>
        </a:solidFill>
        <a:effectLst/>
      </p:bgPr>
    </p:bg>
    <p:spTree>
      <p:nvGrpSpPr>
        <p:cNvPr id="1" name="Shape 675"/>
        <p:cNvGrpSpPr/>
        <p:nvPr/>
      </p:nvGrpSpPr>
      <p:grpSpPr>
        <a:xfrm>
          <a:off x="0" y="0"/>
          <a:ext cx="0" cy="0"/>
          <a:chOff x="0" y="0"/>
          <a:chExt cx="0" cy="0"/>
        </a:xfrm>
      </p:grpSpPr>
      <p:sp>
        <p:nvSpPr>
          <p:cNvPr id="676" name="Google Shape;676;p44"/>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77" name="Google Shape;677;p44"/>
          <p:cNvSpPr txBox="1">
            <a:spLocks noGrp="1"/>
          </p:cNvSpPr>
          <p:nvPr>
            <p:ph type="subTitle" idx="1"/>
          </p:nvPr>
        </p:nvSpPr>
        <p:spPr>
          <a:xfrm>
            <a:off x="969471" y="1361022"/>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78" name="Google Shape;678;p44"/>
          <p:cNvSpPr txBox="1">
            <a:spLocks noGrp="1"/>
          </p:cNvSpPr>
          <p:nvPr>
            <p:ph type="subTitle" idx="2"/>
          </p:nvPr>
        </p:nvSpPr>
        <p:spPr>
          <a:xfrm>
            <a:off x="969479" y="1659948"/>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79" name="Google Shape;679;p44"/>
          <p:cNvSpPr txBox="1">
            <a:spLocks noGrp="1"/>
          </p:cNvSpPr>
          <p:nvPr>
            <p:ph type="subTitle" idx="3"/>
          </p:nvPr>
        </p:nvSpPr>
        <p:spPr>
          <a:xfrm>
            <a:off x="969471" y="2462523"/>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0" name="Google Shape;680;p44"/>
          <p:cNvSpPr txBox="1">
            <a:spLocks noGrp="1"/>
          </p:cNvSpPr>
          <p:nvPr>
            <p:ph type="subTitle" idx="4"/>
          </p:nvPr>
        </p:nvSpPr>
        <p:spPr>
          <a:xfrm>
            <a:off x="969479" y="2761449"/>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1" name="Google Shape;681;p44"/>
          <p:cNvSpPr txBox="1">
            <a:spLocks noGrp="1"/>
          </p:cNvSpPr>
          <p:nvPr>
            <p:ph type="subTitle" idx="5"/>
          </p:nvPr>
        </p:nvSpPr>
        <p:spPr>
          <a:xfrm>
            <a:off x="969471" y="3572526"/>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2" name="Google Shape;682;p44"/>
          <p:cNvSpPr txBox="1">
            <a:spLocks noGrp="1"/>
          </p:cNvSpPr>
          <p:nvPr>
            <p:ph type="subTitle" idx="6"/>
          </p:nvPr>
        </p:nvSpPr>
        <p:spPr>
          <a:xfrm>
            <a:off x="969479" y="3871452"/>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3" name="Google Shape;683;p44"/>
          <p:cNvSpPr txBox="1">
            <a:spLocks noGrp="1"/>
          </p:cNvSpPr>
          <p:nvPr>
            <p:ph type="subTitle" idx="7"/>
          </p:nvPr>
        </p:nvSpPr>
        <p:spPr>
          <a:xfrm>
            <a:off x="4879021" y="1361022"/>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4" name="Google Shape;684;p44"/>
          <p:cNvSpPr txBox="1">
            <a:spLocks noGrp="1"/>
          </p:cNvSpPr>
          <p:nvPr>
            <p:ph type="subTitle" idx="8"/>
          </p:nvPr>
        </p:nvSpPr>
        <p:spPr>
          <a:xfrm>
            <a:off x="4879029" y="1659948"/>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5" name="Google Shape;685;p44"/>
          <p:cNvSpPr txBox="1">
            <a:spLocks noGrp="1"/>
          </p:cNvSpPr>
          <p:nvPr>
            <p:ph type="subTitle" idx="9"/>
          </p:nvPr>
        </p:nvSpPr>
        <p:spPr>
          <a:xfrm>
            <a:off x="4879021" y="2462523"/>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6" name="Google Shape;686;p44"/>
          <p:cNvSpPr txBox="1">
            <a:spLocks noGrp="1"/>
          </p:cNvSpPr>
          <p:nvPr>
            <p:ph type="subTitle" idx="13"/>
          </p:nvPr>
        </p:nvSpPr>
        <p:spPr>
          <a:xfrm>
            <a:off x="4879029" y="2761449"/>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7" name="Google Shape;687;p44"/>
          <p:cNvSpPr txBox="1">
            <a:spLocks noGrp="1"/>
          </p:cNvSpPr>
          <p:nvPr>
            <p:ph type="subTitle" idx="14"/>
          </p:nvPr>
        </p:nvSpPr>
        <p:spPr>
          <a:xfrm>
            <a:off x="4879021" y="3572526"/>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8" name="Google Shape;688;p44"/>
          <p:cNvSpPr txBox="1">
            <a:spLocks noGrp="1"/>
          </p:cNvSpPr>
          <p:nvPr>
            <p:ph type="subTitle" idx="15"/>
          </p:nvPr>
        </p:nvSpPr>
        <p:spPr>
          <a:xfrm>
            <a:off x="4879029" y="3871452"/>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grpSp>
        <p:nvGrpSpPr>
          <p:cNvPr id="689" name="Google Shape;689;p44"/>
          <p:cNvGrpSpPr/>
          <p:nvPr/>
        </p:nvGrpSpPr>
        <p:grpSpPr>
          <a:xfrm>
            <a:off x="7365163" y="-1138656"/>
            <a:ext cx="2434199" cy="2810271"/>
            <a:chOff x="7365163" y="-1138656"/>
            <a:chExt cx="2434199" cy="2810271"/>
          </a:xfrm>
        </p:grpSpPr>
        <p:pic>
          <p:nvPicPr>
            <p:cNvPr id="690" name="Google Shape;690;p44"/>
            <p:cNvPicPr preferRelativeResize="0"/>
            <p:nvPr/>
          </p:nvPicPr>
          <p:blipFill rotWithShape="1">
            <a:blip r:embed="rId2">
              <a:alphaModFix/>
            </a:blip>
            <a:srcRect/>
            <a:stretch/>
          </p:blipFill>
          <p:spPr>
            <a:xfrm rot="-9420633">
              <a:off x="8238530" y="219509"/>
              <a:ext cx="1374721" cy="1232597"/>
            </a:xfrm>
            <a:prstGeom prst="rect">
              <a:avLst/>
            </a:prstGeom>
            <a:noFill/>
            <a:ln>
              <a:noFill/>
            </a:ln>
          </p:spPr>
        </p:pic>
        <p:sp>
          <p:nvSpPr>
            <p:cNvPr id="691" name="Google Shape;691;p44"/>
            <p:cNvSpPr/>
            <p:nvPr/>
          </p:nvSpPr>
          <p:spPr>
            <a:xfrm rot="5400000">
              <a:off x="7529406" y="-13029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692" name="Google Shape;692;p44"/>
          <p:cNvPicPr preferRelativeResize="0"/>
          <p:nvPr/>
        </p:nvPicPr>
        <p:blipFill rotWithShape="1">
          <a:blip r:embed="rId2">
            <a:alphaModFix/>
          </a:blip>
          <a:srcRect/>
          <a:stretch/>
        </p:blipFill>
        <p:spPr>
          <a:xfrm rot="-5153170">
            <a:off x="-675148" y="3643005"/>
            <a:ext cx="1374717" cy="1232594"/>
          </a:xfrm>
          <a:prstGeom prst="rect">
            <a:avLst/>
          </a:prstGeom>
          <a:noFill/>
          <a:ln>
            <a:noFill/>
          </a:ln>
        </p:spPr>
      </p:pic>
      <p:grpSp>
        <p:nvGrpSpPr>
          <p:cNvPr id="693" name="Google Shape;693;p44"/>
          <p:cNvGrpSpPr/>
          <p:nvPr/>
        </p:nvGrpSpPr>
        <p:grpSpPr>
          <a:xfrm>
            <a:off x="255994" y="-97117"/>
            <a:ext cx="1282610" cy="489908"/>
            <a:chOff x="2698560" y="4630320"/>
            <a:chExt cx="1732320" cy="661680"/>
          </a:xfrm>
        </p:grpSpPr>
        <p:sp>
          <p:nvSpPr>
            <p:cNvPr id="694" name="Google Shape;694;p4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5" name="Google Shape;695;p4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6" name="Google Shape;696;p4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7" name="Google Shape;697;p4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8" name="Google Shape;698;p4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9" name="Google Shape;699;p4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0" name="Google Shape;700;p4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1" name="Google Shape;701;p4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2" name="Google Shape;702;p4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3" name="Google Shape;703;p4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4" name="Google Shape;704;p4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5" name="Google Shape;705;p4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6" name="Google Shape;706;p4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7" name="Google Shape;707;p4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8" name="Google Shape;708;p4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09" name="Google Shape;709;p44"/>
          <p:cNvGrpSpPr/>
          <p:nvPr/>
        </p:nvGrpSpPr>
        <p:grpSpPr>
          <a:xfrm>
            <a:off x="3108723" y="4769091"/>
            <a:ext cx="1282610" cy="489908"/>
            <a:chOff x="2698560" y="4630320"/>
            <a:chExt cx="1732320" cy="661680"/>
          </a:xfrm>
        </p:grpSpPr>
        <p:sp>
          <p:nvSpPr>
            <p:cNvPr id="710" name="Google Shape;710;p4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1" name="Google Shape;711;p4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2" name="Google Shape;712;p4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3" name="Google Shape;713;p4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4" name="Google Shape;714;p4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5" name="Google Shape;715;p4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6" name="Google Shape;716;p4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7" name="Google Shape;717;p4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8" name="Google Shape;718;p4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9" name="Google Shape;719;p4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0" name="Google Shape;720;p4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1" name="Google Shape;721;p4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2" name="Google Shape;722;p4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3" name="Google Shape;723;p4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4" name="Google Shape;724;p4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25" name="Google Shape;725;p44"/>
          <p:cNvGrpSpPr/>
          <p:nvPr/>
        </p:nvGrpSpPr>
        <p:grpSpPr>
          <a:xfrm>
            <a:off x="8600439" y="3277533"/>
            <a:ext cx="362955" cy="1604595"/>
            <a:chOff x="8600439" y="3277533"/>
            <a:chExt cx="362955" cy="1604595"/>
          </a:xfrm>
        </p:grpSpPr>
        <p:sp>
          <p:nvSpPr>
            <p:cNvPr id="726" name="Google Shape;726;p44"/>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7" name="Google Shape;727;p44"/>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8" name="Google Shape;728;p44"/>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Numbers and text">
  <p:cSld name="BLANK_6">
    <p:bg>
      <p:bgPr>
        <a:solidFill>
          <a:schemeClr val="dk2"/>
        </a:solidFill>
        <a:effectLst/>
      </p:bgPr>
    </p:bg>
    <p:spTree>
      <p:nvGrpSpPr>
        <p:cNvPr id="1" name="Shape 729"/>
        <p:cNvGrpSpPr/>
        <p:nvPr/>
      </p:nvGrpSpPr>
      <p:grpSpPr>
        <a:xfrm>
          <a:off x="0" y="0"/>
          <a:ext cx="0" cy="0"/>
          <a:chOff x="0" y="0"/>
          <a:chExt cx="0" cy="0"/>
        </a:xfrm>
      </p:grpSpPr>
      <p:sp>
        <p:nvSpPr>
          <p:cNvPr id="730" name="Google Shape;730;p45"/>
          <p:cNvSpPr txBox="1">
            <a:spLocks noGrp="1"/>
          </p:cNvSpPr>
          <p:nvPr>
            <p:ph type="title"/>
          </p:nvPr>
        </p:nvSpPr>
        <p:spPr>
          <a:xfrm>
            <a:off x="713100" y="2798436"/>
            <a:ext cx="3805800" cy="914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4600"/>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sp>
        <p:nvSpPr>
          <p:cNvPr id="731" name="Google Shape;731;p45"/>
          <p:cNvSpPr txBox="1">
            <a:spLocks noGrp="1"/>
          </p:cNvSpPr>
          <p:nvPr>
            <p:ph type="subTitle" idx="1"/>
          </p:nvPr>
        </p:nvSpPr>
        <p:spPr>
          <a:xfrm>
            <a:off x="713100" y="3775464"/>
            <a:ext cx="38058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
        <p:nvSpPr>
          <p:cNvPr id="732" name="Google Shape;732;p45"/>
          <p:cNvSpPr txBox="1">
            <a:spLocks noGrp="1"/>
          </p:cNvSpPr>
          <p:nvPr>
            <p:ph type="title" idx="2"/>
          </p:nvPr>
        </p:nvSpPr>
        <p:spPr>
          <a:xfrm>
            <a:off x="4624900" y="2798436"/>
            <a:ext cx="3805800" cy="914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4600"/>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sp>
        <p:nvSpPr>
          <p:cNvPr id="733" name="Google Shape;733;p45"/>
          <p:cNvSpPr txBox="1">
            <a:spLocks noGrp="1"/>
          </p:cNvSpPr>
          <p:nvPr>
            <p:ph type="subTitle" idx="3"/>
          </p:nvPr>
        </p:nvSpPr>
        <p:spPr>
          <a:xfrm>
            <a:off x="4624900" y="3775464"/>
            <a:ext cx="38058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
        <p:nvSpPr>
          <p:cNvPr id="734" name="Google Shape;734;p45"/>
          <p:cNvSpPr txBox="1">
            <a:spLocks noGrp="1"/>
          </p:cNvSpPr>
          <p:nvPr>
            <p:ph type="title" idx="4"/>
          </p:nvPr>
        </p:nvSpPr>
        <p:spPr>
          <a:xfrm>
            <a:off x="2669100" y="1005036"/>
            <a:ext cx="3805800" cy="914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4600"/>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sp>
        <p:nvSpPr>
          <p:cNvPr id="735" name="Google Shape;735;p45"/>
          <p:cNvSpPr txBox="1">
            <a:spLocks noGrp="1"/>
          </p:cNvSpPr>
          <p:nvPr>
            <p:ph type="subTitle" idx="5"/>
          </p:nvPr>
        </p:nvSpPr>
        <p:spPr>
          <a:xfrm>
            <a:off x="2669100" y="1982141"/>
            <a:ext cx="38058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736" name="Google Shape;736;p45"/>
          <p:cNvGrpSpPr/>
          <p:nvPr/>
        </p:nvGrpSpPr>
        <p:grpSpPr>
          <a:xfrm>
            <a:off x="8042004" y="-234764"/>
            <a:ext cx="2216811" cy="2042322"/>
            <a:chOff x="8042004" y="-234764"/>
            <a:chExt cx="2216811" cy="2042322"/>
          </a:xfrm>
        </p:grpSpPr>
        <p:pic>
          <p:nvPicPr>
            <p:cNvPr id="737" name="Google Shape;737;p45"/>
            <p:cNvPicPr preferRelativeResize="0"/>
            <p:nvPr/>
          </p:nvPicPr>
          <p:blipFill rotWithShape="1">
            <a:blip r:embed="rId2">
              <a:alphaModFix/>
            </a:blip>
            <a:srcRect/>
            <a:stretch/>
          </p:blipFill>
          <p:spPr>
            <a:xfrm rot="-2121208">
              <a:off x="8271855" y="49309"/>
              <a:ext cx="1374721" cy="1232596"/>
            </a:xfrm>
            <a:prstGeom prst="rect">
              <a:avLst/>
            </a:prstGeom>
            <a:noFill/>
            <a:ln>
              <a:noFill/>
            </a:ln>
          </p:spPr>
        </p:pic>
        <p:sp>
          <p:nvSpPr>
            <p:cNvPr id="738" name="Google Shape;738;p45"/>
            <p:cNvSpPr/>
            <p:nvPr/>
          </p:nvSpPr>
          <p:spPr>
            <a:xfrm rot="10800000">
              <a:off x="8608219" y="-1715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39" name="Google Shape;739;p45"/>
          <p:cNvGrpSpPr/>
          <p:nvPr/>
        </p:nvGrpSpPr>
        <p:grpSpPr>
          <a:xfrm>
            <a:off x="7268664" y="4132388"/>
            <a:ext cx="3127934" cy="2383207"/>
            <a:chOff x="7268664" y="4132388"/>
            <a:chExt cx="3127934" cy="2383207"/>
          </a:xfrm>
        </p:grpSpPr>
        <p:pic>
          <p:nvPicPr>
            <p:cNvPr id="740" name="Google Shape;740;p45"/>
            <p:cNvPicPr preferRelativeResize="0"/>
            <p:nvPr/>
          </p:nvPicPr>
          <p:blipFill rotWithShape="1">
            <a:blip r:embed="rId3">
              <a:alphaModFix/>
            </a:blip>
            <a:srcRect/>
            <a:stretch/>
          </p:blipFill>
          <p:spPr>
            <a:xfrm rot="10800000">
              <a:off x="7976222" y="4132388"/>
              <a:ext cx="2420376" cy="2383207"/>
            </a:xfrm>
            <a:prstGeom prst="rect">
              <a:avLst/>
            </a:prstGeom>
            <a:noFill/>
            <a:ln>
              <a:noFill/>
            </a:ln>
          </p:spPr>
        </p:pic>
        <p:grpSp>
          <p:nvGrpSpPr>
            <p:cNvPr id="741" name="Google Shape;741;p45"/>
            <p:cNvGrpSpPr/>
            <p:nvPr/>
          </p:nvGrpSpPr>
          <p:grpSpPr>
            <a:xfrm rot="10800000">
              <a:off x="7268664" y="4800547"/>
              <a:ext cx="1282610" cy="489908"/>
              <a:chOff x="2698560" y="4630320"/>
              <a:chExt cx="1732320" cy="661680"/>
            </a:xfrm>
          </p:grpSpPr>
          <p:sp>
            <p:nvSpPr>
              <p:cNvPr id="742" name="Google Shape;742;p4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3" name="Google Shape;743;p4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4" name="Google Shape;744;p4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5" name="Google Shape;745;p4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6" name="Google Shape;746;p4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7" name="Google Shape;747;p4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8" name="Google Shape;748;p4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9" name="Google Shape;749;p4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0" name="Google Shape;750;p4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1" name="Google Shape;751;p4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2" name="Google Shape;752;p4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3" name="Google Shape;753;p4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4" name="Google Shape;754;p4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5" name="Google Shape;755;p4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6" name="Google Shape;756;p4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757" name="Google Shape;757;p45"/>
          <p:cNvPicPr preferRelativeResize="0"/>
          <p:nvPr/>
        </p:nvPicPr>
        <p:blipFill rotWithShape="1">
          <a:blip r:embed="rId2">
            <a:alphaModFix/>
          </a:blip>
          <a:srcRect/>
          <a:stretch/>
        </p:blipFill>
        <p:spPr>
          <a:xfrm rot="-10208098">
            <a:off x="711727" y="4551978"/>
            <a:ext cx="1374717" cy="1232596"/>
          </a:xfrm>
          <a:prstGeom prst="rect">
            <a:avLst/>
          </a:prstGeom>
          <a:noFill/>
          <a:ln>
            <a:noFill/>
          </a:ln>
        </p:spPr>
      </p:pic>
      <p:pic>
        <p:nvPicPr>
          <p:cNvPr id="758" name="Google Shape;758;p45"/>
          <p:cNvPicPr preferRelativeResize="0"/>
          <p:nvPr/>
        </p:nvPicPr>
        <p:blipFill rotWithShape="1">
          <a:blip r:embed="rId4">
            <a:alphaModFix/>
          </a:blip>
          <a:srcRect/>
          <a:stretch/>
        </p:blipFill>
        <p:spPr>
          <a:xfrm rot="-5400000">
            <a:off x="242311" y="-457213"/>
            <a:ext cx="1609048" cy="1600927"/>
          </a:xfrm>
          <a:prstGeom prst="rect">
            <a:avLst/>
          </a:prstGeom>
          <a:noFill/>
          <a:ln>
            <a:noFill/>
          </a:ln>
        </p:spPr>
      </p:pic>
      <p:grpSp>
        <p:nvGrpSpPr>
          <p:cNvPr id="759" name="Google Shape;759;p45"/>
          <p:cNvGrpSpPr/>
          <p:nvPr/>
        </p:nvGrpSpPr>
        <p:grpSpPr>
          <a:xfrm>
            <a:off x="161878" y="1875558"/>
            <a:ext cx="362955" cy="1604595"/>
            <a:chOff x="147014" y="3107658"/>
            <a:chExt cx="362955" cy="1604595"/>
          </a:xfrm>
        </p:grpSpPr>
        <p:sp>
          <p:nvSpPr>
            <p:cNvPr id="760" name="Google Shape;760;p45"/>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1" name="Google Shape;761;p45"/>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2" name="Google Shape;762;p45"/>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63" name="Google Shape;763;p45"/>
          <p:cNvGrpSpPr/>
          <p:nvPr/>
        </p:nvGrpSpPr>
        <p:grpSpPr>
          <a:xfrm rot="10800000">
            <a:off x="4185514" y="-114803"/>
            <a:ext cx="1282610" cy="489908"/>
            <a:chOff x="2698560" y="4630320"/>
            <a:chExt cx="1732320" cy="661680"/>
          </a:xfrm>
        </p:grpSpPr>
        <p:sp>
          <p:nvSpPr>
            <p:cNvPr id="764" name="Google Shape;764;p4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5" name="Google Shape;765;p4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6" name="Google Shape;766;p4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7" name="Google Shape;767;p4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8" name="Google Shape;768;p4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9" name="Google Shape;769;p4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0" name="Google Shape;770;p4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1" name="Google Shape;771;p4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2" name="Google Shape;772;p4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3" name="Google Shape;773;p4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4" name="Google Shape;774;p4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5" name="Google Shape;775;p4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6" name="Google Shape;776;p4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7" name="Google Shape;777;p4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8" name="Google Shape;778;p4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ext">
  <p:cSld name="BLANK_11">
    <p:bg>
      <p:bgPr>
        <a:solidFill>
          <a:schemeClr val="dk2"/>
        </a:solidFill>
        <a:effectLst/>
      </p:bgPr>
    </p:bg>
    <p:spTree>
      <p:nvGrpSpPr>
        <p:cNvPr id="1" name="Shape 779"/>
        <p:cNvGrpSpPr/>
        <p:nvPr/>
      </p:nvGrpSpPr>
      <p:grpSpPr>
        <a:xfrm>
          <a:off x="0" y="0"/>
          <a:ext cx="0" cy="0"/>
          <a:chOff x="0" y="0"/>
          <a:chExt cx="0" cy="0"/>
        </a:xfrm>
      </p:grpSpPr>
      <p:sp>
        <p:nvSpPr>
          <p:cNvPr id="780" name="Google Shape;780;p46"/>
          <p:cNvSpPr txBox="1">
            <a:spLocks noGrp="1"/>
          </p:cNvSpPr>
          <p:nvPr>
            <p:ph type="title"/>
          </p:nvPr>
        </p:nvSpPr>
        <p:spPr>
          <a:xfrm>
            <a:off x="713100" y="1478700"/>
            <a:ext cx="3563100" cy="1438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781" name="Google Shape;781;p46"/>
          <p:cNvSpPr txBox="1">
            <a:spLocks noGrp="1"/>
          </p:cNvSpPr>
          <p:nvPr>
            <p:ph type="subTitle" idx="1"/>
          </p:nvPr>
        </p:nvSpPr>
        <p:spPr>
          <a:xfrm>
            <a:off x="713100" y="2993100"/>
            <a:ext cx="3563100" cy="671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782" name="Google Shape;782;p46"/>
          <p:cNvSpPr>
            <a:spLocks noGrp="1"/>
          </p:cNvSpPr>
          <p:nvPr>
            <p:ph type="pic" idx="2"/>
          </p:nvPr>
        </p:nvSpPr>
        <p:spPr>
          <a:xfrm>
            <a:off x="4804377" y="849300"/>
            <a:ext cx="3495000" cy="3444900"/>
          </a:xfrm>
          <a:prstGeom prst="rect">
            <a:avLst/>
          </a:prstGeom>
          <a:noFill/>
          <a:ln>
            <a:noFill/>
          </a:ln>
        </p:spPr>
      </p:sp>
      <p:grpSp>
        <p:nvGrpSpPr>
          <p:cNvPr id="783" name="Google Shape;783;p46"/>
          <p:cNvGrpSpPr/>
          <p:nvPr/>
        </p:nvGrpSpPr>
        <p:grpSpPr>
          <a:xfrm>
            <a:off x="-800507" y="-1191572"/>
            <a:ext cx="2582899" cy="2527087"/>
            <a:chOff x="-800507" y="-1191572"/>
            <a:chExt cx="2582899" cy="2527087"/>
          </a:xfrm>
        </p:grpSpPr>
        <p:pic>
          <p:nvPicPr>
            <p:cNvPr id="784" name="Google Shape;784;p46"/>
            <p:cNvPicPr preferRelativeResize="0"/>
            <p:nvPr/>
          </p:nvPicPr>
          <p:blipFill rotWithShape="1">
            <a:blip r:embed="rId2">
              <a:alphaModFix/>
            </a:blip>
            <a:srcRect/>
            <a:stretch/>
          </p:blipFill>
          <p:spPr>
            <a:xfrm rot="9420633" flipH="1">
              <a:off x="-614397" y="-116591"/>
              <a:ext cx="1374721" cy="1232597"/>
            </a:xfrm>
            <a:prstGeom prst="rect">
              <a:avLst/>
            </a:prstGeom>
            <a:noFill/>
            <a:ln>
              <a:noFill/>
            </a:ln>
          </p:spPr>
        </p:pic>
        <p:sp>
          <p:nvSpPr>
            <p:cNvPr id="785" name="Google Shape;785;p46"/>
            <p:cNvSpPr/>
            <p:nvPr/>
          </p:nvSpPr>
          <p:spPr>
            <a:xfrm rot="-5400000" flipH="1">
              <a:off x="-32448" y="-1355816"/>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786" name="Google Shape;786;p46"/>
          <p:cNvPicPr preferRelativeResize="0"/>
          <p:nvPr/>
        </p:nvPicPr>
        <p:blipFill rotWithShape="1">
          <a:blip r:embed="rId2">
            <a:alphaModFix/>
          </a:blip>
          <a:srcRect/>
          <a:stretch/>
        </p:blipFill>
        <p:spPr>
          <a:xfrm rot="9494924" flipH="1">
            <a:off x="7743537" y="4355378"/>
            <a:ext cx="1374715" cy="1232591"/>
          </a:xfrm>
          <a:prstGeom prst="rect">
            <a:avLst/>
          </a:prstGeom>
          <a:noFill/>
          <a:ln>
            <a:noFill/>
          </a:ln>
        </p:spPr>
      </p:pic>
      <p:grpSp>
        <p:nvGrpSpPr>
          <p:cNvPr id="787" name="Google Shape;787;p46"/>
          <p:cNvGrpSpPr/>
          <p:nvPr/>
        </p:nvGrpSpPr>
        <p:grpSpPr>
          <a:xfrm>
            <a:off x="184160" y="3277533"/>
            <a:ext cx="362955" cy="1604595"/>
            <a:chOff x="8600439" y="3277533"/>
            <a:chExt cx="362955" cy="1604595"/>
          </a:xfrm>
        </p:grpSpPr>
        <p:sp>
          <p:nvSpPr>
            <p:cNvPr id="788" name="Google Shape;788;p46"/>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89" name="Google Shape;789;p46"/>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0" name="Google Shape;790;p46"/>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91" name="Google Shape;791;p46"/>
          <p:cNvGrpSpPr/>
          <p:nvPr/>
        </p:nvGrpSpPr>
        <p:grpSpPr>
          <a:xfrm flipH="1">
            <a:off x="7608950" y="-97117"/>
            <a:ext cx="1282610" cy="489908"/>
            <a:chOff x="2698560" y="4630320"/>
            <a:chExt cx="1732320" cy="661680"/>
          </a:xfrm>
        </p:grpSpPr>
        <p:sp>
          <p:nvSpPr>
            <p:cNvPr id="792" name="Google Shape;792;p4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3" name="Google Shape;793;p4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4" name="Google Shape;794;p4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5" name="Google Shape;795;p4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6" name="Google Shape;796;p4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7" name="Google Shape;797;p4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8" name="Google Shape;798;p4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9" name="Google Shape;799;p4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0" name="Google Shape;800;p4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1" name="Google Shape;801;p4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2" name="Google Shape;802;p4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3" name="Google Shape;803;p4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4" name="Google Shape;804;p4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5" name="Google Shape;805;p4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6" name="Google Shape;806;p4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07" name="Google Shape;807;p46"/>
          <p:cNvGrpSpPr/>
          <p:nvPr/>
        </p:nvGrpSpPr>
        <p:grpSpPr>
          <a:xfrm rot="10800000">
            <a:off x="3005091" y="4787322"/>
            <a:ext cx="1282610" cy="489908"/>
            <a:chOff x="2698560" y="4630320"/>
            <a:chExt cx="1732320" cy="661680"/>
          </a:xfrm>
        </p:grpSpPr>
        <p:sp>
          <p:nvSpPr>
            <p:cNvPr id="808" name="Google Shape;808;p4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9" name="Google Shape;809;p4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0" name="Google Shape;810;p4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1" name="Google Shape;811;p4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2" name="Google Shape;812;p4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3" name="Google Shape;813;p4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4" name="Google Shape;814;p4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5" name="Google Shape;815;p4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6" name="Google Shape;816;p4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7" name="Google Shape;817;p4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8" name="Google Shape;818;p4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9" name="Google Shape;819;p4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0" name="Google Shape;820;p4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1" name="Google Shape;821;p4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2" name="Google Shape;822;p4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ext 1">
  <p:cSld name="BLANK_10">
    <p:bg>
      <p:bgPr>
        <a:solidFill>
          <a:schemeClr val="dk2"/>
        </a:solidFill>
        <a:effectLst/>
      </p:bgPr>
    </p:bg>
    <p:spTree>
      <p:nvGrpSpPr>
        <p:cNvPr id="1" name="Shape 823"/>
        <p:cNvGrpSpPr/>
        <p:nvPr/>
      </p:nvGrpSpPr>
      <p:grpSpPr>
        <a:xfrm>
          <a:off x="0" y="0"/>
          <a:ext cx="0" cy="0"/>
          <a:chOff x="0" y="0"/>
          <a:chExt cx="0" cy="0"/>
        </a:xfrm>
      </p:grpSpPr>
      <p:sp>
        <p:nvSpPr>
          <p:cNvPr id="824" name="Google Shape;824;p47"/>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825" name="Google Shape;825;p47"/>
          <p:cNvSpPr txBox="1">
            <a:spLocks noGrp="1"/>
          </p:cNvSpPr>
          <p:nvPr>
            <p:ph type="subTitle" idx="1"/>
          </p:nvPr>
        </p:nvSpPr>
        <p:spPr>
          <a:xfrm>
            <a:off x="1985250" y="4114350"/>
            <a:ext cx="5173500" cy="489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pic>
        <p:nvPicPr>
          <p:cNvPr id="826" name="Google Shape;826;p47"/>
          <p:cNvPicPr preferRelativeResize="0"/>
          <p:nvPr/>
        </p:nvPicPr>
        <p:blipFill rotWithShape="1">
          <a:blip r:embed="rId2">
            <a:alphaModFix/>
          </a:blip>
          <a:srcRect/>
          <a:stretch/>
        </p:blipFill>
        <p:spPr>
          <a:xfrm rot="-5400000">
            <a:off x="7626374" y="-645913"/>
            <a:ext cx="1609048" cy="1600927"/>
          </a:xfrm>
          <a:prstGeom prst="rect">
            <a:avLst/>
          </a:prstGeom>
          <a:noFill/>
          <a:ln>
            <a:noFill/>
          </a:ln>
        </p:spPr>
      </p:pic>
      <p:grpSp>
        <p:nvGrpSpPr>
          <p:cNvPr id="827" name="Google Shape;827;p47"/>
          <p:cNvGrpSpPr/>
          <p:nvPr/>
        </p:nvGrpSpPr>
        <p:grpSpPr>
          <a:xfrm rot="10800000">
            <a:off x="2509114" y="-114803"/>
            <a:ext cx="1282610" cy="489908"/>
            <a:chOff x="2698560" y="4630320"/>
            <a:chExt cx="1732320" cy="661680"/>
          </a:xfrm>
        </p:grpSpPr>
        <p:sp>
          <p:nvSpPr>
            <p:cNvPr id="828" name="Google Shape;828;p4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9" name="Google Shape;829;p4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0" name="Google Shape;830;p4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1" name="Google Shape;831;p4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2" name="Google Shape;832;p4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3" name="Google Shape;833;p4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4" name="Google Shape;834;p4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5" name="Google Shape;835;p4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6" name="Google Shape;836;p4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7" name="Google Shape;837;p4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8" name="Google Shape;838;p4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9" name="Google Shape;839;p4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0" name="Google Shape;840;p4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1" name="Google Shape;841;p4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2" name="Google Shape;842;p4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43" name="Google Shape;843;p47"/>
          <p:cNvGrpSpPr/>
          <p:nvPr/>
        </p:nvGrpSpPr>
        <p:grpSpPr>
          <a:xfrm>
            <a:off x="8615328" y="3215029"/>
            <a:ext cx="362955" cy="1604595"/>
            <a:chOff x="147014" y="3107658"/>
            <a:chExt cx="362955" cy="1604595"/>
          </a:xfrm>
        </p:grpSpPr>
        <p:sp>
          <p:nvSpPr>
            <p:cNvPr id="844" name="Google Shape;844;p47"/>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5" name="Google Shape;845;p47"/>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6" name="Google Shape;846;p47"/>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47" name="Google Shape;847;p47"/>
          <p:cNvGrpSpPr/>
          <p:nvPr/>
        </p:nvGrpSpPr>
        <p:grpSpPr>
          <a:xfrm>
            <a:off x="-940226" y="4153948"/>
            <a:ext cx="2694892" cy="1964076"/>
            <a:chOff x="-940226" y="4153948"/>
            <a:chExt cx="2694892" cy="1964076"/>
          </a:xfrm>
        </p:grpSpPr>
        <p:pic>
          <p:nvPicPr>
            <p:cNvPr id="848" name="Google Shape;848;p47"/>
            <p:cNvPicPr preferRelativeResize="0"/>
            <p:nvPr/>
          </p:nvPicPr>
          <p:blipFill rotWithShape="1">
            <a:blip r:embed="rId3">
              <a:alphaModFix/>
            </a:blip>
            <a:srcRect/>
            <a:stretch/>
          </p:blipFill>
          <p:spPr>
            <a:xfrm rot="10800000">
              <a:off x="-940226" y="4153948"/>
              <a:ext cx="1994701" cy="1964076"/>
            </a:xfrm>
            <a:prstGeom prst="rect">
              <a:avLst/>
            </a:prstGeom>
            <a:noFill/>
            <a:ln>
              <a:noFill/>
            </a:ln>
          </p:spPr>
        </p:pic>
        <p:grpSp>
          <p:nvGrpSpPr>
            <p:cNvPr id="849" name="Google Shape;849;p47"/>
            <p:cNvGrpSpPr/>
            <p:nvPr/>
          </p:nvGrpSpPr>
          <p:grpSpPr>
            <a:xfrm rot="10800000">
              <a:off x="472056" y="4760847"/>
              <a:ext cx="1282610" cy="489908"/>
              <a:chOff x="2698560" y="4630320"/>
              <a:chExt cx="1732320" cy="661680"/>
            </a:xfrm>
          </p:grpSpPr>
          <p:sp>
            <p:nvSpPr>
              <p:cNvPr id="850" name="Google Shape;850;p4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1" name="Google Shape;851;p4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2" name="Google Shape;852;p4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3" name="Google Shape;853;p4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4" name="Google Shape;854;p4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5" name="Google Shape;855;p4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6" name="Google Shape;856;p4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7" name="Google Shape;857;p4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8" name="Google Shape;858;p4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9" name="Google Shape;859;p4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0" name="Google Shape;860;p4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1" name="Google Shape;861;p4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2" name="Google Shape;862;p4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3" name="Google Shape;863;p4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4" name="Google Shape;864;p4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2">
  <p:cSld name="BLANK_9">
    <p:bg>
      <p:bgPr>
        <a:solidFill>
          <a:schemeClr val="dk2"/>
        </a:solidFill>
        <a:effectLst/>
      </p:bgPr>
    </p:bg>
    <p:spTree>
      <p:nvGrpSpPr>
        <p:cNvPr id="1" name="Shape 865"/>
        <p:cNvGrpSpPr/>
        <p:nvPr/>
      </p:nvGrpSpPr>
      <p:grpSpPr>
        <a:xfrm>
          <a:off x="0" y="0"/>
          <a:ext cx="0" cy="0"/>
          <a:chOff x="0" y="0"/>
          <a:chExt cx="0" cy="0"/>
        </a:xfrm>
      </p:grpSpPr>
      <p:sp>
        <p:nvSpPr>
          <p:cNvPr id="866" name="Google Shape;866;p48"/>
          <p:cNvSpPr txBox="1">
            <a:spLocks noGrp="1"/>
          </p:cNvSpPr>
          <p:nvPr>
            <p:ph type="title"/>
          </p:nvPr>
        </p:nvSpPr>
        <p:spPr>
          <a:xfrm>
            <a:off x="4698900" y="1881450"/>
            <a:ext cx="3732000" cy="5727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867" name="Google Shape;867;p48"/>
          <p:cNvSpPr txBox="1">
            <a:spLocks noGrp="1"/>
          </p:cNvSpPr>
          <p:nvPr>
            <p:ph type="subTitle" idx="1"/>
          </p:nvPr>
        </p:nvSpPr>
        <p:spPr>
          <a:xfrm>
            <a:off x="4698900" y="2530350"/>
            <a:ext cx="3732000" cy="7317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868" name="Google Shape;868;p48"/>
          <p:cNvGrpSpPr/>
          <p:nvPr/>
        </p:nvGrpSpPr>
        <p:grpSpPr>
          <a:xfrm>
            <a:off x="-1148919" y="-1040400"/>
            <a:ext cx="2305969" cy="2386601"/>
            <a:chOff x="-1148919" y="-1040400"/>
            <a:chExt cx="2305969" cy="2386601"/>
          </a:xfrm>
        </p:grpSpPr>
        <p:pic>
          <p:nvPicPr>
            <p:cNvPr id="869" name="Google Shape;869;p48"/>
            <p:cNvPicPr preferRelativeResize="0"/>
            <p:nvPr/>
          </p:nvPicPr>
          <p:blipFill rotWithShape="1">
            <a:blip r:embed="rId2">
              <a:alphaModFix/>
            </a:blip>
            <a:srcRect/>
            <a:stretch/>
          </p:blipFill>
          <p:spPr>
            <a:xfrm rot="10800000">
              <a:off x="-787576" y="-568600"/>
              <a:ext cx="1944626" cy="1914801"/>
            </a:xfrm>
            <a:prstGeom prst="rect">
              <a:avLst/>
            </a:prstGeom>
            <a:noFill/>
            <a:ln>
              <a:noFill/>
            </a:ln>
          </p:spPr>
        </p:pic>
        <p:sp>
          <p:nvSpPr>
            <p:cNvPr id="870" name="Google Shape;870;p48"/>
            <p:cNvSpPr/>
            <p:nvPr/>
          </p:nvSpPr>
          <p:spPr>
            <a:xfrm>
              <a:off x="-1148919" y="-10404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71" name="Google Shape;871;p48"/>
          <p:cNvGrpSpPr/>
          <p:nvPr/>
        </p:nvGrpSpPr>
        <p:grpSpPr>
          <a:xfrm>
            <a:off x="105687" y="3016377"/>
            <a:ext cx="489909" cy="666094"/>
            <a:chOff x="604699" y="1869769"/>
            <a:chExt cx="489909" cy="666094"/>
          </a:xfrm>
        </p:grpSpPr>
        <p:sp>
          <p:nvSpPr>
            <p:cNvPr id="872" name="Google Shape;872;p48"/>
            <p:cNvSpPr/>
            <p:nvPr/>
          </p:nvSpPr>
          <p:spPr>
            <a:xfrm rot="-5400000">
              <a:off x="604966"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3" name="Google Shape;873;p48"/>
            <p:cNvSpPr/>
            <p:nvPr/>
          </p:nvSpPr>
          <p:spPr>
            <a:xfrm rot="-5400000">
              <a:off x="824864"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4" name="Google Shape;874;p48"/>
            <p:cNvSpPr/>
            <p:nvPr/>
          </p:nvSpPr>
          <p:spPr>
            <a:xfrm rot="-5400000">
              <a:off x="1044897" y="2486152"/>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5" name="Google Shape;875;p48"/>
            <p:cNvSpPr/>
            <p:nvPr/>
          </p:nvSpPr>
          <p:spPr>
            <a:xfrm rot="-5400000">
              <a:off x="604699"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6" name="Google Shape;876;p48"/>
            <p:cNvSpPr/>
            <p:nvPr/>
          </p:nvSpPr>
          <p:spPr>
            <a:xfrm rot="-5400000">
              <a:off x="824598"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7" name="Google Shape;877;p48"/>
            <p:cNvSpPr/>
            <p:nvPr/>
          </p:nvSpPr>
          <p:spPr>
            <a:xfrm rot="-5400000">
              <a:off x="1044630" y="2178027"/>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8" name="Google Shape;878;p48"/>
            <p:cNvSpPr/>
            <p:nvPr/>
          </p:nvSpPr>
          <p:spPr>
            <a:xfrm rot="-5400000">
              <a:off x="604832"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9" name="Google Shape;879;p48"/>
            <p:cNvSpPr/>
            <p:nvPr/>
          </p:nvSpPr>
          <p:spPr>
            <a:xfrm rot="-5400000">
              <a:off x="824731"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0" name="Google Shape;880;p48"/>
            <p:cNvSpPr/>
            <p:nvPr/>
          </p:nvSpPr>
          <p:spPr>
            <a:xfrm rot="-5400000">
              <a:off x="1044763" y="1869769"/>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881" name="Google Shape;881;p48"/>
          <p:cNvPicPr preferRelativeResize="0"/>
          <p:nvPr/>
        </p:nvPicPr>
        <p:blipFill rotWithShape="1">
          <a:blip r:embed="rId3">
            <a:alphaModFix/>
          </a:blip>
          <a:srcRect/>
          <a:stretch/>
        </p:blipFill>
        <p:spPr>
          <a:xfrm rot="-5400000">
            <a:off x="7168760" y="4314982"/>
            <a:ext cx="1474027" cy="1466599"/>
          </a:xfrm>
          <a:prstGeom prst="rect">
            <a:avLst/>
          </a:prstGeom>
          <a:noFill/>
          <a:ln>
            <a:noFill/>
          </a:ln>
        </p:spPr>
      </p:pic>
      <p:pic>
        <p:nvPicPr>
          <p:cNvPr id="882" name="Google Shape;882;p48"/>
          <p:cNvPicPr preferRelativeResize="0"/>
          <p:nvPr/>
        </p:nvPicPr>
        <p:blipFill rotWithShape="1">
          <a:blip r:embed="rId4">
            <a:alphaModFix/>
          </a:blip>
          <a:srcRect/>
          <a:stretch/>
        </p:blipFill>
        <p:spPr>
          <a:xfrm rot="10800000">
            <a:off x="895953" y="4604105"/>
            <a:ext cx="1374716" cy="1232593"/>
          </a:xfrm>
          <a:prstGeom prst="rect">
            <a:avLst/>
          </a:prstGeom>
          <a:noFill/>
          <a:ln>
            <a:noFill/>
          </a:ln>
        </p:spPr>
      </p:pic>
      <p:grpSp>
        <p:nvGrpSpPr>
          <p:cNvPr id="883" name="Google Shape;883;p48"/>
          <p:cNvGrpSpPr/>
          <p:nvPr/>
        </p:nvGrpSpPr>
        <p:grpSpPr>
          <a:xfrm>
            <a:off x="4972169" y="4721936"/>
            <a:ext cx="666094" cy="270010"/>
            <a:chOff x="4945710" y="4695477"/>
            <a:chExt cx="666094" cy="270010"/>
          </a:xfrm>
        </p:grpSpPr>
        <p:sp>
          <p:nvSpPr>
            <p:cNvPr id="884" name="Google Shape;884;p48"/>
            <p:cNvSpPr/>
            <p:nvPr/>
          </p:nvSpPr>
          <p:spPr>
            <a:xfrm>
              <a:off x="4945710" y="469547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5" name="Google Shape;885;p48"/>
            <p:cNvSpPr/>
            <p:nvPr/>
          </p:nvSpPr>
          <p:spPr>
            <a:xfrm>
              <a:off x="4945710" y="4915643"/>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6" name="Google Shape;886;p48"/>
            <p:cNvSpPr/>
            <p:nvPr/>
          </p:nvSpPr>
          <p:spPr>
            <a:xfrm>
              <a:off x="5253569" y="4695477"/>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7" name="Google Shape;887;p48"/>
            <p:cNvSpPr/>
            <p:nvPr/>
          </p:nvSpPr>
          <p:spPr>
            <a:xfrm>
              <a:off x="5253569" y="4915643"/>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8" name="Google Shape;888;p48"/>
            <p:cNvSpPr/>
            <p:nvPr/>
          </p:nvSpPr>
          <p:spPr>
            <a:xfrm>
              <a:off x="5561960" y="4695477"/>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9" name="Google Shape;889;p48"/>
            <p:cNvSpPr/>
            <p:nvPr/>
          </p:nvSpPr>
          <p:spPr>
            <a:xfrm>
              <a:off x="5561960" y="4915643"/>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90" name="Google Shape;890;p48"/>
          <p:cNvGrpSpPr/>
          <p:nvPr/>
        </p:nvGrpSpPr>
        <p:grpSpPr>
          <a:xfrm>
            <a:off x="6590648" y="-666675"/>
            <a:ext cx="2655126" cy="1714399"/>
            <a:chOff x="6590648" y="-666675"/>
            <a:chExt cx="2655126" cy="1714399"/>
          </a:xfrm>
        </p:grpSpPr>
        <p:grpSp>
          <p:nvGrpSpPr>
            <p:cNvPr id="891" name="Google Shape;891;p48"/>
            <p:cNvGrpSpPr/>
            <p:nvPr/>
          </p:nvGrpSpPr>
          <p:grpSpPr>
            <a:xfrm>
              <a:off x="6590648" y="-97117"/>
              <a:ext cx="1282610" cy="489908"/>
              <a:chOff x="2698560" y="4630320"/>
              <a:chExt cx="1732320" cy="661680"/>
            </a:xfrm>
          </p:grpSpPr>
          <p:sp>
            <p:nvSpPr>
              <p:cNvPr id="892" name="Google Shape;892;p4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3" name="Google Shape;893;p4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4" name="Google Shape;894;p4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5" name="Google Shape;895;p4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6" name="Google Shape;896;p4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7" name="Google Shape;897;p4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8" name="Google Shape;898;p4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9" name="Google Shape;899;p4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0" name="Google Shape;900;p4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1" name="Google Shape;901;p4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2" name="Google Shape;902;p4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3" name="Google Shape;903;p4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4" name="Google Shape;904;p4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5" name="Google Shape;905;p4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6" name="Google Shape;906;p4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07" name="Google Shape;907;p48"/>
            <p:cNvPicPr preferRelativeResize="0"/>
            <p:nvPr/>
          </p:nvPicPr>
          <p:blipFill rotWithShape="1">
            <a:blip r:embed="rId4">
              <a:alphaModFix/>
            </a:blip>
            <a:srcRect/>
            <a:stretch/>
          </p:blipFill>
          <p:spPr>
            <a:xfrm rot="4194931">
              <a:off x="7743552" y="-425774"/>
              <a:ext cx="1374719" cy="1232597"/>
            </a:xfrm>
            <a:prstGeom prst="rect">
              <a:avLst/>
            </a:prstGeom>
            <a:noFill/>
            <a:ln>
              <a:noFill/>
            </a:ln>
          </p:spPr>
        </p:pic>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ext 3">
  <p:cSld name="BLANK_8">
    <p:bg>
      <p:bgPr>
        <a:solidFill>
          <a:schemeClr val="dk2"/>
        </a:solidFill>
        <a:effectLst/>
      </p:bgPr>
    </p:bg>
    <p:spTree>
      <p:nvGrpSpPr>
        <p:cNvPr id="1" name="Shape 908"/>
        <p:cNvGrpSpPr/>
        <p:nvPr/>
      </p:nvGrpSpPr>
      <p:grpSpPr>
        <a:xfrm>
          <a:off x="0" y="0"/>
          <a:ext cx="0" cy="0"/>
          <a:chOff x="0" y="0"/>
          <a:chExt cx="0" cy="0"/>
        </a:xfrm>
      </p:grpSpPr>
      <p:sp>
        <p:nvSpPr>
          <p:cNvPr id="909" name="Google Shape;909;p49"/>
          <p:cNvSpPr txBox="1">
            <a:spLocks noGrp="1"/>
          </p:cNvSpPr>
          <p:nvPr>
            <p:ph type="title"/>
          </p:nvPr>
        </p:nvSpPr>
        <p:spPr>
          <a:xfrm>
            <a:off x="713100" y="1881450"/>
            <a:ext cx="36027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10" name="Google Shape;910;p49"/>
          <p:cNvSpPr txBox="1">
            <a:spLocks noGrp="1"/>
          </p:cNvSpPr>
          <p:nvPr>
            <p:ph type="subTitle" idx="1"/>
          </p:nvPr>
        </p:nvSpPr>
        <p:spPr>
          <a:xfrm>
            <a:off x="713100" y="2530350"/>
            <a:ext cx="3602700" cy="731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911" name="Google Shape;911;p49"/>
          <p:cNvGrpSpPr/>
          <p:nvPr/>
        </p:nvGrpSpPr>
        <p:grpSpPr>
          <a:xfrm>
            <a:off x="7365163" y="-1138656"/>
            <a:ext cx="2357999" cy="2810271"/>
            <a:chOff x="7365163" y="-1138656"/>
            <a:chExt cx="2357999" cy="2810271"/>
          </a:xfrm>
        </p:grpSpPr>
        <p:pic>
          <p:nvPicPr>
            <p:cNvPr id="912" name="Google Shape;912;p49"/>
            <p:cNvPicPr preferRelativeResize="0"/>
            <p:nvPr/>
          </p:nvPicPr>
          <p:blipFill rotWithShape="1">
            <a:blip r:embed="rId2">
              <a:alphaModFix/>
            </a:blip>
            <a:srcRect/>
            <a:stretch/>
          </p:blipFill>
          <p:spPr>
            <a:xfrm rot="-9420633">
              <a:off x="8162330" y="219509"/>
              <a:ext cx="1374721" cy="1232597"/>
            </a:xfrm>
            <a:prstGeom prst="rect">
              <a:avLst/>
            </a:prstGeom>
            <a:noFill/>
            <a:ln>
              <a:noFill/>
            </a:ln>
          </p:spPr>
        </p:pic>
        <p:sp>
          <p:nvSpPr>
            <p:cNvPr id="913" name="Google Shape;913;p49"/>
            <p:cNvSpPr/>
            <p:nvPr/>
          </p:nvSpPr>
          <p:spPr>
            <a:xfrm rot="5400000">
              <a:off x="7529406" y="-13029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14" name="Google Shape;914;p49"/>
          <p:cNvPicPr preferRelativeResize="0"/>
          <p:nvPr/>
        </p:nvPicPr>
        <p:blipFill rotWithShape="1">
          <a:blip r:embed="rId2">
            <a:alphaModFix/>
          </a:blip>
          <a:srcRect/>
          <a:stretch/>
        </p:blipFill>
        <p:spPr>
          <a:xfrm rot="-5153170">
            <a:off x="-598948" y="3643005"/>
            <a:ext cx="1374717" cy="1232594"/>
          </a:xfrm>
          <a:prstGeom prst="rect">
            <a:avLst/>
          </a:prstGeom>
          <a:noFill/>
          <a:ln>
            <a:noFill/>
          </a:ln>
        </p:spPr>
      </p:pic>
      <p:pic>
        <p:nvPicPr>
          <p:cNvPr id="915" name="Google Shape;915;p49"/>
          <p:cNvPicPr preferRelativeResize="0"/>
          <p:nvPr/>
        </p:nvPicPr>
        <p:blipFill rotWithShape="1">
          <a:blip r:embed="rId3">
            <a:alphaModFix/>
          </a:blip>
          <a:srcRect/>
          <a:stretch/>
        </p:blipFill>
        <p:spPr>
          <a:xfrm rot="-5400000">
            <a:off x="338961" y="-791438"/>
            <a:ext cx="1609048" cy="1600927"/>
          </a:xfrm>
          <a:prstGeom prst="rect">
            <a:avLst/>
          </a:prstGeom>
          <a:noFill/>
          <a:ln>
            <a:noFill/>
          </a:ln>
        </p:spPr>
      </p:pic>
      <p:grpSp>
        <p:nvGrpSpPr>
          <p:cNvPr id="916" name="Google Shape;916;p49"/>
          <p:cNvGrpSpPr/>
          <p:nvPr/>
        </p:nvGrpSpPr>
        <p:grpSpPr>
          <a:xfrm rot="10800000">
            <a:off x="4185514" y="-114803"/>
            <a:ext cx="1282610" cy="489908"/>
            <a:chOff x="2698560" y="4630320"/>
            <a:chExt cx="1732320" cy="661680"/>
          </a:xfrm>
        </p:grpSpPr>
        <p:sp>
          <p:nvSpPr>
            <p:cNvPr id="917" name="Google Shape;917;p4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18" name="Google Shape;918;p4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19" name="Google Shape;919;p4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0" name="Google Shape;920;p4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1" name="Google Shape;921;p4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2" name="Google Shape;922;p4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3" name="Google Shape;923;p4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4" name="Google Shape;924;p4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5" name="Google Shape;925;p4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6" name="Google Shape;926;p4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7" name="Google Shape;927;p4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8" name="Google Shape;928;p4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9" name="Google Shape;929;p4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0" name="Google Shape;930;p4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1" name="Google Shape;931;p4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932" name="Google Shape;932;p49"/>
          <p:cNvGrpSpPr/>
          <p:nvPr/>
        </p:nvGrpSpPr>
        <p:grpSpPr>
          <a:xfrm>
            <a:off x="1481564" y="4600450"/>
            <a:ext cx="2527886" cy="362995"/>
            <a:chOff x="490964" y="4600450"/>
            <a:chExt cx="2527886" cy="362995"/>
          </a:xfrm>
        </p:grpSpPr>
        <p:sp>
          <p:nvSpPr>
            <p:cNvPr id="933" name="Google Shape;933;p49"/>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4" name="Google Shape;934;p49"/>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5" name="Google Shape;935;p49"/>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6" name="Google Shape;936;p49"/>
            <p:cNvSpPr/>
            <p:nvPr/>
          </p:nvSpPr>
          <p:spPr>
            <a:xfrm>
              <a:off x="2114669"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7" name="Google Shape;937;p49"/>
            <p:cNvSpPr/>
            <p:nvPr/>
          </p:nvSpPr>
          <p:spPr>
            <a:xfrm>
              <a:off x="2655895"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938" name="Google Shape;938;p49"/>
          <p:cNvGrpSpPr/>
          <p:nvPr/>
        </p:nvGrpSpPr>
        <p:grpSpPr>
          <a:xfrm>
            <a:off x="7268664" y="4056188"/>
            <a:ext cx="3127934" cy="2383207"/>
            <a:chOff x="7268664" y="4056188"/>
            <a:chExt cx="3127934" cy="2383207"/>
          </a:xfrm>
        </p:grpSpPr>
        <p:pic>
          <p:nvPicPr>
            <p:cNvPr id="939" name="Google Shape;939;p49"/>
            <p:cNvPicPr preferRelativeResize="0"/>
            <p:nvPr/>
          </p:nvPicPr>
          <p:blipFill rotWithShape="1">
            <a:blip r:embed="rId4">
              <a:alphaModFix/>
            </a:blip>
            <a:srcRect/>
            <a:stretch/>
          </p:blipFill>
          <p:spPr>
            <a:xfrm rot="10800000">
              <a:off x="7976222" y="4056188"/>
              <a:ext cx="2420376" cy="2383207"/>
            </a:xfrm>
            <a:prstGeom prst="rect">
              <a:avLst/>
            </a:prstGeom>
            <a:noFill/>
            <a:ln>
              <a:noFill/>
            </a:ln>
          </p:spPr>
        </p:pic>
        <p:grpSp>
          <p:nvGrpSpPr>
            <p:cNvPr id="940" name="Google Shape;940;p49"/>
            <p:cNvGrpSpPr/>
            <p:nvPr/>
          </p:nvGrpSpPr>
          <p:grpSpPr>
            <a:xfrm rot="10800000">
              <a:off x="7268664" y="4800547"/>
              <a:ext cx="1282610" cy="489908"/>
              <a:chOff x="2698560" y="4630320"/>
              <a:chExt cx="1732320" cy="661680"/>
            </a:xfrm>
          </p:grpSpPr>
          <p:sp>
            <p:nvSpPr>
              <p:cNvPr id="941" name="Google Shape;941;p4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2" name="Google Shape;942;p4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3" name="Google Shape;943;p4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4" name="Google Shape;944;p4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5" name="Google Shape;945;p4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6" name="Google Shape;946;p4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7" name="Google Shape;947;p4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8" name="Google Shape;948;p4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9" name="Google Shape;949;p4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0" name="Google Shape;950;p4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1" name="Google Shape;951;p4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2" name="Google Shape;952;p4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3" name="Google Shape;953;p4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4" name="Google Shape;954;p4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5" name="Google Shape;955;p4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4">
  <p:cSld name="BLANK_7">
    <p:bg>
      <p:bgPr>
        <a:solidFill>
          <a:schemeClr val="dk2"/>
        </a:solidFill>
        <a:effectLst/>
      </p:bgPr>
    </p:bg>
    <p:spTree>
      <p:nvGrpSpPr>
        <p:cNvPr id="1" name="Shape 956"/>
        <p:cNvGrpSpPr/>
        <p:nvPr/>
      </p:nvGrpSpPr>
      <p:grpSpPr>
        <a:xfrm>
          <a:off x="0" y="0"/>
          <a:ext cx="0" cy="0"/>
          <a:chOff x="0" y="0"/>
          <a:chExt cx="0" cy="0"/>
        </a:xfrm>
      </p:grpSpPr>
      <p:sp>
        <p:nvSpPr>
          <p:cNvPr id="957" name="Google Shape;957;p50"/>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58" name="Google Shape;958;p50"/>
          <p:cNvSpPr txBox="1">
            <a:spLocks noGrp="1"/>
          </p:cNvSpPr>
          <p:nvPr>
            <p:ph type="body" idx="1"/>
          </p:nvPr>
        </p:nvSpPr>
        <p:spPr>
          <a:xfrm>
            <a:off x="713100" y="1410350"/>
            <a:ext cx="7717800" cy="1055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grpSp>
        <p:nvGrpSpPr>
          <p:cNvPr id="959" name="Google Shape;959;p50"/>
          <p:cNvGrpSpPr/>
          <p:nvPr/>
        </p:nvGrpSpPr>
        <p:grpSpPr>
          <a:xfrm>
            <a:off x="8042004" y="-234764"/>
            <a:ext cx="2216811" cy="2042322"/>
            <a:chOff x="8042004" y="-234764"/>
            <a:chExt cx="2216811" cy="2042322"/>
          </a:xfrm>
        </p:grpSpPr>
        <p:pic>
          <p:nvPicPr>
            <p:cNvPr id="960" name="Google Shape;960;p50"/>
            <p:cNvPicPr preferRelativeResize="0"/>
            <p:nvPr/>
          </p:nvPicPr>
          <p:blipFill rotWithShape="1">
            <a:blip r:embed="rId2">
              <a:alphaModFix/>
            </a:blip>
            <a:srcRect/>
            <a:stretch/>
          </p:blipFill>
          <p:spPr>
            <a:xfrm rot="-2121208">
              <a:off x="8271855" y="49309"/>
              <a:ext cx="1374721" cy="1232596"/>
            </a:xfrm>
            <a:prstGeom prst="rect">
              <a:avLst/>
            </a:prstGeom>
            <a:noFill/>
            <a:ln>
              <a:noFill/>
            </a:ln>
          </p:spPr>
        </p:pic>
        <p:sp>
          <p:nvSpPr>
            <p:cNvPr id="961" name="Google Shape;961;p50"/>
            <p:cNvSpPr/>
            <p:nvPr/>
          </p:nvSpPr>
          <p:spPr>
            <a:xfrm rot="10800000">
              <a:off x="8608219" y="-1715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62" name="Google Shape;962;p50"/>
          <p:cNvPicPr preferRelativeResize="0"/>
          <p:nvPr/>
        </p:nvPicPr>
        <p:blipFill rotWithShape="1">
          <a:blip r:embed="rId2">
            <a:alphaModFix/>
          </a:blip>
          <a:srcRect/>
          <a:stretch/>
        </p:blipFill>
        <p:spPr>
          <a:xfrm rot="-9905983">
            <a:off x="-656698" y="3099953"/>
            <a:ext cx="1374717" cy="1232595"/>
          </a:xfrm>
          <a:prstGeom prst="rect">
            <a:avLst/>
          </a:prstGeom>
          <a:noFill/>
          <a:ln>
            <a:noFill/>
          </a:ln>
        </p:spPr>
      </p:pic>
      <p:pic>
        <p:nvPicPr>
          <p:cNvPr id="963" name="Google Shape;963;p50"/>
          <p:cNvPicPr preferRelativeResize="0"/>
          <p:nvPr/>
        </p:nvPicPr>
        <p:blipFill rotWithShape="1">
          <a:blip r:embed="rId3">
            <a:alphaModFix/>
          </a:blip>
          <a:srcRect/>
          <a:stretch/>
        </p:blipFill>
        <p:spPr>
          <a:xfrm rot="-5400000">
            <a:off x="-300089" y="-806563"/>
            <a:ext cx="1609048" cy="1600927"/>
          </a:xfrm>
          <a:prstGeom prst="rect">
            <a:avLst/>
          </a:prstGeom>
          <a:noFill/>
          <a:ln>
            <a:noFill/>
          </a:ln>
        </p:spPr>
      </p:pic>
      <p:grpSp>
        <p:nvGrpSpPr>
          <p:cNvPr id="964" name="Google Shape;964;p50"/>
          <p:cNvGrpSpPr/>
          <p:nvPr/>
        </p:nvGrpSpPr>
        <p:grpSpPr>
          <a:xfrm>
            <a:off x="1481564" y="4600450"/>
            <a:ext cx="1445434" cy="362995"/>
            <a:chOff x="490964" y="4600450"/>
            <a:chExt cx="1445434" cy="362995"/>
          </a:xfrm>
        </p:grpSpPr>
        <p:sp>
          <p:nvSpPr>
            <p:cNvPr id="965" name="Google Shape;965;p50"/>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66" name="Google Shape;966;p50"/>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67" name="Google Shape;967;p50"/>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968" name="Google Shape;968;p50"/>
          <p:cNvGrpSpPr/>
          <p:nvPr/>
        </p:nvGrpSpPr>
        <p:grpSpPr>
          <a:xfrm>
            <a:off x="7268664" y="4132388"/>
            <a:ext cx="3127934" cy="2383207"/>
            <a:chOff x="7268664" y="4132388"/>
            <a:chExt cx="3127934" cy="2383207"/>
          </a:xfrm>
        </p:grpSpPr>
        <p:pic>
          <p:nvPicPr>
            <p:cNvPr id="969" name="Google Shape;969;p50"/>
            <p:cNvPicPr preferRelativeResize="0"/>
            <p:nvPr/>
          </p:nvPicPr>
          <p:blipFill rotWithShape="1">
            <a:blip r:embed="rId4">
              <a:alphaModFix/>
            </a:blip>
            <a:srcRect/>
            <a:stretch/>
          </p:blipFill>
          <p:spPr>
            <a:xfrm rot="10800000">
              <a:off x="7976222" y="4132388"/>
              <a:ext cx="2420376" cy="2383207"/>
            </a:xfrm>
            <a:prstGeom prst="rect">
              <a:avLst/>
            </a:prstGeom>
            <a:noFill/>
            <a:ln>
              <a:noFill/>
            </a:ln>
          </p:spPr>
        </p:pic>
        <p:grpSp>
          <p:nvGrpSpPr>
            <p:cNvPr id="970" name="Google Shape;970;p50"/>
            <p:cNvGrpSpPr/>
            <p:nvPr/>
          </p:nvGrpSpPr>
          <p:grpSpPr>
            <a:xfrm rot="10800000">
              <a:off x="7268664" y="4800547"/>
              <a:ext cx="1282610" cy="489908"/>
              <a:chOff x="2698560" y="4630320"/>
              <a:chExt cx="1732320" cy="661680"/>
            </a:xfrm>
          </p:grpSpPr>
          <p:sp>
            <p:nvSpPr>
              <p:cNvPr id="971" name="Google Shape;971;p50"/>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2" name="Google Shape;972;p50"/>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3" name="Google Shape;973;p50"/>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4" name="Google Shape;974;p50"/>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5" name="Google Shape;975;p50"/>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6" name="Google Shape;976;p50"/>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7" name="Google Shape;977;p50"/>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8" name="Google Shape;978;p50"/>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9" name="Google Shape;979;p50"/>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0" name="Google Shape;980;p50"/>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1" name="Google Shape;981;p50"/>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2" name="Google Shape;982;p50"/>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3" name="Google Shape;983;p50"/>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4" name="Google Shape;984;p50"/>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5" name="Google Shape;985;p50"/>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1">
  <p:cSld name="BLANK_18">
    <p:bg>
      <p:bgPr>
        <a:solidFill>
          <a:schemeClr val="dk2"/>
        </a:solidFill>
        <a:effectLst/>
      </p:bgPr>
    </p:bg>
    <p:spTree>
      <p:nvGrpSpPr>
        <p:cNvPr id="1" name="Shape 986"/>
        <p:cNvGrpSpPr/>
        <p:nvPr/>
      </p:nvGrpSpPr>
      <p:grpSpPr>
        <a:xfrm>
          <a:off x="0" y="0"/>
          <a:ext cx="0" cy="0"/>
          <a:chOff x="0" y="0"/>
          <a:chExt cx="0" cy="0"/>
        </a:xfrm>
      </p:grpSpPr>
      <p:sp>
        <p:nvSpPr>
          <p:cNvPr id="987" name="Google Shape;987;p51"/>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grpSp>
        <p:nvGrpSpPr>
          <p:cNvPr id="988" name="Google Shape;988;p51"/>
          <p:cNvGrpSpPr/>
          <p:nvPr/>
        </p:nvGrpSpPr>
        <p:grpSpPr>
          <a:xfrm>
            <a:off x="7302377" y="-873126"/>
            <a:ext cx="2652274" cy="1793875"/>
            <a:chOff x="7302377" y="-873126"/>
            <a:chExt cx="2652274" cy="1793875"/>
          </a:xfrm>
        </p:grpSpPr>
        <p:pic>
          <p:nvPicPr>
            <p:cNvPr id="989" name="Google Shape;989;p51"/>
            <p:cNvPicPr preferRelativeResize="0"/>
            <p:nvPr/>
          </p:nvPicPr>
          <p:blipFill rotWithShape="1">
            <a:blip r:embed="rId2">
              <a:alphaModFix/>
            </a:blip>
            <a:srcRect/>
            <a:stretch/>
          </p:blipFill>
          <p:spPr>
            <a:xfrm rot="5400000">
              <a:off x="8174550" y="-859351"/>
              <a:ext cx="1793875" cy="1766326"/>
            </a:xfrm>
            <a:prstGeom prst="rect">
              <a:avLst/>
            </a:prstGeom>
            <a:noFill/>
            <a:ln>
              <a:noFill/>
            </a:ln>
          </p:spPr>
        </p:pic>
        <p:grpSp>
          <p:nvGrpSpPr>
            <p:cNvPr id="990" name="Google Shape;990;p51"/>
            <p:cNvGrpSpPr/>
            <p:nvPr/>
          </p:nvGrpSpPr>
          <p:grpSpPr>
            <a:xfrm>
              <a:off x="7302377" y="-96217"/>
              <a:ext cx="1282610" cy="489908"/>
              <a:chOff x="2698560" y="4630320"/>
              <a:chExt cx="1732320" cy="661680"/>
            </a:xfrm>
          </p:grpSpPr>
          <p:sp>
            <p:nvSpPr>
              <p:cNvPr id="991" name="Google Shape;991;p5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2" name="Google Shape;992;p5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3" name="Google Shape;993;p5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4" name="Google Shape;994;p5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5" name="Google Shape;995;p5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6" name="Google Shape;996;p5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7" name="Google Shape;997;p5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8" name="Google Shape;998;p5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9" name="Google Shape;999;p5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0" name="Google Shape;1000;p5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1" name="Google Shape;1001;p5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2" name="Google Shape;1002;p5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3" name="Google Shape;1003;p5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4" name="Google Shape;1004;p5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5" name="Google Shape;1005;p5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006" name="Google Shape;1006;p51"/>
          <p:cNvGrpSpPr/>
          <p:nvPr/>
        </p:nvGrpSpPr>
        <p:grpSpPr>
          <a:xfrm>
            <a:off x="4434303" y="4183559"/>
            <a:ext cx="2884603" cy="2208273"/>
            <a:chOff x="4434303" y="4162392"/>
            <a:chExt cx="2884603" cy="2208273"/>
          </a:xfrm>
        </p:grpSpPr>
        <p:pic>
          <p:nvPicPr>
            <p:cNvPr id="1007" name="Google Shape;1007;p51"/>
            <p:cNvPicPr preferRelativeResize="0"/>
            <p:nvPr/>
          </p:nvPicPr>
          <p:blipFill rotWithShape="1">
            <a:blip r:embed="rId3">
              <a:alphaModFix/>
            </a:blip>
            <a:srcRect/>
            <a:stretch/>
          </p:blipFill>
          <p:spPr>
            <a:xfrm rot="8099994">
              <a:off x="4668768" y="4467920"/>
              <a:ext cx="1374722" cy="1232597"/>
            </a:xfrm>
            <a:prstGeom prst="rect">
              <a:avLst/>
            </a:prstGeom>
            <a:noFill/>
            <a:ln>
              <a:noFill/>
            </a:ln>
          </p:spPr>
        </p:pic>
        <p:sp>
          <p:nvSpPr>
            <p:cNvPr id="1008" name="Google Shape;1008;p51"/>
            <p:cNvSpPr/>
            <p:nvPr/>
          </p:nvSpPr>
          <p:spPr>
            <a:xfrm rot="5400000" flipH="1">
              <a:off x="5504066" y="45558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09" name="Google Shape;1009;p51"/>
          <p:cNvGrpSpPr/>
          <p:nvPr/>
        </p:nvGrpSpPr>
        <p:grpSpPr>
          <a:xfrm>
            <a:off x="147014" y="2868475"/>
            <a:ext cx="362955" cy="1604595"/>
            <a:chOff x="147014" y="3107658"/>
            <a:chExt cx="362955" cy="1604595"/>
          </a:xfrm>
        </p:grpSpPr>
        <p:sp>
          <p:nvSpPr>
            <p:cNvPr id="1010" name="Google Shape;1010;p51"/>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11" name="Google Shape;1011;p51"/>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12" name="Google Shape;1012;p51"/>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2">
  <p:cSld name="BLANK_17">
    <p:bg>
      <p:bgPr>
        <a:solidFill>
          <a:schemeClr val="dk2"/>
        </a:solidFill>
        <a:effectLst/>
      </p:bgPr>
    </p:bg>
    <p:spTree>
      <p:nvGrpSpPr>
        <p:cNvPr id="1" name="Shape 1013"/>
        <p:cNvGrpSpPr/>
        <p:nvPr/>
      </p:nvGrpSpPr>
      <p:grpSpPr>
        <a:xfrm>
          <a:off x="0" y="0"/>
          <a:ext cx="0" cy="0"/>
          <a:chOff x="0" y="0"/>
          <a:chExt cx="0" cy="0"/>
        </a:xfrm>
      </p:grpSpPr>
      <p:sp>
        <p:nvSpPr>
          <p:cNvPr id="1014" name="Google Shape;1014;p52"/>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grpSp>
        <p:nvGrpSpPr>
          <p:cNvPr id="1015" name="Google Shape;1015;p52"/>
          <p:cNvGrpSpPr/>
          <p:nvPr/>
        </p:nvGrpSpPr>
        <p:grpSpPr>
          <a:xfrm>
            <a:off x="-1203663" y="2984458"/>
            <a:ext cx="2222289" cy="3339167"/>
            <a:chOff x="-1203663" y="2984458"/>
            <a:chExt cx="2222289" cy="3339167"/>
          </a:xfrm>
        </p:grpSpPr>
        <p:pic>
          <p:nvPicPr>
            <p:cNvPr id="1016" name="Google Shape;1016;p52"/>
            <p:cNvPicPr preferRelativeResize="0"/>
            <p:nvPr/>
          </p:nvPicPr>
          <p:blipFill rotWithShape="1">
            <a:blip r:embed="rId2">
              <a:alphaModFix/>
            </a:blip>
            <a:srcRect/>
            <a:stretch/>
          </p:blipFill>
          <p:spPr>
            <a:xfrm rot="5400000">
              <a:off x="-1160649" y="4144350"/>
              <a:ext cx="2196124" cy="2162426"/>
            </a:xfrm>
            <a:prstGeom prst="rect">
              <a:avLst/>
            </a:prstGeom>
            <a:noFill/>
            <a:ln>
              <a:noFill/>
            </a:ln>
          </p:spPr>
        </p:pic>
        <p:sp>
          <p:nvSpPr>
            <p:cNvPr id="1017" name="Google Shape;1017;p52"/>
            <p:cNvSpPr/>
            <p:nvPr/>
          </p:nvSpPr>
          <p:spPr>
            <a:xfrm>
              <a:off x="-1203663" y="2984458"/>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18" name="Google Shape;1018;p52"/>
          <p:cNvGrpSpPr/>
          <p:nvPr/>
        </p:nvGrpSpPr>
        <p:grpSpPr>
          <a:xfrm>
            <a:off x="7544940" y="-679798"/>
            <a:ext cx="2095743" cy="1291798"/>
            <a:chOff x="7544940" y="-637465"/>
            <a:chExt cx="2095743" cy="1291798"/>
          </a:xfrm>
        </p:grpSpPr>
        <p:pic>
          <p:nvPicPr>
            <p:cNvPr id="1019" name="Google Shape;1019;p52"/>
            <p:cNvPicPr preferRelativeResize="0"/>
            <p:nvPr/>
          </p:nvPicPr>
          <p:blipFill rotWithShape="1">
            <a:blip r:embed="rId3">
              <a:alphaModFix/>
            </a:blip>
            <a:srcRect/>
            <a:stretch/>
          </p:blipFill>
          <p:spPr>
            <a:xfrm rot="5240594">
              <a:off x="7508945" y="-548162"/>
              <a:ext cx="1241533" cy="1113191"/>
            </a:xfrm>
            <a:prstGeom prst="rect">
              <a:avLst/>
            </a:prstGeom>
            <a:noFill/>
            <a:ln>
              <a:noFill/>
            </a:ln>
          </p:spPr>
        </p:pic>
        <p:grpSp>
          <p:nvGrpSpPr>
            <p:cNvPr id="1020" name="Google Shape;1020;p52"/>
            <p:cNvGrpSpPr/>
            <p:nvPr/>
          </p:nvGrpSpPr>
          <p:grpSpPr>
            <a:xfrm>
              <a:off x="8358073" y="-97117"/>
              <a:ext cx="1282610" cy="489908"/>
              <a:chOff x="2698560" y="4630320"/>
              <a:chExt cx="1732320" cy="661680"/>
            </a:xfrm>
          </p:grpSpPr>
          <p:sp>
            <p:nvSpPr>
              <p:cNvPr id="1021" name="Google Shape;1021;p5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2" name="Google Shape;1022;p5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3" name="Google Shape;1023;p5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4" name="Google Shape;1024;p5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5" name="Google Shape;1025;p5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6" name="Google Shape;1026;p5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7" name="Google Shape;1027;p5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8" name="Google Shape;1028;p5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9" name="Google Shape;1029;p5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0" name="Google Shape;1030;p5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1" name="Google Shape;1031;p5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2" name="Google Shape;1032;p5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3" name="Google Shape;1033;p5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4" name="Google Shape;1034;p5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5" name="Google Shape;1035;p5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036" name="Google Shape;1036;p52"/>
          <p:cNvGrpSpPr/>
          <p:nvPr/>
        </p:nvGrpSpPr>
        <p:grpSpPr>
          <a:xfrm>
            <a:off x="8600439" y="3277533"/>
            <a:ext cx="362955" cy="1604595"/>
            <a:chOff x="8600439" y="3277533"/>
            <a:chExt cx="362955" cy="1604595"/>
          </a:xfrm>
        </p:grpSpPr>
        <p:sp>
          <p:nvSpPr>
            <p:cNvPr id="1037" name="Google Shape;1037;p52"/>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8" name="Google Shape;1038;p52"/>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9" name="Google Shape;1039;p52"/>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hanks">
  <p:cSld name="BLANK_4">
    <p:bg>
      <p:bgPr>
        <a:solidFill>
          <a:schemeClr val="dk2"/>
        </a:solidFill>
        <a:effectLst/>
      </p:bgPr>
    </p:bg>
    <p:spTree>
      <p:nvGrpSpPr>
        <p:cNvPr id="1" name="Shape 1040"/>
        <p:cNvGrpSpPr/>
        <p:nvPr/>
      </p:nvGrpSpPr>
      <p:grpSpPr>
        <a:xfrm>
          <a:off x="0" y="0"/>
          <a:ext cx="0" cy="0"/>
          <a:chOff x="0" y="0"/>
          <a:chExt cx="0" cy="0"/>
        </a:xfrm>
      </p:grpSpPr>
      <p:sp>
        <p:nvSpPr>
          <p:cNvPr id="1041" name="Google Shape;1041;p53"/>
          <p:cNvSpPr txBox="1">
            <a:spLocks noGrp="1"/>
          </p:cNvSpPr>
          <p:nvPr>
            <p:ph type="title"/>
          </p:nvPr>
        </p:nvSpPr>
        <p:spPr>
          <a:xfrm>
            <a:off x="2039850" y="929622"/>
            <a:ext cx="5064300" cy="8430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48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042" name="Google Shape;1042;p53"/>
          <p:cNvSpPr txBox="1">
            <a:spLocks noGrp="1"/>
          </p:cNvSpPr>
          <p:nvPr>
            <p:ph type="subTitle" idx="1"/>
          </p:nvPr>
        </p:nvSpPr>
        <p:spPr>
          <a:xfrm>
            <a:off x="2039850" y="1854407"/>
            <a:ext cx="5064300" cy="891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043" name="Google Shape;1043;p53"/>
          <p:cNvSpPr txBox="1"/>
          <p:nvPr/>
        </p:nvSpPr>
        <p:spPr>
          <a:xfrm>
            <a:off x="2039850" y="3549603"/>
            <a:ext cx="5064300" cy="379800"/>
          </a:xfrm>
          <a:prstGeom prst="rect">
            <a:avLst/>
          </a:prstGeom>
          <a:no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000"/>
              <a:buFont typeface="Arial"/>
              <a:buNone/>
            </a:pPr>
            <a:r>
              <a:rPr lang="en" sz="1000" b="0" i="0" u="none" strike="noStrike" cap="none">
                <a:solidFill>
                  <a:schemeClr val="dk1"/>
                </a:solidFill>
                <a:latin typeface="Albert Sans"/>
                <a:ea typeface="Albert Sans"/>
                <a:cs typeface="Albert Sans"/>
                <a:sym typeface="Albert Sans"/>
              </a:rPr>
              <a:t>Credits: This presentation template was created by </a:t>
            </a:r>
            <a:r>
              <a:rPr lang="en" sz="1000" b="1" i="0" u="sng" strike="noStrike" cap="none">
                <a:solidFill>
                  <a:schemeClr val="dk1"/>
                </a:solidFill>
                <a:latin typeface="Albert Sans"/>
                <a:ea typeface="Albert Sans"/>
                <a:cs typeface="Albert Sans"/>
                <a:sym typeface="Albert Sans"/>
                <a:hlinkClick r:id="rId2">
                  <a:extLst>
                    <a:ext uri="{A12FA001-AC4F-418D-AE19-62706E023703}">
                      <ahyp:hlinkClr xmlns:ahyp="http://schemas.microsoft.com/office/drawing/2018/hyperlinkcolor" val="tx"/>
                    </a:ext>
                  </a:extLst>
                </a:hlinkClick>
              </a:rPr>
              <a:t>Slidesgo</a:t>
            </a:r>
            <a:r>
              <a:rPr lang="en" sz="1000" b="0" i="0" u="none" strike="noStrike" cap="none">
                <a:solidFill>
                  <a:schemeClr val="dk1"/>
                </a:solidFill>
                <a:latin typeface="Albert Sans"/>
                <a:ea typeface="Albert Sans"/>
                <a:cs typeface="Albert Sans"/>
                <a:sym typeface="Albert Sans"/>
              </a:rPr>
              <a:t>, and includes icons by </a:t>
            </a:r>
            <a:r>
              <a:rPr lang="en" sz="1000" b="1" i="0" u="sng" strike="noStrike" cap="none">
                <a:solidFill>
                  <a:schemeClr val="dk1"/>
                </a:solidFill>
                <a:latin typeface="Albert Sans"/>
                <a:ea typeface="Albert Sans"/>
                <a:cs typeface="Albert Sans"/>
                <a:sym typeface="Albert Sans"/>
                <a:hlinkClick r:id="rId3">
                  <a:extLst>
                    <a:ext uri="{A12FA001-AC4F-418D-AE19-62706E023703}">
                      <ahyp:hlinkClr xmlns:ahyp="http://schemas.microsoft.com/office/drawing/2018/hyperlinkcolor" val="tx"/>
                    </a:ext>
                  </a:extLst>
                </a:hlinkClick>
              </a:rPr>
              <a:t>Flaticon</a:t>
            </a:r>
            <a:r>
              <a:rPr lang="en" sz="1000" b="1" i="0" u="none" strike="noStrike" cap="none">
                <a:solidFill>
                  <a:schemeClr val="dk1"/>
                </a:solidFill>
                <a:latin typeface="Albert Sans"/>
                <a:ea typeface="Albert Sans"/>
                <a:cs typeface="Albert Sans"/>
                <a:sym typeface="Albert Sans"/>
              </a:rPr>
              <a:t> </a:t>
            </a:r>
            <a:r>
              <a:rPr lang="en" sz="1000" b="0" i="0" u="none" strike="noStrike" cap="none">
                <a:solidFill>
                  <a:schemeClr val="dk1"/>
                </a:solidFill>
                <a:latin typeface="Albert Sans"/>
                <a:ea typeface="Albert Sans"/>
                <a:cs typeface="Albert Sans"/>
                <a:sym typeface="Albert Sans"/>
              </a:rPr>
              <a:t>and infographics &amp; images by </a:t>
            </a:r>
            <a:r>
              <a:rPr lang="en" sz="1000" b="1" i="0" u="sng" strike="noStrike" cap="none">
                <a:solidFill>
                  <a:schemeClr val="dk1"/>
                </a:solidFill>
                <a:latin typeface="Albert Sans"/>
                <a:ea typeface="Albert Sans"/>
                <a:cs typeface="Albert Sans"/>
                <a:sym typeface="Albert Sans"/>
                <a:hlinkClick r:id="rId4">
                  <a:extLst>
                    <a:ext uri="{A12FA001-AC4F-418D-AE19-62706E023703}">
                      <ahyp:hlinkClr xmlns:ahyp="http://schemas.microsoft.com/office/drawing/2018/hyperlinkcolor" val="tx"/>
                    </a:ext>
                  </a:extLst>
                </a:hlinkClick>
              </a:rPr>
              <a:t>Freepik</a:t>
            </a:r>
            <a:endParaRPr sz="1000" b="1" i="0" u="sng" strike="noStrike" cap="none">
              <a:solidFill>
                <a:schemeClr val="dk1"/>
              </a:solidFill>
              <a:latin typeface="Albert Sans"/>
              <a:ea typeface="Albert Sans"/>
              <a:cs typeface="Albert Sans"/>
              <a:sym typeface="Albert Sans"/>
            </a:endParaRPr>
          </a:p>
        </p:txBody>
      </p:sp>
      <p:grpSp>
        <p:nvGrpSpPr>
          <p:cNvPr id="1044" name="Google Shape;1044;p53"/>
          <p:cNvGrpSpPr/>
          <p:nvPr/>
        </p:nvGrpSpPr>
        <p:grpSpPr>
          <a:xfrm>
            <a:off x="-802225" y="2945167"/>
            <a:ext cx="2748479" cy="3183137"/>
            <a:chOff x="-802225" y="2945167"/>
            <a:chExt cx="2748479" cy="3183137"/>
          </a:xfrm>
        </p:grpSpPr>
        <p:pic>
          <p:nvPicPr>
            <p:cNvPr id="1045" name="Google Shape;1045;p53"/>
            <p:cNvPicPr preferRelativeResize="0"/>
            <p:nvPr/>
          </p:nvPicPr>
          <p:blipFill rotWithShape="1">
            <a:blip r:embed="rId5">
              <a:alphaModFix/>
            </a:blip>
            <a:srcRect/>
            <a:stretch/>
          </p:blipFill>
          <p:spPr>
            <a:xfrm flipH="1">
              <a:off x="-474122" y="3745097"/>
              <a:ext cx="2420376" cy="2383207"/>
            </a:xfrm>
            <a:prstGeom prst="rect">
              <a:avLst/>
            </a:prstGeom>
            <a:noFill/>
            <a:ln>
              <a:noFill/>
            </a:ln>
          </p:spPr>
        </p:pic>
        <p:sp>
          <p:nvSpPr>
            <p:cNvPr id="1046" name="Google Shape;1046;p53"/>
            <p:cNvSpPr/>
            <p:nvPr/>
          </p:nvSpPr>
          <p:spPr>
            <a:xfrm flipH="1">
              <a:off x="-802225" y="29451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47" name="Google Shape;1047;p53"/>
          <p:cNvGrpSpPr/>
          <p:nvPr/>
        </p:nvGrpSpPr>
        <p:grpSpPr>
          <a:xfrm>
            <a:off x="201179" y="-497871"/>
            <a:ext cx="2721272" cy="1714399"/>
            <a:chOff x="201179" y="-497871"/>
            <a:chExt cx="2721272" cy="1714399"/>
          </a:xfrm>
        </p:grpSpPr>
        <p:grpSp>
          <p:nvGrpSpPr>
            <p:cNvPr id="1048" name="Google Shape;1048;p53"/>
            <p:cNvGrpSpPr/>
            <p:nvPr/>
          </p:nvGrpSpPr>
          <p:grpSpPr>
            <a:xfrm flipH="1">
              <a:off x="1639841" y="-80713"/>
              <a:ext cx="1282610" cy="489908"/>
              <a:chOff x="2698560" y="4630320"/>
              <a:chExt cx="1732320" cy="661680"/>
            </a:xfrm>
          </p:grpSpPr>
          <p:sp>
            <p:nvSpPr>
              <p:cNvPr id="1049" name="Google Shape;1049;p53"/>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0" name="Google Shape;1050;p53"/>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1" name="Google Shape;1051;p53"/>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2" name="Google Shape;1052;p53"/>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3" name="Google Shape;1053;p53"/>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4" name="Google Shape;1054;p53"/>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5" name="Google Shape;1055;p53"/>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6" name="Google Shape;1056;p53"/>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7" name="Google Shape;1057;p53"/>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8" name="Google Shape;1058;p53"/>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9" name="Google Shape;1059;p53"/>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0" name="Google Shape;1060;p53"/>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1" name="Google Shape;1061;p53"/>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2" name="Google Shape;1062;p53"/>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3" name="Google Shape;1063;p53"/>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1064" name="Google Shape;1064;p53"/>
            <p:cNvPicPr preferRelativeResize="0"/>
            <p:nvPr/>
          </p:nvPicPr>
          <p:blipFill rotWithShape="1">
            <a:blip r:embed="rId6">
              <a:alphaModFix/>
            </a:blip>
            <a:srcRect/>
            <a:stretch/>
          </p:blipFill>
          <p:spPr>
            <a:xfrm rot="-4194931" flipH="1">
              <a:off x="328682" y="-256970"/>
              <a:ext cx="1374719" cy="1232597"/>
            </a:xfrm>
            <a:prstGeom prst="rect">
              <a:avLst/>
            </a:prstGeom>
            <a:noFill/>
            <a:ln>
              <a:noFill/>
            </a:ln>
          </p:spPr>
        </p:pic>
      </p:grpSp>
      <p:pic>
        <p:nvPicPr>
          <p:cNvPr id="1065" name="Google Shape;1065;p53"/>
          <p:cNvPicPr preferRelativeResize="0"/>
          <p:nvPr/>
        </p:nvPicPr>
        <p:blipFill rotWithShape="1">
          <a:blip r:embed="rId7">
            <a:alphaModFix/>
          </a:blip>
          <a:srcRect/>
          <a:stretch/>
        </p:blipFill>
        <p:spPr>
          <a:xfrm rot="-5400000" flipH="1">
            <a:off x="7358313" y="-449838"/>
            <a:ext cx="1604824" cy="1596750"/>
          </a:xfrm>
          <a:prstGeom prst="rect">
            <a:avLst/>
          </a:prstGeom>
          <a:noFill/>
          <a:ln>
            <a:noFill/>
          </a:ln>
        </p:spPr>
      </p:pic>
      <p:pic>
        <p:nvPicPr>
          <p:cNvPr id="1066" name="Google Shape;1066;p53"/>
          <p:cNvPicPr preferRelativeResize="0"/>
          <p:nvPr/>
        </p:nvPicPr>
        <p:blipFill rotWithShape="1">
          <a:blip r:embed="rId6">
            <a:alphaModFix/>
          </a:blip>
          <a:srcRect/>
          <a:stretch/>
        </p:blipFill>
        <p:spPr>
          <a:xfrm rot="-8678792" flipH="1">
            <a:off x="8644607" y="2829044"/>
            <a:ext cx="1374721" cy="1232596"/>
          </a:xfrm>
          <a:prstGeom prst="rect">
            <a:avLst/>
          </a:prstGeom>
          <a:noFill/>
          <a:ln>
            <a:noFill/>
          </a:ln>
        </p:spPr>
      </p:pic>
      <p:grpSp>
        <p:nvGrpSpPr>
          <p:cNvPr id="1067" name="Google Shape;1067;p53"/>
          <p:cNvGrpSpPr/>
          <p:nvPr/>
        </p:nvGrpSpPr>
        <p:grpSpPr>
          <a:xfrm rot="10800000">
            <a:off x="8627286" y="1760140"/>
            <a:ext cx="270010" cy="666094"/>
            <a:chOff x="244857" y="2770284"/>
            <a:chExt cx="270010" cy="666094"/>
          </a:xfrm>
        </p:grpSpPr>
        <p:sp>
          <p:nvSpPr>
            <p:cNvPr id="1068" name="Google Shape;1068;p53"/>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9" name="Google Shape;1069;p53"/>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0" name="Google Shape;1070;p53"/>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1" name="Google Shape;1071;p53"/>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2" name="Google Shape;1072;p53"/>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3" name="Google Shape;1073;p53"/>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74" name="Google Shape;1074;p53"/>
          <p:cNvGrpSpPr/>
          <p:nvPr/>
        </p:nvGrpSpPr>
        <p:grpSpPr>
          <a:xfrm>
            <a:off x="6047104" y="4616854"/>
            <a:ext cx="2527886" cy="362995"/>
            <a:chOff x="6047104" y="4616854"/>
            <a:chExt cx="2527886" cy="362995"/>
          </a:xfrm>
        </p:grpSpPr>
        <p:sp>
          <p:nvSpPr>
            <p:cNvPr id="1075" name="Google Shape;1075;p53"/>
            <p:cNvSpPr/>
            <p:nvPr/>
          </p:nvSpPr>
          <p:spPr>
            <a:xfrm rot="10800000">
              <a:off x="821203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6" name="Google Shape;1076;p53"/>
            <p:cNvSpPr/>
            <p:nvPr/>
          </p:nvSpPr>
          <p:spPr>
            <a:xfrm rot="10800000">
              <a:off x="767079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7" name="Google Shape;1077;p53"/>
            <p:cNvSpPr/>
            <p:nvPr/>
          </p:nvSpPr>
          <p:spPr>
            <a:xfrm rot="10800000">
              <a:off x="712955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8" name="Google Shape;1078;p53"/>
            <p:cNvSpPr/>
            <p:nvPr/>
          </p:nvSpPr>
          <p:spPr>
            <a:xfrm rot="10800000">
              <a:off x="6588329"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9" name="Google Shape;1079;p53"/>
            <p:cNvSpPr/>
            <p:nvPr/>
          </p:nvSpPr>
          <p:spPr>
            <a:xfrm rot="10800000">
              <a:off x="6047104"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p:cSld name="BLANK_3">
    <p:bg>
      <p:bgPr>
        <a:solidFill>
          <a:schemeClr val="dk2"/>
        </a:solidFill>
        <a:effectLst/>
      </p:bgPr>
    </p:bg>
    <p:spTree>
      <p:nvGrpSpPr>
        <p:cNvPr id="1" name="Shape 1080"/>
        <p:cNvGrpSpPr/>
        <p:nvPr/>
      </p:nvGrpSpPr>
      <p:grpSpPr>
        <a:xfrm>
          <a:off x="0" y="0"/>
          <a:ext cx="0" cy="0"/>
          <a:chOff x="0" y="0"/>
          <a:chExt cx="0" cy="0"/>
        </a:xfrm>
      </p:grpSpPr>
      <p:pic>
        <p:nvPicPr>
          <p:cNvPr id="1081" name="Google Shape;1081;p54"/>
          <p:cNvPicPr preferRelativeResize="0"/>
          <p:nvPr/>
        </p:nvPicPr>
        <p:blipFill rotWithShape="1">
          <a:blip r:embed="rId2">
            <a:alphaModFix/>
          </a:blip>
          <a:srcRect/>
          <a:stretch/>
        </p:blipFill>
        <p:spPr>
          <a:xfrm rot="9494924" flipH="1">
            <a:off x="7308762" y="-544322"/>
            <a:ext cx="1374715" cy="1232591"/>
          </a:xfrm>
          <a:prstGeom prst="rect">
            <a:avLst/>
          </a:prstGeom>
          <a:noFill/>
          <a:ln>
            <a:noFill/>
          </a:ln>
        </p:spPr>
      </p:pic>
      <p:grpSp>
        <p:nvGrpSpPr>
          <p:cNvPr id="1082" name="Google Shape;1082;p54"/>
          <p:cNvGrpSpPr/>
          <p:nvPr/>
        </p:nvGrpSpPr>
        <p:grpSpPr>
          <a:xfrm>
            <a:off x="184160" y="3277533"/>
            <a:ext cx="362955" cy="1604595"/>
            <a:chOff x="8600439" y="3277533"/>
            <a:chExt cx="362955" cy="1604595"/>
          </a:xfrm>
        </p:grpSpPr>
        <p:sp>
          <p:nvSpPr>
            <p:cNvPr id="1083" name="Google Shape;1083;p54"/>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4" name="Google Shape;1084;p54"/>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5" name="Google Shape;1085;p54"/>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86" name="Google Shape;1086;p54"/>
          <p:cNvGrpSpPr/>
          <p:nvPr/>
        </p:nvGrpSpPr>
        <p:grpSpPr>
          <a:xfrm flipH="1">
            <a:off x="7608950" y="-97117"/>
            <a:ext cx="1282610" cy="489908"/>
            <a:chOff x="2698560" y="4630320"/>
            <a:chExt cx="1732320" cy="661680"/>
          </a:xfrm>
        </p:grpSpPr>
        <p:sp>
          <p:nvSpPr>
            <p:cNvPr id="1087" name="Google Shape;1087;p5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8" name="Google Shape;1088;p5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9" name="Google Shape;1089;p5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0" name="Google Shape;1090;p5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1" name="Google Shape;1091;p5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2" name="Google Shape;1092;p5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3" name="Google Shape;1093;p5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4" name="Google Shape;1094;p5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5" name="Google Shape;1095;p5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6" name="Google Shape;1096;p5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7" name="Google Shape;1097;p5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8" name="Google Shape;1098;p5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9" name="Google Shape;1099;p5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00" name="Google Shape;1100;p5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01" name="Google Shape;1101;p5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
        <p:nvSpPr>
          <p:cNvPr id="1102" name="Google Shape;1102;p54"/>
          <p:cNvSpPr/>
          <p:nvPr/>
        </p:nvSpPr>
        <p:spPr>
          <a:xfrm rot="-5400000" flipH="1">
            <a:off x="-32448" y="-1355816"/>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pic>
        <p:nvPicPr>
          <p:cNvPr id="1103" name="Google Shape;1103;p54"/>
          <p:cNvPicPr preferRelativeResize="0"/>
          <p:nvPr/>
        </p:nvPicPr>
        <p:blipFill rotWithShape="1">
          <a:blip r:embed="rId3">
            <a:alphaModFix/>
          </a:blip>
          <a:srcRect/>
          <a:stretch/>
        </p:blipFill>
        <p:spPr>
          <a:xfrm flipH="1">
            <a:off x="8098471" y="4277901"/>
            <a:ext cx="1839530" cy="1811276"/>
          </a:xfrm>
          <a:prstGeom prst="rect">
            <a:avLst/>
          </a:prstGeom>
          <a:noFill/>
          <a:ln>
            <a:noFill/>
          </a:ln>
        </p:spPr>
      </p:pic>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1">
  <p:cSld name="BLANK_2">
    <p:bg>
      <p:bgPr>
        <a:solidFill>
          <a:schemeClr val="dk2"/>
        </a:solidFill>
        <a:effectLst/>
      </p:bgPr>
    </p:bg>
    <p:spTree>
      <p:nvGrpSpPr>
        <p:cNvPr id="1" name="Shape 1104"/>
        <p:cNvGrpSpPr/>
        <p:nvPr/>
      </p:nvGrpSpPr>
      <p:grpSpPr>
        <a:xfrm>
          <a:off x="0" y="0"/>
          <a:ext cx="0" cy="0"/>
          <a:chOff x="0" y="0"/>
          <a:chExt cx="0" cy="0"/>
        </a:xfrm>
      </p:grpSpPr>
      <p:grpSp>
        <p:nvGrpSpPr>
          <p:cNvPr id="1105" name="Google Shape;1105;p55"/>
          <p:cNvGrpSpPr/>
          <p:nvPr/>
        </p:nvGrpSpPr>
        <p:grpSpPr>
          <a:xfrm flipH="1">
            <a:off x="7778005" y="-1040400"/>
            <a:ext cx="2305969" cy="2386601"/>
            <a:chOff x="-1148919" y="-1040400"/>
            <a:chExt cx="2305969" cy="2386601"/>
          </a:xfrm>
        </p:grpSpPr>
        <p:pic>
          <p:nvPicPr>
            <p:cNvPr id="1106" name="Google Shape;1106;p55"/>
            <p:cNvPicPr preferRelativeResize="0"/>
            <p:nvPr/>
          </p:nvPicPr>
          <p:blipFill rotWithShape="1">
            <a:blip r:embed="rId2">
              <a:alphaModFix/>
            </a:blip>
            <a:srcRect/>
            <a:stretch/>
          </p:blipFill>
          <p:spPr>
            <a:xfrm rot="10800000">
              <a:off x="-787576" y="-568600"/>
              <a:ext cx="1944626" cy="1914801"/>
            </a:xfrm>
            <a:prstGeom prst="rect">
              <a:avLst/>
            </a:prstGeom>
            <a:noFill/>
            <a:ln>
              <a:noFill/>
            </a:ln>
          </p:spPr>
        </p:pic>
        <p:sp>
          <p:nvSpPr>
            <p:cNvPr id="1107" name="Google Shape;1107;p55"/>
            <p:cNvSpPr/>
            <p:nvPr/>
          </p:nvSpPr>
          <p:spPr>
            <a:xfrm>
              <a:off x="-1148919" y="-10404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108" name="Google Shape;1108;p55"/>
          <p:cNvGrpSpPr/>
          <p:nvPr/>
        </p:nvGrpSpPr>
        <p:grpSpPr>
          <a:xfrm flipH="1">
            <a:off x="-310719" y="-666675"/>
            <a:ext cx="1893126" cy="1714399"/>
            <a:chOff x="6590648" y="-666675"/>
            <a:chExt cx="1893126" cy="1714399"/>
          </a:xfrm>
        </p:grpSpPr>
        <p:pic>
          <p:nvPicPr>
            <p:cNvPr id="1109" name="Google Shape;1109;p55"/>
            <p:cNvPicPr preferRelativeResize="0"/>
            <p:nvPr/>
          </p:nvPicPr>
          <p:blipFill rotWithShape="1">
            <a:blip r:embed="rId3">
              <a:alphaModFix/>
            </a:blip>
            <a:srcRect/>
            <a:stretch/>
          </p:blipFill>
          <p:spPr>
            <a:xfrm rot="4194931">
              <a:off x="6981552" y="-425774"/>
              <a:ext cx="1374719" cy="1232597"/>
            </a:xfrm>
            <a:prstGeom prst="rect">
              <a:avLst/>
            </a:prstGeom>
            <a:noFill/>
            <a:ln>
              <a:noFill/>
            </a:ln>
          </p:spPr>
        </p:pic>
        <p:grpSp>
          <p:nvGrpSpPr>
            <p:cNvPr id="1110" name="Google Shape;1110;p55"/>
            <p:cNvGrpSpPr/>
            <p:nvPr/>
          </p:nvGrpSpPr>
          <p:grpSpPr>
            <a:xfrm>
              <a:off x="6590648" y="-97117"/>
              <a:ext cx="1282610" cy="489908"/>
              <a:chOff x="2698560" y="4630320"/>
              <a:chExt cx="1732320" cy="661680"/>
            </a:xfrm>
          </p:grpSpPr>
          <p:sp>
            <p:nvSpPr>
              <p:cNvPr id="1111" name="Google Shape;1111;p5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2" name="Google Shape;1112;p5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3" name="Google Shape;1113;p5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4" name="Google Shape;1114;p5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5" name="Google Shape;1115;p5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6" name="Google Shape;1116;p5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7" name="Google Shape;1117;p5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8" name="Google Shape;1118;p5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9" name="Google Shape;1119;p5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0" name="Google Shape;1120;p5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1" name="Google Shape;1121;p5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2" name="Google Shape;1122;p5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3" name="Google Shape;1123;p5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4" name="Google Shape;1124;p5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5" name="Google Shape;1125;p5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126" name="Google Shape;1126;p55"/>
          <p:cNvGrpSpPr/>
          <p:nvPr/>
        </p:nvGrpSpPr>
        <p:grpSpPr>
          <a:xfrm flipH="1">
            <a:off x="3753993" y="4721936"/>
            <a:ext cx="666094" cy="270010"/>
            <a:chOff x="4945710" y="4695477"/>
            <a:chExt cx="666094" cy="270010"/>
          </a:xfrm>
        </p:grpSpPr>
        <p:sp>
          <p:nvSpPr>
            <p:cNvPr id="1127" name="Google Shape;1127;p55"/>
            <p:cNvSpPr/>
            <p:nvPr/>
          </p:nvSpPr>
          <p:spPr>
            <a:xfrm>
              <a:off x="4945710" y="469547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8" name="Google Shape;1128;p55"/>
            <p:cNvSpPr/>
            <p:nvPr/>
          </p:nvSpPr>
          <p:spPr>
            <a:xfrm>
              <a:off x="5253569" y="4695477"/>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9" name="Google Shape;1129;p55"/>
            <p:cNvSpPr/>
            <p:nvPr/>
          </p:nvSpPr>
          <p:spPr>
            <a:xfrm>
              <a:off x="5561960" y="4695477"/>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0" name="Google Shape;1130;p55"/>
            <p:cNvSpPr/>
            <p:nvPr/>
          </p:nvSpPr>
          <p:spPr>
            <a:xfrm>
              <a:off x="4945710" y="4915643"/>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1" name="Google Shape;1131;p55"/>
            <p:cNvSpPr/>
            <p:nvPr/>
          </p:nvSpPr>
          <p:spPr>
            <a:xfrm>
              <a:off x="5253569" y="4915643"/>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2" name="Google Shape;1132;p55"/>
            <p:cNvSpPr/>
            <p:nvPr/>
          </p:nvSpPr>
          <p:spPr>
            <a:xfrm>
              <a:off x="5561960" y="4915643"/>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1133" name="Google Shape;1133;p55"/>
          <p:cNvPicPr preferRelativeResize="0"/>
          <p:nvPr/>
        </p:nvPicPr>
        <p:blipFill rotWithShape="1">
          <a:blip r:embed="rId4">
            <a:alphaModFix/>
          </a:blip>
          <a:srcRect/>
          <a:stretch/>
        </p:blipFill>
        <p:spPr>
          <a:xfrm rot="5400000" flipH="1">
            <a:off x="28168" y="4195932"/>
            <a:ext cx="1474027" cy="1466599"/>
          </a:xfrm>
          <a:prstGeom prst="rect">
            <a:avLst/>
          </a:prstGeom>
          <a:noFill/>
          <a:ln>
            <a:noFill/>
          </a:ln>
        </p:spPr>
      </p:pic>
      <p:pic>
        <p:nvPicPr>
          <p:cNvPr id="1134" name="Google Shape;1134;p55"/>
          <p:cNvPicPr preferRelativeResize="0"/>
          <p:nvPr/>
        </p:nvPicPr>
        <p:blipFill rotWithShape="1">
          <a:blip r:embed="rId3">
            <a:alphaModFix/>
          </a:blip>
          <a:srcRect/>
          <a:stretch/>
        </p:blipFill>
        <p:spPr>
          <a:xfrm rot="10800000" flipH="1">
            <a:off x="7386187" y="4486655"/>
            <a:ext cx="1374716" cy="1232593"/>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theme" Target="../theme/theme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24"/>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1pPr>
            <a:lvl2pPr marR="0" lvl="1"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2pPr>
            <a:lvl3pPr marR="0" lvl="2"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3pPr>
            <a:lvl4pPr marR="0" lvl="3"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4pPr>
            <a:lvl5pPr marR="0" lvl="4"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5pPr>
            <a:lvl6pPr marR="0" lvl="5"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6pPr>
            <a:lvl7pPr marR="0" lvl="6"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7pPr>
            <a:lvl8pPr marR="0" lvl="7"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8pPr>
            <a:lvl9pPr marR="0" lvl="8"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9pPr>
          </a:lstStyle>
          <a:p>
            <a:endParaRPr/>
          </a:p>
        </p:txBody>
      </p:sp>
      <p:sp>
        <p:nvSpPr>
          <p:cNvPr id="7" name="Google Shape;7;p24"/>
          <p:cNvSpPr txBox="1">
            <a:spLocks noGrp="1"/>
          </p:cNvSpPr>
          <p:nvPr>
            <p:ph type="body" idx="1"/>
          </p:nvPr>
        </p:nvSpPr>
        <p:spPr>
          <a:xfrm>
            <a:off x="713100" y="1181751"/>
            <a:ext cx="7717800" cy="34164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1pPr>
            <a:lvl2pPr marL="914400" marR="0" lvl="1"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2pPr>
            <a:lvl3pPr marL="1371600" marR="0" lvl="2"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3pPr>
            <a:lvl4pPr marL="1828800" marR="0" lvl="3"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4pPr>
            <a:lvl5pPr marL="2286000" marR="0" lvl="4"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5pPr>
            <a:lvl6pPr marL="2743200" marR="0" lvl="5"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6pPr>
            <a:lvl7pPr marL="3200400" marR="0" lvl="6"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7pPr>
            <a:lvl8pPr marL="3657600" marR="0" lvl="7"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8pPr>
            <a:lvl9pPr marL="4114800" marR="0" lvl="8"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38"/>
        <p:cNvGrpSpPr/>
        <p:nvPr/>
      </p:nvGrpSpPr>
      <p:grpSpPr>
        <a:xfrm>
          <a:off x="0" y="0"/>
          <a:ext cx="0" cy="0"/>
          <a:chOff x="0" y="0"/>
          <a:chExt cx="0" cy="0"/>
        </a:xfrm>
      </p:grpSpPr>
      <p:sp>
        <p:nvSpPr>
          <p:cNvPr id="1139" name="Google Shape;1139;p1"/>
          <p:cNvSpPr txBox="1">
            <a:spLocks noGrp="1"/>
          </p:cNvSpPr>
          <p:nvPr>
            <p:ph type="ctrTitle"/>
          </p:nvPr>
        </p:nvSpPr>
        <p:spPr>
          <a:xfrm>
            <a:off x="1315200" y="667274"/>
            <a:ext cx="6513600" cy="31098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Module Name: LCBB4014 Introduction to Business  </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Student Names: Marina Alina Manea: 2412047</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Marzena Becuzek: 2413128 </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Wiktoria Zakowska: 2413139 </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Sharmin Begun: 2413132</a:t>
            </a:r>
            <a:endParaRPr sz="2100">
              <a:latin typeface="ABeeZee"/>
              <a:ea typeface="ABeeZee"/>
              <a:cs typeface="ABeeZee"/>
              <a:sym typeface="ABeeZee"/>
            </a:endParaRPr>
          </a:p>
          <a:p>
            <a:pPr marL="0" lvl="0" indent="0" algn="ctr" rtl="0">
              <a:lnSpc>
                <a:spcPct val="150000"/>
              </a:lnSpc>
              <a:spcBef>
                <a:spcPts val="0"/>
              </a:spcBef>
              <a:spcAft>
                <a:spcPts val="0"/>
              </a:spcAft>
              <a:buSzPts val="1100"/>
              <a:buNone/>
            </a:pPr>
            <a:r>
              <a:rPr lang="en" sz="2100">
                <a:latin typeface="ABeeZee"/>
                <a:ea typeface="ABeeZee"/>
                <a:cs typeface="ABeeZee"/>
                <a:sym typeface="ABeeZee"/>
              </a:rPr>
              <a:t>Lecturer Name: Said Usman</a:t>
            </a:r>
            <a:endParaRPr sz="2100">
              <a:latin typeface="ABeeZee"/>
              <a:ea typeface="ABeeZee"/>
              <a:cs typeface="ABeeZee"/>
              <a:sym typeface="ABeeZe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43"/>
        <p:cNvGrpSpPr/>
        <p:nvPr/>
      </p:nvGrpSpPr>
      <p:grpSpPr>
        <a:xfrm>
          <a:off x="0" y="0"/>
          <a:ext cx="0" cy="0"/>
          <a:chOff x="0" y="0"/>
          <a:chExt cx="0" cy="0"/>
        </a:xfrm>
      </p:grpSpPr>
      <p:sp>
        <p:nvSpPr>
          <p:cNvPr id="1144" name="Google Shape;1144;p2"/>
          <p:cNvSpPr txBox="1"/>
          <p:nvPr/>
        </p:nvSpPr>
        <p:spPr>
          <a:xfrm>
            <a:off x="3020850" y="380000"/>
            <a:ext cx="31023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420"/>
              <a:buFont typeface="Arial"/>
              <a:buNone/>
            </a:pPr>
            <a:r>
              <a:rPr lang="en" sz="2420" b="1" i="0" u="none" strike="noStrike" cap="none">
                <a:solidFill>
                  <a:srgbClr val="000000"/>
                </a:solidFill>
                <a:latin typeface="ABeeZee"/>
                <a:ea typeface="ABeeZee"/>
                <a:cs typeface="ABeeZee"/>
                <a:sym typeface="ABeeZee"/>
              </a:rPr>
              <a:t>Table of Contents</a:t>
            </a:r>
            <a:endParaRPr sz="2420" b="1" i="0" u="none" strike="noStrike" cap="none">
              <a:solidFill>
                <a:srgbClr val="000000"/>
              </a:solidFill>
              <a:latin typeface="ABeeZee"/>
              <a:ea typeface="ABeeZee"/>
              <a:cs typeface="ABeeZee"/>
              <a:sym typeface="ABeeZee"/>
            </a:endParaRPr>
          </a:p>
        </p:txBody>
      </p:sp>
      <p:sp>
        <p:nvSpPr>
          <p:cNvPr id="1145" name="Google Shape;1145;p2"/>
          <p:cNvSpPr txBox="1"/>
          <p:nvPr/>
        </p:nvSpPr>
        <p:spPr>
          <a:xfrm>
            <a:off x="381900" y="1113850"/>
            <a:ext cx="4338300" cy="3370800"/>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50000"/>
              </a:lnSpc>
              <a:spcBef>
                <a:spcPts val="0"/>
              </a:spcBef>
              <a:spcAft>
                <a:spcPts val="0"/>
              </a:spcAft>
              <a:buClr>
                <a:srgbClr val="000000"/>
              </a:buClr>
              <a:buSzPts val="1800"/>
              <a:buFont typeface="Cabin"/>
              <a:buChar char="●"/>
            </a:pPr>
            <a:r>
              <a:rPr lang="en" sz="1800">
                <a:latin typeface="Cabin"/>
                <a:ea typeface="Cabin"/>
                <a:cs typeface="Cabin"/>
                <a:sym typeface="Cabin"/>
              </a:rPr>
              <a:t>Introduction</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Company Overview</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Company Overview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SWOT Analysis</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SWOT Analysis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PEST Analysis</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PEST Analysis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Impact of Globalisation</a:t>
            </a:r>
            <a:endParaRPr sz="1800">
              <a:latin typeface="Cabin"/>
              <a:ea typeface="Cabin"/>
              <a:cs typeface="Cabin"/>
              <a:sym typeface="Cabin"/>
            </a:endParaRPr>
          </a:p>
        </p:txBody>
      </p:sp>
      <p:sp>
        <p:nvSpPr>
          <p:cNvPr id="1146" name="Google Shape;1146;p2"/>
          <p:cNvSpPr txBox="1"/>
          <p:nvPr/>
        </p:nvSpPr>
        <p:spPr>
          <a:xfrm>
            <a:off x="4879375" y="1113850"/>
            <a:ext cx="3961800" cy="3879000"/>
          </a:xfrm>
          <a:prstGeom prst="rect">
            <a:avLst/>
          </a:prstGeom>
          <a:noFill/>
          <a:ln>
            <a:noFill/>
          </a:ln>
        </p:spPr>
        <p:txBody>
          <a:bodyPr spcFirstLastPara="1" wrap="square" lIns="91425" tIns="91425" rIns="91425" bIns="91425" anchor="t" anchorCtr="0">
            <a:noAutofit/>
          </a:bodyPr>
          <a:lstStyle/>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Impact of Globalisation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Impact of Globalisation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Influence of Innovation</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Influence of Innovation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Influence of Innovation (Contd.) </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Recommendations</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Conclusion</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References</a:t>
            </a:r>
            <a:endParaRPr sz="1800">
              <a:latin typeface="Cabin"/>
              <a:ea typeface="Cabin"/>
              <a:cs typeface="Cabin"/>
              <a:sym typeface="Cabi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50"/>
        <p:cNvGrpSpPr/>
        <p:nvPr/>
      </p:nvGrpSpPr>
      <p:grpSpPr>
        <a:xfrm>
          <a:off x="0" y="0"/>
          <a:ext cx="0" cy="0"/>
          <a:chOff x="0" y="0"/>
          <a:chExt cx="0" cy="0"/>
        </a:xfrm>
      </p:grpSpPr>
      <p:sp>
        <p:nvSpPr>
          <p:cNvPr id="1151" name="Google Shape;1151;p3"/>
          <p:cNvSpPr txBox="1"/>
          <p:nvPr/>
        </p:nvSpPr>
        <p:spPr>
          <a:xfrm>
            <a:off x="2752050" y="206075"/>
            <a:ext cx="37626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Introduction</a:t>
            </a:r>
            <a:endParaRPr sz="2420" b="1" i="0" u="none" strike="noStrike" cap="none">
              <a:solidFill>
                <a:srgbClr val="000000"/>
              </a:solidFill>
              <a:latin typeface="ABeeZee"/>
              <a:ea typeface="ABeeZee"/>
              <a:cs typeface="ABeeZee"/>
              <a:sym typeface="ABeeZee"/>
            </a:endParaRPr>
          </a:p>
        </p:txBody>
      </p:sp>
      <p:sp>
        <p:nvSpPr>
          <p:cNvPr id="1152" name="Google Shape;1152;p3"/>
          <p:cNvSpPr txBox="1"/>
          <p:nvPr/>
        </p:nvSpPr>
        <p:spPr>
          <a:xfrm>
            <a:off x="508550" y="1160000"/>
            <a:ext cx="51312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presentation explores the macro and micro environment of the automotive industry.</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 discusses SWOT and PEST analysis to assess Volvo’s internal and external factors.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presentation also highlights globalisation, innovation, and strategic recommendations.</a:t>
            </a:r>
            <a:endParaRPr sz="1900">
              <a:latin typeface="Cabin"/>
              <a:ea typeface="Cabin"/>
              <a:cs typeface="Cabin"/>
              <a:sym typeface="Cabin"/>
            </a:endParaRPr>
          </a:p>
        </p:txBody>
      </p:sp>
      <p:pic>
        <p:nvPicPr>
          <p:cNvPr id="1153" name="Google Shape;1153;p3"/>
          <p:cNvPicPr preferRelativeResize="0"/>
          <p:nvPr/>
        </p:nvPicPr>
        <p:blipFill>
          <a:blip r:embed="rId3">
            <a:alphaModFix/>
          </a:blip>
          <a:stretch>
            <a:fillRect/>
          </a:stretch>
        </p:blipFill>
        <p:spPr>
          <a:xfrm>
            <a:off x="5983775" y="1144563"/>
            <a:ext cx="2854375" cy="28543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57"/>
        <p:cNvGrpSpPr/>
        <p:nvPr/>
      </p:nvGrpSpPr>
      <p:grpSpPr>
        <a:xfrm>
          <a:off x="0" y="0"/>
          <a:ext cx="0" cy="0"/>
          <a:chOff x="0" y="0"/>
          <a:chExt cx="0" cy="0"/>
        </a:xfrm>
      </p:grpSpPr>
      <p:sp>
        <p:nvSpPr>
          <p:cNvPr id="1158" name="Google Shape;1158;p4"/>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Company Overview</a:t>
            </a:r>
            <a:endParaRPr sz="2420" b="1" i="0" u="none" strike="noStrike" cap="none">
              <a:solidFill>
                <a:srgbClr val="000000"/>
              </a:solidFill>
              <a:latin typeface="ABeeZee"/>
              <a:ea typeface="ABeeZee"/>
              <a:cs typeface="ABeeZee"/>
              <a:sym typeface="ABeeZee"/>
            </a:endParaRPr>
          </a:p>
        </p:txBody>
      </p:sp>
      <p:sp>
        <p:nvSpPr>
          <p:cNvPr id="1159" name="Google Shape;1159;p4"/>
          <p:cNvSpPr txBox="1"/>
          <p:nvPr/>
        </p:nvSpPr>
        <p:spPr>
          <a:xfrm>
            <a:off x="381900" y="1010575"/>
            <a:ext cx="56358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a Swedish automaker founded in 1927, is renowned for safety, innovation, and sustainability.</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Headquartered in Gothenburg, it operates globally with plants in the EU, China, and the US.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company, owned by Geely, plans to become a fully electric manufacturer by 2030 (Volvogroup.com, 2025).</a:t>
            </a:r>
            <a:endParaRPr sz="1900">
              <a:latin typeface="Cabin"/>
              <a:ea typeface="Cabin"/>
              <a:cs typeface="Cabin"/>
              <a:sym typeface="Cabin"/>
            </a:endParaRPr>
          </a:p>
        </p:txBody>
      </p:sp>
      <p:pic>
        <p:nvPicPr>
          <p:cNvPr id="1160" name="Google Shape;1160;p4"/>
          <p:cNvPicPr preferRelativeResize="0"/>
          <p:nvPr/>
        </p:nvPicPr>
        <p:blipFill>
          <a:blip r:embed="rId3">
            <a:alphaModFix/>
          </a:blip>
          <a:stretch>
            <a:fillRect/>
          </a:stretch>
        </p:blipFill>
        <p:spPr>
          <a:xfrm>
            <a:off x="6142725" y="1212788"/>
            <a:ext cx="2717925" cy="27179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64"/>
        <p:cNvGrpSpPr/>
        <p:nvPr/>
      </p:nvGrpSpPr>
      <p:grpSpPr>
        <a:xfrm>
          <a:off x="0" y="0"/>
          <a:ext cx="0" cy="0"/>
          <a:chOff x="0" y="0"/>
          <a:chExt cx="0" cy="0"/>
        </a:xfrm>
      </p:grpSpPr>
      <p:sp>
        <p:nvSpPr>
          <p:cNvPr id="1165" name="Google Shape;1165;g398746e5432_0_18"/>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Company Overview (Contd.)</a:t>
            </a:r>
            <a:endParaRPr sz="2420" b="1" i="0" u="none" strike="noStrike" cap="none">
              <a:solidFill>
                <a:srgbClr val="000000"/>
              </a:solidFill>
              <a:latin typeface="ABeeZee"/>
              <a:ea typeface="ABeeZee"/>
              <a:cs typeface="ABeeZee"/>
              <a:sym typeface="ABeeZee"/>
            </a:endParaRPr>
          </a:p>
        </p:txBody>
      </p:sp>
      <p:sp>
        <p:nvSpPr>
          <p:cNvPr id="1166" name="Google Shape;1166;g398746e5432_0_18"/>
          <p:cNvSpPr txBox="1"/>
          <p:nvPr/>
        </p:nvSpPr>
        <p:spPr>
          <a:xfrm>
            <a:off x="381900" y="1010575"/>
            <a:ext cx="5914800" cy="44253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generated SEK 526.8 billion in net sales and SEK 65.7 billion in operating income in 2024 (Volvogroup.com,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 markets premium EVs, hybrids, and combustion models with a focus on safety and sustainability (Rehman and Shakeel Sadiq Jajja,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firm integrates smart technologies such as Google infotainment, autonomous driving, and digital mobility services.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endParaRPr sz="1900">
              <a:latin typeface="Cabin"/>
              <a:ea typeface="Cabin"/>
              <a:cs typeface="Cabin"/>
              <a:sym typeface="Cabin"/>
            </a:endParaRPr>
          </a:p>
        </p:txBody>
      </p:sp>
      <p:pic>
        <p:nvPicPr>
          <p:cNvPr id="1167" name="Google Shape;1167;g398746e5432_0_18"/>
          <p:cNvPicPr preferRelativeResize="0"/>
          <p:nvPr/>
        </p:nvPicPr>
        <p:blipFill>
          <a:blip r:embed="rId3">
            <a:alphaModFix/>
          </a:blip>
          <a:stretch>
            <a:fillRect/>
          </a:stretch>
        </p:blipFill>
        <p:spPr>
          <a:xfrm>
            <a:off x="6449100" y="1363363"/>
            <a:ext cx="2416775" cy="24167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1"/>
        <p:cNvGrpSpPr/>
        <p:nvPr/>
      </p:nvGrpSpPr>
      <p:grpSpPr>
        <a:xfrm>
          <a:off x="0" y="0"/>
          <a:ext cx="0" cy="0"/>
          <a:chOff x="0" y="0"/>
          <a:chExt cx="0" cy="0"/>
        </a:xfrm>
      </p:grpSpPr>
      <p:sp>
        <p:nvSpPr>
          <p:cNvPr id="1172" name="Google Shape;1172;g398746e5432_0_24"/>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SWOT Analysis</a:t>
            </a:r>
            <a:endParaRPr sz="2420" b="1" i="0" u="none" strike="noStrike" cap="none">
              <a:solidFill>
                <a:srgbClr val="000000"/>
              </a:solidFill>
              <a:latin typeface="ABeeZee"/>
              <a:ea typeface="ABeeZee"/>
              <a:cs typeface="ABeeZee"/>
              <a:sym typeface="ABeeZee"/>
            </a:endParaRPr>
          </a:p>
        </p:txBody>
      </p:sp>
      <p:sp>
        <p:nvSpPr>
          <p:cNvPr id="1173" name="Google Shape;1173;g398746e5432_0_24"/>
          <p:cNvSpPr txBox="1"/>
          <p:nvPr/>
        </p:nvSpPr>
        <p:spPr>
          <a:xfrm>
            <a:off x="381900" y="1010575"/>
            <a:ext cx="57780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Volvo’s key strengths include its brand reputation for safety, innovation, and R&amp;D (Volvogroup.com,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Its broad EV range supports sustainable mobility and global market presence.</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Weaknesses include high production costs, supply chain disruptions, and dependence on raw materials (Rehman and Shakeel Sadiq Jajja, 2025).</a:t>
            </a:r>
            <a:endParaRPr sz="1900">
              <a:latin typeface="Cabin"/>
              <a:ea typeface="Cabin"/>
              <a:cs typeface="Cabin"/>
              <a:sym typeface="Cabin"/>
            </a:endParaRPr>
          </a:p>
        </p:txBody>
      </p:sp>
      <p:pic>
        <p:nvPicPr>
          <p:cNvPr id="1174" name="Google Shape;1174;g398746e5432_0_24"/>
          <p:cNvPicPr preferRelativeResize="0"/>
          <p:nvPr/>
        </p:nvPicPr>
        <p:blipFill>
          <a:blip r:embed="rId3">
            <a:alphaModFix/>
          </a:blip>
          <a:stretch>
            <a:fillRect/>
          </a:stretch>
        </p:blipFill>
        <p:spPr>
          <a:xfrm>
            <a:off x="6312300" y="1576088"/>
            <a:ext cx="2630350" cy="24167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78"/>
        <p:cNvGrpSpPr/>
        <p:nvPr/>
      </p:nvGrpSpPr>
      <p:grpSpPr>
        <a:xfrm>
          <a:off x="0" y="0"/>
          <a:ext cx="0" cy="0"/>
          <a:chOff x="0" y="0"/>
          <a:chExt cx="0" cy="0"/>
        </a:xfrm>
      </p:grpSpPr>
      <p:sp>
        <p:nvSpPr>
          <p:cNvPr id="1179" name="Google Shape;1179;g398746e5432_0_31"/>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SWOT Analysis (Contd.)</a:t>
            </a:r>
            <a:endParaRPr sz="2420" b="1" i="0" u="none" strike="noStrike" cap="none">
              <a:solidFill>
                <a:srgbClr val="000000"/>
              </a:solidFill>
              <a:latin typeface="ABeeZee"/>
              <a:ea typeface="ABeeZee"/>
              <a:cs typeface="ABeeZee"/>
              <a:sym typeface="ABeeZee"/>
            </a:endParaRPr>
          </a:p>
        </p:txBody>
      </p:sp>
      <p:sp>
        <p:nvSpPr>
          <p:cNvPr id="1180" name="Google Shape;1180;g398746e5432_0_31"/>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Growing global EV demand presents major opportunities for Volvo (Selvan and Daniel,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Expansion into emerging markets enhances affordability and local partnerships.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Threats include competition from Tesla and BMW, regulatory changes, and chip shortages (Volvogroup.com, 2025).</a:t>
            </a:r>
            <a:endParaRPr sz="1900">
              <a:latin typeface="Cabin"/>
              <a:ea typeface="Cabin"/>
              <a:cs typeface="Cabin"/>
              <a:sym typeface="Cabin"/>
            </a:endParaRPr>
          </a:p>
        </p:txBody>
      </p:sp>
      <p:pic>
        <p:nvPicPr>
          <p:cNvPr id="1181" name="Google Shape;1181;g398746e5432_0_31"/>
          <p:cNvPicPr preferRelativeResize="0"/>
          <p:nvPr/>
        </p:nvPicPr>
        <p:blipFill>
          <a:blip r:embed="rId3">
            <a:alphaModFix/>
          </a:blip>
          <a:stretch>
            <a:fillRect/>
          </a:stretch>
        </p:blipFill>
        <p:spPr>
          <a:xfrm>
            <a:off x="6120600" y="895875"/>
            <a:ext cx="2762425" cy="31012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85"/>
        <p:cNvGrpSpPr/>
        <p:nvPr/>
      </p:nvGrpSpPr>
      <p:grpSpPr>
        <a:xfrm>
          <a:off x="0" y="0"/>
          <a:ext cx="0" cy="0"/>
          <a:chOff x="0" y="0"/>
          <a:chExt cx="0" cy="0"/>
        </a:xfrm>
      </p:grpSpPr>
      <p:sp>
        <p:nvSpPr>
          <p:cNvPr id="1186" name="Google Shape;1186;g398746e5432_0_37"/>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PEST Analysis</a:t>
            </a:r>
            <a:endParaRPr sz="2420" b="1" i="0" u="none" strike="noStrike" cap="none">
              <a:solidFill>
                <a:srgbClr val="000000"/>
              </a:solidFill>
              <a:latin typeface="ABeeZee"/>
              <a:ea typeface="ABeeZee"/>
              <a:cs typeface="ABeeZee"/>
              <a:sym typeface="ABeeZee"/>
            </a:endParaRPr>
          </a:p>
        </p:txBody>
      </p:sp>
      <p:sp>
        <p:nvSpPr>
          <p:cNvPr id="1187" name="Google Shape;1187;g398746e5432_0_37"/>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Political factors like emission regulations and EV grants influence Volvo’s strategy (GOV.UK,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Russia-Ukraine conflict and trade tariffs add complexity to imports and exports.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Inflation at 3.5% in the UK and rising material costs impact production and pricing (Statista, 2025).</a:t>
            </a:r>
            <a:endParaRPr sz="1900">
              <a:latin typeface="Cabin"/>
              <a:ea typeface="Cabin"/>
              <a:cs typeface="Cabin"/>
              <a:sym typeface="Cabin"/>
            </a:endParaRPr>
          </a:p>
        </p:txBody>
      </p:sp>
      <p:pic>
        <p:nvPicPr>
          <p:cNvPr id="1188" name="Google Shape;1188;g398746e5432_0_37"/>
          <p:cNvPicPr preferRelativeResize="0"/>
          <p:nvPr/>
        </p:nvPicPr>
        <p:blipFill>
          <a:blip r:embed="rId3">
            <a:alphaModFix/>
          </a:blip>
          <a:stretch>
            <a:fillRect/>
          </a:stretch>
        </p:blipFill>
        <p:spPr>
          <a:xfrm>
            <a:off x="6120600" y="1717200"/>
            <a:ext cx="2871000" cy="19787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92"/>
        <p:cNvGrpSpPr/>
        <p:nvPr/>
      </p:nvGrpSpPr>
      <p:grpSpPr>
        <a:xfrm>
          <a:off x="0" y="0"/>
          <a:ext cx="0" cy="0"/>
          <a:chOff x="0" y="0"/>
          <a:chExt cx="0" cy="0"/>
        </a:xfrm>
      </p:grpSpPr>
      <p:sp>
        <p:nvSpPr>
          <p:cNvPr id="1193" name="Google Shape;1193;g398746e5432_0_47"/>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PEST Analysis (Contd.)</a:t>
            </a:r>
            <a:endParaRPr sz="2420" b="1" i="0" u="none" strike="noStrike" cap="none">
              <a:solidFill>
                <a:srgbClr val="000000"/>
              </a:solidFill>
              <a:latin typeface="ABeeZee"/>
              <a:ea typeface="ABeeZee"/>
              <a:cs typeface="ABeeZee"/>
              <a:sym typeface="ABeeZee"/>
            </a:endParaRPr>
          </a:p>
        </p:txBody>
      </p:sp>
      <p:sp>
        <p:nvSpPr>
          <p:cNvPr id="1194" name="Google Shape;1194;g398746e5432_0_47"/>
          <p:cNvSpPr txBox="1"/>
          <p:nvPr/>
        </p:nvSpPr>
        <p:spPr>
          <a:xfrm>
            <a:off x="381900" y="1010575"/>
            <a:ext cx="5586300" cy="39867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Rising environmental awareness and green consumerism drive EV demand in the UK (Kawgan-Kagan,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Technological advancements in AI and battery development enhance vehicle range and cost efficiency (Vanlalchhuanawmi </a:t>
            </a:r>
            <a:r>
              <a:rPr lang="en" sz="1900" i="1">
                <a:latin typeface="Cabin"/>
                <a:ea typeface="Cabin"/>
                <a:cs typeface="Cabin"/>
                <a:sym typeface="Cabin"/>
              </a:rPr>
              <a:t>et al</a:t>
            </a:r>
            <a:r>
              <a:rPr lang="en" sz="1900">
                <a:latin typeface="Cabin"/>
                <a:ea typeface="Cabin"/>
                <a:cs typeface="Cabin"/>
                <a:sym typeface="Cabin"/>
              </a:rPr>
              <a:t>.,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Innovation strengthens Volvo’s global competitiveness and aligns with its sustainability vision.</a:t>
            </a:r>
            <a:endParaRPr sz="1900">
              <a:latin typeface="Cabin"/>
              <a:ea typeface="Cabin"/>
              <a:cs typeface="Cabin"/>
              <a:sym typeface="Cabin"/>
            </a:endParaRPr>
          </a:p>
        </p:txBody>
      </p:sp>
      <p:pic>
        <p:nvPicPr>
          <p:cNvPr id="1195" name="Google Shape;1195;g398746e5432_0_47"/>
          <p:cNvPicPr preferRelativeResize="0"/>
          <p:nvPr/>
        </p:nvPicPr>
        <p:blipFill>
          <a:blip r:embed="rId3">
            <a:alphaModFix/>
          </a:blip>
          <a:stretch>
            <a:fillRect/>
          </a:stretch>
        </p:blipFill>
        <p:spPr>
          <a:xfrm>
            <a:off x="6093200" y="1459188"/>
            <a:ext cx="2891225" cy="22251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9"/>
        <p:cNvGrpSpPr/>
        <p:nvPr/>
      </p:nvGrpSpPr>
      <p:grpSpPr>
        <a:xfrm>
          <a:off x="0" y="0"/>
          <a:ext cx="0" cy="0"/>
          <a:chOff x="0" y="0"/>
          <a:chExt cx="0" cy="0"/>
        </a:xfrm>
      </p:grpSpPr>
      <p:sp>
        <p:nvSpPr>
          <p:cNvPr id="1200" name="Google Shape;1200;g398746e5432_0_53"/>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Impact of Globalisation</a:t>
            </a:r>
            <a:endParaRPr sz="2420" b="1" i="0" u="none" strike="noStrike" cap="none">
              <a:solidFill>
                <a:srgbClr val="000000"/>
              </a:solidFill>
              <a:latin typeface="ABeeZee"/>
              <a:ea typeface="ABeeZee"/>
              <a:cs typeface="ABeeZee"/>
              <a:sym typeface="ABeeZee"/>
            </a:endParaRPr>
          </a:p>
        </p:txBody>
      </p:sp>
      <p:sp>
        <p:nvSpPr>
          <p:cNvPr id="1201" name="Google Shape;1201;g398746e5432_0_53"/>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Globalisation affects Volvo through dependence on international suppliers for key components (Xiong, Wu and Yeung,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Semiconductor shortages expose vulnerabilities, raising costs and delaying production.</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responds by diversifying suppliers and increasing local sourcing (Volvogroup.com, 2025).</a:t>
            </a:r>
            <a:endParaRPr sz="1900">
              <a:latin typeface="Cabin"/>
              <a:ea typeface="Cabin"/>
              <a:cs typeface="Cabin"/>
              <a:sym typeface="Cabin"/>
            </a:endParaRPr>
          </a:p>
        </p:txBody>
      </p:sp>
      <p:pic>
        <p:nvPicPr>
          <p:cNvPr id="1202" name="Google Shape;1202;g398746e5432_0_53"/>
          <p:cNvPicPr preferRelativeResize="0"/>
          <p:nvPr/>
        </p:nvPicPr>
        <p:blipFill>
          <a:blip r:embed="rId3">
            <a:alphaModFix/>
          </a:blip>
          <a:stretch>
            <a:fillRect/>
          </a:stretch>
        </p:blipFill>
        <p:spPr>
          <a:xfrm>
            <a:off x="6120600" y="1199100"/>
            <a:ext cx="2745300" cy="27453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6"/>
        <p:cNvGrpSpPr/>
        <p:nvPr/>
      </p:nvGrpSpPr>
      <p:grpSpPr>
        <a:xfrm>
          <a:off x="0" y="0"/>
          <a:ext cx="0" cy="0"/>
          <a:chOff x="0" y="0"/>
          <a:chExt cx="0" cy="0"/>
        </a:xfrm>
      </p:grpSpPr>
      <p:sp>
        <p:nvSpPr>
          <p:cNvPr id="1207" name="Google Shape;1207;g398746e5432_0_63"/>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Impact of Globalisation (Contd.)</a:t>
            </a:r>
            <a:endParaRPr sz="2420" b="1" i="0" u="none" strike="noStrike" cap="none">
              <a:solidFill>
                <a:srgbClr val="000000"/>
              </a:solidFill>
              <a:latin typeface="ABeeZee"/>
              <a:ea typeface="ABeeZee"/>
              <a:cs typeface="ABeeZee"/>
              <a:sym typeface="ABeeZee"/>
            </a:endParaRPr>
          </a:p>
        </p:txBody>
      </p:sp>
      <p:sp>
        <p:nvSpPr>
          <p:cNvPr id="1208" name="Google Shape;1208;g398746e5432_0_63"/>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Globalisation drives Volvo’s expansion into Europe, Asia, and emerging markets.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Growth in China and the EU supports demand for premium and electric vehicles (Balcioglu, Sezen and İşler,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Expansion enhances brand reach but brings challenges like regulatory variation and currency fluctuation.</a:t>
            </a:r>
            <a:endParaRPr sz="1900">
              <a:latin typeface="Cabin"/>
              <a:ea typeface="Cabin"/>
              <a:cs typeface="Cabin"/>
              <a:sym typeface="Cabin"/>
            </a:endParaRPr>
          </a:p>
        </p:txBody>
      </p:sp>
      <p:pic>
        <p:nvPicPr>
          <p:cNvPr id="1209" name="Google Shape;1209;g398746e5432_0_63"/>
          <p:cNvPicPr preferRelativeResize="0"/>
          <p:nvPr/>
        </p:nvPicPr>
        <p:blipFill>
          <a:blip r:embed="rId3">
            <a:alphaModFix/>
          </a:blip>
          <a:stretch>
            <a:fillRect/>
          </a:stretch>
        </p:blipFill>
        <p:spPr>
          <a:xfrm>
            <a:off x="6230100" y="1439200"/>
            <a:ext cx="2654825" cy="26905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13"/>
        <p:cNvGrpSpPr/>
        <p:nvPr/>
      </p:nvGrpSpPr>
      <p:grpSpPr>
        <a:xfrm>
          <a:off x="0" y="0"/>
          <a:ext cx="0" cy="0"/>
          <a:chOff x="0" y="0"/>
          <a:chExt cx="0" cy="0"/>
        </a:xfrm>
      </p:grpSpPr>
      <p:sp>
        <p:nvSpPr>
          <p:cNvPr id="1214" name="Google Shape;1214;g398746e5432_0_69"/>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Impact of Globalisation (Contd.)</a:t>
            </a:r>
            <a:endParaRPr sz="2420" b="1" i="0" u="none" strike="noStrike" cap="none">
              <a:solidFill>
                <a:srgbClr val="000000"/>
              </a:solidFill>
              <a:latin typeface="ABeeZee"/>
              <a:ea typeface="ABeeZee"/>
              <a:cs typeface="ABeeZee"/>
              <a:sym typeface="ABeeZee"/>
            </a:endParaRPr>
          </a:p>
        </p:txBody>
      </p:sp>
      <p:sp>
        <p:nvSpPr>
          <p:cNvPr id="1215" name="Google Shape;1215;g398746e5432_0_69"/>
          <p:cNvSpPr txBox="1"/>
          <p:nvPr/>
        </p:nvSpPr>
        <p:spPr>
          <a:xfrm>
            <a:off x="381900" y="1010575"/>
            <a:ext cx="5586300" cy="31092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Cross-border partnerships and production hubs strengthen Volvo’s competitiveness.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Collaboration with Geely enhances access to Asian markets and shared technology (Subrahmanyam,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Globalisation supports economies of scale, innovation, and resilience across regions.</a:t>
            </a:r>
            <a:endParaRPr sz="1900">
              <a:latin typeface="Cabin"/>
              <a:ea typeface="Cabin"/>
              <a:cs typeface="Cabin"/>
              <a:sym typeface="Cabin"/>
            </a:endParaRPr>
          </a:p>
        </p:txBody>
      </p:sp>
      <p:pic>
        <p:nvPicPr>
          <p:cNvPr id="1216" name="Google Shape;1216;g398746e5432_0_69"/>
          <p:cNvPicPr preferRelativeResize="0"/>
          <p:nvPr/>
        </p:nvPicPr>
        <p:blipFill>
          <a:blip r:embed="rId3">
            <a:alphaModFix/>
          </a:blip>
          <a:stretch>
            <a:fillRect/>
          </a:stretch>
        </p:blipFill>
        <p:spPr>
          <a:xfrm>
            <a:off x="6147975" y="1582388"/>
            <a:ext cx="2871000" cy="19787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20"/>
        <p:cNvGrpSpPr/>
        <p:nvPr/>
      </p:nvGrpSpPr>
      <p:grpSpPr>
        <a:xfrm>
          <a:off x="0" y="0"/>
          <a:ext cx="0" cy="0"/>
          <a:chOff x="0" y="0"/>
          <a:chExt cx="0" cy="0"/>
        </a:xfrm>
      </p:grpSpPr>
      <p:sp>
        <p:nvSpPr>
          <p:cNvPr id="1221" name="Google Shape;1221;g398746e5432_0_78"/>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Influence of Innovation</a:t>
            </a:r>
            <a:endParaRPr sz="2420" b="1" i="0" u="none" strike="noStrike" cap="none">
              <a:solidFill>
                <a:srgbClr val="000000"/>
              </a:solidFill>
              <a:latin typeface="ABeeZee"/>
              <a:ea typeface="ABeeZee"/>
              <a:cs typeface="ABeeZee"/>
              <a:sym typeface="ABeeZee"/>
            </a:endParaRPr>
          </a:p>
        </p:txBody>
      </p:sp>
      <p:sp>
        <p:nvSpPr>
          <p:cNvPr id="1222" name="Google Shape;1222;g398746e5432_0_78"/>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AI and automation improve Volvo’s production precision, reducing costs and errors (Archana and Stephen,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AI supports predictive maintenance and enhances factory operations.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Autonomous technologies align with Volvo’s goal to eliminate road fatalities (Balcioglu, Sezen and İşler, 2024).</a:t>
            </a:r>
            <a:endParaRPr sz="1900">
              <a:latin typeface="Cabin"/>
              <a:ea typeface="Cabin"/>
              <a:cs typeface="Cabin"/>
              <a:sym typeface="Cabin"/>
            </a:endParaRPr>
          </a:p>
        </p:txBody>
      </p:sp>
      <p:pic>
        <p:nvPicPr>
          <p:cNvPr id="1223" name="Google Shape;1223;g398746e5432_0_78"/>
          <p:cNvPicPr preferRelativeResize="0"/>
          <p:nvPr/>
        </p:nvPicPr>
        <p:blipFill>
          <a:blip r:embed="rId3">
            <a:alphaModFix/>
          </a:blip>
          <a:stretch>
            <a:fillRect/>
          </a:stretch>
        </p:blipFill>
        <p:spPr>
          <a:xfrm>
            <a:off x="6175350" y="1555000"/>
            <a:ext cx="2857500" cy="20335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227"/>
        <p:cNvGrpSpPr/>
        <p:nvPr/>
      </p:nvGrpSpPr>
      <p:grpSpPr>
        <a:xfrm>
          <a:off x="0" y="0"/>
          <a:ext cx="0" cy="0"/>
          <a:chOff x="0" y="0"/>
          <a:chExt cx="0" cy="0"/>
        </a:xfrm>
      </p:grpSpPr>
      <p:sp>
        <p:nvSpPr>
          <p:cNvPr id="1228" name="Google Shape;1228;g398746e5432_0_85"/>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Influence of Innovation (Contd.)</a:t>
            </a:r>
            <a:endParaRPr sz="2420" b="1" i="0" u="none" strike="noStrike" cap="none">
              <a:solidFill>
                <a:srgbClr val="000000"/>
              </a:solidFill>
              <a:latin typeface="ABeeZee"/>
              <a:ea typeface="ABeeZee"/>
              <a:cs typeface="ABeeZee"/>
              <a:sym typeface="ABeeZee"/>
            </a:endParaRPr>
          </a:p>
        </p:txBody>
      </p:sp>
      <p:sp>
        <p:nvSpPr>
          <p:cNvPr id="1229" name="Google Shape;1229;g398746e5432_0_85"/>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invests heavily in EV development to achieve a full-electric lineup by 2030.</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Advances in battery efficiency and recycling reduce emissions and environmental impact (Xiong, Wu and Yeung,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Sustainable technologies, such as renewable energy and eco-materials, boost Volvo’s green image.</a:t>
            </a:r>
            <a:endParaRPr sz="1900">
              <a:latin typeface="Cabin"/>
              <a:ea typeface="Cabin"/>
              <a:cs typeface="Cabin"/>
              <a:sym typeface="Cabin"/>
            </a:endParaRPr>
          </a:p>
        </p:txBody>
      </p:sp>
      <p:pic>
        <p:nvPicPr>
          <p:cNvPr id="1230" name="Google Shape;1230;g398746e5432_0_85"/>
          <p:cNvPicPr preferRelativeResize="0"/>
          <p:nvPr/>
        </p:nvPicPr>
        <p:blipFill>
          <a:blip r:embed="rId3">
            <a:alphaModFix/>
          </a:blip>
          <a:stretch>
            <a:fillRect/>
          </a:stretch>
        </p:blipFill>
        <p:spPr>
          <a:xfrm>
            <a:off x="6114025" y="1647825"/>
            <a:ext cx="2856750" cy="21398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234"/>
        <p:cNvGrpSpPr/>
        <p:nvPr/>
      </p:nvGrpSpPr>
      <p:grpSpPr>
        <a:xfrm>
          <a:off x="0" y="0"/>
          <a:ext cx="0" cy="0"/>
          <a:chOff x="0" y="0"/>
          <a:chExt cx="0" cy="0"/>
        </a:xfrm>
      </p:grpSpPr>
      <p:sp>
        <p:nvSpPr>
          <p:cNvPr id="1235" name="Google Shape;1235;g398746e5432_0_91"/>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Influence of Innovation (Contd.)</a:t>
            </a:r>
            <a:endParaRPr sz="2420" b="1" i="0" u="none" strike="noStrike" cap="none">
              <a:solidFill>
                <a:srgbClr val="000000"/>
              </a:solidFill>
              <a:latin typeface="ABeeZee"/>
              <a:ea typeface="ABeeZee"/>
              <a:cs typeface="ABeeZee"/>
              <a:sym typeface="ABeeZee"/>
            </a:endParaRPr>
          </a:p>
        </p:txBody>
      </p:sp>
      <p:sp>
        <p:nvSpPr>
          <p:cNvPr id="1236" name="Google Shape;1236;g398746e5432_0_91"/>
          <p:cNvSpPr txBox="1"/>
          <p:nvPr/>
        </p:nvSpPr>
        <p:spPr>
          <a:xfrm>
            <a:off x="381900" y="1010575"/>
            <a:ext cx="5586300" cy="31092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enhances user experience through Google-based infotainment and OTA updates.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Connectivity links vehicles with smartphones, other cars, and cloud platforms (Babu, Anniyappa and Raut,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These innovations position Volvo as a leader in intelligent and digital mobility.</a:t>
            </a:r>
            <a:endParaRPr sz="1900">
              <a:latin typeface="Cabin"/>
              <a:ea typeface="Cabin"/>
              <a:cs typeface="Cabin"/>
              <a:sym typeface="Cabin"/>
            </a:endParaRPr>
          </a:p>
        </p:txBody>
      </p:sp>
      <p:pic>
        <p:nvPicPr>
          <p:cNvPr id="1237" name="Google Shape;1237;g398746e5432_0_91"/>
          <p:cNvPicPr preferRelativeResize="0"/>
          <p:nvPr/>
        </p:nvPicPr>
        <p:blipFill>
          <a:blip r:embed="rId3">
            <a:alphaModFix/>
          </a:blip>
          <a:stretch>
            <a:fillRect/>
          </a:stretch>
        </p:blipFill>
        <p:spPr>
          <a:xfrm>
            <a:off x="6135350" y="1788604"/>
            <a:ext cx="2871000" cy="20285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41"/>
        <p:cNvGrpSpPr/>
        <p:nvPr/>
      </p:nvGrpSpPr>
      <p:grpSpPr>
        <a:xfrm>
          <a:off x="0" y="0"/>
          <a:ext cx="0" cy="0"/>
          <a:chOff x="0" y="0"/>
          <a:chExt cx="0" cy="0"/>
        </a:xfrm>
      </p:grpSpPr>
      <p:sp>
        <p:nvSpPr>
          <p:cNvPr id="1242" name="Google Shape;1242;g398746e5432_0_97"/>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Recommendations</a:t>
            </a:r>
            <a:endParaRPr sz="2420" b="1" i="0" u="none" strike="noStrike" cap="none">
              <a:solidFill>
                <a:srgbClr val="000000"/>
              </a:solidFill>
              <a:latin typeface="ABeeZee"/>
              <a:ea typeface="ABeeZee"/>
              <a:cs typeface="ABeeZee"/>
              <a:sym typeface="ABeeZee"/>
            </a:endParaRPr>
          </a:p>
        </p:txBody>
      </p:sp>
      <p:sp>
        <p:nvSpPr>
          <p:cNvPr id="1243" name="Google Shape;1243;g398746e5432_0_97"/>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should strengthen partnerships with tech and battery firms to boost innovation (Selvan and Daniel,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Localising supply chains will reduce risks and enhance operational resilience.</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Expanding sustainability initiatives will improve environmental performance and brand credibility.</a:t>
            </a:r>
            <a:endParaRPr sz="1900">
              <a:latin typeface="Cabin"/>
              <a:ea typeface="Cabin"/>
              <a:cs typeface="Cabin"/>
              <a:sym typeface="Cabin"/>
            </a:endParaRPr>
          </a:p>
        </p:txBody>
      </p:sp>
      <p:pic>
        <p:nvPicPr>
          <p:cNvPr id="1244" name="Google Shape;1244;g398746e5432_0_97"/>
          <p:cNvPicPr preferRelativeResize="0"/>
          <p:nvPr/>
        </p:nvPicPr>
        <p:blipFill>
          <a:blip r:embed="rId3">
            <a:alphaModFix/>
          </a:blip>
          <a:stretch>
            <a:fillRect/>
          </a:stretch>
        </p:blipFill>
        <p:spPr>
          <a:xfrm>
            <a:off x="6120600" y="1513938"/>
            <a:ext cx="2828925" cy="21156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248"/>
        <p:cNvGrpSpPr/>
        <p:nvPr/>
      </p:nvGrpSpPr>
      <p:grpSpPr>
        <a:xfrm>
          <a:off x="0" y="0"/>
          <a:ext cx="0" cy="0"/>
          <a:chOff x="0" y="0"/>
          <a:chExt cx="0" cy="0"/>
        </a:xfrm>
      </p:grpSpPr>
      <p:sp>
        <p:nvSpPr>
          <p:cNvPr id="1249" name="Google Shape;1249;g398746e5432_0_105"/>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Conclusion</a:t>
            </a:r>
            <a:endParaRPr sz="2420" b="1" i="0" u="none" strike="noStrike" cap="none">
              <a:solidFill>
                <a:srgbClr val="000000"/>
              </a:solidFill>
              <a:latin typeface="ABeeZee"/>
              <a:ea typeface="ABeeZee"/>
              <a:cs typeface="ABeeZee"/>
              <a:sym typeface="ABeeZee"/>
            </a:endParaRPr>
          </a:p>
        </p:txBody>
      </p:sp>
      <p:sp>
        <p:nvSpPr>
          <p:cNvPr id="1250" name="Google Shape;1250;g398746e5432_0_105"/>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presentation analysed Volvo’s macro and micro environment using SWOT and PEST frameworks.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 assessed globalisation’s effects on supply chains, markets, and partnerships.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Innovation in AI and EVs, alongside strategic recommendations, supports Volvo’s sustainable growth.</a:t>
            </a:r>
            <a:endParaRPr sz="1900">
              <a:latin typeface="Cabin"/>
              <a:ea typeface="Cabin"/>
              <a:cs typeface="Cabin"/>
              <a:sym typeface="Cabin"/>
            </a:endParaRPr>
          </a:p>
        </p:txBody>
      </p:sp>
      <p:pic>
        <p:nvPicPr>
          <p:cNvPr id="1251" name="Google Shape;1251;g398746e5432_0_105"/>
          <p:cNvPicPr preferRelativeResize="0"/>
          <p:nvPr/>
        </p:nvPicPr>
        <p:blipFill>
          <a:blip r:embed="rId3">
            <a:alphaModFix/>
          </a:blip>
          <a:stretch>
            <a:fillRect/>
          </a:stretch>
        </p:blipFill>
        <p:spPr>
          <a:xfrm>
            <a:off x="6147975" y="1849863"/>
            <a:ext cx="2808950" cy="18692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255"/>
        <p:cNvGrpSpPr/>
        <p:nvPr/>
      </p:nvGrpSpPr>
      <p:grpSpPr>
        <a:xfrm>
          <a:off x="0" y="0"/>
          <a:ext cx="0" cy="0"/>
          <a:chOff x="0" y="0"/>
          <a:chExt cx="0" cy="0"/>
        </a:xfrm>
      </p:grpSpPr>
      <p:sp>
        <p:nvSpPr>
          <p:cNvPr id="1256" name="Google Shape;1256;p23"/>
          <p:cNvSpPr txBox="1"/>
          <p:nvPr/>
        </p:nvSpPr>
        <p:spPr>
          <a:xfrm>
            <a:off x="132650" y="776275"/>
            <a:ext cx="8819700" cy="4431952"/>
          </a:xfrm>
          <a:prstGeom prst="rect">
            <a:avLst/>
          </a:prstGeom>
          <a:noFill/>
          <a:ln>
            <a:noFill/>
          </a:ln>
        </p:spPr>
        <p:txBody>
          <a:bodyPr spcFirstLastPara="1" wrap="square" lIns="91425" tIns="91425" rIns="91425" bIns="91425" anchor="t" anchorCtr="0">
            <a:spAutoFit/>
          </a:bodyPr>
          <a:lstStyle/>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Archana, T. and Stephen, R.K., 2024. The Future of Artificial Intelligence in Manufacturing Industries. In </a:t>
            </a:r>
            <a:r>
              <a:rPr lang="en-GB" sz="800" i="1" dirty="0">
                <a:latin typeface="Times New Roman" panose="02020603050405020304" pitchFamily="18" charset="0"/>
                <a:cs typeface="Times New Roman" panose="02020603050405020304" pitchFamily="18" charset="0"/>
              </a:rPr>
              <a:t>Industry Applications of Thrust Manufacturing: Convergence with Real-Time Data and AI</a:t>
            </a:r>
            <a:r>
              <a:rPr lang="en-GB" sz="800" dirty="0">
                <a:latin typeface="Times New Roman" panose="02020603050405020304" pitchFamily="18" charset="0"/>
                <a:cs typeface="Times New Roman" panose="02020603050405020304" pitchFamily="18" charset="0"/>
              </a:rPr>
              <a:t> (pp. 98-117). IGI Global Scientific Publishing.</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Babu, C.S., </a:t>
            </a:r>
            <a:r>
              <a:rPr lang="en-GB" sz="800" dirty="0" err="1">
                <a:latin typeface="Times New Roman" panose="02020603050405020304" pitchFamily="18" charset="0"/>
                <a:cs typeface="Times New Roman" panose="02020603050405020304" pitchFamily="18" charset="0"/>
              </a:rPr>
              <a:t>Anniyappa</a:t>
            </a:r>
            <a:r>
              <a:rPr lang="en-GB" sz="800" dirty="0">
                <a:latin typeface="Times New Roman" panose="02020603050405020304" pitchFamily="18" charset="0"/>
                <a:cs typeface="Times New Roman" panose="02020603050405020304" pitchFamily="18" charset="0"/>
              </a:rPr>
              <a:t>, C.A. and Raut, A., 2025. Toward seamless mobility: Integrating connected and autonomous vehicles in smart cities through digital twins. In </a:t>
            </a:r>
            <a:r>
              <a:rPr lang="en-GB" sz="800" i="1" dirty="0">
                <a:latin typeface="Times New Roman" panose="02020603050405020304" pitchFamily="18" charset="0"/>
                <a:cs typeface="Times New Roman" panose="02020603050405020304" pitchFamily="18" charset="0"/>
              </a:rPr>
              <a:t>Digital Twins for Smart Cities and Villages</a:t>
            </a:r>
            <a:r>
              <a:rPr lang="en-GB" sz="800" dirty="0">
                <a:latin typeface="Times New Roman" panose="02020603050405020304" pitchFamily="18" charset="0"/>
                <a:cs typeface="Times New Roman" panose="02020603050405020304" pitchFamily="18" charset="0"/>
              </a:rPr>
              <a:t> (pp. 169-187). Elsevier.</a:t>
            </a:r>
          </a:p>
          <a:p>
            <a:pPr marL="171450" indent="-171450" algn="just">
              <a:lnSpc>
                <a:spcPct val="150000"/>
              </a:lnSpc>
              <a:buFont typeface="Arial" panose="020B0604020202020204" pitchFamily="34" charset="0"/>
              <a:buChar char="•"/>
            </a:pPr>
            <a:r>
              <a:rPr lang="en-GB" sz="800" dirty="0" err="1">
                <a:latin typeface="Times New Roman" panose="02020603050405020304" pitchFamily="18" charset="0"/>
                <a:cs typeface="Times New Roman" panose="02020603050405020304" pitchFamily="18" charset="0"/>
              </a:rPr>
              <a:t>Balcioglu</a:t>
            </a:r>
            <a:r>
              <a:rPr lang="en-GB" sz="800" dirty="0">
                <a:latin typeface="Times New Roman" panose="02020603050405020304" pitchFamily="18" charset="0"/>
                <a:cs typeface="Times New Roman" panose="02020603050405020304" pitchFamily="18" charset="0"/>
              </a:rPr>
              <a:t>, Y.S., Sezen, B. and </a:t>
            </a:r>
            <a:r>
              <a:rPr lang="en-GB" sz="800" dirty="0" err="1">
                <a:latin typeface="Times New Roman" panose="02020603050405020304" pitchFamily="18" charset="0"/>
                <a:cs typeface="Times New Roman" panose="02020603050405020304" pitchFamily="18" charset="0"/>
              </a:rPr>
              <a:t>İşler</a:t>
            </a:r>
            <a:r>
              <a:rPr lang="en-GB" sz="800" dirty="0">
                <a:latin typeface="Times New Roman" panose="02020603050405020304" pitchFamily="18" charset="0"/>
                <a:cs typeface="Times New Roman" panose="02020603050405020304" pitchFamily="18" charset="0"/>
              </a:rPr>
              <a:t>, A.U., 2024. Evolving preferences in sustainable transportation: a comparative analysis of consumer segments for electric vehicles across Europe. </a:t>
            </a:r>
            <a:r>
              <a:rPr lang="en-GB" sz="800" i="1" dirty="0">
                <a:latin typeface="Times New Roman" panose="02020603050405020304" pitchFamily="18" charset="0"/>
                <a:cs typeface="Times New Roman" panose="02020603050405020304" pitchFamily="18" charset="0"/>
              </a:rPr>
              <a:t>Social Responsibility Journal</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20</a:t>
            </a:r>
            <a:r>
              <a:rPr lang="en-GB" sz="800" dirty="0">
                <a:latin typeface="Times New Roman" panose="02020603050405020304" pitchFamily="18" charset="0"/>
                <a:cs typeface="Times New Roman" panose="02020603050405020304" pitchFamily="18" charset="0"/>
              </a:rPr>
              <a:t>(9), pp.1664-1696.</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GOV.UK., 2025. </a:t>
            </a:r>
            <a:r>
              <a:rPr lang="en-GB" sz="800" i="1" dirty="0">
                <a:latin typeface="Times New Roman" panose="02020603050405020304" pitchFamily="18" charset="0"/>
                <a:cs typeface="Times New Roman" panose="02020603050405020304" pitchFamily="18" charset="0"/>
              </a:rPr>
              <a:t>Electric Car Grant launched</a:t>
            </a:r>
            <a:r>
              <a:rPr lang="en-GB" sz="800" dirty="0">
                <a:latin typeface="Times New Roman" panose="02020603050405020304" pitchFamily="18" charset="0"/>
                <a:cs typeface="Times New Roman" panose="02020603050405020304" pitchFamily="18" charset="0"/>
              </a:rPr>
              <a:t>. [online] GOV.UK. Available at: https://www.gov.uk/government/speeches/electric-car-grant-launched [Accessed 3 Nov. 2025].</a:t>
            </a:r>
          </a:p>
          <a:p>
            <a:pPr marL="171450" indent="-171450" algn="just">
              <a:lnSpc>
                <a:spcPct val="150000"/>
              </a:lnSpc>
              <a:buFont typeface="Arial" panose="020B0604020202020204" pitchFamily="34" charset="0"/>
              <a:buChar char="•"/>
            </a:pPr>
            <a:r>
              <a:rPr lang="en-GB" sz="800" dirty="0" err="1">
                <a:latin typeface="Times New Roman" panose="02020603050405020304" pitchFamily="18" charset="0"/>
                <a:cs typeface="Times New Roman" panose="02020603050405020304" pitchFamily="18" charset="0"/>
              </a:rPr>
              <a:t>Kawgan</a:t>
            </a:r>
            <a:r>
              <a:rPr lang="en-GB" sz="800" dirty="0">
                <a:latin typeface="Times New Roman" panose="02020603050405020304" pitchFamily="18" charset="0"/>
                <a:cs typeface="Times New Roman" panose="02020603050405020304" pitchFamily="18" charset="0"/>
              </a:rPr>
              <a:t>-Kagan, I., 2024. Advancing law's gendered daily mobility framework incorporating contemporary evidence and gendered policy and governance to address persistent mobility inequalities. </a:t>
            </a:r>
            <a:r>
              <a:rPr lang="en-GB" sz="800" i="1" dirty="0">
                <a:latin typeface="Times New Roman" panose="02020603050405020304" pitchFamily="18" charset="0"/>
                <a:cs typeface="Times New Roman" panose="02020603050405020304" pitchFamily="18" charset="0"/>
              </a:rPr>
              <a:t>Journal of Urban Mobility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6</a:t>
            </a:r>
            <a:r>
              <a:rPr lang="en-GB" sz="800" dirty="0">
                <a:latin typeface="Times New Roman" panose="02020603050405020304" pitchFamily="18" charset="0"/>
                <a:cs typeface="Times New Roman" panose="02020603050405020304" pitchFamily="18" charset="0"/>
              </a:rPr>
              <a:t>, p.100098.</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‌Rehman, A.U. and Shakeel Sadiq </a:t>
            </a:r>
            <a:r>
              <a:rPr lang="en-GB" sz="800" dirty="0" err="1">
                <a:latin typeface="Times New Roman" panose="02020603050405020304" pitchFamily="18" charset="0"/>
                <a:cs typeface="Times New Roman" panose="02020603050405020304" pitchFamily="18" charset="0"/>
              </a:rPr>
              <a:t>Jajja</a:t>
            </a:r>
            <a:r>
              <a:rPr lang="en-GB" sz="800" dirty="0">
                <a:latin typeface="Times New Roman" panose="02020603050405020304" pitchFamily="18" charset="0"/>
                <a:cs typeface="Times New Roman" panose="02020603050405020304" pitchFamily="18" charset="0"/>
              </a:rPr>
              <a:t>, M., 2025. Strategic adaptation in the electric vehicle supply chain: navigating transformative trends in the automobile industry. </a:t>
            </a:r>
            <a:r>
              <a:rPr lang="en-GB" sz="800" i="1" dirty="0">
                <a:latin typeface="Times New Roman" panose="02020603050405020304" pitchFamily="18" charset="0"/>
                <a:cs typeface="Times New Roman" panose="02020603050405020304" pitchFamily="18" charset="0"/>
              </a:rPr>
              <a:t>Journal of Enterprise Information Management</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38</a:t>
            </a:r>
            <a:r>
              <a:rPr lang="en-GB" sz="800" dirty="0">
                <a:latin typeface="Times New Roman" panose="02020603050405020304" pitchFamily="18" charset="0"/>
                <a:cs typeface="Times New Roman" panose="02020603050405020304" pitchFamily="18" charset="0"/>
              </a:rPr>
              <a:t>(3), pp.745-767.</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Selvan, S.C.B.S.A. and Daniel, J.P., 2024. Building A Greener Future: Impact of Eco-Friendly Marketing Practices. In </a:t>
            </a:r>
            <a:r>
              <a:rPr lang="en-GB" sz="800" i="1" dirty="0">
                <a:latin typeface="Times New Roman" panose="02020603050405020304" pitchFamily="18" charset="0"/>
                <a:cs typeface="Times New Roman" panose="02020603050405020304" pitchFamily="18" charset="0"/>
              </a:rPr>
              <a:t>International Conference on Commerce and Management in the Digital Age: Trends, Challenges &amp; Innovations</a:t>
            </a:r>
            <a:r>
              <a:rPr lang="en-GB" sz="800" dirty="0">
                <a:latin typeface="Times New Roman" panose="02020603050405020304" pitchFamily="18" charset="0"/>
                <a:cs typeface="Times New Roman" panose="02020603050405020304" pitchFamily="18" charset="0"/>
              </a:rPr>
              <a:t> (Vol. 258). </a:t>
            </a:r>
            <a:r>
              <a:rPr lang="en-GB" sz="800" dirty="0" err="1">
                <a:latin typeface="Times New Roman" panose="02020603050405020304" pitchFamily="18" charset="0"/>
                <a:cs typeface="Times New Roman" panose="02020603050405020304" pitchFamily="18" charset="0"/>
              </a:rPr>
              <a:t>Shanlax</a:t>
            </a:r>
            <a:r>
              <a:rPr lang="en-GB" sz="800" dirty="0">
                <a:latin typeface="Times New Roman" panose="02020603050405020304" pitchFamily="18" charset="0"/>
                <a:cs typeface="Times New Roman" panose="02020603050405020304" pitchFamily="18" charset="0"/>
              </a:rPr>
              <a:t> Publications.</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‌Statista., 2025. </a:t>
            </a:r>
            <a:r>
              <a:rPr lang="en-GB" sz="800" i="1" dirty="0">
                <a:latin typeface="Times New Roman" panose="02020603050405020304" pitchFamily="18" charset="0"/>
                <a:cs typeface="Times New Roman" panose="02020603050405020304" pitchFamily="18" charset="0"/>
              </a:rPr>
              <a:t>UK core inflation rate 2025| Statista</a:t>
            </a:r>
            <a:r>
              <a:rPr lang="en-GB" sz="800" dirty="0">
                <a:latin typeface="Times New Roman" panose="02020603050405020304" pitchFamily="18" charset="0"/>
                <a:cs typeface="Times New Roman" panose="02020603050405020304" pitchFamily="18" charset="0"/>
              </a:rPr>
              <a:t>. [online] Available at: https://www.statista.com/statistics/1317058/uk-core-inflation-rate/?srsltid=AfmBOorzRo8RKq5pV9JK3bJHdkULc8J3uy4l90gXOcPM-Vp4sI8HNoXt [Accessed 3 Nov. 2025].</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Subrahmanyam, S., 2025. Strategic Collaboration and Partnerships in R&amp;D for Innovation. In </a:t>
            </a:r>
            <a:r>
              <a:rPr lang="en-GB" sz="800" i="1" dirty="0">
                <a:latin typeface="Times New Roman" panose="02020603050405020304" pitchFamily="18" charset="0"/>
                <a:cs typeface="Times New Roman" panose="02020603050405020304" pitchFamily="18" charset="0"/>
              </a:rPr>
              <a:t>Research and Development Practices in Innovation</a:t>
            </a:r>
            <a:r>
              <a:rPr lang="en-GB" sz="800" dirty="0">
                <a:latin typeface="Times New Roman" panose="02020603050405020304" pitchFamily="18" charset="0"/>
                <a:cs typeface="Times New Roman" panose="02020603050405020304" pitchFamily="18" charset="0"/>
              </a:rPr>
              <a:t> (pp. 283-314). IGI Global Scientific Publishing.</a:t>
            </a:r>
          </a:p>
          <a:p>
            <a:pPr marL="171450" indent="-171450" algn="just">
              <a:lnSpc>
                <a:spcPct val="150000"/>
              </a:lnSpc>
              <a:buFont typeface="Arial" panose="020B0604020202020204" pitchFamily="34" charset="0"/>
              <a:buChar char="•"/>
            </a:pPr>
            <a:r>
              <a:rPr lang="en-GB" sz="800" dirty="0" err="1">
                <a:latin typeface="Times New Roman" panose="02020603050405020304" pitchFamily="18" charset="0"/>
                <a:cs typeface="Times New Roman" panose="02020603050405020304" pitchFamily="18" charset="0"/>
              </a:rPr>
              <a:t>Vanlalchhuanawmi</a:t>
            </a:r>
            <a:r>
              <a:rPr lang="en-GB" sz="800" dirty="0">
                <a:latin typeface="Times New Roman" panose="02020603050405020304" pitchFamily="18" charset="0"/>
                <a:cs typeface="Times New Roman" panose="02020603050405020304" pitchFamily="18" charset="0"/>
              </a:rPr>
              <a:t>, C., Deb, S., Onen, A. and </a:t>
            </a:r>
            <a:r>
              <a:rPr lang="en-GB" sz="800" dirty="0" err="1">
                <a:latin typeface="Times New Roman" panose="02020603050405020304" pitchFamily="18" charset="0"/>
                <a:cs typeface="Times New Roman" panose="02020603050405020304" pitchFamily="18" charset="0"/>
              </a:rPr>
              <a:t>Ustun</a:t>
            </a:r>
            <a:r>
              <a:rPr lang="en-GB" sz="800" dirty="0">
                <a:latin typeface="Times New Roman" panose="02020603050405020304" pitchFamily="18" charset="0"/>
                <a:cs typeface="Times New Roman" panose="02020603050405020304" pitchFamily="18" charset="0"/>
              </a:rPr>
              <a:t>, T.S., 2024. Energy management strategies in distribution system integrating electric vehicle and battery energy storage system: A review. </a:t>
            </a:r>
            <a:r>
              <a:rPr lang="en-GB" sz="800" i="1" dirty="0">
                <a:latin typeface="Times New Roman" panose="02020603050405020304" pitchFamily="18" charset="0"/>
                <a:cs typeface="Times New Roman" panose="02020603050405020304" pitchFamily="18" charset="0"/>
              </a:rPr>
              <a:t>Energy Storage</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6</a:t>
            </a:r>
            <a:r>
              <a:rPr lang="en-GB" sz="800" dirty="0">
                <a:latin typeface="Times New Roman" panose="02020603050405020304" pitchFamily="18" charset="0"/>
                <a:cs typeface="Times New Roman" panose="02020603050405020304" pitchFamily="18" charset="0"/>
              </a:rPr>
              <a:t>(5), p.e682.</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‌Volvogroup.com., 2025. </a:t>
            </a:r>
            <a:r>
              <a:rPr lang="en-GB" sz="800" i="1" dirty="0">
                <a:latin typeface="Times New Roman" panose="02020603050405020304" pitchFamily="18" charset="0"/>
                <a:cs typeface="Times New Roman" panose="02020603050405020304" pitchFamily="18" charset="0"/>
              </a:rPr>
              <a:t>Volvo Group - EN</a:t>
            </a:r>
            <a:r>
              <a:rPr lang="en-GB" sz="800" dirty="0">
                <a:latin typeface="Times New Roman" panose="02020603050405020304" pitchFamily="18" charset="0"/>
                <a:cs typeface="Times New Roman" panose="02020603050405020304" pitchFamily="18" charset="0"/>
              </a:rPr>
              <a:t>. [online] Available at: https://www.volvogroup.com/en/ [Accessed 3 Nov. 2025].</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‌Volvogroup.com., 2025. </a:t>
            </a:r>
            <a:r>
              <a:rPr lang="en-GB" sz="800" i="1" dirty="0">
                <a:latin typeface="Times New Roman" panose="02020603050405020304" pitchFamily="18" charset="0"/>
                <a:cs typeface="Times New Roman" panose="02020603050405020304" pitchFamily="18" charset="0"/>
              </a:rPr>
              <a:t>Volvo Group – the fourth quarter and full year 2024</a:t>
            </a:r>
            <a:r>
              <a:rPr lang="en-GB" sz="800" dirty="0">
                <a:latin typeface="Times New Roman" panose="02020603050405020304" pitchFamily="18" charset="0"/>
                <a:cs typeface="Times New Roman" panose="02020603050405020304" pitchFamily="18" charset="0"/>
              </a:rPr>
              <a:t>. [online] Available at: https://www.volvogroup.com/en/news-and-media/news/2025/jan/volvo-group--the-fourth-quarter-and-full-year-2024.html [Accessed 3 Nov. 2025].</a:t>
            </a:r>
          </a:p>
          <a:p>
            <a:pPr marL="171450" indent="-171450" algn="just">
              <a:lnSpc>
                <a:spcPct val="150000"/>
              </a:lnSpc>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Xiong, W., Wu, D.D. and Yeung, J.H., 2025. Semiconductor supply chain resilience and disruption: Insights, mitigation, and future directions. </a:t>
            </a:r>
            <a:r>
              <a:rPr lang="en-GB" sz="800" i="1" dirty="0">
                <a:latin typeface="Times New Roman" panose="02020603050405020304" pitchFamily="18" charset="0"/>
                <a:cs typeface="Times New Roman" panose="02020603050405020304" pitchFamily="18" charset="0"/>
              </a:rPr>
              <a:t>International Journal of Production Research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63</a:t>
            </a:r>
            <a:r>
              <a:rPr lang="en-GB" sz="800" dirty="0">
                <a:latin typeface="Times New Roman" panose="02020603050405020304" pitchFamily="18" charset="0"/>
                <a:cs typeface="Times New Roman" panose="02020603050405020304" pitchFamily="18" charset="0"/>
              </a:rPr>
              <a:t>(9), pp.3442-3465.</a:t>
            </a:r>
          </a:p>
        </p:txBody>
      </p:sp>
      <p:sp>
        <p:nvSpPr>
          <p:cNvPr id="1257" name="Google Shape;1257;p23"/>
          <p:cNvSpPr txBox="1"/>
          <p:nvPr/>
        </p:nvSpPr>
        <p:spPr>
          <a:xfrm>
            <a:off x="2208750" y="150475"/>
            <a:ext cx="47265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i="0" u="none" strike="noStrike" cap="none">
                <a:solidFill>
                  <a:srgbClr val="000000"/>
                </a:solidFill>
                <a:latin typeface="ABeeZee"/>
                <a:ea typeface="ABeeZee"/>
                <a:cs typeface="ABeeZee"/>
                <a:sym typeface="ABeeZee"/>
              </a:rPr>
              <a:t>References</a:t>
            </a:r>
            <a:endParaRPr sz="2420" b="1" i="0" u="none" strike="noStrike" cap="none">
              <a:solidFill>
                <a:srgbClr val="000000"/>
              </a:solidFill>
              <a:latin typeface="ABeeZee"/>
              <a:ea typeface="ABeeZee"/>
              <a:cs typeface="ABeeZee"/>
              <a:sym typeface="ABeeZee"/>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255">
          <a:extLst>
            <a:ext uri="{FF2B5EF4-FFF2-40B4-BE49-F238E27FC236}">
              <a16:creationId xmlns:a16="http://schemas.microsoft.com/office/drawing/2014/main" id="{120379FD-0B78-099B-B166-62CEA203B921}"/>
            </a:ext>
          </a:extLst>
        </p:cNvPr>
        <p:cNvGrpSpPr/>
        <p:nvPr/>
      </p:nvGrpSpPr>
      <p:grpSpPr>
        <a:xfrm>
          <a:off x="0" y="0"/>
          <a:ext cx="0" cy="0"/>
          <a:chOff x="0" y="0"/>
          <a:chExt cx="0" cy="0"/>
        </a:xfrm>
      </p:grpSpPr>
      <p:sp>
        <p:nvSpPr>
          <p:cNvPr id="1257" name="Google Shape;1257;p23">
            <a:extLst>
              <a:ext uri="{FF2B5EF4-FFF2-40B4-BE49-F238E27FC236}">
                <a16:creationId xmlns:a16="http://schemas.microsoft.com/office/drawing/2014/main" id="{106111BB-72E6-5216-F6B1-5C7D06711A62}"/>
              </a:ext>
            </a:extLst>
          </p:cNvPr>
          <p:cNvSpPr txBox="1"/>
          <p:nvPr/>
        </p:nvSpPr>
        <p:spPr>
          <a:xfrm>
            <a:off x="2351969" y="2006550"/>
            <a:ext cx="47265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i="0" u="none" strike="noStrike" cap="none" dirty="0">
                <a:solidFill>
                  <a:srgbClr val="000000"/>
                </a:solidFill>
                <a:latin typeface="ABeeZee"/>
                <a:ea typeface="ABeeZee"/>
                <a:cs typeface="ABeeZee"/>
                <a:sym typeface="ABeeZee"/>
              </a:rPr>
              <a:t>Thank You</a:t>
            </a:r>
            <a:endParaRPr sz="2420" b="1" i="0" u="none" strike="noStrike" cap="none" dirty="0">
              <a:solidFill>
                <a:srgbClr val="000000"/>
              </a:solidFill>
              <a:latin typeface="ABeeZee"/>
              <a:ea typeface="ABeeZee"/>
              <a:cs typeface="ABeeZee"/>
              <a:sym typeface="ABeeZee"/>
            </a:endParaRPr>
          </a:p>
        </p:txBody>
      </p:sp>
    </p:spTree>
    <p:extLst>
      <p:ext uri="{BB962C8B-B14F-4D97-AF65-F5344CB8AC3E}">
        <p14:creationId xmlns:p14="http://schemas.microsoft.com/office/powerpoint/2010/main" val="4147114669"/>
      </p:ext>
    </p:extLst>
  </p:cSld>
  <p:clrMapOvr>
    <a:masterClrMapping/>
  </p:clrMapOvr>
</p:sld>
</file>

<file path=ppt/theme/theme1.xml><?xml version="1.0" encoding="utf-8"?>
<a:theme xmlns:a="http://schemas.openxmlformats.org/drawingml/2006/main" name="Human Resource Management by Slidesgo">
  <a:themeElements>
    <a:clrScheme name="Simple Light">
      <a:dk1>
        <a:srgbClr val="000000"/>
      </a:dk1>
      <a:lt1>
        <a:srgbClr val="FFFFFF"/>
      </a:lt1>
      <a:dk2>
        <a:srgbClr val="F5F9FF"/>
      </a:dk2>
      <a:lt2>
        <a:srgbClr val="C4DAFA"/>
      </a:lt2>
      <a:accent1>
        <a:srgbClr val="84B6F4"/>
      </a:accent1>
      <a:accent2>
        <a:srgbClr val="4D82BC"/>
      </a:accent2>
      <a:accent3>
        <a:srgbClr val="005187"/>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3270</Words>
  <Application>Microsoft Office PowerPoint</Application>
  <PresentationFormat>On-screen Show (16:9)</PresentationFormat>
  <Paragraphs>113</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Human Resource Management by Slidesgo</vt:lpstr>
      <vt:lpstr>Module Name: LCBB4014 Introduction to Business   Student Names: Marina Alina Manea: 2412047 Marzena Becuzek: 2413128  Wiktoria Zakowska: 2413139  Sharmin Begun: 2413132 Lecturer Name: Said Usman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LCBB4014 Introduction to Business   Student Names: Marina Alina Manea: 2412047 Marzena Becuzek: 2413128  Wiktoria Zakowska: 2413139  Sharmin Begun: 2413132 Lecturer Name: Said Usman</dc:title>
  <cp:lastModifiedBy>Sharmin Begum</cp:lastModifiedBy>
  <cp:revision>1</cp:revision>
  <dcterms:modified xsi:type="dcterms:W3CDTF">2025-11-28T09:52:26Z</dcterms:modified>
</cp:coreProperties>
</file>