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9" r:id="rId2"/>
    <p:sldId id="261" r:id="rId3"/>
    <p:sldId id="262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896" y="-1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EB18EF6-4F7E-401C-8C8D-26A4C00D7D57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EE3F941-1161-444F-889C-CAEDFBEA6B48}" type="datetimeFigureOut">
              <a:rPr lang="en-GB" smtClean="0"/>
              <a:t>10.09.15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Travelling with Luke – Strangely Familiar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00808"/>
            <a:ext cx="35337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970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Annuciation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263" t="3363" r="6083" b="8241"/>
          <a:stretch/>
        </p:blipFill>
        <p:spPr bwMode="auto">
          <a:xfrm>
            <a:off x="497557" y="1593668"/>
            <a:ext cx="7314031" cy="4815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02032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Nativity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838" t="-20251" r="-8852" b="21841"/>
          <a:stretch/>
        </p:blipFill>
        <p:spPr bwMode="auto">
          <a:xfrm>
            <a:off x="-180528" y="548680"/>
            <a:ext cx="8791302" cy="5669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976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Prodigal 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555776" y="1556792"/>
            <a:ext cx="3820658" cy="49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77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Good Samaritan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697" y="1458000"/>
            <a:ext cx="4259392" cy="54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061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690563"/>
            <a:ext cx="7543800" cy="547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0466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119</TotalTime>
  <Words>16</Words>
  <Application>Microsoft Macintosh PowerPoint</Application>
  <PresentationFormat>On-screen Show (4:3)</PresentationFormat>
  <Paragraphs>5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Adjacency</vt:lpstr>
      <vt:lpstr>Travelling with Luke – Strangely Familiar</vt:lpstr>
      <vt:lpstr>The Annuciation</vt:lpstr>
      <vt:lpstr>The Nativity</vt:lpstr>
      <vt:lpstr>The Prodigal Son</vt:lpstr>
      <vt:lpstr>The Good Samaritan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Story and History –  The Narrative of Luke - Acts</dc:title>
  <dc:creator>Administrator</dc:creator>
  <cp:lastModifiedBy>Kathy Ehrensperger</cp:lastModifiedBy>
  <cp:revision>8</cp:revision>
  <dcterms:created xsi:type="dcterms:W3CDTF">2013-09-26T14:09:42Z</dcterms:created>
  <dcterms:modified xsi:type="dcterms:W3CDTF">2015-09-10T15:02:41Z</dcterms:modified>
</cp:coreProperties>
</file>