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57" r:id="rId4"/>
  </p:sldMasterIdLst>
  <p:notesMasterIdLst>
    <p:notesMasterId r:id="rId8"/>
  </p:notesMasterIdLst>
  <p:handoutMasterIdLst>
    <p:handoutMasterId r:id="rId9"/>
  </p:handoutMasterIdLst>
  <p:sldIdLst>
    <p:sldId id="496" r:id="rId5"/>
    <p:sldId id="503" r:id="rId6"/>
    <p:sldId id="504"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68"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p:scale>
          <a:sx n="100" d="100"/>
          <a:sy n="100" d="100"/>
        </p:scale>
        <p:origin x="-744" y="-936"/>
      </p:cViewPr>
      <p:guideLst>
        <p:guide orient="horz" pos="1968"/>
        <p:guide pos="3840"/>
      </p:guideLst>
    </p:cSldViewPr>
  </p:slideViewPr>
  <p:notesTextViewPr>
    <p:cViewPr>
      <p:scale>
        <a:sx n="1" d="1"/>
        <a:sy n="1" d="1"/>
      </p:scale>
      <p:origin x="0" y="0"/>
    </p:cViewPr>
  </p:notesTextViewPr>
  <p:notesViewPr>
    <p:cSldViewPr snapToGrid="0">
      <p:cViewPr varScale="1">
        <p:scale>
          <a:sx n="60" d="100"/>
          <a:sy n="60" d="100"/>
        </p:scale>
        <p:origin x="2333"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A6C86A-E696-4915-84A9-365D5136836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5EFA275-E5BD-42D5-86C3-D4A66EF382D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44D676F-4DB5-46B8-8F00-05DB67D5471C}" type="datetimeFigureOut">
              <a:rPr lang="en-US" smtClean="0"/>
              <a:t>7/19/26</a:t>
            </a:fld>
            <a:endParaRPr lang="en-US" dirty="0"/>
          </a:p>
        </p:txBody>
      </p:sp>
      <p:sp>
        <p:nvSpPr>
          <p:cNvPr id="4" name="Footer Placeholder 3">
            <a:extLst>
              <a:ext uri="{FF2B5EF4-FFF2-40B4-BE49-F238E27FC236}">
                <a16:creationId xmlns:a16="http://schemas.microsoft.com/office/drawing/2014/main" id="{0D08037F-BC33-4B71-9390-1FCCB44C83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F7A39EB-596B-48AB-BC3E-069215B7692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BEDFD5B-C328-43D8-A4C7-929BECA315CE}" type="slidenum">
              <a:rPr lang="en-US" smtClean="0"/>
              <a:t>‹#›</a:t>
            </a:fld>
            <a:endParaRPr lang="en-US" dirty="0"/>
          </a:p>
        </p:txBody>
      </p:sp>
    </p:spTree>
    <p:extLst>
      <p:ext uri="{BB962C8B-B14F-4D97-AF65-F5344CB8AC3E}">
        <p14:creationId xmlns:p14="http://schemas.microsoft.com/office/powerpoint/2010/main" val="28027013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7BE5AB-3192-4552-A220-BA06EA9D867F}" type="datetimeFigureOut">
              <a:rPr lang="en-US" smtClean="0"/>
              <a:t>7/19/26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8D0E63-0F6A-47B0-8BD1-6E95B004C872}" type="slidenum">
              <a:rPr lang="en-US" smtClean="0"/>
              <a:t>‹#›</a:t>
            </a:fld>
            <a:endParaRPr lang="en-US" dirty="0"/>
          </a:p>
        </p:txBody>
      </p:sp>
    </p:spTree>
    <p:extLst>
      <p:ext uri="{BB962C8B-B14F-4D97-AF65-F5344CB8AC3E}">
        <p14:creationId xmlns:p14="http://schemas.microsoft.com/office/powerpoint/2010/main" val="532328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6048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43311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20202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7/19/26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7351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7/19/26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39013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7/19/26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5540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7/19/26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65256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37687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02271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36828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40563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17D0AB67-E176-475C-977C-73640253B922}"/>
              </a:ext>
            </a:extLst>
          </p:cNvPr>
          <p:cNvSpPr>
            <a:spLocks noGrp="1"/>
          </p:cNvSpPr>
          <p:nvPr>
            <p:ph type="pic" sz="quarter" idx="14"/>
          </p:nvPr>
        </p:nvSpPr>
        <p:spPr>
          <a:xfrm>
            <a:off x="2" y="4361970"/>
            <a:ext cx="4038599" cy="2496030"/>
          </a:xfrm>
          <a:custGeom>
            <a:avLst/>
            <a:gdLst>
              <a:gd name="connsiteX0" fmla="*/ 2464753 w 4038599"/>
              <a:gd name="connsiteY0" fmla="*/ 4 h 2496030"/>
              <a:gd name="connsiteX1" fmla="*/ 2599067 w 4038599"/>
              <a:gd name="connsiteY1" fmla="*/ 4428 h 2496030"/>
              <a:gd name="connsiteX2" fmla="*/ 3052443 w 4038599"/>
              <a:gd name="connsiteY2" fmla="*/ 14222 h 2496030"/>
              <a:gd name="connsiteX3" fmla="*/ 3417420 w 4038599"/>
              <a:gd name="connsiteY3" fmla="*/ 9782 h 2496030"/>
              <a:gd name="connsiteX4" fmla="*/ 3757835 w 4038599"/>
              <a:gd name="connsiteY4" fmla="*/ 19315 h 2496030"/>
              <a:gd name="connsiteX5" fmla="*/ 3892671 w 4038599"/>
              <a:gd name="connsiteY5" fmla="*/ 13177 h 2496030"/>
              <a:gd name="connsiteX6" fmla="*/ 4016790 w 4038599"/>
              <a:gd name="connsiteY6" fmla="*/ 8134 h 2496030"/>
              <a:gd name="connsiteX7" fmla="*/ 4034037 w 4038599"/>
              <a:gd name="connsiteY7" fmla="*/ 8999 h 2496030"/>
              <a:gd name="connsiteX8" fmla="*/ 4035370 w 4038599"/>
              <a:gd name="connsiteY8" fmla="*/ 62503 h 2496030"/>
              <a:gd name="connsiteX9" fmla="*/ 4020562 w 4038599"/>
              <a:gd name="connsiteY9" fmla="*/ 231143 h 2496030"/>
              <a:gd name="connsiteX10" fmla="*/ 4019168 w 4038599"/>
              <a:gd name="connsiteY10" fmla="*/ 393470 h 2496030"/>
              <a:gd name="connsiteX11" fmla="*/ 4014100 w 4038599"/>
              <a:gd name="connsiteY11" fmla="*/ 651618 h 2496030"/>
              <a:gd name="connsiteX12" fmla="*/ 4019295 w 4038599"/>
              <a:gd name="connsiteY12" fmla="*/ 902406 h 2496030"/>
              <a:gd name="connsiteX13" fmla="*/ 4033231 w 4038599"/>
              <a:gd name="connsiteY13" fmla="*/ 1078946 h 2496030"/>
              <a:gd name="connsiteX14" fmla="*/ 4011566 w 4038599"/>
              <a:gd name="connsiteY14" fmla="*/ 1189872 h 2496030"/>
              <a:gd name="connsiteX15" fmla="*/ 4011566 w 4038599"/>
              <a:gd name="connsiteY15" fmla="*/ 1387989 h 2496030"/>
              <a:gd name="connsiteX16" fmla="*/ 4038599 w 4038599"/>
              <a:gd name="connsiteY16" fmla="*/ 1495613 h 2496030"/>
              <a:gd name="connsiteX17" fmla="*/ 4038599 w 4038599"/>
              <a:gd name="connsiteY17" fmla="*/ 1746509 h 2496030"/>
              <a:gd name="connsiteX18" fmla="*/ 4038283 w 4038599"/>
              <a:gd name="connsiteY18" fmla="*/ 1749734 h 2496030"/>
              <a:gd name="connsiteX19" fmla="*/ 4026896 w 4038599"/>
              <a:gd name="connsiteY19" fmla="*/ 1837274 h 2496030"/>
              <a:gd name="connsiteX20" fmla="*/ 4029684 w 4038599"/>
              <a:gd name="connsiteY20" fmla="*/ 2121948 h 2496030"/>
              <a:gd name="connsiteX21" fmla="*/ 4032978 w 4038599"/>
              <a:gd name="connsiteY21" fmla="*/ 2359155 h 2496030"/>
              <a:gd name="connsiteX22" fmla="*/ 4023519 w 4038599"/>
              <a:gd name="connsiteY22" fmla="*/ 2496030 h 2496030"/>
              <a:gd name="connsiteX23" fmla="*/ 0 w 4038599"/>
              <a:gd name="connsiteY23" fmla="*/ 2496030 h 2496030"/>
              <a:gd name="connsiteX24" fmla="*/ 0 w 4038599"/>
              <a:gd name="connsiteY24" fmla="*/ 12459 h 2496030"/>
              <a:gd name="connsiteX25" fmla="*/ 17104 w 4038599"/>
              <a:gd name="connsiteY25" fmla="*/ 15006 h 2496030"/>
              <a:gd name="connsiteX26" fmla="*/ 216416 w 4038599"/>
              <a:gd name="connsiteY26" fmla="*/ 7824 h 2496030"/>
              <a:gd name="connsiteX27" fmla="*/ 651370 w 4038599"/>
              <a:gd name="connsiteY27" fmla="*/ 17748 h 2496030"/>
              <a:gd name="connsiteX28" fmla="*/ 958396 w 4038599"/>
              <a:gd name="connsiteY28" fmla="*/ 14092 h 2496030"/>
              <a:gd name="connsiteX29" fmla="*/ 1519486 w 4038599"/>
              <a:gd name="connsiteY29" fmla="*/ 21666 h 2496030"/>
              <a:gd name="connsiteX30" fmla="*/ 2062411 w 4038599"/>
              <a:gd name="connsiteY30" fmla="*/ 17487 h 2496030"/>
              <a:gd name="connsiteX31" fmla="*/ 2464753 w 4038599"/>
              <a:gd name="connsiteY31" fmla="*/ 4 h 249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038599"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lnTo>
                  <a:pt x="4038599" y="1495613"/>
                </a:lnTo>
                <a:lnTo>
                  <a:pt x="4038599" y="1746509"/>
                </a:lnTo>
                <a:lnTo>
                  <a:pt x="4038283" y="1749734"/>
                </a:lnTo>
                <a:cubicBezTo>
                  <a:pt x="4035575" y="1779147"/>
                  <a:pt x="4032408" y="180846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txBody>
          <a:bodyPr wrap="square" anchor="ctr">
            <a:noAutofit/>
          </a:bodyPr>
          <a:lstStyle>
            <a:lvl1pPr algn="ctr">
              <a:buNone/>
              <a:defRPr sz="2400"/>
            </a:lvl1pPr>
          </a:lstStyle>
          <a:p>
            <a:endParaRPr lang="en-US" dirty="0"/>
          </a:p>
        </p:txBody>
      </p:sp>
      <p:sp>
        <p:nvSpPr>
          <p:cNvPr id="16" name="Picture Placeholder 15">
            <a:extLst>
              <a:ext uri="{FF2B5EF4-FFF2-40B4-BE49-F238E27FC236}">
                <a16:creationId xmlns:a16="http://schemas.microsoft.com/office/drawing/2014/main" id="{2ABE113B-49CB-42B2-AC93-B3DF04407878}"/>
              </a:ext>
            </a:extLst>
          </p:cNvPr>
          <p:cNvSpPr>
            <a:spLocks noGrp="1"/>
          </p:cNvSpPr>
          <p:nvPr>
            <p:ph type="pic" sz="quarter" idx="13"/>
          </p:nvPr>
        </p:nvSpPr>
        <p:spPr>
          <a:xfrm>
            <a:off x="0" y="0"/>
            <a:ext cx="4041336" cy="4193763"/>
          </a:xfrm>
          <a:custGeom>
            <a:avLst/>
            <a:gdLst>
              <a:gd name="connsiteX0" fmla="*/ 0 w 4041336"/>
              <a:gd name="connsiteY0" fmla="*/ 0 h 4193763"/>
              <a:gd name="connsiteX1" fmla="*/ 4019848 w 4041336"/>
              <a:gd name="connsiteY1" fmla="*/ 0 h 4193763"/>
              <a:gd name="connsiteX2" fmla="*/ 4021195 w 4041336"/>
              <a:gd name="connsiteY2" fmla="*/ 11419 h 4193763"/>
              <a:gd name="connsiteX3" fmla="*/ 4037665 w 4041336"/>
              <a:gd name="connsiteY3" fmla="*/ 264364 h 4193763"/>
              <a:gd name="connsiteX4" fmla="*/ 4034118 w 4041336"/>
              <a:gd name="connsiteY4" fmla="*/ 574168 h 4193763"/>
              <a:gd name="connsiteX5" fmla="*/ 4026263 w 4041336"/>
              <a:gd name="connsiteY5" fmla="*/ 838028 h 4193763"/>
              <a:gd name="connsiteX6" fmla="*/ 4026263 w 4041336"/>
              <a:gd name="connsiteY6" fmla="*/ 847166 h 4193763"/>
              <a:gd name="connsiteX7" fmla="*/ 4026263 w 4041336"/>
              <a:gd name="connsiteY7" fmla="*/ 1138186 h 4193763"/>
              <a:gd name="connsiteX8" fmla="*/ 4024109 w 4041336"/>
              <a:gd name="connsiteY8" fmla="*/ 1259137 h 4193763"/>
              <a:gd name="connsiteX9" fmla="*/ 4016887 w 4041336"/>
              <a:gd name="connsiteY9" fmla="*/ 1412960 h 4193763"/>
              <a:gd name="connsiteX10" fmla="*/ 4026263 w 4041336"/>
              <a:gd name="connsiteY10" fmla="*/ 1539116 h 4193763"/>
              <a:gd name="connsiteX11" fmla="*/ 4024869 w 4041336"/>
              <a:gd name="connsiteY11" fmla="*/ 1823155 h 4193763"/>
              <a:gd name="connsiteX12" fmla="*/ 4017014 w 4041336"/>
              <a:gd name="connsiteY12" fmla="*/ 2154154 h 4193763"/>
              <a:gd name="connsiteX13" fmla="*/ 4017014 w 4041336"/>
              <a:gd name="connsiteY13" fmla="*/ 2421948 h 4193763"/>
              <a:gd name="connsiteX14" fmla="*/ 4029684 w 4041336"/>
              <a:gd name="connsiteY14" fmla="*/ 2667279 h 4193763"/>
              <a:gd name="connsiteX15" fmla="*/ 4019421 w 4041336"/>
              <a:gd name="connsiteY15" fmla="*/ 2956268 h 4193763"/>
              <a:gd name="connsiteX16" fmla="*/ 4022082 w 4041336"/>
              <a:gd name="connsiteY16" fmla="*/ 3094480 h 4193763"/>
              <a:gd name="connsiteX17" fmla="*/ 4027656 w 4041336"/>
              <a:gd name="connsiteY17" fmla="*/ 3260614 h 4193763"/>
              <a:gd name="connsiteX18" fmla="*/ 4009412 w 4041336"/>
              <a:gd name="connsiteY18" fmla="*/ 3538181 h 4193763"/>
              <a:gd name="connsiteX19" fmla="*/ 4031711 w 4041336"/>
              <a:gd name="connsiteY19" fmla="*/ 3694923 h 4193763"/>
              <a:gd name="connsiteX20" fmla="*/ 4038425 w 4041336"/>
              <a:gd name="connsiteY20" fmla="*/ 3836308 h 4193763"/>
              <a:gd name="connsiteX21" fmla="*/ 4029810 w 4041336"/>
              <a:gd name="connsiteY21" fmla="*/ 3956245 h 4193763"/>
              <a:gd name="connsiteX22" fmla="*/ 4013847 w 4041336"/>
              <a:gd name="connsiteY22" fmla="*/ 4114764 h 4193763"/>
              <a:gd name="connsiteX23" fmla="*/ 4010970 w 4041336"/>
              <a:gd name="connsiteY23" fmla="*/ 4161894 h 4193763"/>
              <a:gd name="connsiteX24" fmla="*/ 4002764 w 4041336"/>
              <a:gd name="connsiteY24" fmla="*/ 4161042 h 4193763"/>
              <a:gd name="connsiteX25" fmla="*/ 3868108 w 4041336"/>
              <a:gd name="connsiteY25" fmla="*/ 4163980 h 4193763"/>
              <a:gd name="connsiteX26" fmla="*/ 3174741 w 4041336"/>
              <a:gd name="connsiteY26" fmla="*/ 4175341 h 4193763"/>
              <a:gd name="connsiteX27" fmla="*/ 2247906 w 4041336"/>
              <a:gd name="connsiteY27" fmla="*/ 4167376 h 4193763"/>
              <a:gd name="connsiteX28" fmla="*/ 2057934 w 4041336"/>
              <a:gd name="connsiteY28" fmla="*/ 4175733 h 4193763"/>
              <a:gd name="connsiteX29" fmla="*/ 1797729 w 4041336"/>
              <a:gd name="connsiteY29" fmla="*/ 4165547 h 4193763"/>
              <a:gd name="connsiteX30" fmla="*/ 1485458 w 4041336"/>
              <a:gd name="connsiteY30" fmla="*/ 4175995 h 4193763"/>
              <a:gd name="connsiteX31" fmla="*/ 949185 w 4041336"/>
              <a:gd name="connsiteY31" fmla="*/ 4186181 h 4193763"/>
              <a:gd name="connsiteX32" fmla="*/ 357136 w 4041336"/>
              <a:gd name="connsiteY32" fmla="*/ 4175995 h 4193763"/>
              <a:gd name="connsiteX33" fmla="*/ 0 w 4041336"/>
              <a:gd name="connsiteY33" fmla="*/ 4175060 h 4193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txBody>
          <a:bodyPr wrap="square" anchor="ctr">
            <a:noAutofit/>
          </a:bodyPr>
          <a:lstStyle>
            <a:lvl1pPr algn="ctr">
              <a:buNone/>
              <a:defRPr sz="2400"/>
            </a:lvl1pP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4654296" y="329184"/>
            <a:ext cx="6894576" cy="1783080"/>
          </a:xfrm>
        </p:spPr>
        <p:txBody>
          <a:bodyPr anchor="b"/>
          <a:lstStyle>
            <a:lvl1pPr>
              <a:defRPr sz="7200"/>
            </a:lvl1pPr>
          </a:lstStyle>
          <a:p>
            <a:r>
              <a:rPr lang="en-US" dirty="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4654296" y="2706624"/>
            <a:ext cx="6894576" cy="3483864"/>
          </a:xfrm>
        </p:spPr>
        <p:txBody>
          <a:bodyPr>
            <a:normAutofit/>
          </a:bodyPr>
          <a:lstStyle>
            <a:lvl1pPr marL="0" indent="0">
              <a:buNone/>
              <a:defRPr sz="2400"/>
            </a:lvl1pPr>
            <a:lvl2pPr marL="228600">
              <a:defRPr sz="2000"/>
            </a:lvl2pPr>
            <a:lvl3pPr marL="457200">
              <a:defRPr sz="1800"/>
            </a:lvl3pPr>
            <a:lvl4pPr marL="685800">
              <a:defRPr sz="1600"/>
            </a:lvl4pPr>
            <a:lvl5pPr marL="914400">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a:xfrm>
            <a:off x="8641080" y="6356350"/>
            <a:ext cx="2743200" cy="365125"/>
          </a:xfrm>
        </p:spPr>
        <p:txBody>
          <a:bodyPr/>
          <a:lstStyle>
            <a:lvl1pPr>
              <a:defRPr>
                <a:solidFill>
                  <a:schemeClr val="tx1"/>
                </a:solidFill>
              </a:defRPr>
            </a:lvl1pPr>
          </a:lstStyle>
          <a:p>
            <a:fld id="{2C18C1E5-FB55-42F5-BD6D-9CC153FCDBE6}" type="slidenum">
              <a:rPr lang="en-US" smtClean="0"/>
              <a:pPr/>
              <a:t>‹#›</a:t>
            </a:fld>
            <a:endParaRPr lang="en-US" dirty="0"/>
          </a:p>
        </p:txBody>
      </p:sp>
      <p:sp>
        <p:nvSpPr>
          <p:cNvPr id="7" name="Rectangle 6" descr="Tag=AccentColor&#10;Flavor=Light&#10;Target=FillAndLine">
            <a:extLst>
              <a:ext uri="{FF2B5EF4-FFF2-40B4-BE49-F238E27FC236}">
                <a16:creationId xmlns:a16="http://schemas.microsoft.com/office/drawing/2014/main" id="{9B1377BC-1A5F-4113-953E-30CA51FC6F91}"/>
              </a:ext>
            </a:extLst>
          </p:cNvPr>
          <p:cNvSpPr/>
          <p:nvPr userDrawn="1"/>
        </p:nvSpPr>
        <p:spPr>
          <a:xfrm>
            <a:off x="4654296"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605565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CB56F624-1B75-47D6-8B9E-1F3E7840AE13}"/>
              </a:ext>
            </a:extLst>
          </p:cNvPr>
          <p:cNvSpPr>
            <a:spLocks noChangeAspect="1"/>
          </p:cNvSpPr>
          <p:nvPr userDrawn="1"/>
        </p:nvSpPr>
        <p:spPr>
          <a:xfrm>
            <a:off x="807242" y="612648"/>
            <a:ext cx="10577516" cy="5566372"/>
          </a:xfrm>
          <a:custGeom>
            <a:avLst/>
            <a:gdLst>
              <a:gd name="connsiteX0" fmla="*/ 2871593 w 10577516"/>
              <a:gd name="connsiteY0" fmla="*/ 5218333 h 5566372"/>
              <a:gd name="connsiteX1" fmla="*/ 3890441 w 10577516"/>
              <a:gd name="connsiteY1" fmla="*/ 5441298 h 5566372"/>
              <a:gd name="connsiteX2" fmla="*/ 4931282 w 10577516"/>
              <a:gd name="connsiteY2" fmla="*/ 5506891 h 5566372"/>
              <a:gd name="connsiteX3" fmla="*/ 2871593 w 10577516"/>
              <a:gd name="connsiteY3" fmla="*/ 5218333 h 5566372"/>
              <a:gd name="connsiteX4" fmla="*/ 4720395 w 10577516"/>
              <a:gd name="connsiteY4" fmla="*/ 128662 h 5566372"/>
              <a:gd name="connsiteX5" fmla="*/ 3554723 w 10577516"/>
              <a:gd name="connsiteY5" fmla="*/ 250059 h 5566372"/>
              <a:gd name="connsiteX6" fmla="*/ 2497230 w 10577516"/>
              <a:gd name="connsiteY6" fmla="*/ 530354 h 5566372"/>
              <a:gd name="connsiteX7" fmla="*/ 2960194 w 10577516"/>
              <a:gd name="connsiteY7" fmla="*/ 403237 h 5566372"/>
              <a:gd name="connsiteX8" fmla="*/ 3980314 w 10577516"/>
              <a:gd name="connsiteY8" fmla="*/ 212560 h 5566372"/>
              <a:gd name="connsiteX9" fmla="*/ 4677428 w 10577516"/>
              <a:gd name="connsiteY9" fmla="*/ 139593 h 5566372"/>
              <a:gd name="connsiteX10" fmla="*/ 4760675 w 10577516"/>
              <a:gd name="connsiteY10" fmla="*/ 134906 h 5566372"/>
              <a:gd name="connsiteX11" fmla="*/ 4792997 w 10577516"/>
              <a:gd name="connsiteY11" fmla="*/ 130123 h 5566372"/>
              <a:gd name="connsiteX12" fmla="*/ 4798006 w 10577516"/>
              <a:gd name="connsiteY12" fmla="*/ 130828 h 5566372"/>
              <a:gd name="connsiteX13" fmla="*/ 4798006 w 10577516"/>
              <a:gd name="connsiteY13" fmla="*/ 129381 h 5566372"/>
              <a:gd name="connsiteX14" fmla="*/ 4792997 w 10577516"/>
              <a:gd name="connsiteY14" fmla="*/ 130123 h 5566372"/>
              <a:gd name="connsiteX15" fmla="*/ 4788863 w 10577516"/>
              <a:gd name="connsiteY15" fmla="*/ 129541 h 5566372"/>
              <a:gd name="connsiteX16" fmla="*/ 4720395 w 10577516"/>
              <a:gd name="connsiteY16" fmla="*/ 128662 h 5566372"/>
              <a:gd name="connsiteX17" fmla="*/ 6438297 w 10577516"/>
              <a:gd name="connsiteY17" fmla="*/ 19 h 5566372"/>
              <a:gd name="connsiteX18" fmla="*/ 7523724 w 10577516"/>
              <a:gd name="connsiteY18" fmla="*/ 104129 h 5566372"/>
              <a:gd name="connsiteX19" fmla="*/ 8525668 w 10577516"/>
              <a:gd name="connsiteY19" fmla="*/ 421922 h 5566372"/>
              <a:gd name="connsiteX20" fmla="*/ 9518204 w 10577516"/>
              <a:gd name="connsiteY20" fmla="*/ 1055605 h 5566372"/>
              <a:gd name="connsiteX21" fmla="*/ 10008242 w 10577516"/>
              <a:gd name="connsiteY21" fmla="*/ 1589500 h 5566372"/>
              <a:gd name="connsiteX22" fmla="*/ 10325274 w 10577516"/>
              <a:gd name="connsiteY22" fmla="*/ 2051574 h 5566372"/>
              <a:gd name="connsiteX23" fmla="*/ 10565908 w 10577516"/>
              <a:gd name="connsiteY23" fmla="*/ 2649028 h 5566372"/>
              <a:gd name="connsiteX24" fmla="*/ 10542137 w 10577516"/>
              <a:gd name="connsiteY24" fmla="*/ 2966823 h 5566372"/>
              <a:gd name="connsiteX25" fmla="*/ 10513789 w 10577516"/>
              <a:gd name="connsiteY25" fmla="*/ 3066355 h 5566372"/>
              <a:gd name="connsiteX26" fmla="*/ 10417308 w 10577516"/>
              <a:gd name="connsiteY26" fmla="*/ 3369150 h 5566372"/>
              <a:gd name="connsiteX27" fmla="*/ 9794430 w 10577516"/>
              <a:gd name="connsiteY27" fmla="*/ 4220840 h 5566372"/>
              <a:gd name="connsiteX28" fmla="*/ 8719522 w 10577516"/>
              <a:gd name="connsiteY28" fmla="*/ 4888463 h 5566372"/>
              <a:gd name="connsiteX29" fmla="*/ 7693808 w 10577516"/>
              <a:gd name="connsiteY29" fmla="*/ 5234223 h 5566372"/>
              <a:gd name="connsiteX30" fmla="*/ 7092669 w 10577516"/>
              <a:gd name="connsiteY30" fmla="*/ 5363248 h 5566372"/>
              <a:gd name="connsiteX31" fmla="*/ 6240978 w 10577516"/>
              <a:gd name="connsiteY31" fmla="*/ 5507272 h 5566372"/>
              <a:gd name="connsiteX32" fmla="*/ 5462508 w 10577516"/>
              <a:gd name="connsiteY32" fmla="*/ 5559010 h 5566372"/>
              <a:gd name="connsiteX33" fmla="*/ 4386329 w 10577516"/>
              <a:gd name="connsiteY33" fmla="*/ 5548839 h 5566372"/>
              <a:gd name="connsiteX34" fmla="*/ 3501461 w 10577516"/>
              <a:gd name="connsiteY34" fmla="*/ 5432782 h 5566372"/>
              <a:gd name="connsiteX35" fmla="*/ 2624348 w 10577516"/>
              <a:gd name="connsiteY35" fmla="*/ 5200409 h 5566372"/>
              <a:gd name="connsiteX36" fmla="*/ 2221385 w 10577516"/>
              <a:gd name="connsiteY36" fmla="*/ 5053589 h 5566372"/>
              <a:gd name="connsiteX37" fmla="*/ 1173934 w 10577516"/>
              <a:gd name="connsiteY37" fmla="*/ 4636388 h 5566372"/>
              <a:gd name="connsiteX38" fmla="*/ 438176 w 10577516"/>
              <a:gd name="connsiteY38" fmla="*/ 4080883 h 5566372"/>
              <a:gd name="connsiteX39" fmla="*/ 18687 w 10577516"/>
              <a:gd name="connsiteY39" fmla="*/ 2942161 h 5566372"/>
              <a:gd name="connsiteX40" fmla="*/ 0 w 10577516"/>
              <a:gd name="connsiteY40" fmla="*/ 2832713 h 5566372"/>
              <a:gd name="connsiteX41" fmla="*/ 0 w 10577516"/>
              <a:gd name="connsiteY41" fmla="*/ 2747290 h 5566372"/>
              <a:gd name="connsiteX42" fmla="*/ 14746 w 10577516"/>
              <a:gd name="connsiteY42" fmla="*/ 2661993 h 5566372"/>
              <a:gd name="connsiteX43" fmla="*/ 292753 w 10577516"/>
              <a:gd name="connsiteY43" fmla="*/ 1968947 h 5566372"/>
              <a:gd name="connsiteX44" fmla="*/ 923893 w 10577516"/>
              <a:gd name="connsiteY44" fmla="*/ 1299417 h 5566372"/>
              <a:gd name="connsiteX45" fmla="*/ 2035538 w 10577516"/>
              <a:gd name="connsiteY45" fmla="*/ 648828 h 5566372"/>
              <a:gd name="connsiteX46" fmla="*/ 3545571 w 10577516"/>
              <a:gd name="connsiteY46" fmla="*/ 196289 h 5566372"/>
              <a:gd name="connsiteX47" fmla="*/ 5211705 w 10577516"/>
              <a:gd name="connsiteY47" fmla="*/ 78323 h 5566372"/>
              <a:gd name="connsiteX48" fmla="*/ 5467720 w 10577516"/>
              <a:gd name="connsiteY48" fmla="*/ 77052 h 5566372"/>
              <a:gd name="connsiteX49" fmla="*/ 6073564 w 10577516"/>
              <a:gd name="connsiteY49" fmla="*/ 11840 h 5566372"/>
              <a:gd name="connsiteX50" fmla="*/ 6438297 w 10577516"/>
              <a:gd name="connsiteY50" fmla="*/ 19 h 5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77516" h="5566372">
                <a:moveTo>
                  <a:pt x="2871593" y="5218333"/>
                </a:moveTo>
                <a:cubicBezTo>
                  <a:pt x="2990956" y="5269180"/>
                  <a:pt x="3517223" y="5383586"/>
                  <a:pt x="3890441" y="5441298"/>
                </a:cubicBezTo>
                <a:cubicBezTo>
                  <a:pt x="4162855" y="5483248"/>
                  <a:pt x="4828063" y="5526341"/>
                  <a:pt x="4931282" y="5506891"/>
                </a:cubicBezTo>
                <a:cubicBezTo>
                  <a:pt x="4236330" y="5449560"/>
                  <a:pt x="3552816" y="5364900"/>
                  <a:pt x="2871593" y="5218333"/>
                </a:cubicBezTo>
                <a:close/>
                <a:moveTo>
                  <a:pt x="4720395" y="128662"/>
                </a:moveTo>
                <a:cubicBezTo>
                  <a:pt x="4329266" y="138551"/>
                  <a:pt x="3939509" y="179153"/>
                  <a:pt x="3554723" y="250059"/>
                </a:cubicBezTo>
                <a:cubicBezTo>
                  <a:pt x="3195336" y="315207"/>
                  <a:pt x="2841707" y="408943"/>
                  <a:pt x="2497230" y="530354"/>
                </a:cubicBezTo>
                <a:cubicBezTo>
                  <a:pt x="2650917" y="485354"/>
                  <a:pt x="2804728" y="441372"/>
                  <a:pt x="2960194" y="403237"/>
                </a:cubicBezTo>
                <a:cubicBezTo>
                  <a:pt x="3296586" y="321538"/>
                  <a:pt x="3637121" y="257890"/>
                  <a:pt x="3980314" y="212560"/>
                </a:cubicBezTo>
                <a:cubicBezTo>
                  <a:pt x="4212050" y="181797"/>
                  <a:pt x="4444422" y="158280"/>
                  <a:pt x="4677428" y="139593"/>
                </a:cubicBezTo>
                <a:cubicBezTo>
                  <a:pt x="4704949" y="137369"/>
                  <a:pt x="4732915" y="137369"/>
                  <a:pt x="4760675" y="134906"/>
                </a:cubicBezTo>
                <a:lnTo>
                  <a:pt x="4792997" y="130123"/>
                </a:lnTo>
                <a:lnTo>
                  <a:pt x="4798006" y="130828"/>
                </a:lnTo>
                <a:lnTo>
                  <a:pt x="4798006" y="129381"/>
                </a:lnTo>
                <a:lnTo>
                  <a:pt x="4792997" y="130123"/>
                </a:lnTo>
                <a:lnTo>
                  <a:pt x="4788863" y="129541"/>
                </a:lnTo>
                <a:cubicBezTo>
                  <a:pt x="4766106" y="127801"/>
                  <a:pt x="4743237" y="127505"/>
                  <a:pt x="4720395" y="128662"/>
                </a:cubicBezTo>
                <a:close/>
                <a:moveTo>
                  <a:pt x="6438297" y="19"/>
                </a:moveTo>
                <a:cubicBezTo>
                  <a:pt x="6802322" y="-887"/>
                  <a:pt x="7164203" y="31671"/>
                  <a:pt x="7523724" y="104129"/>
                </a:cubicBezTo>
                <a:cubicBezTo>
                  <a:pt x="7868594" y="172060"/>
                  <a:pt x="8204694" y="278661"/>
                  <a:pt x="8525668" y="421922"/>
                </a:cubicBezTo>
                <a:cubicBezTo>
                  <a:pt x="8886414" y="582180"/>
                  <a:pt x="9221001" y="795802"/>
                  <a:pt x="9518204" y="1055605"/>
                </a:cubicBezTo>
                <a:cubicBezTo>
                  <a:pt x="9701176" y="1214502"/>
                  <a:pt x="9865578" y="1393612"/>
                  <a:pt x="10008242" y="1589500"/>
                </a:cubicBezTo>
                <a:cubicBezTo>
                  <a:pt x="10117308" y="1741190"/>
                  <a:pt x="10222982" y="1895218"/>
                  <a:pt x="10325274" y="2051574"/>
                </a:cubicBezTo>
                <a:cubicBezTo>
                  <a:pt x="10446215" y="2231789"/>
                  <a:pt x="10528180" y="2435291"/>
                  <a:pt x="10565908" y="2649028"/>
                </a:cubicBezTo>
                <a:cubicBezTo>
                  <a:pt x="10584595" y="2757459"/>
                  <a:pt x="10583451" y="2862839"/>
                  <a:pt x="10542137" y="2966823"/>
                </a:cubicBezTo>
                <a:cubicBezTo>
                  <a:pt x="10530023" y="2999186"/>
                  <a:pt x="10520540" y="3032466"/>
                  <a:pt x="10513789" y="3066355"/>
                </a:cubicBezTo>
                <a:cubicBezTo>
                  <a:pt x="10490298" y="3169843"/>
                  <a:pt x="10458023" y="3271142"/>
                  <a:pt x="10417308" y="3369150"/>
                </a:cubicBezTo>
                <a:cubicBezTo>
                  <a:pt x="10279257" y="3703851"/>
                  <a:pt x="10062140" y="3980714"/>
                  <a:pt x="9794430" y="4220840"/>
                </a:cubicBezTo>
                <a:cubicBezTo>
                  <a:pt x="9475364" y="4506346"/>
                  <a:pt x="9109391" y="4716599"/>
                  <a:pt x="8719522" y="4888463"/>
                </a:cubicBezTo>
                <a:cubicBezTo>
                  <a:pt x="8388126" y="5034394"/>
                  <a:pt x="8044526" y="5145368"/>
                  <a:pt x="7693808" y="5234223"/>
                </a:cubicBezTo>
                <a:cubicBezTo>
                  <a:pt x="7495123" y="5285070"/>
                  <a:pt x="7294022" y="5324223"/>
                  <a:pt x="7092669" y="5363248"/>
                </a:cubicBezTo>
                <a:cubicBezTo>
                  <a:pt x="6809577" y="5418035"/>
                  <a:pt x="6527120" y="5474730"/>
                  <a:pt x="6240978" y="5507272"/>
                </a:cubicBezTo>
                <a:cubicBezTo>
                  <a:pt x="5982166" y="5536509"/>
                  <a:pt x="5722845" y="5554814"/>
                  <a:pt x="5462508" y="5559010"/>
                </a:cubicBezTo>
                <a:cubicBezTo>
                  <a:pt x="5103782" y="5564730"/>
                  <a:pt x="4744928" y="5576298"/>
                  <a:pt x="4386329" y="5548839"/>
                </a:cubicBezTo>
                <a:cubicBezTo>
                  <a:pt x="4089394" y="5527103"/>
                  <a:pt x="3793960" y="5488344"/>
                  <a:pt x="3501461" y="5432782"/>
                </a:cubicBezTo>
                <a:cubicBezTo>
                  <a:pt x="3204247" y="5374930"/>
                  <a:pt x="2911229" y="5297299"/>
                  <a:pt x="2624348" y="5200409"/>
                </a:cubicBezTo>
                <a:cubicBezTo>
                  <a:pt x="2488841" y="5154775"/>
                  <a:pt x="2358417" y="5094775"/>
                  <a:pt x="2221385" y="5053589"/>
                </a:cubicBezTo>
                <a:cubicBezTo>
                  <a:pt x="1859988" y="4945157"/>
                  <a:pt x="1506856" y="4815878"/>
                  <a:pt x="1173934" y="4636388"/>
                </a:cubicBezTo>
                <a:cubicBezTo>
                  <a:pt x="900250" y="4488931"/>
                  <a:pt x="647539" y="4313508"/>
                  <a:pt x="438176" y="4080883"/>
                </a:cubicBezTo>
                <a:cubicBezTo>
                  <a:pt x="146695" y="3757114"/>
                  <a:pt x="3178" y="3378811"/>
                  <a:pt x="18687" y="2942161"/>
                </a:cubicBezTo>
                <a:cubicBezTo>
                  <a:pt x="19582" y="2904814"/>
                  <a:pt x="13236" y="2867645"/>
                  <a:pt x="0" y="2832713"/>
                </a:cubicBezTo>
                <a:lnTo>
                  <a:pt x="0" y="2747290"/>
                </a:lnTo>
                <a:cubicBezTo>
                  <a:pt x="13474" y="2720341"/>
                  <a:pt x="10296" y="2690468"/>
                  <a:pt x="14746" y="2661993"/>
                </a:cubicBezTo>
                <a:cubicBezTo>
                  <a:pt x="54533" y="2409665"/>
                  <a:pt x="152923" y="2181106"/>
                  <a:pt x="292753" y="1968947"/>
                </a:cubicBezTo>
                <a:cubicBezTo>
                  <a:pt x="464108" y="1708991"/>
                  <a:pt x="680970" y="1491747"/>
                  <a:pt x="923893" y="1299417"/>
                </a:cubicBezTo>
                <a:cubicBezTo>
                  <a:pt x="1263678" y="1030182"/>
                  <a:pt x="1638930" y="820945"/>
                  <a:pt x="2035538" y="648828"/>
                </a:cubicBezTo>
                <a:cubicBezTo>
                  <a:pt x="2521001" y="438575"/>
                  <a:pt x="3025660" y="291755"/>
                  <a:pt x="3545571" y="196289"/>
                </a:cubicBezTo>
                <a:cubicBezTo>
                  <a:pt x="4094899" y="95674"/>
                  <a:pt x="4653670" y="56116"/>
                  <a:pt x="5211705" y="78323"/>
                </a:cubicBezTo>
                <a:cubicBezTo>
                  <a:pt x="5297128" y="81756"/>
                  <a:pt x="5383313" y="88620"/>
                  <a:pt x="5467720" y="77052"/>
                </a:cubicBezTo>
                <a:cubicBezTo>
                  <a:pt x="5669076" y="49467"/>
                  <a:pt x="5870557" y="24299"/>
                  <a:pt x="6073564" y="11840"/>
                </a:cubicBezTo>
                <a:cubicBezTo>
                  <a:pt x="6195374" y="4340"/>
                  <a:pt x="6316955" y="320"/>
                  <a:pt x="6438297" y="19"/>
                </a:cubicBez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2066544" y="1911096"/>
            <a:ext cx="8055864" cy="2075688"/>
          </a:xfrm>
        </p:spPr>
        <p:txBody>
          <a:bodyPr anchor="b"/>
          <a:lstStyle>
            <a:lvl1pPr algn="ctr">
              <a:defRPr sz="8000">
                <a:solidFill>
                  <a:schemeClr val="bg1"/>
                </a:solidFill>
              </a:defRPr>
            </a:lvl1pPr>
          </a:lstStyle>
          <a:p>
            <a:r>
              <a:rPr lang="en-US" dirty="0"/>
              <a:t>Title</a:t>
            </a:r>
          </a:p>
        </p:txBody>
      </p:sp>
      <p:sp>
        <p:nvSpPr>
          <p:cNvPr id="11" name="Rectangle 6">
            <a:extLst>
              <a:ext uri="{FF2B5EF4-FFF2-40B4-BE49-F238E27FC236}">
                <a16:creationId xmlns:a16="http://schemas.microsoft.com/office/drawing/2014/main" id="{EC686F5F-8990-4C72-9CE5-9517854EA994}"/>
              </a:ext>
            </a:extLst>
          </p:cNvPr>
          <p:cNvSpPr/>
          <p:nvPr userDrawn="1"/>
        </p:nvSpPr>
        <p:spPr>
          <a:xfrm>
            <a:off x="3974206" y="417349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12">
            <a:extLst>
              <a:ext uri="{FF2B5EF4-FFF2-40B4-BE49-F238E27FC236}">
                <a16:creationId xmlns:a16="http://schemas.microsoft.com/office/drawing/2014/main" id="{1BBF36E3-BC05-42D6-BE88-CFA8276D6AAD}"/>
              </a:ext>
            </a:extLst>
          </p:cNvPr>
          <p:cNvSpPr>
            <a:spLocks noGrp="1"/>
          </p:cNvSpPr>
          <p:nvPr>
            <p:ph type="body" sz="quarter" idx="13" hasCustomPrompt="1"/>
          </p:nvPr>
        </p:nvSpPr>
        <p:spPr>
          <a:xfrm>
            <a:off x="3227832" y="4352544"/>
            <a:ext cx="5733288" cy="932688"/>
          </a:xfrm>
        </p:spPr>
        <p:txBody>
          <a:bodyPr/>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a:t>
            </a:r>
          </a:p>
        </p:txBody>
      </p:sp>
    </p:spTree>
    <p:extLst>
      <p:ext uri="{BB962C8B-B14F-4D97-AF65-F5344CB8AC3E}">
        <p14:creationId xmlns:p14="http://schemas.microsoft.com/office/powerpoint/2010/main" val="3294612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76F9E1DA-21B7-46CB-A98B-FA0C2179E1DE}"/>
              </a:ext>
            </a:extLst>
          </p:cNvPr>
          <p:cNvSpPr/>
          <p:nvPr userDrawn="1"/>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1527048" y="932688"/>
            <a:ext cx="9144000" cy="2523744"/>
          </a:xfrm>
        </p:spPr>
        <p:txBody>
          <a:bodyPr anchor="b"/>
          <a:lstStyle>
            <a:lvl1pPr algn="ct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lvl1pPr>
              <a:defRPr>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lvl1pPr>
              <a:defRPr>
                <a:solidFill>
                  <a:schemeClr val="tx1"/>
                </a:solidFill>
              </a:defRPr>
            </a:lvl1pPr>
          </a:lstStyle>
          <a:p>
            <a:fld id="{2C18C1E5-FB55-42F5-BD6D-9CC153FCDBE6}" type="slidenum">
              <a:rPr lang="en-US" smtClean="0"/>
              <a:pPr/>
              <a:t>‹#›</a:t>
            </a:fld>
            <a:endParaRPr lang="en-US" dirty="0"/>
          </a:p>
        </p:txBody>
      </p:sp>
      <p:sp>
        <p:nvSpPr>
          <p:cNvPr id="12" name="Rectangle 11">
            <a:extLst>
              <a:ext uri="{FF2B5EF4-FFF2-40B4-BE49-F238E27FC236}">
                <a16:creationId xmlns:a16="http://schemas.microsoft.com/office/drawing/2014/main" id="{9474AF53-8E5D-4CC4-B341-32DDBD4237D3}"/>
              </a:ext>
            </a:extLst>
          </p:cNvPr>
          <p:cNvSpPr/>
          <p:nvPr userDrawn="1"/>
        </p:nvSpPr>
        <p:spPr>
          <a:xfrm>
            <a:off x="3974206" y="3542284"/>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12">
            <a:extLst>
              <a:ext uri="{FF2B5EF4-FFF2-40B4-BE49-F238E27FC236}">
                <a16:creationId xmlns:a16="http://schemas.microsoft.com/office/drawing/2014/main" id="{D9470D2B-C603-4551-B51F-8216C72B2DD5}"/>
              </a:ext>
            </a:extLst>
          </p:cNvPr>
          <p:cNvSpPr>
            <a:spLocks noGrp="1"/>
          </p:cNvSpPr>
          <p:nvPr>
            <p:ph type="body" sz="quarter" idx="13" hasCustomPrompt="1"/>
          </p:nvPr>
        </p:nvSpPr>
        <p:spPr>
          <a:xfrm>
            <a:off x="1527048" y="3694176"/>
            <a:ext cx="9144000" cy="1627632"/>
          </a:xfrm>
        </p:spPr>
        <p:txBody>
          <a:bodyPr/>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a:t>
            </a:r>
          </a:p>
        </p:txBody>
      </p:sp>
    </p:spTree>
    <p:extLst>
      <p:ext uri="{BB962C8B-B14F-4D97-AF65-F5344CB8AC3E}">
        <p14:creationId xmlns:p14="http://schemas.microsoft.com/office/powerpoint/2010/main" val="41837324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BCD35F50-8168-4166-90C4-6A55BA443EBF}"/>
              </a:ext>
            </a:extLst>
          </p:cNvPr>
          <p:cNvSpPr>
            <a:spLocks noGrp="1"/>
          </p:cNvSpPr>
          <p:nvPr>
            <p:ph type="pic" sz="quarter" idx="16"/>
          </p:nvPr>
        </p:nvSpPr>
        <p:spPr>
          <a:xfrm>
            <a:off x="7732109" y="3063095"/>
            <a:ext cx="1463039" cy="1479810"/>
          </a:xfrm>
          <a:custGeom>
            <a:avLst/>
            <a:gdLst>
              <a:gd name="connsiteX0" fmla="*/ 866622 w 1463039"/>
              <a:gd name="connsiteY0" fmla="*/ 571 h 1479810"/>
              <a:gd name="connsiteX1" fmla="*/ 964706 w 1463039"/>
              <a:gd name="connsiteY1" fmla="*/ 8669 h 1479810"/>
              <a:gd name="connsiteX2" fmla="*/ 1111825 w 1463039"/>
              <a:gd name="connsiteY2" fmla="*/ 8366 h 1479810"/>
              <a:gd name="connsiteX3" fmla="*/ 1290055 w 1463039"/>
              <a:gd name="connsiteY3" fmla="*/ 8730 h 1479810"/>
              <a:gd name="connsiteX4" fmla="*/ 1417397 w 1463039"/>
              <a:gd name="connsiteY4" fmla="*/ 6608 h 1479810"/>
              <a:gd name="connsiteX5" fmla="*/ 1454473 w 1463039"/>
              <a:gd name="connsiteY5" fmla="*/ 5290 h 1479810"/>
              <a:gd name="connsiteX6" fmla="*/ 1449518 w 1463039"/>
              <a:gd name="connsiteY6" fmla="*/ 94305 h 1479810"/>
              <a:gd name="connsiteX7" fmla="*/ 1454054 w 1463039"/>
              <a:gd name="connsiteY7" fmla="*/ 198723 h 1479810"/>
              <a:gd name="connsiteX8" fmla="*/ 1456615 w 1463039"/>
              <a:gd name="connsiteY8" fmla="*/ 391199 h 1479810"/>
              <a:gd name="connsiteX9" fmla="*/ 1452607 w 1463039"/>
              <a:gd name="connsiteY9" fmla="*/ 565102 h 1479810"/>
              <a:gd name="connsiteX10" fmla="*/ 1461012 w 1463039"/>
              <a:gd name="connsiteY10" fmla="*/ 624834 h 1479810"/>
              <a:gd name="connsiteX11" fmla="*/ 1451383 w 1463039"/>
              <a:gd name="connsiteY11" fmla="*/ 907022 h 1479810"/>
              <a:gd name="connsiteX12" fmla="*/ 1452663 w 1463039"/>
              <a:gd name="connsiteY12" fmla="*/ 1009694 h 1479810"/>
              <a:gd name="connsiteX13" fmla="*/ 1456002 w 1463039"/>
              <a:gd name="connsiteY13" fmla="*/ 1096988 h 1479810"/>
              <a:gd name="connsiteX14" fmla="*/ 1453720 w 1463039"/>
              <a:gd name="connsiteY14" fmla="*/ 1174562 h 1479810"/>
              <a:gd name="connsiteX15" fmla="*/ 1461722 w 1463039"/>
              <a:gd name="connsiteY15" fmla="*/ 1280018 h 1479810"/>
              <a:gd name="connsiteX16" fmla="*/ 1463039 w 1463039"/>
              <a:gd name="connsiteY16" fmla="*/ 1330769 h 1479810"/>
              <a:gd name="connsiteX17" fmla="*/ 1463039 w 1463039"/>
              <a:gd name="connsiteY17" fmla="*/ 1433804 h 1479810"/>
              <a:gd name="connsiteX18" fmla="*/ 1458897 w 1463039"/>
              <a:gd name="connsiteY18" fmla="*/ 1471900 h 1479810"/>
              <a:gd name="connsiteX19" fmla="*/ 1458306 w 1463039"/>
              <a:gd name="connsiteY19" fmla="*/ 1476109 h 1479810"/>
              <a:gd name="connsiteX20" fmla="*/ 1456251 w 1463039"/>
              <a:gd name="connsiteY20" fmla="*/ 1476006 h 1479810"/>
              <a:gd name="connsiteX21" fmla="*/ 1358699 w 1463039"/>
              <a:gd name="connsiteY21" fmla="*/ 1478795 h 1479810"/>
              <a:gd name="connsiteX22" fmla="*/ 1337088 w 1463039"/>
              <a:gd name="connsiteY22" fmla="*/ 1479810 h 1479810"/>
              <a:gd name="connsiteX23" fmla="*/ 1199842 w 1463039"/>
              <a:gd name="connsiteY23" fmla="*/ 1479810 h 1479810"/>
              <a:gd name="connsiteX24" fmla="*/ 1178285 w 1463039"/>
              <a:gd name="connsiteY24" fmla="*/ 1478795 h 1479810"/>
              <a:gd name="connsiteX25" fmla="*/ 859950 w 1463039"/>
              <a:gd name="connsiteY25" fmla="*/ 1471898 h 1479810"/>
              <a:gd name="connsiteX26" fmla="*/ 711774 w 1463039"/>
              <a:gd name="connsiteY26" fmla="*/ 1479810 h 1479810"/>
              <a:gd name="connsiteX27" fmla="*/ 637511 w 1463039"/>
              <a:gd name="connsiteY27" fmla="*/ 1479810 h 1479810"/>
              <a:gd name="connsiteX28" fmla="*/ 500700 w 1463039"/>
              <a:gd name="connsiteY28" fmla="*/ 1474455 h 1479810"/>
              <a:gd name="connsiteX29" fmla="*/ 234328 w 1463039"/>
              <a:gd name="connsiteY29" fmla="*/ 1468257 h 1479810"/>
              <a:gd name="connsiteX30" fmla="*/ 183686 w 1463039"/>
              <a:gd name="connsiteY30" fmla="*/ 1476228 h 1479810"/>
              <a:gd name="connsiteX31" fmla="*/ 157756 w 1463039"/>
              <a:gd name="connsiteY31" fmla="*/ 1479810 h 1479810"/>
              <a:gd name="connsiteX32" fmla="*/ 13214 w 1463039"/>
              <a:gd name="connsiteY32" fmla="*/ 1479810 h 1479810"/>
              <a:gd name="connsiteX33" fmla="*/ 15315 w 1463039"/>
              <a:gd name="connsiteY33" fmla="*/ 1462749 h 1479810"/>
              <a:gd name="connsiteX34" fmla="*/ 11891 w 1463039"/>
              <a:gd name="connsiteY34" fmla="*/ 1410409 h 1479810"/>
              <a:gd name="connsiteX35" fmla="*/ 6411 w 1463039"/>
              <a:gd name="connsiteY35" fmla="*/ 1244508 h 1479810"/>
              <a:gd name="connsiteX36" fmla="*/ 6849 w 1463039"/>
              <a:gd name="connsiteY36" fmla="*/ 1119455 h 1479810"/>
              <a:gd name="connsiteX37" fmla="*/ 6849 w 1463039"/>
              <a:gd name="connsiteY37" fmla="*/ 1060773 h 1479810"/>
              <a:gd name="connsiteX38" fmla="*/ 9698 w 1463039"/>
              <a:gd name="connsiteY38" fmla="*/ 982321 h 1479810"/>
              <a:gd name="connsiteX39" fmla="*/ 4219 w 1463039"/>
              <a:gd name="connsiteY39" fmla="*/ 947592 h 1479810"/>
              <a:gd name="connsiteX40" fmla="*/ 6903 w 1463039"/>
              <a:gd name="connsiteY40" fmla="*/ 858680 h 1479810"/>
              <a:gd name="connsiteX41" fmla="*/ 9808 w 1463039"/>
              <a:gd name="connsiteY41" fmla="*/ 755960 h 1479810"/>
              <a:gd name="connsiteX42" fmla="*/ 10247 w 1463039"/>
              <a:gd name="connsiteY42" fmla="*/ 673166 h 1479810"/>
              <a:gd name="connsiteX43" fmla="*/ 11452 w 1463039"/>
              <a:gd name="connsiteY43" fmla="*/ 516733 h 1479810"/>
              <a:gd name="connsiteX44" fmla="*/ 10465 w 1463039"/>
              <a:gd name="connsiteY44" fmla="*/ 425571 h 1479810"/>
              <a:gd name="connsiteX45" fmla="*/ 10465 w 1463039"/>
              <a:gd name="connsiteY45" fmla="*/ 216366 h 1479810"/>
              <a:gd name="connsiteX46" fmla="*/ 10795 w 1463039"/>
              <a:gd name="connsiteY46" fmla="*/ 104023 h 1479810"/>
              <a:gd name="connsiteX47" fmla="*/ 3534 w 1463039"/>
              <a:gd name="connsiteY47" fmla="*/ 20936 h 1479810"/>
              <a:gd name="connsiteX48" fmla="*/ 3924 w 1463039"/>
              <a:gd name="connsiteY48" fmla="*/ 8444 h 1479810"/>
              <a:gd name="connsiteX49" fmla="*/ 72291 w 1463039"/>
              <a:gd name="connsiteY49" fmla="*/ 7146 h 1479810"/>
              <a:gd name="connsiteX50" fmla="*/ 231770 w 1463039"/>
              <a:gd name="connsiteY50" fmla="*/ 4001 h 1479810"/>
              <a:gd name="connsiteX51" fmla="*/ 364602 w 1463039"/>
              <a:gd name="connsiteY51" fmla="*/ 11882 h 1479810"/>
              <a:gd name="connsiteX52" fmla="*/ 768233 w 1463039"/>
              <a:gd name="connsiteY52" fmla="*/ 2061 h 1479810"/>
              <a:gd name="connsiteX53" fmla="*/ 866622 w 1463039"/>
              <a:gd name="connsiteY53" fmla="*/ 571 h 147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463039" h="1479810">
                <a:moveTo>
                  <a:pt x="866622" y="571"/>
                </a:moveTo>
                <a:cubicBezTo>
                  <a:pt x="899405" y="1673"/>
                  <a:pt x="932136" y="4374"/>
                  <a:pt x="964706" y="8669"/>
                </a:cubicBezTo>
                <a:cubicBezTo>
                  <a:pt x="1013529" y="15823"/>
                  <a:pt x="1062766" y="11397"/>
                  <a:pt x="1111825" y="8366"/>
                </a:cubicBezTo>
                <a:cubicBezTo>
                  <a:pt x="1171216" y="4668"/>
                  <a:pt x="1230547" y="2667"/>
                  <a:pt x="1290055" y="8730"/>
                </a:cubicBezTo>
                <a:cubicBezTo>
                  <a:pt x="1332384" y="13094"/>
                  <a:pt x="1374949" y="9033"/>
                  <a:pt x="1417397" y="6608"/>
                </a:cubicBezTo>
                <a:lnTo>
                  <a:pt x="1454473" y="5290"/>
                </a:lnTo>
                <a:lnTo>
                  <a:pt x="1449518" y="94305"/>
                </a:lnTo>
                <a:cubicBezTo>
                  <a:pt x="1449059" y="129134"/>
                  <a:pt x="1450325" y="163951"/>
                  <a:pt x="1454054" y="198723"/>
                </a:cubicBezTo>
                <a:cubicBezTo>
                  <a:pt x="1459999" y="262767"/>
                  <a:pt x="1460856" y="327062"/>
                  <a:pt x="1456615" y="391199"/>
                </a:cubicBezTo>
                <a:cubicBezTo>
                  <a:pt x="1453665" y="449151"/>
                  <a:pt x="1446428" y="507012"/>
                  <a:pt x="1452607" y="565102"/>
                </a:cubicBezTo>
                <a:cubicBezTo>
                  <a:pt x="1454722" y="585089"/>
                  <a:pt x="1459843" y="604710"/>
                  <a:pt x="1461012" y="624834"/>
                </a:cubicBezTo>
                <a:cubicBezTo>
                  <a:pt x="1466578" y="719110"/>
                  <a:pt x="1458229" y="813066"/>
                  <a:pt x="1451383" y="907022"/>
                </a:cubicBezTo>
                <a:cubicBezTo>
                  <a:pt x="1448878" y="941246"/>
                  <a:pt x="1445816" y="975470"/>
                  <a:pt x="1452663" y="1009694"/>
                </a:cubicBezTo>
                <a:cubicBezTo>
                  <a:pt x="1458090" y="1038574"/>
                  <a:pt x="1459209" y="1067889"/>
                  <a:pt x="1456002" y="1096988"/>
                </a:cubicBezTo>
                <a:cubicBezTo>
                  <a:pt x="1452796" y="1122760"/>
                  <a:pt x="1452034" y="1148693"/>
                  <a:pt x="1453720" y="1174562"/>
                </a:cubicBezTo>
                <a:cubicBezTo>
                  <a:pt x="1457199" y="1209699"/>
                  <a:pt x="1459899" y="1244847"/>
                  <a:pt x="1461722" y="1280018"/>
                </a:cubicBezTo>
                <a:lnTo>
                  <a:pt x="1463039" y="1330769"/>
                </a:lnTo>
                <a:lnTo>
                  <a:pt x="1463039" y="1433804"/>
                </a:lnTo>
                <a:lnTo>
                  <a:pt x="1458897" y="1471900"/>
                </a:lnTo>
                <a:lnTo>
                  <a:pt x="1458306" y="1476109"/>
                </a:lnTo>
                <a:lnTo>
                  <a:pt x="1456251" y="1476006"/>
                </a:lnTo>
                <a:cubicBezTo>
                  <a:pt x="1423775" y="1477710"/>
                  <a:pt x="1391236" y="1478252"/>
                  <a:pt x="1358699" y="1478795"/>
                </a:cubicBezTo>
                <a:lnTo>
                  <a:pt x="1337088" y="1479810"/>
                </a:lnTo>
                <a:lnTo>
                  <a:pt x="1199842" y="1479810"/>
                </a:lnTo>
                <a:lnTo>
                  <a:pt x="1178285" y="1478795"/>
                </a:lnTo>
                <a:cubicBezTo>
                  <a:pt x="1072671" y="1461942"/>
                  <a:pt x="965946" y="1459625"/>
                  <a:pt x="859950" y="1471898"/>
                </a:cubicBezTo>
                <a:lnTo>
                  <a:pt x="711774" y="1479810"/>
                </a:lnTo>
                <a:lnTo>
                  <a:pt x="637511" y="1479810"/>
                </a:lnTo>
                <a:lnTo>
                  <a:pt x="500700" y="1474455"/>
                </a:lnTo>
                <a:cubicBezTo>
                  <a:pt x="412071" y="1467172"/>
                  <a:pt x="323261" y="1461748"/>
                  <a:pt x="234328" y="1468257"/>
                </a:cubicBezTo>
                <a:cubicBezTo>
                  <a:pt x="217301" y="1469536"/>
                  <a:pt x="200486" y="1472964"/>
                  <a:pt x="183686" y="1476228"/>
                </a:cubicBezTo>
                <a:lnTo>
                  <a:pt x="157756" y="1479810"/>
                </a:lnTo>
                <a:lnTo>
                  <a:pt x="13214" y="1479810"/>
                </a:lnTo>
                <a:lnTo>
                  <a:pt x="15315" y="1462749"/>
                </a:lnTo>
                <a:cubicBezTo>
                  <a:pt x="16576" y="1445267"/>
                  <a:pt x="16192" y="1427772"/>
                  <a:pt x="11891" y="1410409"/>
                </a:cubicBezTo>
                <a:cubicBezTo>
                  <a:pt x="-1809" y="1355230"/>
                  <a:pt x="931" y="1300104"/>
                  <a:pt x="6411" y="1244508"/>
                </a:cubicBezTo>
                <a:cubicBezTo>
                  <a:pt x="10521" y="1203137"/>
                  <a:pt x="15069" y="1161296"/>
                  <a:pt x="6849" y="1119455"/>
                </a:cubicBezTo>
                <a:cubicBezTo>
                  <a:pt x="3315" y="1100041"/>
                  <a:pt x="3315" y="1080187"/>
                  <a:pt x="6849" y="1060773"/>
                </a:cubicBezTo>
                <a:cubicBezTo>
                  <a:pt x="11123" y="1034622"/>
                  <a:pt x="15178" y="1008733"/>
                  <a:pt x="9698" y="982321"/>
                </a:cubicBezTo>
                <a:cubicBezTo>
                  <a:pt x="7288" y="970815"/>
                  <a:pt x="5480" y="959204"/>
                  <a:pt x="4219" y="947592"/>
                </a:cubicBezTo>
                <a:cubicBezTo>
                  <a:pt x="1709" y="917948"/>
                  <a:pt x="2608" y="888136"/>
                  <a:pt x="6903" y="858680"/>
                </a:cubicBezTo>
                <a:cubicBezTo>
                  <a:pt x="11014" y="824475"/>
                  <a:pt x="4328" y="790061"/>
                  <a:pt x="9808" y="755960"/>
                </a:cubicBezTo>
                <a:cubicBezTo>
                  <a:pt x="13699" y="728497"/>
                  <a:pt x="13847" y="700667"/>
                  <a:pt x="10247" y="673166"/>
                </a:cubicBezTo>
                <a:cubicBezTo>
                  <a:pt x="3769" y="621179"/>
                  <a:pt x="4174" y="568621"/>
                  <a:pt x="11452" y="516733"/>
                </a:cubicBezTo>
                <a:cubicBezTo>
                  <a:pt x="15946" y="486450"/>
                  <a:pt x="18521" y="455279"/>
                  <a:pt x="10465" y="425571"/>
                </a:cubicBezTo>
                <a:cubicBezTo>
                  <a:pt x="-8495" y="355749"/>
                  <a:pt x="2575" y="285822"/>
                  <a:pt x="10465" y="216366"/>
                </a:cubicBezTo>
                <a:cubicBezTo>
                  <a:pt x="15261" y="179065"/>
                  <a:pt x="15370" y="141350"/>
                  <a:pt x="10795" y="104023"/>
                </a:cubicBezTo>
                <a:cubicBezTo>
                  <a:pt x="6734" y="76457"/>
                  <a:pt x="4312" y="48717"/>
                  <a:pt x="3534" y="20936"/>
                </a:cubicBezTo>
                <a:lnTo>
                  <a:pt x="3924" y="8444"/>
                </a:lnTo>
                <a:lnTo>
                  <a:pt x="72291" y="7146"/>
                </a:lnTo>
                <a:cubicBezTo>
                  <a:pt x="125549" y="5562"/>
                  <a:pt x="178727" y="3395"/>
                  <a:pt x="231770" y="4001"/>
                </a:cubicBezTo>
                <a:cubicBezTo>
                  <a:pt x="276048" y="4486"/>
                  <a:pt x="320207" y="13579"/>
                  <a:pt x="364602" y="11882"/>
                </a:cubicBezTo>
                <a:cubicBezTo>
                  <a:pt x="499146" y="6911"/>
                  <a:pt x="633749" y="8548"/>
                  <a:pt x="768233" y="2061"/>
                </a:cubicBezTo>
                <a:cubicBezTo>
                  <a:pt x="801007" y="-37"/>
                  <a:pt x="833840" y="-532"/>
                  <a:pt x="866622" y="571"/>
                </a:cubicBezTo>
                <a:close/>
              </a:path>
            </a:pathLst>
          </a:custGeom>
        </p:spPr>
        <p:txBody>
          <a:bodyPr wrap="square" anchor="ctr">
            <a:noAutofit/>
          </a:bodyPr>
          <a:lstStyle>
            <a:lvl1pPr algn="ctr">
              <a:buNone/>
              <a:defRPr sz="2000"/>
            </a:lvl1pPr>
          </a:lstStyle>
          <a:p>
            <a:endParaRPr lang="en-US" dirty="0"/>
          </a:p>
        </p:txBody>
      </p:sp>
      <p:sp>
        <p:nvSpPr>
          <p:cNvPr id="30" name="Picture Placeholder 29">
            <a:extLst>
              <a:ext uri="{FF2B5EF4-FFF2-40B4-BE49-F238E27FC236}">
                <a16:creationId xmlns:a16="http://schemas.microsoft.com/office/drawing/2014/main" id="{163C3609-48D8-42DB-AD9E-61699A6F1318}"/>
              </a:ext>
            </a:extLst>
          </p:cNvPr>
          <p:cNvSpPr>
            <a:spLocks noGrp="1"/>
          </p:cNvSpPr>
          <p:nvPr>
            <p:ph type="pic" sz="quarter" idx="17"/>
          </p:nvPr>
        </p:nvSpPr>
        <p:spPr>
          <a:xfrm>
            <a:off x="10101259" y="3064916"/>
            <a:ext cx="1442437" cy="1477990"/>
          </a:xfrm>
          <a:custGeom>
            <a:avLst/>
            <a:gdLst>
              <a:gd name="connsiteX0" fmla="*/ 866623 w 1442437"/>
              <a:gd name="connsiteY0" fmla="*/ 571 h 1477990"/>
              <a:gd name="connsiteX1" fmla="*/ 964707 w 1442437"/>
              <a:gd name="connsiteY1" fmla="*/ 8669 h 1477990"/>
              <a:gd name="connsiteX2" fmla="*/ 1111826 w 1442437"/>
              <a:gd name="connsiteY2" fmla="*/ 8366 h 1477990"/>
              <a:gd name="connsiteX3" fmla="*/ 1290056 w 1442437"/>
              <a:gd name="connsiteY3" fmla="*/ 8730 h 1477990"/>
              <a:gd name="connsiteX4" fmla="*/ 1417398 w 1442437"/>
              <a:gd name="connsiteY4" fmla="*/ 6608 h 1477990"/>
              <a:gd name="connsiteX5" fmla="*/ 1442437 w 1442437"/>
              <a:gd name="connsiteY5" fmla="*/ 5718 h 1477990"/>
              <a:gd name="connsiteX6" fmla="*/ 1442437 w 1442437"/>
              <a:gd name="connsiteY6" fmla="*/ 1476401 h 1477990"/>
              <a:gd name="connsiteX7" fmla="*/ 1386857 w 1442437"/>
              <a:gd name="connsiteY7" fmla="*/ 1477990 h 1477990"/>
              <a:gd name="connsiteX8" fmla="*/ 1169378 w 1442437"/>
              <a:gd name="connsiteY8" fmla="*/ 1477990 h 1477990"/>
              <a:gd name="connsiteX9" fmla="*/ 1019262 w 1442437"/>
              <a:gd name="connsiteY9" fmla="*/ 1464424 h 1477990"/>
              <a:gd name="connsiteX10" fmla="*/ 859951 w 1442437"/>
              <a:gd name="connsiteY10" fmla="*/ 1471898 h 1477990"/>
              <a:gd name="connsiteX11" fmla="*/ 745859 w 1442437"/>
              <a:gd name="connsiteY11" fmla="*/ 1477990 h 1477990"/>
              <a:gd name="connsiteX12" fmla="*/ 591014 w 1442437"/>
              <a:gd name="connsiteY12" fmla="*/ 1477990 h 1477990"/>
              <a:gd name="connsiteX13" fmla="*/ 500701 w 1442437"/>
              <a:gd name="connsiteY13" fmla="*/ 1474455 h 1477990"/>
              <a:gd name="connsiteX14" fmla="*/ 234329 w 1442437"/>
              <a:gd name="connsiteY14" fmla="*/ 1468257 h 1477990"/>
              <a:gd name="connsiteX15" fmla="*/ 183687 w 1442437"/>
              <a:gd name="connsiteY15" fmla="*/ 1476228 h 1477990"/>
              <a:gd name="connsiteX16" fmla="*/ 170933 w 1442437"/>
              <a:gd name="connsiteY16" fmla="*/ 1477990 h 1477990"/>
              <a:gd name="connsiteX17" fmla="*/ 13439 w 1442437"/>
              <a:gd name="connsiteY17" fmla="*/ 1477990 h 1477990"/>
              <a:gd name="connsiteX18" fmla="*/ 15316 w 1442437"/>
              <a:gd name="connsiteY18" fmla="*/ 1462749 h 1477990"/>
              <a:gd name="connsiteX19" fmla="*/ 11892 w 1442437"/>
              <a:gd name="connsiteY19" fmla="*/ 1410409 h 1477990"/>
              <a:gd name="connsiteX20" fmla="*/ 6412 w 1442437"/>
              <a:gd name="connsiteY20" fmla="*/ 1244508 h 1477990"/>
              <a:gd name="connsiteX21" fmla="*/ 6850 w 1442437"/>
              <a:gd name="connsiteY21" fmla="*/ 1119455 h 1477990"/>
              <a:gd name="connsiteX22" fmla="*/ 6850 w 1442437"/>
              <a:gd name="connsiteY22" fmla="*/ 1060773 h 1477990"/>
              <a:gd name="connsiteX23" fmla="*/ 9699 w 1442437"/>
              <a:gd name="connsiteY23" fmla="*/ 982321 h 1477990"/>
              <a:gd name="connsiteX24" fmla="*/ 4220 w 1442437"/>
              <a:gd name="connsiteY24" fmla="*/ 947592 h 1477990"/>
              <a:gd name="connsiteX25" fmla="*/ 6904 w 1442437"/>
              <a:gd name="connsiteY25" fmla="*/ 858680 h 1477990"/>
              <a:gd name="connsiteX26" fmla="*/ 9809 w 1442437"/>
              <a:gd name="connsiteY26" fmla="*/ 755960 h 1477990"/>
              <a:gd name="connsiteX27" fmla="*/ 10248 w 1442437"/>
              <a:gd name="connsiteY27" fmla="*/ 673166 h 1477990"/>
              <a:gd name="connsiteX28" fmla="*/ 11453 w 1442437"/>
              <a:gd name="connsiteY28" fmla="*/ 516733 h 1477990"/>
              <a:gd name="connsiteX29" fmla="*/ 10466 w 1442437"/>
              <a:gd name="connsiteY29" fmla="*/ 425571 h 1477990"/>
              <a:gd name="connsiteX30" fmla="*/ 10466 w 1442437"/>
              <a:gd name="connsiteY30" fmla="*/ 216366 h 1477990"/>
              <a:gd name="connsiteX31" fmla="*/ 10796 w 1442437"/>
              <a:gd name="connsiteY31" fmla="*/ 104023 h 1477990"/>
              <a:gd name="connsiteX32" fmla="*/ 3535 w 1442437"/>
              <a:gd name="connsiteY32" fmla="*/ 20936 h 1477990"/>
              <a:gd name="connsiteX33" fmla="*/ 3925 w 1442437"/>
              <a:gd name="connsiteY33" fmla="*/ 8444 h 1477990"/>
              <a:gd name="connsiteX34" fmla="*/ 72292 w 1442437"/>
              <a:gd name="connsiteY34" fmla="*/ 7146 h 1477990"/>
              <a:gd name="connsiteX35" fmla="*/ 231771 w 1442437"/>
              <a:gd name="connsiteY35" fmla="*/ 4001 h 1477990"/>
              <a:gd name="connsiteX36" fmla="*/ 364603 w 1442437"/>
              <a:gd name="connsiteY36" fmla="*/ 11882 h 1477990"/>
              <a:gd name="connsiteX37" fmla="*/ 768234 w 1442437"/>
              <a:gd name="connsiteY37" fmla="*/ 2061 h 1477990"/>
              <a:gd name="connsiteX38" fmla="*/ 866623 w 1442437"/>
              <a:gd name="connsiteY38" fmla="*/ 571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442437" h="1477990">
                <a:moveTo>
                  <a:pt x="866623" y="571"/>
                </a:moveTo>
                <a:cubicBezTo>
                  <a:pt x="899406" y="1673"/>
                  <a:pt x="932137" y="4374"/>
                  <a:pt x="964707" y="8669"/>
                </a:cubicBezTo>
                <a:cubicBezTo>
                  <a:pt x="1013530" y="15823"/>
                  <a:pt x="1062767" y="11397"/>
                  <a:pt x="1111826" y="8366"/>
                </a:cubicBezTo>
                <a:cubicBezTo>
                  <a:pt x="1171217" y="4668"/>
                  <a:pt x="1230548" y="2667"/>
                  <a:pt x="1290056" y="8730"/>
                </a:cubicBezTo>
                <a:cubicBezTo>
                  <a:pt x="1332385" y="13094"/>
                  <a:pt x="1374950" y="9033"/>
                  <a:pt x="1417398" y="6608"/>
                </a:cubicBezTo>
                <a:lnTo>
                  <a:pt x="1442437" y="5718"/>
                </a:lnTo>
                <a:lnTo>
                  <a:pt x="1442437" y="1476401"/>
                </a:lnTo>
                <a:lnTo>
                  <a:pt x="1386857" y="1477990"/>
                </a:lnTo>
                <a:lnTo>
                  <a:pt x="1169378" y="1477990"/>
                </a:lnTo>
                <a:lnTo>
                  <a:pt x="1019262" y="1464424"/>
                </a:lnTo>
                <a:cubicBezTo>
                  <a:pt x="966129" y="1463273"/>
                  <a:pt x="912949" y="1465762"/>
                  <a:pt x="859951" y="1471898"/>
                </a:cubicBezTo>
                <a:lnTo>
                  <a:pt x="745859" y="1477990"/>
                </a:lnTo>
                <a:lnTo>
                  <a:pt x="591014" y="1477990"/>
                </a:lnTo>
                <a:lnTo>
                  <a:pt x="500701" y="1474455"/>
                </a:lnTo>
                <a:cubicBezTo>
                  <a:pt x="412072" y="1467172"/>
                  <a:pt x="323262" y="1461748"/>
                  <a:pt x="234329" y="1468257"/>
                </a:cubicBezTo>
                <a:cubicBezTo>
                  <a:pt x="217302" y="1469536"/>
                  <a:pt x="200487" y="1472964"/>
                  <a:pt x="183687" y="1476228"/>
                </a:cubicBezTo>
                <a:lnTo>
                  <a:pt x="170933" y="1477990"/>
                </a:lnTo>
                <a:lnTo>
                  <a:pt x="13439" y="1477990"/>
                </a:lnTo>
                <a:lnTo>
                  <a:pt x="15316" y="1462749"/>
                </a:lnTo>
                <a:cubicBezTo>
                  <a:pt x="16577" y="1445267"/>
                  <a:pt x="16193" y="1427772"/>
                  <a:pt x="11892" y="1410409"/>
                </a:cubicBezTo>
                <a:cubicBezTo>
                  <a:pt x="-1808" y="1355230"/>
                  <a:pt x="932" y="1300104"/>
                  <a:pt x="6412" y="1244508"/>
                </a:cubicBezTo>
                <a:cubicBezTo>
                  <a:pt x="10522" y="1203137"/>
                  <a:pt x="15070" y="1161296"/>
                  <a:pt x="6850" y="1119455"/>
                </a:cubicBezTo>
                <a:cubicBezTo>
                  <a:pt x="3316" y="1100041"/>
                  <a:pt x="3316" y="1080187"/>
                  <a:pt x="6850" y="1060773"/>
                </a:cubicBezTo>
                <a:cubicBezTo>
                  <a:pt x="11124" y="1034622"/>
                  <a:pt x="15179" y="1008733"/>
                  <a:pt x="9699" y="982321"/>
                </a:cubicBezTo>
                <a:cubicBezTo>
                  <a:pt x="7289" y="970815"/>
                  <a:pt x="5481" y="959204"/>
                  <a:pt x="4220" y="947592"/>
                </a:cubicBezTo>
                <a:cubicBezTo>
                  <a:pt x="1710" y="917948"/>
                  <a:pt x="2609" y="888136"/>
                  <a:pt x="6904" y="858680"/>
                </a:cubicBezTo>
                <a:cubicBezTo>
                  <a:pt x="11015" y="824475"/>
                  <a:pt x="4329" y="790061"/>
                  <a:pt x="9809" y="755960"/>
                </a:cubicBezTo>
                <a:cubicBezTo>
                  <a:pt x="13700" y="728497"/>
                  <a:pt x="13848" y="700667"/>
                  <a:pt x="10248" y="673166"/>
                </a:cubicBezTo>
                <a:cubicBezTo>
                  <a:pt x="3770" y="621179"/>
                  <a:pt x="4175" y="568621"/>
                  <a:pt x="11453" y="516733"/>
                </a:cubicBezTo>
                <a:cubicBezTo>
                  <a:pt x="15947" y="486450"/>
                  <a:pt x="18522" y="455279"/>
                  <a:pt x="10466" y="425571"/>
                </a:cubicBezTo>
                <a:cubicBezTo>
                  <a:pt x="-8494" y="355749"/>
                  <a:pt x="2576" y="285822"/>
                  <a:pt x="10466" y="216366"/>
                </a:cubicBezTo>
                <a:cubicBezTo>
                  <a:pt x="15262" y="179065"/>
                  <a:pt x="15371" y="141350"/>
                  <a:pt x="10796" y="104023"/>
                </a:cubicBezTo>
                <a:cubicBezTo>
                  <a:pt x="6735" y="76457"/>
                  <a:pt x="4313" y="48717"/>
                  <a:pt x="3535" y="20936"/>
                </a:cubicBezTo>
                <a:lnTo>
                  <a:pt x="3925" y="8444"/>
                </a:lnTo>
                <a:lnTo>
                  <a:pt x="72292" y="7146"/>
                </a:lnTo>
                <a:cubicBezTo>
                  <a:pt x="125550" y="5562"/>
                  <a:pt x="178728" y="3395"/>
                  <a:pt x="231771" y="4001"/>
                </a:cubicBezTo>
                <a:cubicBezTo>
                  <a:pt x="276049" y="4486"/>
                  <a:pt x="320208" y="13579"/>
                  <a:pt x="364603" y="11882"/>
                </a:cubicBezTo>
                <a:cubicBezTo>
                  <a:pt x="499147" y="6911"/>
                  <a:pt x="633750" y="8548"/>
                  <a:pt x="768234" y="2061"/>
                </a:cubicBezTo>
                <a:cubicBezTo>
                  <a:pt x="801008" y="-37"/>
                  <a:pt x="833841" y="-532"/>
                  <a:pt x="866623" y="571"/>
                </a:cubicBezTo>
                <a:close/>
              </a:path>
            </a:pathLst>
          </a:custGeom>
        </p:spPr>
        <p:txBody>
          <a:bodyPr wrap="square" anchor="ctr">
            <a:noAutofit/>
          </a:bodyPr>
          <a:lstStyle>
            <a:lvl1pPr algn="ctr">
              <a:buNone/>
              <a:defRPr sz="2000"/>
            </a:lvl1pPr>
          </a:lstStyle>
          <a:p>
            <a:endParaRPr lang="en-US" dirty="0"/>
          </a:p>
        </p:txBody>
      </p:sp>
      <p:sp>
        <p:nvSpPr>
          <p:cNvPr id="28" name="Picture Placeholder 27">
            <a:extLst>
              <a:ext uri="{FF2B5EF4-FFF2-40B4-BE49-F238E27FC236}">
                <a16:creationId xmlns:a16="http://schemas.microsoft.com/office/drawing/2014/main" id="{2B03F1E7-A2BE-4059-85FC-6546945FA3FB}"/>
              </a:ext>
            </a:extLst>
          </p:cNvPr>
          <p:cNvSpPr>
            <a:spLocks noGrp="1"/>
          </p:cNvSpPr>
          <p:nvPr>
            <p:ph type="pic" sz="quarter" idx="15"/>
          </p:nvPr>
        </p:nvSpPr>
        <p:spPr>
          <a:xfrm>
            <a:off x="5370488" y="3064916"/>
            <a:ext cx="1455507" cy="1477990"/>
          </a:xfrm>
          <a:custGeom>
            <a:avLst/>
            <a:gdLst>
              <a:gd name="connsiteX0" fmla="*/ 100458 w 1455507"/>
              <a:gd name="connsiteY0" fmla="*/ 0 h 1477990"/>
              <a:gd name="connsiteX1" fmla="*/ 258284 w 1455507"/>
              <a:gd name="connsiteY1" fmla="*/ 0 h 1477990"/>
              <a:gd name="connsiteX2" fmla="*/ 290610 w 1455507"/>
              <a:gd name="connsiteY2" fmla="*/ 2318 h 1477990"/>
              <a:gd name="connsiteX3" fmla="*/ 357070 w 1455507"/>
              <a:gd name="connsiteY3" fmla="*/ 5440 h 1477990"/>
              <a:gd name="connsiteX4" fmla="*/ 558908 w 1455507"/>
              <a:gd name="connsiteY4" fmla="*/ 1098 h 1477990"/>
              <a:gd name="connsiteX5" fmla="*/ 599348 w 1455507"/>
              <a:gd name="connsiteY5" fmla="*/ 0 h 1477990"/>
              <a:gd name="connsiteX6" fmla="*/ 930201 w 1455507"/>
              <a:gd name="connsiteY6" fmla="*/ 0 h 1477990"/>
              <a:gd name="connsiteX7" fmla="*/ 957174 w 1455507"/>
              <a:gd name="connsiteY7" fmla="*/ 2227 h 1477990"/>
              <a:gd name="connsiteX8" fmla="*/ 1104293 w 1455507"/>
              <a:gd name="connsiteY8" fmla="*/ 1924 h 1477990"/>
              <a:gd name="connsiteX9" fmla="*/ 1153561 w 1455507"/>
              <a:gd name="connsiteY9" fmla="*/ 0 h 1477990"/>
              <a:gd name="connsiteX10" fmla="*/ 1229432 w 1455507"/>
              <a:gd name="connsiteY10" fmla="*/ 0 h 1477990"/>
              <a:gd name="connsiteX11" fmla="*/ 1282523 w 1455507"/>
              <a:gd name="connsiteY11" fmla="*/ 2288 h 1477990"/>
              <a:gd name="connsiteX12" fmla="*/ 1409865 w 1455507"/>
              <a:gd name="connsiteY12" fmla="*/ 166 h 1477990"/>
              <a:gd name="connsiteX13" fmla="*/ 1414535 w 1455507"/>
              <a:gd name="connsiteY13" fmla="*/ 0 h 1477990"/>
              <a:gd name="connsiteX14" fmla="*/ 1446877 w 1455507"/>
              <a:gd name="connsiteY14" fmla="*/ 0 h 1477990"/>
              <a:gd name="connsiteX15" fmla="*/ 1441986 w 1455507"/>
              <a:gd name="connsiteY15" fmla="*/ 87863 h 1477990"/>
              <a:gd name="connsiteX16" fmla="*/ 1446522 w 1455507"/>
              <a:gd name="connsiteY16" fmla="*/ 192281 h 1477990"/>
              <a:gd name="connsiteX17" fmla="*/ 1449083 w 1455507"/>
              <a:gd name="connsiteY17" fmla="*/ 384757 h 1477990"/>
              <a:gd name="connsiteX18" fmla="*/ 1445075 w 1455507"/>
              <a:gd name="connsiteY18" fmla="*/ 558660 h 1477990"/>
              <a:gd name="connsiteX19" fmla="*/ 1453480 w 1455507"/>
              <a:gd name="connsiteY19" fmla="*/ 618392 h 1477990"/>
              <a:gd name="connsiteX20" fmla="*/ 1443851 w 1455507"/>
              <a:gd name="connsiteY20" fmla="*/ 900580 h 1477990"/>
              <a:gd name="connsiteX21" fmla="*/ 1445131 w 1455507"/>
              <a:gd name="connsiteY21" fmla="*/ 1003252 h 1477990"/>
              <a:gd name="connsiteX22" fmla="*/ 1448470 w 1455507"/>
              <a:gd name="connsiteY22" fmla="*/ 1090546 h 1477990"/>
              <a:gd name="connsiteX23" fmla="*/ 1446188 w 1455507"/>
              <a:gd name="connsiteY23" fmla="*/ 1168120 h 1477990"/>
              <a:gd name="connsiteX24" fmla="*/ 1454190 w 1455507"/>
              <a:gd name="connsiteY24" fmla="*/ 1273576 h 1477990"/>
              <a:gd name="connsiteX25" fmla="*/ 1455507 w 1455507"/>
              <a:gd name="connsiteY25" fmla="*/ 1324327 h 1477990"/>
              <a:gd name="connsiteX26" fmla="*/ 1455507 w 1455507"/>
              <a:gd name="connsiteY26" fmla="*/ 1427362 h 1477990"/>
              <a:gd name="connsiteX27" fmla="*/ 1451365 w 1455507"/>
              <a:gd name="connsiteY27" fmla="*/ 1465458 h 1477990"/>
              <a:gd name="connsiteX28" fmla="*/ 1450774 w 1455507"/>
              <a:gd name="connsiteY28" fmla="*/ 1469667 h 1477990"/>
              <a:gd name="connsiteX29" fmla="*/ 1448719 w 1455507"/>
              <a:gd name="connsiteY29" fmla="*/ 1469564 h 1477990"/>
              <a:gd name="connsiteX30" fmla="*/ 1351167 w 1455507"/>
              <a:gd name="connsiteY30" fmla="*/ 1472353 h 1477990"/>
              <a:gd name="connsiteX31" fmla="*/ 1170753 w 1455507"/>
              <a:gd name="connsiteY31" fmla="*/ 1472353 h 1477990"/>
              <a:gd name="connsiteX32" fmla="*/ 852418 w 1455507"/>
              <a:gd name="connsiteY32" fmla="*/ 1465456 h 1477990"/>
              <a:gd name="connsiteX33" fmla="*/ 493168 w 1455507"/>
              <a:gd name="connsiteY33" fmla="*/ 1468013 h 1477990"/>
              <a:gd name="connsiteX34" fmla="*/ 226796 w 1455507"/>
              <a:gd name="connsiteY34" fmla="*/ 1461815 h 1477990"/>
              <a:gd name="connsiteX35" fmla="*/ 125602 w 1455507"/>
              <a:gd name="connsiteY35" fmla="*/ 1476769 h 1477990"/>
              <a:gd name="connsiteX36" fmla="*/ 5112 w 1455507"/>
              <a:gd name="connsiteY36" fmla="*/ 1477990 h 1477990"/>
              <a:gd name="connsiteX37" fmla="*/ 7783 w 1455507"/>
              <a:gd name="connsiteY37" fmla="*/ 1456307 h 1477990"/>
              <a:gd name="connsiteX38" fmla="*/ 4359 w 1455507"/>
              <a:gd name="connsiteY38" fmla="*/ 1403967 h 1477990"/>
              <a:gd name="connsiteX39" fmla="*/ 295 w 1455507"/>
              <a:gd name="connsiteY39" fmla="*/ 1370091 h 1477990"/>
              <a:gd name="connsiteX40" fmla="*/ 295 w 1455507"/>
              <a:gd name="connsiteY40" fmla="*/ 1219835 h 1477990"/>
              <a:gd name="connsiteX41" fmla="*/ 3722 w 1455507"/>
              <a:gd name="connsiteY41" fmla="*/ 1175716 h 1477990"/>
              <a:gd name="connsiteX42" fmla="*/ 295 w 1455507"/>
              <a:gd name="connsiteY42" fmla="*/ 1126935 h 1477990"/>
              <a:gd name="connsiteX43" fmla="*/ 295 w 1455507"/>
              <a:gd name="connsiteY43" fmla="*/ 1046801 h 1477990"/>
              <a:gd name="connsiteX44" fmla="*/ 4400 w 1455507"/>
              <a:gd name="connsiteY44" fmla="*/ 1015203 h 1477990"/>
              <a:gd name="connsiteX45" fmla="*/ 2166 w 1455507"/>
              <a:gd name="connsiteY45" fmla="*/ 975879 h 1477990"/>
              <a:gd name="connsiteX46" fmla="*/ 295 w 1455507"/>
              <a:gd name="connsiteY46" fmla="*/ 964020 h 1477990"/>
              <a:gd name="connsiteX47" fmla="*/ 295 w 1455507"/>
              <a:gd name="connsiteY47" fmla="*/ 801667 h 1477990"/>
              <a:gd name="connsiteX48" fmla="*/ 310 w 1455507"/>
              <a:gd name="connsiteY48" fmla="*/ 800839 h 1477990"/>
              <a:gd name="connsiteX49" fmla="*/ 2276 w 1455507"/>
              <a:gd name="connsiteY49" fmla="*/ 749518 h 1477990"/>
              <a:gd name="connsiteX50" fmla="*/ 2715 w 1455507"/>
              <a:gd name="connsiteY50" fmla="*/ 666724 h 1477990"/>
              <a:gd name="connsiteX51" fmla="*/ 295 w 1455507"/>
              <a:gd name="connsiteY51" fmla="*/ 625158 h 1477990"/>
              <a:gd name="connsiteX52" fmla="*/ 295 w 1455507"/>
              <a:gd name="connsiteY52" fmla="*/ 559484 h 1477990"/>
              <a:gd name="connsiteX53" fmla="*/ 3920 w 1455507"/>
              <a:gd name="connsiteY53" fmla="*/ 510291 h 1477990"/>
              <a:gd name="connsiteX54" fmla="*/ 2933 w 1455507"/>
              <a:gd name="connsiteY54" fmla="*/ 419129 h 1477990"/>
              <a:gd name="connsiteX55" fmla="*/ 295 w 1455507"/>
              <a:gd name="connsiteY55" fmla="*/ 403959 h 1477990"/>
              <a:gd name="connsiteX56" fmla="*/ 295 w 1455507"/>
              <a:gd name="connsiteY56" fmla="*/ 237294 h 1477990"/>
              <a:gd name="connsiteX57" fmla="*/ 2933 w 1455507"/>
              <a:gd name="connsiteY57" fmla="*/ 209924 h 1477990"/>
              <a:gd name="connsiteX58" fmla="*/ 3263 w 1455507"/>
              <a:gd name="connsiteY58" fmla="*/ 97581 h 1477990"/>
              <a:gd name="connsiteX59" fmla="*/ 295 w 1455507"/>
              <a:gd name="connsiteY59" fmla="*/ 63619 h 1477990"/>
              <a:gd name="connsiteX60" fmla="*/ 295 w 1455507"/>
              <a:gd name="connsiteY60" fmla="*/ 1928 h 1477990"/>
              <a:gd name="connsiteX61" fmla="*/ 64759 w 1455507"/>
              <a:gd name="connsiteY61"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1455507" h="1477990">
                <a:moveTo>
                  <a:pt x="100458" y="0"/>
                </a:moveTo>
                <a:lnTo>
                  <a:pt x="258284" y="0"/>
                </a:lnTo>
                <a:lnTo>
                  <a:pt x="290610" y="2318"/>
                </a:lnTo>
                <a:cubicBezTo>
                  <a:pt x="312734" y="4440"/>
                  <a:pt x="334873" y="6289"/>
                  <a:pt x="357070" y="5440"/>
                </a:cubicBezTo>
                <a:cubicBezTo>
                  <a:pt x="424342" y="2955"/>
                  <a:pt x="491629" y="2121"/>
                  <a:pt x="558908" y="1098"/>
                </a:cubicBezTo>
                <a:lnTo>
                  <a:pt x="599348" y="0"/>
                </a:lnTo>
                <a:lnTo>
                  <a:pt x="930201" y="0"/>
                </a:lnTo>
                <a:lnTo>
                  <a:pt x="957174" y="2227"/>
                </a:lnTo>
                <a:cubicBezTo>
                  <a:pt x="1005997" y="9381"/>
                  <a:pt x="1055234" y="4955"/>
                  <a:pt x="1104293" y="1924"/>
                </a:cubicBezTo>
                <a:lnTo>
                  <a:pt x="1153561" y="0"/>
                </a:lnTo>
                <a:lnTo>
                  <a:pt x="1229432" y="0"/>
                </a:lnTo>
                <a:lnTo>
                  <a:pt x="1282523" y="2288"/>
                </a:lnTo>
                <a:cubicBezTo>
                  <a:pt x="1324852" y="6652"/>
                  <a:pt x="1367417" y="2591"/>
                  <a:pt x="1409865" y="166"/>
                </a:cubicBezTo>
                <a:lnTo>
                  <a:pt x="1414535" y="0"/>
                </a:lnTo>
                <a:lnTo>
                  <a:pt x="1446877" y="0"/>
                </a:lnTo>
                <a:lnTo>
                  <a:pt x="1441986" y="87863"/>
                </a:lnTo>
                <a:cubicBezTo>
                  <a:pt x="1441527" y="122692"/>
                  <a:pt x="1442793" y="157509"/>
                  <a:pt x="1446522" y="192281"/>
                </a:cubicBezTo>
                <a:cubicBezTo>
                  <a:pt x="1452467" y="256325"/>
                  <a:pt x="1453324" y="320620"/>
                  <a:pt x="1449083" y="384757"/>
                </a:cubicBezTo>
                <a:cubicBezTo>
                  <a:pt x="1446133" y="442709"/>
                  <a:pt x="1438896" y="500570"/>
                  <a:pt x="1445075" y="558660"/>
                </a:cubicBezTo>
                <a:cubicBezTo>
                  <a:pt x="1447190" y="578647"/>
                  <a:pt x="1452311" y="598268"/>
                  <a:pt x="1453480" y="618392"/>
                </a:cubicBezTo>
                <a:cubicBezTo>
                  <a:pt x="1459046" y="712668"/>
                  <a:pt x="1450697" y="806624"/>
                  <a:pt x="1443851" y="900580"/>
                </a:cubicBezTo>
                <a:cubicBezTo>
                  <a:pt x="1441346" y="934804"/>
                  <a:pt x="1438284" y="969028"/>
                  <a:pt x="1445131" y="1003252"/>
                </a:cubicBezTo>
                <a:cubicBezTo>
                  <a:pt x="1450558" y="1032132"/>
                  <a:pt x="1451677" y="1061447"/>
                  <a:pt x="1448470" y="1090546"/>
                </a:cubicBezTo>
                <a:cubicBezTo>
                  <a:pt x="1445264" y="1116318"/>
                  <a:pt x="1444502" y="1142251"/>
                  <a:pt x="1446188" y="1168120"/>
                </a:cubicBezTo>
                <a:cubicBezTo>
                  <a:pt x="1449667" y="1203257"/>
                  <a:pt x="1452367" y="1238405"/>
                  <a:pt x="1454190" y="1273576"/>
                </a:cubicBezTo>
                <a:lnTo>
                  <a:pt x="1455507" y="1324327"/>
                </a:lnTo>
                <a:lnTo>
                  <a:pt x="1455507" y="1427362"/>
                </a:lnTo>
                <a:lnTo>
                  <a:pt x="1451365" y="1465458"/>
                </a:lnTo>
                <a:lnTo>
                  <a:pt x="1450774" y="1469667"/>
                </a:lnTo>
                <a:lnTo>
                  <a:pt x="1448719" y="1469564"/>
                </a:lnTo>
                <a:cubicBezTo>
                  <a:pt x="1416243" y="1471268"/>
                  <a:pt x="1383704" y="1471810"/>
                  <a:pt x="1351167" y="1472353"/>
                </a:cubicBezTo>
                <a:cubicBezTo>
                  <a:pt x="1291009" y="1473360"/>
                  <a:pt x="1230608" y="1482658"/>
                  <a:pt x="1170753" y="1472353"/>
                </a:cubicBezTo>
                <a:cubicBezTo>
                  <a:pt x="1065139" y="1455500"/>
                  <a:pt x="958414" y="1453183"/>
                  <a:pt x="852418" y="1465456"/>
                </a:cubicBezTo>
                <a:cubicBezTo>
                  <a:pt x="732873" y="1477389"/>
                  <a:pt x="612811" y="1478242"/>
                  <a:pt x="493168" y="1468013"/>
                </a:cubicBezTo>
                <a:cubicBezTo>
                  <a:pt x="404539" y="1460730"/>
                  <a:pt x="315729" y="1455306"/>
                  <a:pt x="226796" y="1461815"/>
                </a:cubicBezTo>
                <a:cubicBezTo>
                  <a:pt x="192742" y="1464372"/>
                  <a:pt x="159536" y="1475530"/>
                  <a:pt x="125602" y="1476769"/>
                </a:cubicBezTo>
                <a:lnTo>
                  <a:pt x="5112" y="1477990"/>
                </a:lnTo>
                <a:lnTo>
                  <a:pt x="7783" y="1456307"/>
                </a:lnTo>
                <a:cubicBezTo>
                  <a:pt x="9044" y="1438825"/>
                  <a:pt x="8660" y="1421330"/>
                  <a:pt x="4359" y="1403967"/>
                </a:cubicBezTo>
                <a:lnTo>
                  <a:pt x="295" y="1370091"/>
                </a:lnTo>
                <a:lnTo>
                  <a:pt x="295" y="1219835"/>
                </a:lnTo>
                <a:lnTo>
                  <a:pt x="3722" y="1175716"/>
                </a:lnTo>
                <a:lnTo>
                  <a:pt x="295" y="1126935"/>
                </a:lnTo>
                <a:lnTo>
                  <a:pt x="295" y="1046801"/>
                </a:lnTo>
                <a:lnTo>
                  <a:pt x="4400" y="1015203"/>
                </a:lnTo>
                <a:cubicBezTo>
                  <a:pt x="5263" y="1002160"/>
                  <a:pt x="4906" y="989085"/>
                  <a:pt x="2166" y="975879"/>
                </a:cubicBezTo>
                <a:lnTo>
                  <a:pt x="295" y="964020"/>
                </a:lnTo>
                <a:lnTo>
                  <a:pt x="295" y="801667"/>
                </a:lnTo>
                <a:lnTo>
                  <a:pt x="310" y="800839"/>
                </a:lnTo>
                <a:cubicBezTo>
                  <a:pt x="-163" y="783697"/>
                  <a:pt x="-464" y="766569"/>
                  <a:pt x="2276" y="749518"/>
                </a:cubicBezTo>
                <a:cubicBezTo>
                  <a:pt x="6167" y="722055"/>
                  <a:pt x="6315" y="694225"/>
                  <a:pt x="2715" y="666724"/>
                </a:cubicBezTo>
                <a:lnTo>
                  <a:pt x="295" y="625158"/>
                </a:lnTo>
                <a:lnTo>
                  <a:pt x="295" y="559484"/>
                </a:lnTo>
                <a:lnTo>
                  <a:pt x="3920" y="510291"/>
                </a:lnTo>
                <a:cubicBezTo>
                  <a:pt x="8414" y="480008"/>
                  <a:pt x="10989" y="448837"/>
                  <a:pt x="2933" y="419129"/>
                </a:cubicBezTo>
                <a:lnTo>
                  <a:pt x="295" y="403959"/>
                </a:lnTo>
                <a:lnTo>
                  <a:pt x="295" y="237294"/>
                </a:lnTo>
                <a:lnTo>
                  <a:pt x="2933" y="209924"/>
                </a:lnTo>
                <a:cubicBezTo>
                  <a:pt x="7729" y="172623"/>
                  <a:pt x="7838" y="134908"/>
                  <a:pt x="3263" y="97581"/>
                </a:cubicBezTo>
                <a:lnTo>
                  <a:pt x="295" y="63619"/>
                </a:lnTo>
                <a:lnTo>
                  <a:pt x="295" y="1928"/>
                </a:lnTo>
                <a:lnTo>
                  <a:pt x="64759" y="704"/>
                </a:lnTo>
                <a:close/>
              </a:path>
            </a:pathLst>
          </a:custGeom>
        </p:spPr>
        <p:txBody>
          <a:bodyPr wrap="square" anchor="ctr">
            <a:noAutofit/>
          </a:bodyPr>
          <a:lstStyle>
            <a:lvl1pPr algn="ctr">
              <a:buNone/>
              <a:defRPr sz="2000"/>
            </a:lvl1pPr>
          </a:lstStyle>
          <a:p>
            <a:endParaRPr lang="en-US" dirty="0"/>
          </a:p>
        </p:txBody>
      </p:sp>
      <p:sp>
        <p:nvSpPr>
          <p:cNvPr id="27" name="Picture Placeholder 26">
            <a:extLst>
              <a:ext uri="{FF2B5EF4-FFF2-40B4-BE49-F238E27FC236}">
                <a16:creationId xmlns:a16="http://schemas.microsoft.com/office/drawing/2014/main" id="{C62C212D-2434-4610-A983-7FC587B517B4}"/>
              </a:ext>
            </a:extLst>
          </p:cNvPr>
          <p:cNvSpPr>
            <a:spLocks noGrp="1"/>
          </p:cNvSpPr>
          <p:nvPr>
            <p:ph type="pic" sz="quarter" idx="14"/>
          </p:nvPr>
        </p:nvSpPr>
        <p:spPr>
          <a:xfrm>
            <a:off x="3009627" y="3064916"/>
            <a:ext cx="1447216" cy="1477990"/>
          </a:xfrm>
          <a:custGeom>
            <a:avLst/>
            <a:gdLst>
              <a:gd name="connsiteX0" fmla="*/ 107991 w 1447216"/>
              <a:gd name="connsiteY0" fmla="*/ 0 h 1477990"/>
              <a:gd name="connsiteX1" fmla="*/ 265817 w 1447216"/>
              <a:gd name="connsiteY1" fmla="*/ 0 h 1477990"/>
              <a:gd name="connsiteX2" fmla="*/ 298143 w 1447216"/>
              <a:gd name="connsiteY2" fmla="*/ 2318 h 1477990"/>
              <a:gd name="connsiteX3" fmla="*/ 364603 w 1447216"/>
              <a:gd name="connsiteY3" fmla="*/ 5440 h 1477990"/>
              <a:gd name="connsiteX4" fmla="*/ 566441 w 1447216"/>
              <a:gd name="connsiteY4" fmla="*/ 1098 h 1477990"/>
              <a:gd name="connsiteX5" fmla="*/ 606880 w 1447216"/>
              <a:gd name="connsiteY5" fmla="*/ 0 h 1477990"/>
              <a:gd name="connsiteX6" fmla="*/ 937733 w 1447216"/>
              <a:gd name="connsiteY6" fmla="*/ 0 h 1477990"/>
              <a:gd name="connsiteX7" fmla="*/ 964707 w 1447216"/>
              <a:gd name="connsiteY7" fmla="*/ 2227 h 1477990"/>
              <a:gd name="connsiteX8" fmla="*/ 1111826 w 1447216"/>
              <a:gd name="connsiteY8" fmla="*/ 1924 h 1477990"/>
              <a:gd name="connsiteX9" fmla="*/ 1161094 w 1447216"/>
              <a:gd name="connsiteY9" fmla="*/ 0 h 1477990"/>
              <a:gd name="connsiteX10" fmla="*/ 1236965 w 1447216"/>
              <a:gd name="connsiteY10" fmla="*/ 0 h 1477990"/>
              <a:gd name="connsiteX11" fmla="*/ 1290056 w 1447216"/>
              <a:gd name="connsiteY11" fmla="*/ 2288 h 1477990"/>
              <a:gd name="connsiteX12" fmla="*/ 1417398 w 1447216"/>
              <a:gd name="connsiteY12" fmla="*/ 166 h 1477990"/>
              <a:gd name="connsiteX13" fmla="*/ 1422068 w 1447216"/>
              <a:gd name="connsiteY13" fmla="*/ 0 h 1477990"/>
              <a:gd name="connsiteX14" fmla="*/ 1447216 w 1447216"/>
              <a:gd name="connsiteY14" fmla="*/ 0 h 1477990"/>
              <a:gd name="connsiteX15" fmla="*/ 1447216 w 1447216"/>
              <a:gd name="connsiteY15" fmla="*/ 1469823 h 1477990"/>
              <a:gd name="connsiteX16" fmla="*/ 1358700 w 1447216"/>
              <a:gd name="connsiteY16" fmla="*/ 1472353 h 1477990"/>
              <a:gd name="connsiteX17" fmla="*/ 1178286 w 1447216"/>
              <a:gd name="connsiteY17" fmla="*/ 1472353 h 1477990"/>
              <a:gd name="connsiteX18" fmla="*/ 859951 w 1447216"/>
              <a:gd name="connsiteY18" fmla="*/ 1465456 h 1477990"/>
              <a:gd name="connsiteX19" fmla="*/ 500701 w 1447216"/>
              <a:gd name="connsiteY19" fmla="*/ 1468013 h 1477990"/>
              <a:gd name="connsiteX20" fmla="*/ 234329 w 1447216"/>
              <a:gd name="connsiteY20" fmla="*/ 1461815 h 1477990"/>
              <a:gd name="connsiteX21" fmla="*/ 133135 w 1447216"/>
              <a:gd name="connsiteY21" fmla="*/ 1476769 h 1477990"/>
              <a:gd name="connsiteX22" fmla="*/ 12645 w 1447216"/>
              <a:gd name="connsiteY22" fmla="*/ 1477990 h 1477990"/>
              <a:gd name="connsiteX23" fmla="*/ 15316 w 1447216"/>
              <a:gd name="connsiteY23" fmla="*/ 1456307 h 1477990"/>
              <a:gd name="connsiteX24" fmla="*/ 11892 w 1447216"/>
              <a:gd name="connsiteY24" fmla="*/ 1403967 h 1477990"/>
              <a:gd name="connsiteX25" fmla="*/ 6412 w 1447216"/>
              <a:gd name="connsiteY25" fmla="*/ 1238066 h 1477990"/>
              <a:gd name="connsiteX26" fmla="*/ 6850 w 1447216"/>
              <a:gd name="connsiteY26" fmla="*/ 1113013 h 1477990"/>
              <a:gd name="connsiteX27" fmla="*/ 6850 w 1447216"/>
              <a:gd name="connsiteY27" fmla="*/ 1054331 h 1477990"/>
              <a:gd name="connsiteX28" fmla="*/ 9699 w 1447216"/>
              <a:gd name="connsiteY28" fmla="*/ 975879 h 1477990"/>
              <a:gd name="connsiteX29" fmla="*/ 4220 w 1447216"/>
              <a:gd name="connsiteY29" fmla="*/ 941150 h 1477990"/>
              <a:gd name="connsiteX30" fmla="*/ 6904 w 1447216"/>
              <a:gd name="connsiteY30" fmla="*/ 852238 h 1477990"/>
              <a:gd name="connsiteX31" fmla="*/ 9809 w 1447216"/>
              <a:gd name="connsiteY31" fmla="*/ 749518 h 1477990"/>
              <a:gd name="connsiteX32" fmla="*/ 10248 w 1447216"/>
              <a:gd name="connsiteY32" fmla="*/ 666724 h 1477990"/>
              <a:gd name="connsiteX33" fmla="*/ 11453 w 1447216"/>
              <a:gd name="connsiteY33" fmla="*/ 510291 h 1477990"/>
              <a:gd name="connsiteX34" fmla="*/ 10466 w 1447216"/>
              <a:gd name="connsiteY34" fmla="*/ 419129 h 1477990"/>
              <a:gd name="connsiteX35" fmla="*/ 10466 w 1447216"/>
              <a:gd name="connsiteY35" fmla="*/ 209924 h 1477990"/>
              <a:gd name="connsiteX36" fmla="*/ 10796 w 1447216"/>
              <a:gd name="connsiteY36" fmla="*/ 97581 h 1477990"/>
              <a:gd name="connsiteX37" fmla="*/ 3535 w 1447216"/>
              <a:gd name="connsiteY37" fmla="*/ 14494 h 1477990"/>
              <a:gd name="connsiteX38" fmla="*/ 3925 w 1447216"/>
              <a:gd name="connsiteY38" fmla="*/ 2002 h 1477990"/>
              <a:gd name="connsiteX39" fmla="*/ 72292 w 1447216"/>
              <a:gd name="connsiteY39"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47216" h="1477990">
                <a:moveTo>
                  <a:pt x="107991" y="0"/>
                </a:moveTo>
                <a:lnTo>
                  <a:pt x="265817" y="0"/>
                </a:lnTo>
                <a:lnTo>
                  <a:pt x="298143" y="2318"/>
                </a:lnTo>
                <a:cubicBezTo>
                  <a:pt x="320267" y="4440"/>
                  <a:pt x="342406" y="6289"/>
                  <a:pt x="364603" y="5440"/>
                </a:cubicBezTo>
                <a:cubicBezTo>
                  <a:pt x="431875" y="2955"/>
                  <a:pt x="499162" y="2121"/>
                  <a:pt x="566441" y="1098"/>
                </a:cubicBezTo>
                <a:lnTo>
                  <a:pt x="606880" y="0"/>
                </a:lnTo>
                <a:lnTo>
                  <a:pt x="937733" y="0"/>
                </a:lnTo>
                <a:lnTo>
                  <a:pt x="964707" y="2227"/>
                </a:lnTo>
                <a:cubicBezTo>
                  <a:pt x="1013530" y="9381"/>
                  <a:pt x="1062767" y="4955"/>
                  <a:pt x="1111826" y="1924"/>
                </a:cubicBezTo>
                <a:lnTo>
                  <a:pt x="1161094" y="0"/>
                </a:lnTo>
                <a:lnTo>
                  <a:pt x="1236965" y="0"/>
                </a:lnTo>
                <a:lnTo>
                  <a:pt x="1290056" y="2288"/>
                </a:lnTo>
                <a:cubicBezTo>
                  <a:pt x="1332385" y="6652"/>
                  <a:pt x="1374950" y="2591"/>
                  <a:pt x="1417398" y="166"/>
                </a:cubicBezTo>
                <a:lnTo>
                  <a:pt x="1422068" y="0"/>
                </a:lnTo>
                <a:lnTo>
                  <a:pt x="1447216" y="0"/>
                </a:lnTo>
                <a:lnTo>
                  <a:pt x="1447216" y="1469823"/>
                </a:lnTo>
                <a:lnTo>
                  <a:pt x="1358700" y="1472353"/>
                </a:lnTo>
                <a:cubicBezTo>
                  <a:pt x="1298542" y="1473360"/>
                  <a:pt x="1238141" y="1482658"/>
                  <a:pt x="1178286" y="1472353"/>
                </a:cubicBezTo>
                <a:cubicBezTo>
                  <a:pt x="1072672" y="1455500"/>
                  <a:pt x="965947" y="1453183"/>
                  <a:pt x="859951" y="1465456"/>
                </a:cubicBezTo>
                <a:cubicBezTo>
                  <a:pt x="740406" y="1477389"/>
                  <a:pt x="620344" y="1478242"/>
                  <a:pt x="500701" y="1468013"/>
                </a:cubicBezTo>
                <a:cubicBezTo>
                  <a:pt x="412072" y="1460730"/>
                  <a:pt x="323262" y="1455306"/>
                  <a:pt x="234329" y="1461815"/>
                </a:cubicBezTo>
                <a:cubicBezTo>
                  <a:pt x="200275" y="1464372"/>
                  <a:pt x="167069" y="1475530"/>
                  <a:pt x="133135" y="1476769"/>
                </a:cubicBezTo>
                <a:lnTo>
                  <a:pt x="12645" y="1477990"/>
                </a:lnTo>
                <a:lnTo>
                  <a:pt x="15316" y="1456307"/>
                </a:lnTo>
                <a:cubicBezTo>
                  <a:pt x="16577" y="1438825"/>
                  <a:pt x="16193" y="1421330"/>
                  <a:pt x="11892" y="1403967"/>
                </a:cubicBezTo>
                <a:cubicBezTo>
                  <a:pt x="-1808" y="1348788"/>
                  <a:pt x="932" y="1293662"/>
                  <a:pt x="6412" y="1238066"/>
                </a:cubicBezTo>
                <a:cubicBezTo>
                  <a:pt x="10522" y="1196695"/>
                  <a:pt x="15070" y="1154854"/>
                  <a:pt x="6850" y="1113013"/>
                </a:cubicBezTo>
                <a:cubicBezTo>
                  <a:pt x="3316" y="1093599"/>
                  <a:pt x="3316" y="1073745"/>
                  <a:pt x="6850" y="1054331"/>
                </a:cubicBezTo>
                <a:cubicBezTo>
                  <a:pt x="11124" y="1028180"/>
                  <a:pt x="15179" y="1002291"/>
                  <a:pt x="9699" y="975879"/>
                </a:cubicBezTo>
                <a:cubicBezTo>
                  <a:pt x="7289" y="964373"/>
                  <a:pt x="5481" y="952762"/>
                  <a:pt x="4220" y="941150"/>
                </a:cubicBezTo>
                <a:cubicBezTo>
                  <a:pt x="1710" y="911506"/>
                  <a:pt x="2609" y="881694"/>
                  <a:pt x="6904" y="852238"/>
                </a:cubicBezTo>
                <a:cubicBezTo>
                  <a:pt x="11015" y="818033"/>
                  <a:pt x="4329" y="783619"/>
                  <a:pt x="9809" y="749518"/>
                </a:cubicBezTo>
                <a:cubicBezTo>
                  <a:pt x="13700" y="722055"/>
                  <a:pt x="13848" y="694225"/>
                  <a:pt x="10248" y="666724"/>
                </a:cubicBezTo>
                <a:cubicBezTo>
                  <a:pt x="3770" y="614737"/>
                  <a:pt x="4175" y="562179"/>
                  <a:pt x="11453" y="510291"/>
                </a:cubicBezTo>
                <a:cubicBezTo>
                  <a:pt x="15947" y="480008"/>
                  <a:pt x="18522" y="448837"/>
                  <a:pt x="10466" y="419129"/>
                </a:cubicBezTo>
                <a:cubicBezTo>
                  <a:pt x="-8494" y="349307"/>
                  <a:pt x="2576" y="279380"/>
                  <a:pt x="10466" y="209924"/>
                </a:cubicBezTo>
                <a:cubicBezTo>
                  <a:pt x="15262" y="172623"/>
                  <a:pt x="15371" y="134908"/>
                  <a:pt x="10796" y="97581"/>
                </a:cubicBezTo>
                <a:cubicBezTo>
                  <a:pt x="6735" y="70015"/>
                  <a:pt x="4313" y="42275"/>
                  <a:pt x="3535" y="14494"/>
                </a:cubicBezTo>
                <a:lnTo>
                  <a:pt x="3925" y="2002"/>
                </a:lnTo>
                <a:lnTo>
                  <a:pt x="72292" y="704"/>
                </a:lnTo>
                <a:close/>
              </a:path>
            </a:pathLst>
          </a:custGeom>
        </p:spPr>
        <p:txBody>
          <a:bodyPr wrap="square" anchor="ctr">
            <a:noAutofit/>
          </a:bodyPr>
          <a:lstStyle>
            <a:lvl1pPr algn="ctr">
              <a:buNone/>
              <a:defRPr sz="2000"/>
            </a:lvl1pPr>
          </a:lstStyle>
          <a:p>
            <a:endParaRPr lang="en-US" dirty="0"/>
          </a:p>
        </p:txBody>
      </p:sp>
      <p:sp>
        <p:nvSpPr>
          <p:cNvPr id="26" name="Picture Placeholder 25">
            <a:extLst>
              <a:ext uri="{FF2B5EF4-FFF2-40B4-BE49-F238E27FC236}">
                <a16:creationId xmlns:a16="http://schemas.microsoft.com/office/drawing/2014/main" id="{32959C17-53EC-4A48-8276-E73A5CF1258A}"/>
              </a:ext>
            </a:extLst>
          </p:cNvPr>
          <p:cNvSpPr>
            <a:spLocks noGrp="1"/>
          </p:cNvSpPr>
          <p:nvPr>
            <p:ph type="pic" sz="quarter" idx="13"/>
          </p:nvPr>
        </p:nvSpPr>
        <p:spPr>
          <a:xfrm>
            <a:off x="648304" y="3058476"/>
            <a:ext cx="1463039" cy="1484431"/>
          </a:xfrm>
          <a:custGeom>
            <a:avLst/>
            <a:gdLst>
              <a:gd name="connsiteX0" fmla="*/ 866623 w 1463039"/>
              <a:gd name="connsiteY0" fmla="*/ 570 h 1484431"/>
              <a:gd name="connsiteX1" fmla="*/ 964707 w 1463039"/>
              <a:gd name="connsiteY1" fmla="*/ 8668 h 1484431"/>
              <a:gd name="connsiteX2" fmla="*/ 1111826 w 1463039"/>
              <a:gd name="connsiteY2" fmla="*/ 8365 h 1484431"/>
              <a:gd name="connsiteX3" fmla="*/ 1290056 w 1463039"/>
              <a:gd name="connsiteY3" fmla="*/ 8729 h 1484431"/>
              <a:gd name="connsiteX4" fmla="*/ 1417398 w 1463039"/>
              <a:gd name="connsiteY4" fmla="*/ 6607 h 1484431"/>
              <a:gd name="connsiteX5" fmla="*/ 1454474 w 1463039"/>
              <a:gd name="connsiteY5" fmla="*/ 5289 h 1484431"/>
              <a:gd name="connsiteX6" fmla="*/ 1449519 w 1463039"/>
              <a:gd name="connsiteY6" fmla="*/ 94304 h 1484431"/>
              <a:gd name="connsiteX7" fmla="*/ 1454055 w 1463039"/>
              <a:gd name="connsiteY7" fmla="*/ 198722 h 1484431"/>
              <a:gd name="connsiteX8" fmla="*/ 1456616 w 1463039"/>
              <a:gd name="connsiteY8" fmla="*/ 391198 h 1484431"/>
              <a:gd name="connsiteX9" fmla="*/ 1452608 w 1463039"/>
              <a:gd name="connsiteY9" fmla="*/ 565101 h 1484431"/>
              <a:gd name="connsiteX10" fmla="*/ 1461013 w 1463039"/>
              <a:gd name="connsiteY10" fmla="*/ 624833 h 1484431"/>
              <a:gd name="connsiteX11" fmla="*/ 1451384 w 1463039"/>
              <a:gd name="connsiteY11" fmla="*/ 907021 h 1484431"/>
              <a:gd name="connsiteX12" fmla="*/ 1452664 w 1463039"/>
              <a:gd name="connsiteY12" fmla="*/ 1009693 h 1484431"/>
              <a:gd name="connsiteX13" fmla="*/ 1456003 w 1463039"/>
              <a:gd name="connsiteY13" fmla="*/ 1096987 h 1484431"/>
              <a:gd name="connsiteX14" fmla="*/ 1453721 w 1463039"/>
              <a:gd name="connsiteY14" fmla="*/ 1174561 h 1484431"/>
              <a:gd name="connsiteX15" fmla="*/ 1461723 w 1463039"/>
              <a:gd name="connsiteY15" fmla="*/ 1280017 h 1484431"/>
              <a:gd name="connsiteX16" fmla="*/ 1463039 w 1463039"/>
              <a:gd name="connsiteY16" fmla="*/ 1330730 h 1484431"/>
              <a:gd name="connsiteX17" fmla="*/ 1463039 w 1463039"/>
              <a:gd name="connsiteY17" fmla="*/ 1433812 h 1484431"/>
              <a:gd name="connsiteX18" fmla="*/ 1458898 w 1463039"/>
              <a:gd name="connsiteY18" fmla="*/ 1471899 h 1484431"/>
              <a:gd name="connsiteX19" fmla="*/ 1458307 w 1463039"/>
              <a:gd name="connsiteY19" fmla="*/ 1476108 h 1484431"/>
              <a:gd name="connsiteX20" fmla="*/ 1456252 w 1463039"/>
              <a:gd name="connsiteY20" fmla="*/ 1476005 h 1484431"/>
              <a:gd name="connsiteX21" fmla="*/ 1358700 w 1463039"/>
              <a:gd name="connsiteY21" fmla="*/ 1478794 h 1484431"/>
              <a:gd name="connsiteX22" fmla="*/ 1178286 w 1463039"/>
              <a:gd name="connsiteY22" fmla="*/ 1478794 h 1484431"/>
              <a:gd name="connsiteX23" fmla="*/ 859951 w 1463039"/>
              <a:gd name="connsiteY23" fmla="*/ 1471897 h 1484431"/>
              <a:gd name="connsiteX24" fmla="*/ 500701 w 1463039"/>
              <a:gd name="connsiteY24" fmla="*/ 1474454 h 1484431"/>
              <a:gd name="connsiteX25" fmla="*/ 234329 w 1463039"/>
              <a:gd name="connsiteY25" fmla="*/ 1468256 h 1484431"/>
              <a:gd name="connsiteX26" fmla="*/ 133135 w 1463039"/>
              <a:gd name="connsiteY26" fmla="*/ 1483210 h 1484431"/>
              <a:gd name="connsiteX27" fmla="*/ 12645 w 1463039"/>
              <a:gd name="connsiteY27" fmla="*/ 1484431 h 1484431"/>
              <a:gd name="connsiteX28" fmla="*/ 15316 w 1463039"/>
              <a:gd name="connsiteY28" fmla="*/ 1462748 h 1484431"/>
              <a:gd name="connsiteX29" fmla="*/ 11892 w 1463039"/>
              <a:gd name="connsiteY29" fmla="*/ 1410408 h 1484431"/>
              <a:gd name="connsiteX30" fmla="*/ 6412 w 1463039"/>
              <a:gd name="connsiteY30" fmla="*/ 1244507 h 1484431"/>
              <a:gd name="connsiteX31" fmla="*/ 6850 w 1463039"/>
              <a:gd name="connsiteY31" fmla="*/ 1119454 h 1484431"/>
              <a:gd name="connsiteX32" fmla="*/ 6850 w 1463039"/>
              <a:gd name="connsiteY32" fmla="*/ 1060772 h 1484431"/>
              <a:gd name="connsiteX33" fmla="*/ 9699 w 1463039"/>
              <a:gd name="connsiteY33" fmla="*/ 982320 h 1484431"/>
              <a:gd name="connsiteX34" fmla="*/ 4220 w 1463039"/>
              <a:gd name="connsiteY34" fmla="*/ 947591 h 1484431"/>
              <a:gd name="connsiteX35" fmla="*/ 6904 w 1463039"/>
              <a:gd name="connsiteY35" fmla="*/ 858679 h 1484431"/>
              <a:gd name="connsiteX36" fmla="*/ 9809 w 1463039"/>
              <a:gd name="connsiteY36" fmla="*/ 755959 h 1484431"/>
              <a:gd name="connsiteX37" fmla="*/ 10248 w 1463039"/>
              <a:gd name="connsiteY37" fmla="*/ 673165 h 1484431"/>
              <a:gd name="connsiteX38" fmla="*/ 11453 w 1463039"/>
              <a:gd name="connsiteY38" fmla="*/ 516732 h 1484431"/>
              <a:gd name="connsiteX39" fmla="*/ 10466 w 1463039"/>
              <a:gd name="connsiteY39" fmla="*/ 425570 h 1484431"/>
              <a:gd name="connsiteX40" fmla="*/ 10466 w 1463039"/>
              <a:gd name="connsiteY40" fmla="*/ 216365 h 1484431"/>
              <a:gd name="connsiteX41" fmla="*/ 10796 w 1463039"/>
              <a:gd name="connsiteY41" fmla="*/ 104022 h 1484431"/>
              <a:gd name="connsiteX42" fmla="*/ 3535 w 1463039"/>
              <a:gd name="connsiteY42" fmla="*/ 20935 h 1484431"/>
              <a:gd name="connsiteX43" fmla="*/ 3925 w 1463039"/>
              <a:gd name="connsiteY43" fmla="*/ 8443 h 1484431"/>
              <a:gd name="connsiteX44" fmla="*/ 72292 w 1463039"/>
              <a:gd name="connsiteY44" fmla="*/ 7145 h 1484431"/>
              <a:gd name="connsiteX45" fmla="*/ 231771 w 1463039"/>
              <a:gd name="connsiteY45" fmla="*/ 4000 h 1484431"/>
              <a:gd name="connsiteX46" fmla="*/ 364603 w 1463039"/>
              <a:gd name="connsiteY46" fmla="*/ 11881 h 1484431"/>
              <a:gd name="connsiteX47" fmla="*/ 768234 w 1463039"/>
              <a:gd name="connsiteY47" fmla="*/ 2060 h 1484431"/>
              <a:gd name="connsiteX48" fmla="*/ 866623 w 1463039"/>
              <a:gd name="connsiteY48" fmla="*/ 570 h 148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463039" h="1484431">
                <a:moveTo>
                  <a:pt x="866623" y="570"/>
                </a:moveTo>
                <a:cubicBezTo>
                  <a:pt x="899406" y="1672"/>
                  <a:pt x="932137" y="4373"/>
                  <a:pt x="964707" y="8668"/>
                </a:cubicBezTo>
                <a:cubicBezTo>
                  <a:pt x="1013530" y="15822"/>
                  <a:pt x="1062767" y="11396"/>
                  <a:pt x="1111826" y="8365"/>
                </a:cubicBezTo>
                <a:cubicBezTo>
                  <a:pt x="1171217" y="4667"/>
                  <a:pt x="1230548" y="2666"/>
                  <a:pt x="1290056" y="8729"/>
                </a:cubicBezTo>
                <a:cubicBezTo>
                  <a:pt x="1332385" y="13093"/>
                  <a:pt x="1374950" y="9032"/>
                  <a:pt x="1417398" y="6607"/>
                </a:cubicBezTo>
                <a:lnTo>
                  <a:pt x="1454474" y="5289"/>
                </a:lnTo>
                <a:lnTo>
                  <a:pt x="1449519" y="94304"/>
                </a:lnTo>
                <a:cubicBezTo>
                  <a:pt x="1449060" y="129133"/>
                  <a:pt x="1450326" y="163950"/>
                  <a:pt x="1454055" y="198722"/>
                </a:cubicBezTo>
                <a:cubicBezTo>
                  <a:pt x="1460000" y="262766"/>
                  <a:pt x="1460857" y="327061"/>
                  <a:pt x="1456616" y="391198"/>
                </a:cubicBezTo>
                <a:cubicBezTo>
                  <a:pt x="1453666" y="449150"/>
                  <a:pt x="1446429" y="507011"/>
                  <a:pt x="1452608" y="565101"/>
                </a:cubicBezTo>
                <a:cubicBezTo>
                  <a:pt x="1454723" y="585088"/>
                  <a:pt x="1459844" y="604709"/>
                  <a:pt x="1461013" y="624833"/>
                </a:cubicBezTo>
                <a:cubicBezTo>
                  <a:pt x="1466579" y="719109"/>
                  <a:pt x="1458230" y="813065"/>
                  <a:pt x="1451384" y="907021"/>
                </a:cubicBezTo>
                <a:cubicBezTo>
                  <a:pt x="1448879" y="941245"/>
                  <a:pt x="1445817" y="975469"/>
                  <a:pt x="1452664" y="1009693"/>
                </a:cubicBezTo>
                <a:cubicBezTo>
                  <a:pt x="1458091" y="1038573"/>
                  <a:pt x="1459210" y="1067888"/>
                  <a:pt x="1456003" y="1096987"/>
                </a:cubicBezTo>
                <a:cubicBezTo>
                  <a:pt x="1452797" y="1122759"/>
                  <a:pt x="1452035" y="1148692"/>
                  <a:pt x="1453721" y="1174561"/>
                </a:cubicBezTo>
                <a:cubicBezTo>
                  <a:pt x="1457200" y="1209698"/>
                  <a:pt x="1459900" y="1244846"/>
                  <a:pt x="1461723" y="1280017"/>
                </a:cubicBezTo>
                <a:lnTo>
                  <a:pt x="1463039" y="1330730"/>
                </a:lnTo>
                <a:lnTo>
                  <a:pt x="1463039" y="1433812"/>
                </a:lnTo>
                <a:lnTo>
                  <a:pt x="1458898" y="1471899"/>
                </a:lnTo>
                <a:lnTo>
                  <a:pt x="1458307" y="1476108"/>
                </a:lnTo>
                <a:lnTo>
                  <a:pt x="1456252" y="1476005"/>
                </a:lnTo>
                <a:cubicBezTo>
                  <a:pt x="1423776" y="1477709"/>
                  <a:pt x="1391237" y="1478251"/>
                  <a:pt x="1358700" y="1478794"/>
                </a:cubicBezTo>
                <a:cubicBezTo>
                  <a:pt x="1298542" y="1479801"/>
                  <a:pt x="1238141" y="1489099"/>
                  <a:pt x="1178286" y="1478794"/>
                </a:cubicBezTo>
                <a:cubicBezTo>
                  <a:pt x="1072672" y="1461941"/>
                  <a:pt x="965947" y="1459624"/>
                  <a:pt x="859951" y="1471897"/>
                </a:cubicBezTo>
                <a:cubicBezTo>
                  <a:pt x="740406" y="1483830"/>
                  <a:pt x="620344" y="1484683"/>
                  <a:pt x="500701" y="1474454"/>
                </a:cubicBezTo>
                <a:cubicBezTo>
                  <a:pt x="412072" y="1467171"/>
                  <a:pt x="323262" y="1461747"/>
                  <a:pt x="234329" y="1468256"/>
                </a:cubicBezTo>
                <a:cubicBezTo>
                  <a:pt x="200275" y="1470813"/>
                  <a:pt x="167069" y="1481971"/>
                  <a:pt x="133135" y="1483210"/>
                </a:cubicBezTo>
                <a:lnTo>
                  <a:pt x="12645" y="1484431"/>
                </a:lnTo>
                <a:lnTo>
                  <a:pt x="15316" y="1462748"/>
                </a:lnTo>
                <a:cubicBezTo>
                  <a:pt x="16577" y="1445266"/>
                  <a:pt x="16193" y="1427771"/>
                  <a:pt x="11892" y="1410408"/>
                </a:cubicBezTo>
                <a:cubicBezTo>
                  <a:pt x="-1808" y="1355229"/>
                  <a:pt x="932" y="1300103"/>
                  <a:pt x="6412" y="1244507"/>
                </a:cubicBezTo>
                <a:cubicBezTo>
                  <a:pt x="10522" y="1203136"/>
                  <a:pt x="15070" y="1161295"/>
                  <a:pt x="6850" y="1119454"/>
                </a:cubicBezTo>
                <a:cubicBezTo>
                  <a:pt x="3316" y="1100040"/>
                  <a:pt x="3316" y="1080186"/>
                  <a:pt x="6850" y="1060772"/>
                </a:cubicBezTo>
                <a:cubicBezTo>
                  <a:pt x="11124" y="1034621"/>
                  <a:pt x="15179" y="1008732"/>
                  <a:pt x="9699" y="982320"/>
                </a:cubicBezTo>
                <a:cubicBezTo>
                  <a:pt x="7289" y="970814"/>
                  <a:pt x="5481" y="959203"/>
                  <a:pt x="4220" y="947591"/>
                </a:cubicBezTo>
                <a:cubicBezTo>
                  <a:pt x="1710" y="917947"/>
                  <a:pt x="2609" y="888135"/>
                  <a:pt x="6904" y="858679"/>
                </a:cubicBezTo>
                <a:cubicBezTo>
                  <a:pt x="11015" y="824474"/>
                  <a:pt x="4329" y="790060"/>
                  <a:pt x="9809" y="755959"/>
                </a:cubicBezTo>
                <a:cubicBezTo>
                  <a:pt x="13700" y="728496"/>
                  <a:pt x="13848" y="700666"/>
                  <a:pt x="10248" y="673165"/>
                </a:cubicBezTo>
                <a:cubicBezTo>
                  <a:pt x="3770" y="621178"/>
                  <a:pt x="4175" y="568620"/>
                  <a:pt x="11453" y="516732"/>
                </a:cubicBezTo>
                <a:cubicBezTo>
                  <a:pt x="15947" y="486449"/>
                  <a:pt x="18522" y="455278"/>
                  <a:pt x="10466" y="425570"/>
                </a:cubicBezTo>
                <a:cubicBezTo>
                  <a:pt x="-8494" y="355748"/>
                  <a:pt x="2576" y="285821"/>
                  <a:pt x="10466" y="216365"/>
                </a:cubicBezTo>
                <a:cubicBezTo>
                  <a:pt x="15262" y="179064"/>
                  <a:pt x="15371" y="141349"/>
                  <a:pt x="10796" y="104022"/>
                </a:cubicBezTo>
                <a:cubicBezTo>
                  <a:pt x="6735" y="76456"/>
                  <a:pt x="4313" y="48716"/>
                  <a:pt x="3535" y="20935"/>
                </a:cubicBezTo>
                <a:lnTo>
                  <a:pt x="3925" y="8443"/>
                </a:lnTo>
                <a:lnTo>
                  <a:pt x="72292" y="7145"/>
                </a:lnTo>
                <a:cubicBezTo>
                  <a:pt x="125550" y="5561"/>
                  <a:pt x="178728" y="3394"/>
                  <a:pt x="231771" y="4000"/>
                </a:cubicBezTo>
                <a:cubicBezTo>
                  <a:pt x="276049" y="4485"/>
                  <a:pt x="320208" y="13578"/>
                  <a:pt x="364603" y="11881"/>
                </a:cubicBezTo>
                <a:cubicBezTo>
                  <a:pt x="499147" y="6910"/>
                  <a:pt x="633750" y="8547"/>
                  <a:pt x="768234" y="2060"/>
                </a:cubicBezTo>
                <a:cubicBezTo>
                  <a:pt x="801008" y="-38"/>
                  <a:pt x="833841" y="-533"/>
                  <a:pt x="866623" y="570"/>
                </a:cubicBezTo>
                <a:close/>
              </a:path>
            </a:pathLst>
          </a:custGeom>
        </p:spPr>
        <p:txBody>
          <a:bodyPr wrap="square" anchor="ctr">
            <a:noAutofit/>
          </a:bodyPr>
          <a:lstStyle>
            <a:lvl1pPr algn="ctr">
              <a:buNone/>
              <a:defRPr sz="2000"/>
            </a:lvl1pP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0" y="365125"/>
            <a:ext cx="12188952" cy="1325563"/>
          </a:xfrm>
        </p:spPr>
        <p:txBody>
          <a:bodyPr/>
          <a:lstStyle>
            <a:lvl1pPr algn="ctr">
              <a:defRPr sz="7200"/>
            </a:lvl1pPr>
          </a:lstStyle>
          <a:p>
            <a:r>
              <a:rPr lang="en-US"/>
              <a:t>Click to edit Master title style</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2C18C1E5-FB55-42F5-BD6D-9CC153FCDBE6}" type="slidenum">
              <a:rPr lang="en-US" smtClean="0"/>
              <a:t>‹#›</a:t>
            </a:fld>
            <a:endParaRPr lang="en-US" dirty="0"/>
          </a:p>
        </p:txBody>
      </p:sp>
      <p:sp>
        <p:nvSpPr>
          <p:cNvPr id="19" name="Rectangle 18" descr="Tag=AccentColor&#10;Flavor=Light&#10;Target=FillAndLine">
            <a:extLst>
              <a:ext uri="{FF2B5EF4-FFF2-40B4-BE49-F238E27FC236}">
                <a16:creationId xmlns:a16="http://schemas.microsoft.com/office/drawing/2014/main" id="{2D7984C8-AF4A-4D59-BB2D-72D92F873C07}"/>
              </a:ext>
            </a:extLst>
          </p:cNvPr>
          <p:cNvSpPr/>
          <p:nvPr userDrawn="1"/>
        </p:nvSpPr>
        <p:spPr>
          <a:xfrm flipV="1">
            <a:off x="648305" y="2067561"/>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Text Placeholder 32">
            <a:extLst>
              <a:ext uri="{FF2B5EF4-FFF2-40B4-BE49-F238E27FC236}">
                <a16:creationId xmlns:a16="http://schemas.microsoft.com/office/drawing/2014/main" id="{EC125114-9BE9-4C21-BEC1-81B685162210}"/>
              </a:ext>
            </a:extLst>
          </p:cNvPr>
          <p:cNvSpPr>
            <a:spLocks noGrp="1"/>
          </p:cNvSpPr>
          <p:nvPr>
            <p:ph type="body" sz="quarter" idx="18" hasCustomPrompt="1"/>
          </p:nvPr>
        </p:nvSpPr>
        <p:spPr>
          <a:xfrm>
            <a:off x="6309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4" name="Text Placeholder 32">
            <a:extLst>
              <a:ext uri="{FF2B5EF4-FFF2-40B4-BE49-F238E27FC236}">
                <a16:creationId xmlns:a16="http://schemas.microsoft.com/office/drawing/2014/main" id="{2AB98BFD-4068-4EDA-8DE5-E5D978EDDF2E}"/>
              </a:ext>
            </a:extLst>
          </p:cNvPr>
          <p:cNvSpPr>
            <a:spLocks noGrp="1"/>
          </p:cNvSpPr>
          <p:nvPr>
            <p:ph type="body" sz="quarter" idx="19" hasCustomPrompt="1"/>
          </p:nvPr>
        </p:nvSpPr>
        <p:spPr>
          <a:xfrm>
            <a:off x="29931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5" name="Text Placeholder 32">
            <a:extLst>
              <a:ext uri="{FF2B5EF4-FFF2-40B4-BE49-F238E27FC236}">
                <a16:creationId xmlns:a16="http://schemas.microsoft.com/office/drawing/2014/main" id="{937737FC-57C8-4243-BE91-4E9684B83613}"/>
              </a:ext>
            </a:extLst>
          </p:cNvPr>
          <p:cNvSpPr>
            <a:spLocks noGrp="1"/>
          </p:cNvSpPr>
          <p:nvPr>
            <p:ph type="body" sz="quarter" idx="20" hasCustomPrompt="1"/>
          </p:nvPr>
        </p:nvSpPr>
        <p:spPr>
          <a:xfrm>
            <a:off x="53553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6" name="Text Placeholder 32">
            <a:extLst>
              <a:ext uri="{FF2B5EF4-FFF2-40B4-BE49-F238E27FC236}">
                <a16:creationId xmlns:a16="http://schemas.microsoft.com/office/drawing/2014/main" id="{CA78FA67-D083-4763-B647-4554C3C50977}"/>
              </a:ext>
            </a:extLst>
          </p:cNvPr>
          <p:cNvSpPr>
            <a:spLocks noGrp="1"/>
          </p:cNvSpPr>
          <p:nvPr>
            <p:ph type="body" sz="quarter" idx="21" hasCustomPrompt="1"/>
          </p:nvPr>
        </p:nvSpPr>
        <p:spPr>
          <a:xfrm>
            <a:off x="77175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7" name="Text Placeholder 32">
            <a:extLst>
              <a:ext uri="{FF2B5EF4-FFF2-40B4-BE49-F238E27FC236}">
                <a16:creationId xmlns:a16="http://schemas.microsoft.com/office/drawing/2014/main" id="{F1892FE5-DAA3-4902-93EF-46D6565FFB48}"/>
              </a:ext>
            </a:extLst>
          </p:cNvPr>
          <p:cNvSpPr>
            <a:spLocks noGrp="1"/>
          </p:cNvSpPr>
          <p:nvPr>
            <p:ph type="body" sz="quarter" idx="22" hasCustomPrompt="1"/>
          </p:nvPr>
        </p:nvSpPr>
        <p:spPr>
          <a:xfrm>
            <a:off x="100797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Tree>
    <p:extLst>
      <p:ext uri="{BB962C8B-B14F-4D97-AF65-F5344CB8AC3E}">
        <p14:creationId xmlns:p14="http://schemas.microsoft.com/office/powerpoint/2010/main" val="13441028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hasCustomPrompt="1"/>
          </p:nvPr>
        </p:nvSpPr>
        <p:spPr>
          <a:xfrm>
            <a:off x="649224" y="2578608"/>
            <a:ext cx="3200400" cy="711244"/>
          </a:xfrm>
        </p:spPr>
        <p:txBody>
          <a:bodyPr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Subtitle</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649224" y="3339547"/>
            <a:ext cx="3200400" cy="2900635"/>
          </a:xfrm>
        </p:spPr>
        <p:txBody>
          <a:bodyPr>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hasCustomPrompt="1"/>
          </p:nvPr>
        </p:nvSpPr>
        <p:spPr>
          <a:xfrm>
            <a:off x="4498848" y="2578608"/>
            <a:ext cx="3200400" cy="713232"/>
          </a:xfrm>
        </p:spPr>
        <p:txBody>
          <a:bodyPr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Subtitle</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4498848" y="3339548"/>
            <a:ext cx="3200400" cy="2850940"/>
          </a:xfrm>
        </p:spPr>
        <p:txBody>
          <a:bodyPr>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2C18C1E5-FB55-42F5-BD6D-9CC153FCDBE6}" type="slidenum">
              <a:rPr lang="en-US" smtClean="0"/>
              <a:t>‹#›</a:t>
            </a:fld>
            <a:endParaRPr lang="en-US" dirty="0"/>
          </a:p>
        </p:txBody>
      </p:sp>
      <p:sp>
        <p:nvSpPr>
          <p:cNvPr id="10" name="Rectangle 9" descr="Tag=AccentColor&#10;Flavor=Light&#10;Target=FillAndLine">
            <a:extLst>
              <a:ext uri="{FF2B5EF4-FFF2-40B4-BE49-F238E27FC236}">
                <a16:creationId xmlns:a16="http://schemas.microsoft.com/office/drawing/2014/main" id="{5A11B4AA-D861-4DDC-9A8A-7036C40D909C}"/>
              </a:ext>
            </a:extLst>
          </p:cNvPr>
          <p:cNvSpPr/>
          <p:nvPr userDrawn="1"/>
        </p:nvSpPr>
        <p:spPr>
          <a:xfrm flipV="1">
            <a:off x="648305" y="2067561"/>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 Placeholder 4">
            <a:extLst>
              <a:ext uri="{FF2B5EF4-FFF2-40B4-BE49-F238E27FC236}">
                <a16:creationId xmlns:a16="http://schemas.microsoft.com/office/drawing/2014/main" id="{42AA5FD4-D71A-436D-B50A-847980623CF0}"/>
              </a:ext>
            </a:extLst>
          </p:cNvPr>
          <p:cNvSpPr>
            <a:spLocks noGrp="1"/>
          </p:cNvSpPr>
          <p:nvPr>
            <p:ph type="body" sz="quarter" idx="13" hasCustomPrompt="1"/>
          </p:nvPr>
        </p:nvSpPr>
        <p:spPr>
          <a:xfrm>
            <a:off x="8339328" y="2578608"/>
            <a:ext cx="3200400" cy="713232"/>
          </a:xfrm>
        </p:spPr>
        <p:txBody>
          <a:bodyPr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Subtitle</a:t>
            </a:r>
          </a:p>
        </p:txBody>
      </p:sp>
      <p:sp>
        <p:nvSpPr>
          <p:cNvPr id="12" name="Content Placeholder 5">
            <a:extLst>
              <a:ext uri="{FF2B5EF4-FFF2-40B4-BE49-F238E27FC236}">
                <a16:creationId xmlns:a16="http://schemas.microsoft.com/office/drawing/2014/main" id="{498877DB-362B-4B53-84A8-D53090240FDB}"/>
              </a:ext>
            </a:extLst>
          </p:cNvPr>
          <p:cNvSpPr>
            <a:spLocks noGrp="1"/>
          </p:cNvSpPr>
          <p:nvPr>
            <p:ph sz="quarter" idx="14"/>
          </p:nvPr>
        </p:nvSpPr>
        <p:spPr>
          <a:xfrm>
            <a:off x="8339328" y="3339548"/>
            <a:ext cx="3200400" cy="2850940"/>
          </a:xfrm>
        </p:spPr>
        <p:txBody>
          <a:bodyPr>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32320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95429EAB-EC88-4283-9CAC-5C4336D68761}"/>
              </a:ext>
            </a:extLst>
          </p:cNvPr>
          <p:cNvSpPr>
            <a:spLocks noGrp="1"/>
          </p:cNvSpPr>
          <p:nvPr>
            <p:ph type="pic" sz="quarter" idx="14"/>
          </p:nvPr>
        </p:nvSpPr>
        <p:spPr>
          <a:xfrm>
            <a:off x="8263901" y="-1"/>
            <a:ext cx="3928091" cy="4143506"/>
          </a:xfrm>
          <a:custGeom>
            <a:avLst/>
            <a:gdLst>
              <a:gd name="connsiteX0" fmla="*/ 23605 w 3928091"/>
              <a:gd name="connsiteY0" fmla="*/ 0 h 4143506"/>
              <a:gd name="connsiteX1" fmla="*/ 3928091 w 3928091"/>
              <a:gd name="connsiteY1" fmla="*/ 0 h 4143506"/>
              <a:gd name="connsiteX2" fmla="*/ 3928091 w 3928091"/>
              <a:gd name="connsiteY2" fmla="*/ 4125656 h 4143506"/>
              <a:gd name="connsiteX3" fmla="*/ 3780617 w 3928091"/>
              <a:gd name="connsiteY3" fmla="*/ 4131078 h 4143506"/>
              <a:gd name="connsiteX4" fmla="*/ 3281801 w 3928091"/>
              <a:gd name="connsiteY4" fmla="*/ 4125634 h 4143506"/>
              <a:gd name="connsiteX5" fmla="*/ 2622887 w 3928091"/>
              <a:gd name="connsiteY5" fmla="*/ 4130456 h 4143506"/>
              <a:gd name="connsiteX6" fmla="*/ 2169916 w 3928091"/>
              <a:gd name="connsiteY6" fmla="*/ 4111570 h 4143506"/>
              <a:gd name="connsiteX7" fmla="*/ 1705097 w 3928091"/>
              <a:gd name="connsiteY7" fmla="*/ 4140234 h 4143506"/>
              <a:gd name="connsiteX8" fmla="*/ 1364801 w 3928091"/>
              <a:gd name="connsiteY8" fmla="*/ 4124429 h 4143506"/>
              <a:gd name="connsiteX9" fmla="*/ 1123316 w 3928091"/>
              <a:gd name="connsiteY9" fmla="*/ 4121750 h 4143506"/>
              <a:gd name="connsiteX10" fmla="*/ 688243 w 3928091"/>
              <a:gd name="connsiteY10" fmla="*/ 4130323 h 4143506"/>
              <a:gd name="connsiteX11" fmla="*/ 298918 w 3928091"/>
              <a:gd name="connsiteY11" fmla="*/ 4118266 h 4143506"/>
              <a:gd name="connsiteX12" fmla="*/ 105785 w 3928091"/>
              <a:gd name="connsiteY12" fmla="*/ 4130037 h 4143506"/>
              <a:gd name="connsiteX13" fmla="*/ 15503 w 3928091"/>
              <a:gd name="connsiteY13" fmla="*/ 4130462 h 4143506"/>
              <a:gd name="connsiteX14" fmla="*/ 14458 w 3928091"/>
              <a:gd name="connsiteY14" fmla="*/ 4122289 h 4143506"/>
              <a:gd name="connsiteX15" fmla="*/ 346 w 3928091"/>
              <a:gd name="connsiteY15" fmla="*/ 3882149 h 4143506"/>
              <a:gd name="connsiteX16" fmla="*/ 27583 w 3928091"/>
              <a:gd name="connsiteY16" fmla="*/ 3294816 h 4143506"/>
              <a:gd name="connsiteX17" fmla="*/ 21797 w 3928091"/>
              <a:gd name="connsiteY17" fmla="*/ 3078932 h 4143506"/>
              <a:gd name="connsiteX18" fmla="*/ 30264 w 3928091"/>
              <a:gd name="connsiteY18" fmla="*/ 2835999 h 4143506"/>
              <a:gd name="connsiteX19" fmla="*/ 33510 w 3928091"/>
              <a:gd name="connsiteY19" fmla="*/ 2550270 h 4143506"/>
              <a:gd name="connsiteX20" fmla="*/ 9096 w 3928091"/>
              <a:gd name="connsiteY20" fmla="*/ 1764959 h 4143506"/>
              <a:gd name="connsiteX21" fmla="*/ 30406 w 3928091"/>
              <a:gd name="connsiteY21" fmla="*/ 1598729 h 4143506"/>
              <a:gd name="connsiteX22" fmla="*/ 20244 w 3928091"/>
              <a:gd name="connsiteY22" fmla="*/ 1114767 h 4143506"/>
              <a:gd name="connsiteX23" fmla="*/ 26736 w 3928091"/>
              <a:gd name="connsiteY23" fmla="*/ 579120 h 4143506"/>
              <a:gd name="connsiteX24" fmla="*/ 38237 w 3928091"/>
              <a:gd name="connsiteY24" fmla="*/ 288533 h 414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28091" h="4143506">
                <a:moveTo>
                  <a:pt x="23605" y="0"/>
                </a:moveTo>
                <a:lnTo>
                  <a:pt x="3928091" y="0"/>
                </a:lnTo>
                <a:lnTo>
                  <a:pt x="3928091"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p:spPr>
        <p:txBody>
          <a:bodyPr wrap="square" anchor="ctr">
            <a:noAutofit/>
          </a:bodyPr>
          <a:lstStyle>
            <a:lvl1pPr algn="ctr">
              <a:buNone/>
              <a:defRPr sz="2400"/>
            </a:lvl1pPr>
          </a:lstStyle>
          <a:p>
            <a:endParaRPr lang="en-US" dirty="0"/>
          </a:p>
        </p:txBody>
      </p:sp>
      <p:sp>
        <p:nvSpPr>
          <p:cNvPr id="25" name="Picture Placeholder 24">
            <a:extLst>
              <a:ext uri="{FF2B5EF4-FFF2-40B4-BE49-F238E27FC236}">
                <a16:creationId xmlns:a16="http://schemas.microsoft.com/office/drawing/2014/main" id="{95853130-EDA3-41D2-A3D5-E39613A79C81}"/>
              </a:ext>
            </a:extLst>
          </p:cNvPr>
          <p:cNvSpPr>
            <a:spLocks noGrp="1"/>
          </p:cNvSpPr>
          <p:nvPr>
            <p:ph type="pic" sz="quarter" idx="15"/>
          </p:nvPr>
        </p:nvSpPr>
        <p:spPr>
          <a:xfrm>
            <a:off x="8281029" y="4328340"/>
            <a:ext cx="3910962" cy="2529660"/>
          </a:xfrm>
          <a:custGeom>
            <a:avLst/>
            <a:gdLst>
              <a:gd name="connsiteX0" fmla="*/ 842684 w 3910962"/>
              <a:gd name="connsiteY0" fmla="*/ 662 h 2529660"/>
              <a:gd name="connsiteX1" fmla="*/ 1140350 w 3910962"/>
              <a:gd name="connsiteY1" fmla="*/ 3173 h 2529660"/>
              <a:gd name="connsiteX2" fmla="*/ 1350451 w 3910962"/>
              <a:gd name="connsiteY2" fmla="*/ 29025 h 2529660"/>
              <a:gd name="connsiteX3" fmla="*/ 1903495 w 3910962"/>
              <a:gd name="connsiteY3" fmla="*/ 18310 h 2529660"/>
              <a:gd name="connsiteX4" fmla="*/ 2649374 w 3910962"/>
              <a:gd name="connsiteY4" fmla="*/ 22730 h 2529660"/>
              <a:gd name="connsiteX5" fmla="*/ 3310304 w 3910962"/>
              <a:gd name="connsiteY5" fmla="*/ 10808 h 2529660"/>
              <a:gd name="connsiteX6" fmla="*/ 3684881 w 3910962"/>
              <a:gd name="connsiteY6" fmla="*/ 10808 h 2529660"/>
              <a:gd name="connsiteX7" fmla="*/ 3887420 w 3910962"/>
              <a:gd name="connsiteY7" fmla="*/ 15630 h 2529660"/>
              <a:gd name="connsiteX8" fmla="*/ 3910962 w 3910962"/>
              <a:gd name="connsiteY8" fmla="*/ 11105 h 2529660"/>
              <a:gd name="connsiteX9" fmla="*/ 3910962 w 3910962"/>
              <a:gd name="connsiteY9" fmla="*/ 2529660 h 2529660"/>
              <a:gd name="connsiteX10" fmla="*/ 6242 w 3910962"/>
              <a:gd name="connsiteY10" fmla="*/ 2529660 h 2529660"/>
              <a:gd name="connsiteX11" fmla="*/ 25280 w 3910962"/>
              <a:gd name="connsiteY11" fmla="*/ 2158134 h 2529660"/>
              <a:gd name="connsiteX12" fmla="*/ 11167 w 3910962"/>
              <a:gd name="connsiteY12" fmla="*/ 1427303 h 2529660"/>
              <a:gd name="connsiteX13" fmla="*/ 3970 w 3910962"/>
              <a:gd name="connsiteY13" fmla="*/ 934453 h 2529660"/>
              <a:gd name="connsiteX14" fmla="*/ 5805 w 3910962"/>
              <a:gd name="connsiteY14" fmla="*/ 380010 h 2529660"/>
              <a:gd name="connsiteX15" fmla="*/ 18506 w 3910962"/>
              <a:gd name="connsiteY15" fmla="*/ 139744 h 2529660"/>
              <a:gd name="connsiteX16" fmla="*/ 19072 w 3910962"/>
              <a:gd name="connsiteY16" fmla="*/ 23791 h 2529660"/>
              <a:gd name="connsiteX17" fmla="*/ 67093 w 3910962"/>
              <a:gd name="connsiteY17" fmla="*/ 27133 h 2529660"/>
              <a:gd name="connsiteX18" fmla="*/ 545085 w 3910962"/>
              <a:gd name="connsiteY18" fmla="*/ 11612 h 2529660"/>
              <a:gd name="connsiteX19" fmla="*/ 842684 w 3910962"/>
              <a:gd name="connsiteY19" fmla="*/ 662 h 2529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10962"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62" y="11105"/>
                </a:lnTo>
                <a:lnTo>
                  <a:pt x="3910962"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p:spPr>
        <p:txBody>
          <a:bodyPr wrap="square" anchor="ctr">
            <a:noAutofit/>
          </a:bodyPr>
          <a:lstStyle>
            <a:lvl1pPr algn="ctr">
              <a:buNone/>
              <a:defRPr sz="2400"/>
            </a:lvl1pPr>
          </a:lstStyle>
          <a:p>
            <a:endParaRPr lang="en-US" dirty="0"/>
          </a:p>
        </p:txBody>
      </p:sp>
      <p:sp>
        <p:nvSpPr>
          <p:cNvPr id="24" name="Picture Placeholder 23">
            <a:extLst>
              <a:ext uri="{FF2B5EF4-FFF2-40B4-BE49-F238E27FC236}">
                <a16:creationId xmlns:a16="http://schemas.microsoft.com/office/drawing/2014/main" id="{3A9F270A-23C2-4A09-BC7C-5CB160B890C0}"/>
              </a:ext>
            </a:extLst>
          </p:cNvPr>
          <p:cNvSpPr>
            <a:spLocks noGrp="1"/>
          </p:cNvSpPr>
          <p:nvPr>
            <p:ph type="pic" sz="quarter" idx="16"/>
          </p:nvPr>
        </p:nvSpPr>
        <p:spPr>
          <a:xfrm>
            <a:off x="5021992" y="3792430"/>
            <a:ext cx="3041329" cy="3065569"/>
          </a:xfrm>
          <a:custGeom>
            <a:avLst/>
            <a:gdLst>
              <a:gd name="connsiteX0" fmla="*/ 2750933 w 3041329"/>
              <a:gd name="connsiteY0" fmla="*/ 0 h 3065569"/>
              <a:gd name="connsiteX1" fmla="*/ 3041329 w 3041329"/>
              <a:gd name="connsiteY1" fmla="*/ 10946 h 3065569"/>
              <a:gd name="connsiteX2" fmla="*/ 3041329 w 3041329"/>
              <a:gd name="connsiteY2" fmla="*/ 175882 h 3065569"/>
              <a:gd name="connsiteX3" fmla="*/ 3034394 w 3041329"/>
              <a:gd name="connsiteY3" fmla="*/ 266109 h 3065569"/>
              <a:gd name="connsiteX4" fmla="*/ 3037217 w 3041329"/>
              <a:gd name="connsiteY4" fmla="*/ 802010 h 3065569"/>
              <a:gd name="connsiteX5" fmla="*/ 3025363 w 3041329"/>
              <a:gd name="connsiteY5" fmla="*/ 1170283 h 3065569"/>
              <a:gd name="connsiteX6" fmla="*/ 3020000 w 3041329"/>
              <a:gd name="connsiteY6" fmla="*/ 1316450 h 3065569"/>
              <a:gd name="connsiteX7" fmla="*/ 3014637 w 3041329"/>
              <a:gd name="connsiteY7" fmla="*/ 1344641 h 3065569"/>
              <a:gd name="connsiteX8" fmla="*/ 3014637 w 3041329"/>
              <a:gd name="connsiteY8" fmla="*/ 1357340 h 3065569"/>
              <a:gd name="connsiteX9" fmla="*/ 3021693 w 3041329"/>
              <a:gd name="connsiteY9" fmla="*/ 1384898 h 3065569"/>
              <a:gd name="connsiteX10" fmla="*/ 3029173 w 3041329"/>
              <a:gd name="connsiteY10" fmla="*/ 1911401 h 3065569"/>
              <a:gd name="connsiteX11" fmla="*/ 3039899 w 3041329"/>
              <a:gd name="connsiteY11" fmla="*/ 2395617 h 3065569"/>
              <a:gd name="connsiteX12" fmla="*/ 3041329 w 3041329"/>
              <a:gd name="connsiteY12" fmla="*/ 2446475 h 3065569"/>
              <a:gd name="connsiteX13" fmla="*/ 3041329 w 3041329"/>
              <a:gd name="connsiteY13" fmla="*/ 2649259 h 3065569"/>
              <a:gd name="connsiteX14" fmla="*/ 3040516 w 3041329"/>
              <a:gd name="connsiteY14" fmla="*/ 2683378 h 3065569"/>
              <a:gd name="connsiteX15" fmla="*/ 3029596 w 3041329"/>
              <a:gd name="connsiteY15" fmla="*/ 2971138 h 3065569"/>
              <a:gd name="connsiteX16" fmla="*/ 3031678 w 3041329"/>
              <a:gd name="connsiteY16" fmla="*/ 3022824 h 3065569"/>
              <a:gd name="connsiteX17" fmla="*/ 3034625 w 3041329"/>
              <a:gd name="connsiteY17" fmla="*/ 3065569 h 3065569"/>
              <a:gd name="connsiteX18" fmla="*/ 24938 w 3041329"/>
              <a:gd name="connsiteY18" fmla="*/ 3065569 h 3065569"/>
              <a:gd name="connsiteX19" fmla="*/ 25911 w 3041329"/>
              <a:gd name="connsiteY19" fmla="*/ 3001918 h 3065569"/>
              <a:gd name="connsiteX20" fmla="*/ 38276 w 3041329"/>
              <a:gd name="connsiteY20" fmla="*/ 2918677 h 3065569"/>
              <a:gd name="connsiteX21" fmla="*/ 28835 w 3041329"/>
              <a:gd name="connsiteY21" fmla="*/ 2491295 h 3065569"/>
              <a:gd name="connsiteX22" fmla="*/ 21053 w 3041329"/>
              <a:gd name="connsiteY22" fmla="*/ 2094786 h 3065569"/>
              <a:gd name="connsiteX23" fmla="*/ 16716 w 3041329"/>
              <a:gd name="connsiteY23" fmla="*/ 1719456 h 3065569"/>
              <a:gd name="connsiteX24" fmla="*/ 3192 w 3041329"/>
              <a:gd name="connsiteY24" fmla="*/ 1622752 h 3065569"/>
              <a:gd name="connsiteX25" fmla="*/ 24242 w 3041329"/>
              <a:gd name="connsiteY25" fmla="*/ 1269110 h 3065569"/>
              <a:gd name="connsiteX26" fmla="*/ 24242 w 3041329"/>
              <a:gd name="connsiteY26" fmla="*/ 1044447 h 3065569"/>
              <a:gd name="connsiteX27" fmla="*/ 13654 w 3041329"/>
              <a:gd name="connsiteY27" fmla="*/ 884594 h 3065569"/>
              <a:gd name="connsiteX28" fmla="*/ 23477 w 3041329"/>
              <a:gd name="connsiteY28" fmla="*/ 597929 h 3065569"/>
              <a:gd name="connsiteX29" fmla="*/ 26284 w 3041329"/>
              <a:gd name="connsiteY29" fmla="*/ 408605 h 3065569"/>
              <a:gd name="connsiteX30" fmla="*/ 33300 w 3041329"/>
              <a:gd name="connsiteY30" fmla="*/ 153452 h 3065569"/>
              <a:gd name="connsiteX31" fmla="*/ 16058 w 3041329"/>
              <a:gd name="connsiteY31" fmla="*/ 52511 h 3065569"/>
              <a:gd name="connsiteX32" fmla="*/ 13611 w 3041329"/>
              <a:gd name="connsiteY32" fmla="*/ 10473 h 3065569"/>
              <a:gd name="connsiteX33" fmla="*/ 222689 w 3041329"/>
              <a:gd name="connsiteY33" fmla="*/ 5194 h 3065569"/>
              <a:gd name="connsiteX34" fmla="*/ 988364 w 3041329"/>
              <a:gd name="connsiteY34" fmla="*/ 17002 h 3065569"/>
              <a:gd name="connsiteX35" fmla="*/ 1316477 w 3041329"/>
              <a:gd name="connsiteY35" fmla="*/ 7977 h 3065569"/>
              <a:gd name="connsiteX36" fmla="*/ 1738973 w 3041329"/>
              <a:gd name="connsiteY36" fmla="*/ 11247 h 3065569"/>
              <a:gd name="connsiteX37" fmla="*/ 2438148 w 3041329"/>
              <a:gd name="connsiteY37" fmla="*/ 11247 h 3065569"/>
              <a:gd name="connsiteX38" fmla="*/ 2750933 w 3041329"/>
              <a:gd name="connsiteY38" fmla="*/ 0 h 3065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041329" h="3065569">
                <a:moveTo>
                  <a:pt x="2750933" y="0"/>
                </a:moveTo>
                <a:lnTo>
                  <a:pt x="3041329" y="10946"/>
                </a:lnTo>
                <a:lnTo>
                  <a:pt x="3041329" y="175882"/>
                </a:lnTo>
                <a:lnTo>
                  <a:pt x="3034394" y="266109"/>
                </a:ln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lnTo>
                  <a:pt x="3041329" y="2446475"/>
                </a:lnTo>
                <a:lnTo>
                  <a:pt x="3041329" y="2649259"/>
                </a:lnTo>
                <a:lnTo>
                  <a:pt x="3040516" y="2683378"/>
                </a:lnTo>
                <a:cubicBezTo>
                  <a:pt x="3036759" y="2779288"/>
                  <a:pt x="3031078" y="2875197"/>
                  <a:pt x="3029596" y="2971138"/>
                </a:cubicBezTo>
                <a:cubicBezTo>
                  <a:pt x="3029314" y="2988346"/>
                  <a:pt x="3030372" y="3005585"/>
                  <a:pt x="3031678" y="3022824"/>
                </a:cubicBezTo>
                <a:lnTo>
                  <a:pt x="3034625" y="3065569"/>
                </a:lnTo>
                <a:lnTo>
                  <a:pt x="24938" y="3065569"/>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p:spPr>
        <p:txBody>
          <a:bodyPr wrap="square" anchor="ctr">
            <a:noAutofit/>
          </a:bodyPr>
          <a:lstStyle>
            <a:lvl1pPr algn="ctr">
              <a:buNone/>
              <a:defRPr sz="2400"/>
            </a:lvl1pPr>
          </a:lstStyle>
          <a:p>
            <a:endParaRPr lang="en-US" dirty="0"/>
          </a:p>
        </p:txBody>
      </p:sp>
      <p:sp>
        <p:nvSpPr>
          <p:cNvPr id="23" name="Picture Placeholder 22">
            <a:extLst>
              <a:ext uri="{FF2B5EF4-FFF2-40B4-BE49-F238E27FC236}">
                <a16:creationId xmlns:a16="http://schemas.microsoft.com/office/drawing/2014/main" id="{AE3DF8F2-18BB-45CB-8A9F-A6F8DED4CE61}"/>
              </a:ext>
            </a:extLst>
          </p:cNvPr>
          <p:cNvSpPr>
            <a:spLocks noGrp="1"/>
          </p:cNvSpPr>
          <p:nvPr>
            <p:ph type="pic" sz="quarter" idx="13"/>
          </p:nvPr>
        </p:nvSpPr>
        <p:spPr>
          <a:xfrm>
            <a:off x="5027598" y="0"/>
            <a:ext cx="3035794" cy="3597039"/>
          </a:xfrm>
          <a:custGeom>
            <a:avLst/>
            <a:gdLst>
              <a:gd name="connsiteX0" fmla="*/ 19840 w 3035794"/>
              <a:gd name="connsiteY0" fmla="*/ 0 h 3597039"/>
              <a:gd name="connsiteX1" fmla="*/ 3028263 w 3035794"/>
              <a:gd name="connsiteY1" fmla="*/ 0 h 3597039"/>
              <a:gd name="connsiteX2" fmla="*/ 3024697 w 3035794"/>
              <a:gd name="connsiteY2" fmla="*/ 140686 h 3597039"/>
              <a:gd name="connsiteX3" fmla="*/ 3035552 w 3035794"/>
              <a:gd name="connsiteY3" fmla="*/ 655695 h 3597039"/>
              <a:gd name="connsiteX4" fmla="*/ 3017206 w 3035794"/>
              <a:gd name="connsiteY4" fmla="*/ 941424 h 3597039"/>
              <a:gd name="connsiteX5" fmla="*/ 3027314 w 3035794"/>
              <a:gd name="connsiteY5" fmla="*/ 1375590 h 3597039"/>
              <a:gd name="connsiteX6" fmla="*/ 3035723 w 3035794"/>
              <a:gd name="connsiteY6" fmla="*/ 1661758 h 3597039"/>
              <a:gd name="connsiteX7" fmla="*/ 3035723 w 3035794"/>
              <a:gd name="connsiteY7" fmla="*/ 2108768 h 3597039"/>
              <a:gd name="connsiteX8" fmla="*/ 3024686 w 3035794"/>
              <a:gd name="connsiteY8" fmla="*/ 2232285 h 3597039"/>
              <a:gd name="connsiteX9" fmla="*/ 3025391 w 3035794"/>
              <a:gd name="connsiteY9" fmla="*/ 2548746 h 3597039"/>
              <a:gd name="connsiteX10" fmla="*/ 3024544 w 3035794"/>
              <a:gd name="connsiteY10" fmla="*/ 2932131 h 3597039"/>
              <a:gd name="connsiteX11" fmla="*/ 3029484 w 3035794"/>
              <a:gd name="connsiteY11" fmla="*/ 3206050 h 3597039"/>
              <a:gd name="connsiteX12" fmla="*/ 3029484 w 3035794"/>
              <a:gd name="connsiteY12" fmla="*/ 3492287 h 3597039"/>
              <a:gd name="connsiteX13" fmla="*/ 3026528 w 3035794"/>
              <a:gd name="connsiteY13" fmla="*/ 3584038 h 3597039"/>
              <a:gd name="connsiteX14" fmla="*/ 2536033 w 3035794"/>
              <a:gd name="connsiteY14" fmla="*/ 3578457 h 3597039"/>
              <a:gd name="connsiteX15" fmla="*/ 2062105 w 3035794"/>
              <a:gd name="connsiteY15" fmla="*/ 3578457 h 3597039"/>
              <a:gd name="connsiteX16" fmla="*/ 1545736 w 3035794"/>
              <a:gd name="connsiteY16" fmla="*/ 3591536 h 3597039"/>
              <a:gd name="connsiteX17" fmla="*/ 1047737 w 3035794"/>
              <a:gd name="connsiteY17" fmla="*/ 3582381 h 3597039"/>
              <a:gd name="connsiteX18" fmla="*/ 522627 w 3035794"/>
              <a:gd name="connsiteY18" fmla="*/ 3586174 h 3597039"/>
              <a:gd name="connsiteX19" fmla="*/ 179310 w 3035794"/>
              <a:gd name="connsiteY19" fmla="*/ 3582119 h 3597039"/>
              <a:gd name="connsiteX20" fmla="*/ 12768 w 3035794"/>
              <a:gd name="connsiteY20" fmla="*/ 3583434 h 3597039"/>
              <a:gd name="connsiteX21" fmla="*/ 14927 w 3035794"/>
              <a:gd name="connsiteY21" fmla="*/ 3541208 h 3597039"/>
              <a:gd name="connsiteX22" fmla="*/ 15947 w 3035794"/>
              <a:gd name="connsiteY22" fmla="*/ 3236172 h 3597039"/>
              <a:gd name="connsiteX23" fmla="*/ 15947 w 3035794"/>
              <a:gd name="connsiteY23" fmla="*/ 3093031 h 3597039"/>
              <a:gd name="connsiteX24" fmla="*/ 22581 w 3035794"/>
              <a:gd name="connsiteY24" fmla="*/ 2901666 h 3597039"/>
              <a:gd name="connsiteX25" fmla="*/ 9823 w 3035794"/>
              <a:gd name="connsiteY25" fmla="*/ 2816955 h 3597039"/>
              <a:gd name="connsiteX26" fmla="*/ 16074 w 3035794"/>
              <a:gd name="connsiteY26" fmla="*/ 2600075 h 3597039"/>
              <a:gd name="connsiteX27" fmla="*/ 22836 w 3035794"/>
              <a:gd name="connsiteY27" fmla="*/ 2349514 h 3597039"/>
              <a:gd name="connsiteX28" fmla="*/ 23857 w 3035794"/>
              <a:gd name="connsiteY28" fmla="*/ 2147560 h 3597039"/>
              <a:gd name="connsiteX29" fmla="*/ 26663 w 3035794"/>
              <a:gd name="connsiteY29" fmla="*/ 1765978 h 3597039"/>
              <a:gd name="connsiteX30" fmla="*/ 24367 w 3035794"/>
              <a:gd name="connsiteY30" fmla="*/ 1543612 h 3597039"/>
              <a:gd name="connsiteX31" fmla="*/ 24367 w 3035794"/>
              <a:gd name="connsiteY31" fmla="*/ 1033305 h 3597039"/>
              <a:gd name="connsiteX32" fmla="*/ 25133 w 3035794"/>
              <a:gd name="connsiteY32" fmla="*/ 759271 h 3597039"/>
              <a:gd name="connsiteX33" fmla="*/ 14289 w 3035794"/>
              <a:gd name="connsiteY33" fmla="*/ 353321 h 3597039"/>
              <a:gd name="connsiteX34" fmla="*/ 22581 w 3035794"/>
              <a:gd name="connsiteY34" fmla="*/ 20346 h 3597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035794"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2992" y="1086130"/>
                  <a:pt x="3024933" y="1230868"/>
                  <a:pt x="3027314" y="1375590"/>
                </a:cubicBezTo>
                <a:lnTo>
                  <a:pt x="3035723" y="1661758"/>
                </a:lnTo>
                <a:lnTo>
                  <a:pt x="3035723" y="2108768"/>
                </a:lnTo>
                <a:lnTo>
                  <a:pt x="3024686" y="2232285"/>
                </a:ln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p:spPr>
        <p:txBody>
          <a:bodyPr wrap="square" anchor="ctr">
            <a:noAutofit/>
          </a:bodyPr>
          <a:lstStyle>
            <a:lvl1pPr algn="ctr">
              <a:buNone/>
              <a:defRPr sz="2400"/>
            </a:lvl1pP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630936" y="429768"/>
            <a:ext cx="3922776" cy="1645920"/>
          </a:xfrm>
        </p:spPr>
        <p:txBody>
          <a:bodyPr anchor="b"/>
          <a:lstStyle>
            <a:lvl1pPr>
              <a:defRPr sz="5400"/>
            </a:lvl1pPr>
          </a:lstStyle>
          <a:p>
            <a:r>
              <a:rPr lang="en-US" dirty="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630936" y="2706624"/>
            <a:ext cx="3931920" cy="3383280"/>
          </a:xfrm>
        </p:spPr>
        <p:txBody>
          <a:bodyPr>
            <a:normAutofit/>
          </a:bodyPr>
          <a:lstStyle>
            <a:lvl1pPr marL="0" indent="0">
              <a:buNone/>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descr="Tag=AccentColor&#10;Flavor=Light&#10;Target=FillAndLine">
            <a:extLst>
              <a:ext uri="{FF2B5EF4-FFF2-40B4-BE49-F238E27FC236}">
                <a16:creationId xmlns:a16="http://schemas.microsoft.com/office/drawing/2014/main" id="{3D56BB16-3103-4F61-889C-DDC4E4A678C2}"/>
              </a:ext>
            </a:extLst>
          </p:cNvPr>
          <p:cNvSpPr/>
          <p:nvPr userDrawn="1"/>
        </p:nvSpPr>
        <p:spPr>
          <a:xfrm>
            <a:off x="629328" y="2423160"/>
            <a:ext cx="3877056" cy="27432"/>
          </a:xfrm>
          <a:custGeom>
            <a:avLst/>
            <a:gdLst>
              <a:gd name="csX0" fmla="*/ 0 w 3877056"/>
              <a:gd name="csY0" fmla="*/ 0 h 27432"/>
              <a:gd name="csX1" fmla="*/ 723717 w 3877056"/>
              <a:gd name="csY1" fmla="*/ 0 h 27432"/>
              <a:gd name="csX2" fmla="*/ 1408664 w 3877056"/>
              <a:gd name="csY2" fmla="*/ 0 h 27432"/>
              <a:gd name="csX3" fmla="*/ 2093610 w 3877056"/>
              <a:gd name="csY3" fmla="*/ 0 h 27432"/>
              <a:gd name="csX4" fmla="*/ 2623475 w 3877056"/>
              <a:gd name="csY4" fmla="*/ 0 h 27432"/>
              <a:gd name="csX5" fmla="*/ 3192109 w 3877056"/>
              <a:gd name="csY5" fmla="*/ 0 h 27432"/>
              <a:gd name="csX6" fmla="*/ 3877056 w 3877056"/>
              <a:gd name="csY6" fmla="*/ 0 h 27432"/>
              <a:gd name="csX7" fmla="*/ 3877056 w 3877056"/>
              <a:gd name="csY7" fmla="*/ 27432 h 27432"/>
              <a:gd name="csX8" fmla="*/ 3230880 w 3877056"/>
              <a:gd name="csY8" fmla="*/ 27432 h 27432"/>
              <a:gd name="csX9" fmla="*/ 2701016 w 3877056"/>
              <a:gd name="csY9" fmla="*/ 27432 h 27432"/>
              <a:gd name="csX10" fmla="*/ 2171151 w 3877056"/>
              <a:gd name="csY10" fmla="*/ 27432 h 27432"/>
              <a:gd name="csX11" fmla="*/ 1486205 w 3877056"/>
              <a:gd name="csY11" fmla="*/ 27432 h 27432"/>
              <a:gd name="csX12" fmla="*/ 917570 w 3877056"/>
              <a:gd name="csY12" fmla="*/ 27432 h 27432"/>
              <a:gd name="csX13" fmla="*/ 0 w 3877056"/>
              <a:gd name="csY13" fmla="*/ 27432 h 27432"/>
              <a:gd name="csX14" fmla="*/ 0 w 3877056"/>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877056" h="27432" fill="none" extrusionOk="0">
                <a:moveTo>
                  <a:pt x="0" y="0"/>
                </a:moveTo>
                <a:cubicBezTo>
                  <a:pt x="212376" y="-32836"/>
                  <a:pt x="570944" y="24926"/>
                  <a:pt x="723717" y="0"/>
                </a:cubicBezTo>
                <a:cubicBezTo>
                  <a:pt x="876490" y="-24926"/>
                  <a:pt x="1149502" y="-13047"/>
                  <a:pt x="1408664" y="0"/>
                </a:cubicBezTo>
                <a:cubicBezTo>
                  <a:pt x="1667826" y="13047"/>
                  <a:pt x="1931449" y="-10086"/>
                  <a:pt x="2093610" y="0"/>
                </a:cubicBezTo>
                <a:cubicBezTo>
                  <a:pt x="2255771" y="10086"/>
                  <a:pt x="2364217" y="17704"/>
                  <a:pt x="2623475" y="0"/>
                </a:cubicBezTo>
                <a:cubicBezTo>
                  <a:pt x="2882734" y="-17704"/>
                  <a:pt x="3039913" y="-18191"/>
                  <a:pt x="3192109" y="0"/>
                </a:cubicBezTo>
                <a:cubicBezTo>
                  <a:pt x="3344305" y="18191"/>
                  <a:pt x="3704655" y="9863"/>
                  <a:pt x="3877056" y="0"/>
                </a:cubicBezTo>
                <a:cubicBezTo>
                  <a:pt x="3876099" y="8431"/>
                  <a:pt x="3876707" y="14612"/>
                  <a:pt x="3877056" y="27432"/>
                </a:cubicBezTo>
                <a:cubicBezTo>
                  <a:pt x="3653020" y="26009"/>
                  <a:pt x="3480940" y="44647"/>
                  <a:pt x="3230880" y="27432"/>
                </a:cubicBezTo>
                <a:cubicBezTo>
                  <a:pt x="2980820" y="10217"/>
                  <a:pt x="2872670" y="48866"/>
                  <a:pt x="2701016" y="27432"/>
                </a:cubicBezTo>
                <a:cubicBezTo>
                  <a:pt x="2529362" y="5998"/>
                  <a:pt x="2364157" y="35954"/>
                  <a:pt x="2171151" y="27432"/>
                </a:cubicBezTo>
                <a:cubicBezTo>
                  <a:pt x="1978146" y="18910"/>
                  <a:pt x="1773461" y="38798"/>
                  <a:pt x="1486205" y="27432"/>
                </a:cubicBezTo>
                <a:cubicBezTo>
                  <a:pt x="1198949" y="16066"/>
                  <a:pt x="1139376" y="-574"/>
                  <a:pt x="917570" y="27432"/>
                </a:cubicBezTo>
                <a:cubicBezTo>
                  <a:pt x="695765" y="55438"/>
                  <a:pt x="293344" y="-5450"/>
                  <a:pt x="0" y="27432"/>
                </a:cubicBezTo>
                <a:cubicBezTo>
                  <a:pt x="226" y="18208"/>
                  <a:pt x="-648" y="12891"/>
                  <a:pt x="0" y="0"/>
                </a:cubicBezTo>
                <a:close/>
              </a:path>
              <a:path w="3877056" h="27432" stroke="0" extrusionOk="0">
                <a:moveTo>
                  <a:pt x="0" y="0"/>
                </a:moveTo>
                <a:cubicBezTo>
                  <a:pt x="192669" y="-10137"/>
                  <a:pt x="331692" y="-29256"/>
                  <a:pt x="607405" y="0"/>
                </a:cubicBezTo>
                <a:cubicBezTo>
                  <a:pt x="883118" y="29256"/>
                  <a:pt x="907253" y="-6037"/>
                  <a:pt x="1137270" y="0"/>
                </a:cubicBezTo>
                <a:cubicBezTo>
                  <a:pt x="1367288" y="6037"/>
                  <a:pt x="1546023" y="-32212"/>
                  <a:pt x="1860987" y="0"/>
                </a:cubicBezTo>
                <a:cubicBezTo>
                  <a:pt x="2175951" y="32212"/>
                  <a:pt x="2298836" y="29855"/>
                  <a:pt x="2468392" y="0"/>
                </a:cubicBezTo>
                <a:cubicBezTo>
                  <a:pt x="2637949" y="-29855"/>
                  <a:pt x="2790821" y="13504"/>
                  <a:pt x="3075798" y="0"/>
                </a:cubicBezTo>
                <a:cubicBezTo>
                  <a:pt x="3360775" y="-13504"/>
                  <a:pt x="3584812" y="38899"/>
                  <a:pt x="3877056" y="0"/>
                </a:cubicBezTo>
                <a:cubicBezTo>
                  <a:pt x="3875701" y="9524"/>
                  <a:pt x="3875854" y="13975"/>
                  <a:pt x="3877056" y="27432"/>
                </a:cubicBezTo>
                <a:cubicBezTo>
                  <a:pt x="3651600" y="-703"/>
                  <a:pt x="3532844" y="44229"/>
                  <a:pt x="3230880" y="27432"/>
                </a:cubicBezTo>
                <a:cubicBezTo>
                  <a:pt x="2928916" y="10635"/>
                  <a:pt x="2860399" y="20237"/>
                  <a:pt x="2701016" y="27432"/>
                </a:cubicBezTo>
                <a:cubicBezTo>
                  <a:pt x="2541633" y="34627"/>
                  <a:pt x="2238516" y="40277"/>
                  <a:pt x="2054840" y="27432"/>
                </a:cubicBezTo>
                <a:cubicBezTo>
                  <a:pt x="1871164" y="14587"/>
                  <a:pt x="1583795" y="3252"/>
                  <a:pt x="1408664" y="27432"/>
                </a:cubicBezTo>
                <a:cubicBezTo>
                  <a:pt x="1233533" y="51612"/>
                  <a:pt x="956608" y="20984"/>
                  <a:pt x="801258" y="27432"/>
                </a:cubicBezTo>
                <a:cubicBezTo>
                  <a:pt x="645908" y="33880"/>
                  <a:pt x="165566" y="12646"/>
                  <a:pt x="0" y="27432"/>
                </a:cubicBezTo>
                <a:cubicBezTo>
                  <a:pt x="-800" y="16780"/>
                  <a:pt x="-583" y="1291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910532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6E9FA88B-AFEE-4852-B85E-7E7C8AF78BFF}"/>
              </a:ext>
            </a:extLst>
          </p:cNvPr>
          <p:cNvSpPr/>
          <p:nvPr userDrawn="1"/>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1"/>
          </a:solidFill>
          <a:ln w="8199"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841248" y="402336"/>
            <a:ext cx="10515600" cy="1344168"/>
          </a:xfrm>
        </p:spPr>
        <p:txBody>
          <a:bodyPr/>
          <a:lstStyle>
            <a:lvl1pPr algn="ctr">
              <a:defRPr sz="720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lvl1pPr>
              <a:defRPr>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lvl1pPr>
              <a:defRPr>
                <a:solidFill>
                  <a:schemeClr val="tx1"/>
                </a:solidFill>
              </a:defRPr>
            </a:lvl1pPr>
          </a:lstStyle>
          <a:p>
            <a:fld id="{2C18C1E5-FB55-42F5-BD6D-9CC153FCDBE6}" type="slidenum">
              <a:rPr lang="en-US" smtClean="0"/>
              <a:pPr/>
              <a:t>‹#›</a:t>
            </a:fld>
            <a:endParaRPr lang="en-US" dirty="0"/>
          </a:p>
        </p:txBody>
      </p:sp>
      <p:sp>
        <p:nvSpPr>
          <p:cNvPr id="10" name="Picture Placeholder 9">
            <a:extLst>
              <a:ext uri="{FF2B5EF4-FFF2-40B4-BE49-F238E27FC236}">
                <a16:creationId xmlns:a16="http://schemas.microsoft.com/office/drawing/2014/main" id="{4308AE94-7094-4D70-9812-D22ECD79C7D9}"/>
              </a:ext>
            </a:extLst>
          </p:cNvPr>
          <p:cNvSpPr>
            <a:spLocks noGrp="1"/>
          </p:cNvSpPr>
          <p:nvPr>
            <p:ph type="pic" sz="quarter" idx="17"/>
          </p:nvPr>
        </p:nvSpPr>
        <p:spPr>
          <a:xfrm>
            <a:off x="9706356" y="3511296"/>
            <a:ext cx="731520" cy="731520"/>
          </a:xfrm>
          <a:prstGeom prst="rect">
            <a:avLst/>
          </a:prstGeom>
        </p:spPr>
        <p:txBody>
          <a:bodyPr wrap="square" anchor="ctr">
            <a:noAutofit/>
          </a:bodyPr>
          <a:lstStyle>
            <a:lvl1pPr marL="0" indent="0" algn="ctr">
              <a:lnSpc>
                <a:spcPct val="100000"/>
              </a:lnSpc>
              <a:spcBef>
                <a:spcPts val="0"/>
              </a:spcBef>
              <a:buNone/>
              <a:defRPr sz="2000"/>
            </a:lvl1pPr>
          </a:lstStyle>
          <a:p>
            <a:endParaRPr lang="en-US" dirty="0"/>
          </a:p>
        </p:txBody>
      </p:sp>
      <p:sp>
        <p:nvSpPr>
          <p:cNvPr id="11" name="Picture Placeholder 10">
            <a:extLst>
              <a:ext uri="{FF2B5EF4-FFF2-40B4-BE49-F238E27FC236}">
                <a16:creationId xmlns:a16="http://schemas.microsoft.com/office/drawing/2014/main" id="{2B505429-1B51-4AA8-8307-05F64474936C}"/>
              </a:ext>
            </a:extLst>
          </p:cNvPr>
          <p:cNvSpPr>
            <a:spLocks noGrp="1"/>
          </p:cNvSpPr>
          <p:nvPr>
            <p:ph type="pic" sz="quarter" idx="15"/>
          </p:nvPr>
        </p:nvSpPr>
        <p:spPr>
          <a:xfrm>
            <a:off x="5728716" y="3511296"/>
            <a:ext cx="731520" cy="731520"/>
          </a:xfrm>
          <a:prstGeom prst="rect">
            <a:avLst/>
          </a:prstGeom>
        </p:spPr>
        <p:txBody>
          <a:bodyPr wrap="square" anchor="ctr">
            <a:noAutofit/>
          </a:bodyPr>
          <a:lstStyle>
            <a:lvl1pPr marL="0" indent="0" algn="ctr">
              <a:lnSpc>
                <a:spcPct val="100000"/>
              </a:lnSpc>
              <a:spcBef>
                <a:spcPts val="0"/>
              </a:spcBef>
              <a:buNone/>
              <a:defRPr sz="2000"/>
            </a:lvl1pPr>
          </a:lstStyle>
          <a:p>
            <a:endParaRPr lang="en-US" dirty="0"/>
          </a:p>
        </p:txBody>
      </p:sp>
      <p:sp>
        <p:nvSpPr>
          <p:cNvPr id="12" name="Picture Placeholder 11">
            <a:extLst>
              <a:ext uri="{FF2B5EF4-FFF2-40B4-BE49-F238E27FC236}">
                <a16:creationId xmlns:a16="http://schemas.microsoft.com/office/drawing/2014/main" id="{F3F3360D-2801-410A-A4E5-7AE529A3E3C8}"/>
              </a:ext>
            </a:extLst>
          </p:cNvPr>
          <p:cNvSpPr>
            <a:spLocks noGrp="1"/>
          </p:cNvSpPr>
          <p:nvPr>
            <p:ph type="pic" sz="quarter" idx="13"/>
          </p:nvPr>
        </p:nvSpPr>
        <p:spPr>
          <a:xfrm>
            <a:off x="1751076" y="3511296"/>
            <a:ext cx="731520" cy="731520"/>
          </a:xfrm>
          <a:prstGeom prst="rect">
            <a:avLst/>
          </a:prstGeom>
        </p:spPr>
        <p:txBody>
          <a:bodyPr wrap="square" anchor="ctr">
            <a:noAutofit/>
          </a:bodyPr>
          <a:lstStyle>
            <a:lvl1pPr algn="ctr">
              <a:buNone/>
              <a:defRPr sz="2000"/>
            </a:lvl1pPr>
          </a:lstStyle>
          <a:p>
            <a:endParaRPr lang="en-US" dirty="0"/>
          </a:p>
        </p:txBody>
      </p:sp>
      <p:sp>
        <p:nvSpPr>
          <p:cNvPr id="13" name="Text Placeholder 32">
            <a:extLst>
              <a:ext uri="{FF2B5EF4-FFF2-40B4-BE49-F238E27FC236}">
                <a16:creationId xmlns:a16="http://schemas.microsoft.com/office/drawing/2014/main" id="{B745A5D6-A4E0-4308-9600-DE5E19572946}"/>
              </a:ext>
            </a:extLst>
          </p:cNvPr>
          <p:cNvSpPr>
            <a:spLocks noGrp="1"/>
          </p:cNvSpPr>
          <p:nvPr>
            <p:ph type="body" sz="quarter" idx="18" hasCustomPrompt="1"/>
          </p:nvPr>
        </p:nvSpPr>
        <p:spPr>
          <a:xfrm>
            <a:off x="585216" y="4315968"/>
            <a:ext cx="3063240" cy="548640"/>
          </a:xfrm>
          <a:prstGeom prst="rect">
            <a:avLst/>
          </a:prstGeom>
        </p:spPr>
        <p:txBody>
          <a:bodyPr/>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a:r>
              <a:rPr lang="en-US" dirty="0"/>
              <a:t>Presenter Name</a:t>
            </a:r>
          </a:p>
        </p:txBody>
      </p:sp>
      <p:sp>
        <p:nvSpPr>
          <p:cNvPr id="14" name="Text Placeholder 32">
            <a:extLst>
              <a:ext uri="{FF2B5EF4-FFF2-40B4-BE49-F238E27FC236}">
                <a16:creationId xmlns:a16="http://schemas.microsoft.com/office/drawing/2014/main" id="{C3466BB8-D955-4280-BA4D-66F3DC034164}"/>
              </a:ext>
            </a:extLst>
          </p:cNvPr>
          <p:cNvSpPr>
            <a:spLocks noGrp="1"/>
          </p:cNvSpPr>
          <p:nvPr>
            <p:ph type="body" sz="quarter" idx="20" hasCustomPrompt="1"/>
          </p:nvPr>
        </p:nvSpPr>
        <p:spPr>
          <a:xfrm>
            <a:off x="4562856" y="4315968"/>
            <a:ext cx="3063240" cy="548640"/>
          </a:xfrm>
        </p:spPr>
        <p:txBody>
          <a:bodyPr/>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a:r>
              <a:rPr lang="en-US" dirty="0"/>
              <a:t>Email</a:t>
            </a:r>
          </a:p>
        </p:txBody>
      </p:sp>
      <p:sp>
        <p:nvSpPr>
          <p:cNvPr id="15" name="Text Placeholder 32">
            <a:extLst>
              <a:ext uri="{FF2B5EF4-FFF2-40B4-BE49-F238E27FC236}">
                <a16:creationId xmlns:a16="http://schemas.microsoft.com/office/drawing/2014/main" id="{F829B8DE-3184-4E0A-AAD4-8F27B55DA95F}"/>
              </a:ext>
            </a:extLst>
          </p:cNvPr>
          <p:cNvSpPr>
            <a:spLocks noGrp="1"/>
          </p:cNvSpPr>
          <p:nvPr>
            <p:ph type="body" sz="quarter" idx="22" hasCustomPrompt="1"/>
          </p:nvPr>
        </p:nvSpPr>
        <p:spPr>
          <a:xfrm>
            <a:off x="8540496" y="4315968"/>
            <a:ext cx="3063240" cy="548640"/>
          </a:xfrm>
        </p:spPr>
        <p:txBody>
          <a:bodyPr/>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a:r>
              <a:rPr lang="en-US" dirty="0"/>
              <a:t>Website</a:t>
            </a:r>
          </a:p>
        </p:txBody>
      </p:sp>
    </p:spTree>
    <p:extLst>
      <p:ext uri="{BB962C8B-B14F-4D97-AF65-F5344CB8AC3E}">
        <p14:creationId xmlns:p14="http://schemas.microsoft.com/office/powerpoint/2010/main" val="3276771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7/19/26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803712386"/>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 id="2147483774" r:id="rId17"/>
    <p:sldLayoutId id="2147483775"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share.google/images/gcmOJNSsJRIoISGFy" TargetMode="External"/><Relationship Id="rId1" Type="http://schemas.openxmlformats.org/officeDocument/2006/relationships/slideLayout" Target="../slideLayouts/slideLayout5.xml"/><Relationship Id="rId6" Type="http://schemas.openxmlformats.org/officeDocument/2006/relationships/hyperlink" Target="https://digital.nhs.uk/data-and-information/publications/statistical/mental-health-act-statistics-annual-figures/2020-21-annual-figures/detentions-differences-between-groups-of-people" TargetMode="External"/><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hyperlink" Target="https://www.who.int/publications/i/item/9789240036703" TargetMode="External"/><Relationship Id="rId3" Type="http://schemas.openxmlformats.org/officeDocument/2006/relationships/hyperlink" Target="https://www.nice.org.uk/guidance/qs80" TargetMode="External"/><Relationship Id="rId7" Type="http://schemas.openxmlformats.org/officeDocument/2006/relationships/hyperlink" Target="https://www.un.org/disabilities/documents/convention/convention_accessible_pdf.pdf" TargetMode="External"/><Relationship Id="rId2" Type="http://schemas.openxmlformats.org/officeDocument/2006/relationships/hyperlink" Target="Http://www.everydayhealth.com/schizophrenia/guide/" TargetMode="External"/><Relationship Id="rId1" Type="http://schemas.openxmlformats.org/officeDocument/2006/relationships/slideLayout" Target="../slideLayouts/slideLayout6.xml"/><Relationship Id="rId6" Type="http://schemas.openxmlformats.org/officeDocument/2006/relationships/hyperlink" Target="http://digital.nhs.uk" TargetMode="External"/><Relationship Id="rId5" Type="http://schemas.openxmlformats.org/officeDocument/2006/relationships/hyperlink" Target="https://www.england.nhs.uk/long-term-plan/" TargetMode="External"/><Relationship Id="rId10" Type="http://schemas.openxmlformats.org/officeDocument/2006/relationships/hyperlink" Target="https://www.who.int/teams/mental-health-and-substance-use/poliicy-law-rights/qualityrights" TargetMode="External"/><Relationship Id="rId4" Type="http://schemas.openxmlformats.org/officeDocument/2006/relationships/hyperlink" Target="https://www.nice.org.uk/guidance/cg178" TargetMode="External"/><Relationship Id="rId9" Type="http://schemas.openxmlformats.org/officeDocument/2006/relationships/hyperlink" Target="http://www.who.int/new-room/fact-sheets/detail/schizophren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73E91DB-47A3-50E8-72EC-64D0D97AB943}"/>
              </a:ext>
            </a:extLst>
          </p:cNvPr>
          <p:cNvPicPr>
            <a:picLocks noChangeAspect="1"/>
          </p:cNvPicPr>
          <p:nvPr/>
        </p:nvPicPr>
        <p:blipFill>
          <a:blip r:embed="rId2"/>
          <a:stretch>
            <a:fillRect/>
          </a:stretch>
        </p:blipFill>
        <p:spPr>
          <a:xfrm>
            <a:off x="1255993" y="240248"/>
            <a:ext cx="10153719" cy="5714279"/>
          </a:xfrm>
          <a:prstGeom prst="ellipse">
            <a:avLst/>
          </a:prstGeom>
          <a:ln>
            <a:noFill/>
          </a:ln>
          <a:effectLst>
            <a:softEdge rad="112500"/>
          </a:effectLst>
        </p:spPr>
      </p:pic>
      <p:sp>
        <p:nvSpPr>
          <p:cNvPr id="2" name="Title 1">
            <a:extLst>
              <a:ext uri="{FF2B5EF4-FFF2-40B4-BE49-F238E27FC236}">
                <a16:creationId xmlns:a16="http://schemas.microsoft.com/office/drawing/2014/main" id="{B531B3DD-35BD-42F7-9AD7-7F3402B2623E}"/>
              </a:ext>
            </a:extLst>
          </p:cNvPr>
          <p:cNvSpPr>
            <a:spLocks noGrp="1"/>
          </p:cNvSpPr>
          <p:nvPr>
            <p:ph type="ctrTitle"/>
          </p:nvPr>
        </p:nvSpPr>
        <p:spPr>
          <a:xfrm>
            <a:off x="1931485" y="1072533"/>
            <a:ext cx="8055894" cy="2590948"/>
          </a:xfrm>
        </p:spPr>
        <p:txBody>
          <a:bodyPr/>
          <a:lstStyle/>
          <a:p>
            <a:r>
              <a:rPr lang="en-GB" sz="8800" b="1" dirty="0">
                <a:solidFill>
                  <a:schemeClr val="tx1"/>
                </a:solidFill>
                <a:latin typeface="ADLaM Display" panose="02010000000000000000" pitchFamily="2" charset="77"/>
                <a:ea typeface="ADLaM Display" panose="02010000000000000000" pitchFamily="2" charset="77"/>
                <a:cs typeface="ADLaM Display" panose="02010000000000000000" pitchFamily="2" charset="77"/>
              </a:rPr>
              <a:t>Schizophrenia </a:t>
            </a:r>
            <a:endParaRPr lang="en-US" b="1" dirty="0">
              <a:solidFill>
                <a:schemeClr val="tx1"/>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5" name="Subtitle 4">
            <a:extLst>
              <a:ext uri="{FF2B5EF4-FFF2-40B4-BE49-F238E27FC236}">
                <a16:creationId xmlns:a16="http://schemas.microsoft.com/office/drawing/2014/main" id="{60FEDE4C-5A15-A196-9D12-8C103B21F7AA}"/>
              </a:ext>
            </a:extLst>
          </p:cNvPr>
          <p:cNvSpPr>
            <a:spLocks noGrp="1"/>
          </p:cNvSpPr>
          <p:nvPr>
            <p:ph type="subTitle" idx="1"/>
          </p:nvPr>
        </p:nvSpPr>
        <p:spPr>
          <a:xfrm>
            <a:off x="2628153" y="5144018"/>
            <a:ext cx="7761478" cy="1713982"/>
          </a:xfrm>
        </p:spPr>
        <p:txBody>
          <a:bodyPr>
            <a:normAutofit/>
          </a:bodyPr>
          <a:lstStyle/>
          <a:p>
            <a:r>
              <a:rPr lang="en-GB" sz="1600" dirty="0">
                <a:solidFill>
                  <a:schemeClr val="tx1"/>
                </a:solidFill>
                <a:latin typeface="Calibri" panose="020F0502020204030204" pitchFamily="34" charset="0"/>
              </a:rPr>
              <a:t>BMHP6029</a:t>
            </a:r>
          </a:p>
          <a:p>
            <a:r>
              <a:rPr lang="en-GB" sz="1600" dirty="0">
                <a:solidFill>
                  <a:schemeClr val="tx1"/>
                </a:solidFill>
                <a:latin typeface="Calibri" panose="020F0502020204030204" pitchFamily="34" charset="0"/>
              </a:rPr>
              <a:t>Tai Ward</a:t>
            </a:r>
          </a:p>
          <a:p>
            <a:r>
              <a:rPr lang="en-GB" sz="1600" dirty="0">
                <a:solidFill>
                  <a:schemeClr val="tx1"/>
                </a:solidFill>
                <a:latin typeface="Calibri" panose="020F0502020204030204" pitchFamily="34" charset="0"/>
              </a:rPr>
              <a:t>2311300</a:t>
            </a:r>
          </a:p>
          <a:p>
            <a:r>
              <a:rPr lang="en-GB" sz="1600" dirty="0">
                <a:solidFill>
                  <a:schemeClr val="tx1"/>
                </a:solidFill>
                <a:latin typeface="Calibri" panose="020F0502020204030204" pitchFamily="34" charset="0"/>
              </a:rPr>
              <a:t>Kennedy Obohwemu</a:t>
            </a:r>
            <a:endParaRPr lang="en-US" sz="1600" dirty="0">
              <a:solidFill>
                <a:schemeClr val="tx1"/>
              </a:solidFill>
              <a:latin typeface="Calibri" panose="020F0502020204030204" pitchFamily="34" charset="0"/>
            </a:endParaRPr>
          </a:p>
        </p:txBody>
      </p:sp>
    </p:spTree>
    <p:extLst>
      <p:ext uri="{BB962C8B-B14F-4D97-AF65-F5344CB8AC3E}">
        <p14:creationId xmlns:p14="http://schemas.microsoft.com/office/powerpoint/2010/main" val="38657736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5BDE6EC3-B267-47CD-BA6E-B197B502B476}"/>
              </a:ext>
            </a:extLst>
          </p:cNvPr>
          <p:cNvSpPr>
            <a:spLocks noGrp="1"/>
          </p:cNvSpPr>
          <p:nvPr>
            <p:ph type="sldNum" sz="quarter" idx="12"/>
          </p:nvPr>
        </p:nvSpPr>
        <p:spPr/>
        <p:txBody>
          <a:bodyPr/>
          <a:lstStyle/>
          <a:p>
            <a:r>
              <a:rPr lang="en-US" dirty="0">
                <a:hlinkClick r:id="rId2"/>
              </a:rPr>
              <a:t>https://share.google/images/</a:t>
            </a:r>
            <a:r>
              <a:rPr lang="en-US" dirty="0" err="1">
                <a:hlinkClick r:id="rId2"/>
              </a:rPr>
              <a:t>gcmOJNSsJRIoISGFy</a:t>
            </a:r>
            <a:r>
              <a:rPr lang="en-GB" dirty="0"/>
              <a:t> </a:t>
            </a:r>
            <a:fld id="{2C18C1E5-FB55-42F5-BD6D-9CC153FCDBE6}" type="slidenum">
              <a:rPr lang="en-US" smtClean="0"/>
              <a:pPr/>
              <a:t>2</a:t>
            </a:fld>
            <a:endParaRPr lang="en-US" dirty="0"/>
          </a:p>
        </p:txBody>
      </p:sp>
      <p:sp>
        <p:nvSpPr>
          <p:cNvPr id="19" name="TextBox 18">
            <a:extLst>
              <a:ext uri="{FF2B5EF4-FFF2-40B4-BE49-F238E27FC236}">
                <a16:creationId xmlns:a16="http://schemas.microsoft.com/office/drawing/2014/main" id="{4CB36BB2-F77B-6EAD-8529-3AE3C441E8B8}"/>
              </a:ext>
            </a:extLst>
          </p:cNvPr>
          <p:cNvSpPr txBox="1"/>
          <p:nvPr/>
        </p:nvSpPr>
        <p:spPr>
          <a:xfrm>
            <a:off x="2520243" y="1639148"/>
            <a:ext cx="3795035" cy="1123384"/>
          </a:xfrm>
          <a:prstGeom prst="rect">
            <a:avLst/>
          </a:prstGeom>
          <a:noFill/>
        </p:spPr>
        <p:txBody>
          <a:bodyPr wrap="square" rtlCol="0">
            <a:spAutoFit/>
          </a:bodyPr>
          <a:lstStyle/>
          <a:p>
            <a:pPr algn="ctr"/>
            <a:r>
              <a:rPr lang="en-GB" sz="1200" b="1" u="sng" dirty="0">
                <a:latin typeface="Calibri" panose="020F0502020204030204" pitchFamily="34" charset="0"/>
              </a:rPr>
              <a:t>Schizophrenia characteristics: </a:t>
            </a:r>
          </a:p>
          <a:p>
            <a:pPr marL="285750" indent="-285750" algn="ctr">
              <a:buFont typeface="Wingdings" pitchFamily="2" charset="2"/>
              <a:buChar char="q"/>
            </a:pPr>
            <a:r>
              <a:rPr lang="en-GB" sz="1100" dirty="0">
                <a:latin typeface="Calibri" panose="020F0502020204030204" pitchFamily="34" charset="0"/>
              </a:rPr>
              <a:t>Disturbance in thinking</a:t>
            </a:r>
          </a:p>
          <a:p>
            <a:pPr marL="285750" indent="-285750" algn="ctr">
              <a:buFont typeface="Wingdings" pitchFamily="2" charset="2"/>
              <a:buChar char="q"/>
            </a:pPr>
            <a:r>
              <a:rPr lang="en-GB" sz="1100" dirty="0">
                <a:latin typeface="Calibri" panose="020F0502020204030204" pitchFamily="34" charset="0"/>
              </a:rPr>
              <a:t>Lack of motivation </a:t>
            </a:r>
          </a:p>
          <a:p>
            <a:pPr marL="285750" indent="-285750" algn="ctr">
              <a:buFont typeface="Wingdings" pitchFamily="2" charset="2"/>
              <a:buChar char="q"/>
            </a:pPr>
            <a:r>
              <a:rPr lang="en-GB" sz="1100" dirty="0">
                <a:latin typeface="Calibri" panose="020F0502020204030204" pitchFamily="34" charset="0"/>
              </a:rPr>
              <a:t>Social withdrawal </a:t>
            </a:r>
          </a:p>
          <a:p>
            <a:pPr marL="285750" indent="-285750" algn="ctr">
              <a:buFont typeface="Wingdings" pitchFamily="2" charset="2"/>
              <a:buChar char="q"/>
            </a:pPr>
            <a:r>
              <a:rPr lang="en-GB" sz="1100" dirty="0">
                <a:latin typeface="Calibri" panose="020F0502020204030204" pitchFamily="34" charset="0"/>
              </a:rPr>
              <a:t>Hallucinations</a:t>
            </a:r>
          </a:p>
          <a:p>
            <a:pPr marL="285750" indent="-285750" algn="ctr">
              <a:buFont typeface="Wingdings" pitchFamily="2" charset="2"/>
              <a:buChar char="q"/>
            </a:pPr>
            <a:r>
              <a:rPr lang="en-GB" sz="1100" dirty="0">
                <a:latin typeface="Calibri" panose="020F0502020204030204" pitchFamily="34" charset="0"/>
              </a:rPr>
              <a:t>Depression &amp; anxiety</a:t>
            </a:r>
            <a:endParaRPr lang="en-US" sz="1100" dirty="0">
              <a:latin typeface="Calibri" panose="020F0502020204030204" pitchFamily="34" charset="0"/>
            </a:endParaRPr>
          </a:p>
        </p:txBody>
      </p:sp>
      <p:sp>
        <p:nvSpPr>
          <p:cNvPr id="4" name="Title 3">
            <a:extLst>
              <a:ext uri="{FF2B5EF4-FFF2-40B4-BE49-F238E27FC236}">
                <a16:creationId xmlns:a16="http://schemas.microsoft.com/office/drawing/2014/main" id="{FCC947BB-B146-A8F8-8859-3303FB2FA764}"/>
              </a:ext>
            </a:extLst>
          </p:cNvPr>
          <p:cNvSpPr>
            <a:spLocks noGrp="1"/>
          </p:cNvSpPr>
          <p:nvPr>
            <p:ph type="title"/>
          </p:nvPr>
        </p:nvSpPr>
        <p:spPr>
          <a:xfrm>
            <a:off x="898556" y="58832"/>
            <a:ext cx="10515600" cy="1325563"/>
          </a:xfrm>
        </p:spPr>
        <p:txBody>
          <a:bodyPr>
            <a:normAutofit fontScale="90000"/>
          </a:bodyPr>
          <a:lstStyle/>
          <a:p>
            <a:r>
              <a:rPr lang="en-GB" dirty="0"/>
              <a:t>Schizophrenia (ICD-11 6A20): Historical and contemporary approaches to treatment and care </a:t>
            </a:r>
            <a:endParaRPr lang="en-US" dirty="0"/>
          </a:p>
        </p:txBody>
      </p:sp>
      <p:sp>
        <p:nvSpPr>
          <p:cNvPr id="20" name="TextBox 19">
            <a:extLst>
              <a:ext uri="{FF2B5EF4-FFF2-40B4-BE49-F238E27FC236}">
                <a16:creationId xmlns:a16="http://schemas.microsoft.com/office/drawing/2014/main" id="{B7BD749C-99FC-37B4-ECA4-4C3D2687DF56}"/>
              </a:ext>
            </a:extLst>
          </p:cNvPr>
          <p:cNvSpPr txBox="1"/>
          <p:nvPr/>
        </p:nvSpPr>
        <p:spPr>
          <a:xfrm>
            <a:off x="291878" y="3175979"/>
            <a:ext cx="5105246" cy="1800493"/>
          </a:xfrm>
          <a:prstGeom prst="rect">
            <a:avLst/>
          </a:prstGeom>
          <a:noFill/>
        </p:spPr>
        <p:txBody>
          <a:bodyPr wrap="square" rtlCol="0">
            <a:spAutoFit/>
          </a:bodyPr>
          <a:lstStyle/>
          <a:p>
            <a:pPr algn="l"/>
            <a:r>
              <a:rPr lang="en-GB" sz="1200" b="1" u="sng" dirty="0">
                <a:latin typeface="Calibri" panose="020F0502020204030204" pitchFamily="34" charset="0"/>
              </a:rPr>
              <a:t>Historical context  of schizophrenia: </a:t>
            </a:r>
          </a:p>
          <a:p>
            <a:pPr algn="l"/>
            <a:r>
              <a:rPr lang="en-GB" sz="1100" dirty="0">
                <a:latin typeface="Calibri" panose="020F0502020204030204" pitchFamily="34" charset="0"/>
              </a:rPr>
              <a:t>Before the 1950’s people who experienced psychosis were confined  to asylums &amp; subjected to coercive and inhumane treatments.  Treatments included:</a:t>
            </a:r>
          </a:p>
          <a:p>
            <a:pPr marL="285750" indent="-285750" algn="l">
              <a:buFont typeface="Courier New" panose="02070309020205020404" pitchFamily="49" charset="0"/>
              <a:buChar char="o"/>
            </a:pPr>
            <a:r>
              <a:rPr lang="en-GB" sz="1100" dirty="0">
                <a:latin typeface="Calibri" panose="020F0502020204030204" pitchFamily="34" charset="0"/>
              </a:rPr>
              <a:t>Electroconvulsive therapy (ECT)</a:t>
            </a:r>
          </a:p>
          <a:p>
            <a:pPr marL="285750" indent="-285750" algn="l">
              <a:buFont typeface="Courier New" panose="02070309020205020404" pitchFamily="49" charset="0"/>
              <a:buChar char="o"/>
            </a:pPr>
            <a:r>
              <a:rPr lang="en-GB" sz="1100" dirty="0">
                <a:latin typeface="Calibri" panose="020F0502020204030204" pitchFamily="34" charset="0"/>
              </a:rPr>
              <a:t>Psychosurgery</a:t>
            </a:r>
          </a:p>
          <a:p>
            <a:pPr marL="285750" indent="-285750" algn="l">
              <a:buFont typeface="Courier New" panose="02070309020205020404" pitchFamily="49" charset="0"/>
              <a:buChar char="o"/>
            </a:pPr>
            <a:r>
              <a:rPr lang="en-GB" sz="1100" dirty="0">
                <a:latin typeface="Calibri" panose="020F0502020204030204" pitchFamily="34" charset="0"/>
              </a:rPr>
              <a:t>Insulin coma therapy</a:t>
            </a:r>
          </a:p>
          <a:p>
            <a:pPr algn="l"/>
            <a:r>
              <a:rPr lang="en-GB" sz="1100" dirty="0">
                <a:latin typeface="Calibri" panose="020F0502020204030204" pitchFamily="34" charset="0"/>
              </a:rPr>
              <a:t>In the 1950’s, Chlorpromazine was introduced and it lead to a major turning point in mental care.</a:t>
            </a:r>
          </a:p>
          <a:p>
            <a:pPr algn="l"/>
            <a:r>
              <a:rPr lang="en-GB" sz="1100" dirty="0">
                <a:latin typeface="Calibri" panose="020F0502020204030204" pitchFamily="34" charset="0"/>
              </a:rPr>
              <a:t>In the UK, Parliament set up legislations to protect individuals with mental health e.g. the Mental Health Act (1959) &amp; the Community  Care Act (1990)</a:t>
            </a:r>
          </a:p>
        </p:txBody>
      </p:sp>
      <p:sp>
        <p:nvSpPr>
          <p:cNvPr id="2" name="TextBox 1">
            <a:extLst>
              <a:ext uri="{FF2B5EF4-FFF2-40B4-BE49-F238E27FC236}">
                <a16:creationId xmlns:a16="http://schemas.microsoft.com/office/drawing/2014/main" id="{770FD63D-C2DB-B506-CE41-780F58B617D4}"/>
              </a:ext>
            </a:extLst>
          </p:cNvPr>
          <p:cNvSpPr txBox="1"/>
          <p:nvPr/>
        </p:nvSpPr>
        <p:spPr>
          <a:xfrm>
            <a:off x="5821881" y="1266948"/>
            <a:ext cx="3858731" cy="2308324"/>
          </a:xfrm>
          <a:prstGeom prst="rect">
            <a:avLst/>
          </a:prstGeom>
          <a:noFill/>
        </p:spPr>
        <p:txBody>
          <a:bodyPr wrap="square" rtlCol="0">
            <a:spAutoFit/>
          </a:bodyPr>
          <a:lstStyle/>
          <a:p>
            <a:pPr algn="l"/>
            <a:r>
              <a:rPr lang="en-GB" sz="1200" b="1" u="sng" dirty="0">
                <a:latin typeface="Calibri" panose="020F0502020204030204" pitchFamily="34" charset="0"/>
              </a:rPr>
              <a:t> Social, cultural and political influences</a:t>
            </a:r>
          </a:p>
          <a:p>
            <a:pPr algn="l"/>
            <a:r>
              <a:rPr lang="en-GB" sz="1100" dirty="0">
                <a:latin typeface="Calibri" panose="020F0502020204030204" pitchFamily="34" charset="0"/>
              </a:rPr>
              <a:t>In England people of black ethnic backgrounds are three  times more likely to be held under the Mental Health Act more than people of  white ethnic background.  This highlights inequality within the social ad political system.  </a:t>
            </a:r>
          </a:p>
          <a:p>
            <a:pPr algn="l"/>
            <a:endParaRPr lang="en-GB" sz="1100" dirty="0">
              <a:latin typeface="Calibri" panose="020F0502020204030204" pitchFamily="34" charset="0"/>
            </a:endParaRPr>
          </a:p>
          <a:p>
            <a:pPr algn="l"/>
            <a:r>
              <a:rPr lang="en-GB" sz="1100" dirty="0">
                <a:latin typeface="Calibri" panose="020F0502020204030204" pitchFamily="34" charset="0"/>
              </a:rPr>
              <a:t>Globally , less than 30% of individuals with psychosis  receive the adequate care, the gap being even lower in countries of low- income as they do not always have the same facilities and healthcare.  The UN Convention on the Rights of Persons with Disability (CRPD) is an example of an initiative to advocate for non-discriminatory  and rights-based mental health systems.</a:t>
            </a:r>
          </a:p>
          <a:p>
            <a:pPr algn="l"/>
            <a:r>
              <a:rPr lang="en-GB" sz="1100" dirty="0">
                <a:latin typeface="Calibri" panose="020F0502020204030204" pitchFamily="34" charset="0"/>
              </a:rPr>
              <a:t>Care quality is shaped by policy and power.</a:t>
            </a:r>
            <a:endParaRPr lang="en-US" sz="1100" dirty="0">
              <a:latin typeface="Calibri" panose="020F0502020204030204" pitchFamily="34" charset="0"/>
            </a:endParaRPr>
          </a:p>
        </p:txBody>
      </p:sp>
      <p:sp>
        <p:nvSpPr>
          <p:cNvPr id="3" name="TextBox 2">
            <a:extLst>
              <a:ext uri="{FF2B5EF4-FFF2-40B4-BE49-F238E27FC236}">
                <a16:creationId xmlns:a16="http://schemas.microsoft.com/office/drawing/2014/main" id="{3F52073A-25D1-C68D-E756-6792554E3882}"/>
              </a:ext>
            </a:extLst>
          </p:cNvPr>
          <p:cNvSpPr txBox="1"/>
          <p:nvPr/>
        </p:nvSpPr>
        <p:spPr>
          <a:xfrm rot="10800000" flipV="1">
            <a:off x="291878" y="5220526"/>
            <a:ext cx="5530003" cy="1461939"/>
          </a:xfrm>
          <a:prstGeom prst="rect">
            <a:avLst/>
          </a:prstGeom>
          <a:noFill/>
        </p:spPr>
        <p:txBody>
          <a:bodyPr wrap="square" rtlCol="0">
            <a:spAutoFit/>
          </a:bodyPr>
          <a:lstStyle/>
          <a:p>
            <a:pPr algn="l"/>
            <a:r>
              <a:rPr lang="en-GB" sz="1200" b="1" u="sng" dirty="0">
                <a:latin typeface="Calibri" panose="020F0502020204030204" pitchFamily="34" charset="0"/>
              </a:rPr>
              <a:t>Contemporary treatment and care;</a:t>
            </a:r>
          </a:p>
          <a:p>
            <a:pPr algn="l"/>
            <a:r>
              <a:rPr lang="en-GB" sz="1100" dirty="0">
                <a:latin typeface="Calibri" panose="020F0502020204030204" pitchFamily="34" charset="0"/>
              </a:rPr>
              <a:t>NICE CG178(2025 Review) is the best practice currently  and includes a biopsychosocial approach. Treatments such as : Cognitive behaviour therapy, antipsychotic medication as well as family intervention .</a:t>
            </a:r>
          </a:p>
          <a:p>
            <a:pPr algn="l"/>
            <a:r>
              <a:rPr lang="en-GB" sz="1100" dirty="0">
                <a:latin typeface="Calibri" panose="020F0502020204030204" pitchFamily="34" charset="0"/>
              </a:rPr>
              <a:t>There is also early intervention in psychosis(EIP)  available  which provides holistic support and follows a two-week access standard.</a:t>
            </a:r>
          </a:p>
          <a:p>
            <a:pPr algn="l"/>
            <a:r>
              <a:rPr lang="en-GB" sz="1100" dirty="0">
                <a:latin typeface="Calibri" panose="020F0502020204030204" pitchFamily="34" charset="0"/>
              </a:rPr>
              <a:t>EIP services improve long term recovery outcomes for individuals who may present schizophrenia.</a:t>
            </a:r>
            <a:endParaRPr lang="en-US" sz="1100" dirty="0">
              <a:latin typeface="Calibri" panose="020F0502020204030204" pitchFamily="34" charset="0"/>
            </a:endParaRPr>
          </a:p>
        </p:txBody>
      </p:sp>
      <p:sp>
        <p:nvSpPr>
          <p:cNvPr id="5" name="TextBox 4">
            <a:extLst>
              <a:ext uri="{FF2B5EF4-FFF2-40B4-BE49-F238E27FC236}">
                <a16:creationId xmlns:a16="http://schemas.microsoft.com/office/drawing/2014/main" id="{A5C1F954-CFAA-F2B7-8677-BA4A8E018022}"/>
              </a:ext>
            </a:extLst>
          </p:cNvPr>
          <p:cNvSpPr txBox="1"/>
          <p:nvPr/>
        </p:nvSpPr>
        <p:spPr>
          <a:xfrm>
            <a:off x="5397124" y="3682022"/>
            <a:ext cx="4629843" cy="1292662"/>
          </a:xfrm>
          <a:prstGeom prst="rect">
            <a:avLst/>
          </a:prstGeom>
          <a:noFill/>
        </p:spPr>
        <p:txBody>
          <a:bodyPr wrap="square" rtlCol="0">
            <a:spAutoFit/>
          </a:bodyPr>
          <a:lstStyle/>
          <a:p>
            <a:pPr algn="l"/>
            <a:r>
              <a:rPr lang="en-GB" sz="1200" b="1" u="sng" dirty="0">
                <a:latin typeface="Calibri" panose="020F0502020204030204" pitchFamily="34" charset="0"/>
              </a:rPr>
              <a:t>Critical Perspectives:</a:t>
            </a:r>
          </a:p>
          <a:p>
            <a:pPr algn="l"/>
            <a:r>
              <a:rPr lang="en-GB" sz="1100" dirty="0">
                <a:latin typeface="Calibri" panose="020F0502020204030204" pitchFamily="34" charset="0"/>
              </a:rPr>
              <a:t>There is an on-going debate about rights and proportionally  about the quality of life and readmissions for schizophrenic patients.</a:t>
            </a:r>
          </a:p>
          <a:p>
            <a:pPr algn="l"/>
            <a:r>
              <a:rPr lang="en-GB" sz="1100" dirty="0">
                <a:latin typeface="Calibri" panose="020F0502020204030204" pitchFamily="34" charset="0"/>
              </a:rPr>
              <a:t>Although antipsychotic medication are well supported b research there is still limitations and side affects from patients being prescribed. Long term use of medication can lead to metabolic issues e.g. weight gain/loss and can affect life quality. </a:t>
            </a:r>
            <a:endParaRPr lang="en-US" sz="1100" dirty="0">
              <a:latin typeface="Calibri" panose="020F0502020204030204" pitchFamily="34" charset="0"/>
            </a:endParaRPr>
          </a:p>
        </p:txBody>
      </p:sp>
      <p:pic>
        <p:nvPicPr>
          <p:cNvPr id="18" name="Picture 17">
            <a:extLst>
              <a:ext uri="{FF2B5EF4-FFF2-40B4-BE49-F238E27FC236}">
                <a16:creationId xmlns:a16="http://schemas.microsoft.com/office/drawing/2014/main" id="{60ACBA06-1F0D-4639-3366-7B71DF664DFF}"/>
              </a:ext>
            </a:extLst>
          </p:cNvPr>
          <p:cNvPicPr>
            <a:picLocks noChangeAspect="1"/>
          </p:cNvPicPr>
          <p:nvPr/>
        </p:nvPicPr>
        <p:blipFill>
          <a:blip r:embed="rId3"/>
          <a:srcRect l="5496" t="7002" r="6686" b="8574"/>
          <a:stretch>
            <a:fillRect/>
          </a:stretch>
        </p:blipFill>
        <p:spPr>
          <a:xfrm>
            <a:off x="181114" y="1227303"/>
            <a:ext cx="2902387" cy="1882471"/>
          </a:xfrm>
          <a:prstGeom prst="flowChartTerminator">
            <a:avLst/>
          </a:prstGeom>
        </p:spPr>
      </p:pic>
      <p:pic>
        <p:nvPicPr>
          <p:cNvPr id="13" name="Picture 12">
            <a:extLst>
              <a:ext uri="{FF2B5EF4-FFF2-40B4-BE49-F238E27FC236}">
                <a16:creationId xmlns:a16="http://schemas.microsoft.com/office/drawing/2014/main" id="{23143056-2974-4823-4714-26231F0B2E5E}"/>
              </a:ext>
            </a:extLst>
          </p:cNvPr>
          <p:cNvPicPr>
            <a:picLocks noChangeAspect="1"/>
          </p:cNvPicPr>
          <p:nvPr/>
        </p:nvPicPr>
        <p:blipFill>
          <a:blip r:embed="rId4"/>
          <a:stretch>
            <a:fillRect/>
          </a:stretch>
        </p:blipFill>
        <p:spPr>
          <a:xfrm>
            <a:off x="9108917" y="4972097"/>
            <a:ext cx="2667905" cy="1325563"/>
          </a:xfrm>
          <a:prstGeom prst="rect">
            <a:avLst/>
          </a:prstGeom>
        </p:spPr>
      </p:pic>
      <p:pic>
        <p:nvPicPr>
          <p:cNvPr id="8" name="Picture 7">
            <a:extLst>
              <a:ext uri="{FF2B5EF4-FFF2-40B4-BE49-F238E27FC236}">
                <a16:creationId xmlns:a16="http://schemas.microsoft.com/office/drawing/2014/main" id="{A10D45D5-45AF-3777-0DF2-A5223A004B90}"/>
              </a:ext>
            </a:extLst>
          </p:cNvPr>
          <p:cNvPicPr>
            <a:picLocks noChangeAspect="1"/>
          </p:cNvPicPr>
          <p:nvPr/>
        </p:nvPicPr>
        <p:blipFill>
          <a:blip r:embed="rId5"/>
          <a:stretch>
            <a:fillRect/>
          </a:stretch>
        </p:blipFill>
        <p:spPr>
          <a:xfrm>
            <a:off x="9843565" y="1639147"/>
            <a:ext cx="2291131" cy="1992579"/>
          </a:xfrm>
          <a:prstGeom prst="rect">
            <a:avLst/>
          </a:prstGeom>
        </p:spPr>
      </p:pic>
      <p:sp>
        <p:nvSpPr>
          <p:cNvPr id="12" name="TextBox 11">
            <a:extLst>
              <a:ext uri="{FF2B5EF4-FFF2-40B4-BE49-F238E27FC236}">
                <a16:creationId xmlns:a16="http://schemas.microsoft.com/office/drawing/2014/main" id="{22AFDF35-7051-CDB3-0CE4-439BEE58C3DB}"/>
              </a:ext>
            </a:extLst>
          </p:cNvPr>
          <p:cNvSpPr txBox="1"/>
          <p:nvPr/>
        </p:nvSpPr>
        <p:spPr>
          <a:xfrm>
            <a:off x="5821881" y="4950714"/>
            <a:ext cx="2988677" cy="1631216"/>
          </a:xfrm>
          <a:prstGeom prst="rect">
            <a:avLst/>
          </a:prstGeom>
          <a:noFill/>
        </p:spPr>
        <p:txBody>
          <a:bodyPr wrap="square" rtlCol="0">
            <a:spAutoFit/>
          </a:bodyPr>
          <a:lstStyle/>
          <a:p>
            <a:pPr algn="l"/>
            <a:r>
              <a:rPr lang="en-GB" sz="1200" b="1" u="sng" dirty="0"/>
              <a:t>Recommendations:</a:t>
            </a:r>
          </a:p>
          <a:p>
            <a:pPr algn="l"/>
            <a:r>
              <a:rPr lang="en-GB" sz="1100" dirty="0">
                <a:latin typeface="Calibri" panose="020F0502020204030204" pitchFamily="34" charset="0"/>
              </a:rPr>
              <a:t>To improve the outcomes for individuals, future mental health policy and practice should priorities  early &amp; equitable access to care, person-centred and integrated  support as well as address inequality an cultural safety to build trust and accessibility. Early treatment improves long-term outcomes significantly and reduces relapse rates (NICE,2025)</a:t>
            </a:r>
            <a:endParaRPr lang="en-US" sz="1100" dirty="0">
              <a:latin typeface="Calibri" panose="020F0502020204030204" pitchFamily="34" charset="0"/>
            </a:endParaRPr>
          </a:p>
        </p:txBody>
      </p:sp>
      <p:sp>
        <p:nvSpPr>
          <p:cNvPr id="6" name="TextBox 5">
            <a:extLst>
              <a:ext uri="{FF2B5EF4-FFF2-40B4-BE49-F238E27FC236}">
                <a16:creationId xmlns:a16="http://schemas.microsoft.com/office/drawing/2014/main" id="{AF561073-2836-75D6-525E-65324E334C6D}"/>
              </a:ext>
            </a:extLst>
          </p:cNvPr>
          <p:cNvSpPr txBox="1"/>
          <p:nvPr/>
        </p:nvSpPr>
        <p:spPr>
          <a:xfrm>
            <a:off x="10026967" y="3738476"/>
            <a:ext cx="2270681" cy="1277273"/>
          </a:xfrm>
          <a:prstGeom prst="rect">
            <a:avLst/>
          </a:prstGeom>
          <a:noFill/>
        </p:spPr>
        <p:txBody>
          <a:bodyPr wrap="square" rtlCol="0">
            <a:spAutoFit/>
          </a:bodyPr>
          <a:lstStyle/>
          <a:p>
            <a:r>
              <a:rPr lang="en-GB" sz="1100" dirty="0">
                <a:hlinkClick r:id="rId6"/>
              </a:rPr>
              <a:t>https://digital.nhs.uk/data-and-information/publications/statistical/mental-health-act-statistics-annual-figures/2020-21-annual-figures/detentions-differences-between-groups-of-people</a:t>
            </a:r>
            <a:r>
              <a:rPr lang="en-GB" sz="1100" dirty="0"/>
              <a:t> </a:t>
            </a:r>
          </a:p>
          <a:p>
            <a:pPr algn="l"/>
            <a:r>
              <a:rPr lang="en-GB" sz="1100" dirty="0"/>
              <a:t> </a:t>
            </a:r>
            <a:endParaRPr lang="en-US" sz="1100" dirty="0"/>
          </a:p>
        </p:txBody>
      </p:sp>
    </p:spTree>
    <p:extLst>
      <p:ext uri="{BB962C8B-B14F-4D97-AF65-F5344CB8AC3E}">
        <p14:creationId xmlns:p14="http://schemas.microsoft.com/office/powerpoint/2010/main" val="38283615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strips(downLeft)">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wipe(down)">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strips(downLeft)">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52"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Scale>
                                      <p:cBhvr>
                                        <p:cTn id="2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8" dur="1000" decel="50000" fill="hold">
                                          <p:stCondLst>
                                            <p:cond delay="0"/>
                                          </p:stCondLst>
                                        </p:cTn>
                                        <p:tgtEl>
                                          <p:spTgt spid="2"/>
                                        </p:tgtEl>
                                        <p:attrNameLst>
                                          <p:attrName>ppt_x</p:attrName>
                                          <p:attrName>ppt_y</p:attrName>
                                        </p:attrNameLst>
                                      </p:cBhvr>
                                    </p:animMotion>
                                    <p:animEffect transition="in" filter="fade">
                                      <p:cBhvr>
                                        <p:cTn id="29" dur="1000"/>
                                        <p:tgtEl>
                                          <p:spTgt spid="2"/>
                                        </p:tgtEl>
                                      </p:cBhvr>
                                    </p:animEffect>
                                  </p:childTnLst>
                                </p:cTn>
                              </p:par>
                            </p:childTnLst>
                          </p:cTn>
                        </p:par>
                      </p:childTnLst>
                    </p:cTn>
                  </p:par>
                  <p:par>
                    <p:cTn id="30" fill="hold">
                      <p:stCondLst>
                        <p:cond delay="indefinite"/>
                      </p:stCondLst>
                      <p:childTnLst>
                        <p:par>
                          <p:cTn id="31" fill="hold">
                            <p:stCondLst>
                              <p:cond delay="0"/>
                            </p:stCondLst>
                            <p:childTnLst>
                              <p:par>
                                <p:cTn id="32" presetID="25" presetClass="entr" presetSubtype="0" fill="hold" grpId="0" nodeType="clickEffect">
                                  <p:stCondLst>
                                    <p:cond delay="0"/>
                                  </p:stCondLst>
                                  <p:childTnLst>
                                    <p:set>
                                      <p:cBhvr>
                                        <p:cTn id="33" dur="1" fill="hold">
                                          <p:stCondLst>
                                            <p:cond delay="0"/>
                                          </p:stCondLst>
                                        </p:cTn>
                                        <p:tgtEl>
                                          <p:spTgt spid="5"/>
                                        </p:tgtEl>
                                        <p:attrNameLst>
                                          <p:attrName>style.visibility</p:attrName>
                                        </p:attrNameLst>
                                      </p:cBhvr>
                                      <p:to>
                                        <p:strVal val="visible"/>
                                      </p:to>
                                    </p:set>
                                    <p:anim calcmode="lin" valueType="num">
                                      <p:cBhvr>
                                        <p:cTn id="34"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35"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36"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37" dur="1000" fill="hold"/>
                                        <p:tgtEl>
                                          <p:spTgt spid="5"/>
                                        </p:tgtEl>
                                        <p:attrNameLst>
                                          <p:attrName>ppt_h</p:attrName>
                                        </p:attrNameLst>
                                      </p:cBhvr>
                                      <p:tavLst>
                                        <p:tav tm="0">
                                          <p:val>
                                            <p:strVal val="#ppt_h"/>
                                          </p:val>
                                        </p:tav>
                                        <p:tav tm="100000">
                                          <p:val>
                                            <p:strVal val="#ppt_h"/>
                                          </p:val>
                                        </p:tav>
                                      </p:tavLst>
                                    </p:anim>
                                    <p:anim calcmode="lin" valueType="num">
                                      <p:cBhvr>
                                        <p:cTn id="38"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39"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40"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41" dur="1000" decel="50000">
                                          <p:stCondLst>
                                            <p:cond delay="0"/>
                                          </p:stCondLst>
                                        </p:cTn>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4" grpId="0"/>
      <p:bldP spid="20" grpId="0"/>
      <p:bldP spid="2" grpId="0"/>
      <p:bldP spid="3"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49DED-BC30-9538-852D-B5E58A93969C}"/>
              </a:ext>
            </a:extLst>
          </p:cNvPr>
          <p:cNvSpPr>
            <a:spLocks noGrp="1"/>
          </p:cNvSpPr>
          <p:nvPr>
            <p:ph type="title"/>
          </p:nvPr>
        </p:nvSpPr>
        <p:spPr>
          <a:xfrm>
            <a:off x="4182533" y="-358444"/>
            <a:ext cx="10515600" cy="1325563"/>
          </a:xfrm>
        </p:spPr>
        <p:txBody>
          <a:bodyPr/>
          <a:lstStyle/>
          <a:p>
            <a:r>
              <a:rPr lang="en-GB"/>
              <a:t>References </a:t>
            </a:r>
            <a:endParaRPr lang="en-US"/>
          </a:p>
        </p:txBody>
      </p:sp>
      <p:sp>
        <p:nvSpPr>
          <p:cNvPr id="4" name="TextBox 3">
            <a:extLst>
              <a:ext uri="{FF2B5EF4-FFF2-40B4-BE49-F238E27FC236}">
                <a16:creationId xmlns:a16="http://schemas.microsoft.com/office/drawing/2014/main" id="{F4A1C9B8-78E6-5D3D-2DD7-7AE2174EC79E}"/>
              </a:ext>
            </a:extLst>
          </p:cNvPr>
          <p:cNvSpPr txBox="1"/>
          <p:nvPr/>
        </p:nvSpPr>
        <p:spPr>
          <a:xfrm>
            <a:off x="275167" y="698500"/>
            <a:ext cx="11916833" cy="5693866"/>
          </a:xfrm>
          <a:prstGeom prst="rect">
            <a:avLst/>
          </a:prstGeom>
          <a:noFill/>
        </p:spPr>
        <p:txBody>
          <a:bodyPr wrap="square">
            <a:spAutoFit/>
          </a:bodyPr>
          <a:lstStyle/>
          <a:p>
            <a:pPr>
              <a:buNone/>
            </a:pPr>
            <a:r>
              <a:rPr lang="en-GB" sz="1400" b="0" i="0" dirty="0">
                <a:effectLst/>
                <a:latin typeface="Calibri" panose="020F0502020204030204" pitchFamily="34" charset="0"/>
              </a:rPr>
              <a:t>Ban, T. A. (2007) ‘Fifty years chlorpromazine: a historical perspective’, Neuropsychiatric Disease and Treatment, 3(4), pp.495-500</a:t>
            </a:r>
            <a:endParaRPr lang="en-GB" sz="1400" dirty="0">
              <a:effectLst/>
              <a:latin typeface="Calibri" panose="020F0502020204030204" pitchFamily="34" charset="0"/>
            </a:endParaRPr>
          </a:p>
          <a:p>
            <a:pPr>
              <a:buNone/>
            </a:pPr>
            <a:r>
              <a:rPr lang="en-GB" sz="1400" b="0" i="0" dirty="0">
                <a:effectLst/>
                <a:latin typeface="Calibri" panose="020F0502020204030204" pitchFamily="34" charset="0"/>
              </a:rPr>
              <a:t>Department of Health (1990) NHS and Community Care Act 1990. London: HMSO. </a:t>
            </a:r>
          </a:p>
          <a:p>
            <a:pPr>
              <a:buNone/>
            </a:pPr>
            <a:r>
              <a:rPr lang="en-GB" sz="1400" dirty="0">
                <a:latin typeface="Calibri" panose="020F0502020204030204" pitchFamily="34" charset="0"/>
                <a:hlinkClick r:id="rId2"/>
              </a:rPr>
              <a:t>Http://</a:t>
            </a:r>
            <a:r>
              <a:rPr lang="en-GB" sz="1400" dirty="0" err="1">
                <a:latin typeface="Calibri" panose="020F0502020204030204" pitchFamily="34" charset="0"/>
                <a:hlinkClick r:id="rId2"/>
              </a:rPr>
              <a:t>www.everydayhealth.com</a:t>
            </a:r>
            <a:r>
              <a:rPr lang="en-GB" sz="1400" dirty="0">
                <a:latin typeface="Calibri" panose="020F0502020204030204" pitchFamily="34" charset="0"/>
                <a:hlinkClick r:id="rId2"/>
              </a:rPr>
              <a:t>/schizophrenia/guide/</a:t>
            </a:r>
            <a:r>
              <a:rPr lang="en-GB" sz="1400" dirty="0">
                <a:latin typeface="Calibri" panose="020F0502020204030204" pitchFamily="34" charset="0"/>
              </a:rPr>
              <a:t>   </a:t>
            </a:r>
          </a:p>
          <a:p>
            <a:pPr>
              <a:buNone/>
            </a:pPr>
            <a:r>
              <a:rPr lang="en-GB" sz="1400" dirty="0">
                <a:effectLst/>
                <a:latin typeface="Calibri" panose="020F0502020204030204" pitchFamily="34" charset="0"/>
              </a:rPr>
              <a:t>(Accessed on: 6</a:t>
            </a:r>
            <a:r>
              <a:rPr lang="en-GB" sz="1400" baseline="30000" dirty="0">
                <a:effectLst/>
                <a:latin typeface="Calibri" panose="020F0502020204030204" pitchFamily="34" charset="0"/>
              </a:rPr>
              <a:t>th</a:t>
            </a:r>
            <a:r>
              <a:rPr lang="en-GB" sz="1400" dirty="0">
                <a:effectLst/>
                <a:latin typeface="Calibri" panose="020F0502020204030204" pitchFamily="34" charset="0"/>
              </a:rPr>
              <a:t> July 2026)</a:t>
            </a:r>
          </a:p>
          <a:p>
            <a:pPr>
              <a:buNone/>
            </a:pPr>
            <a:r>
              <a:rPr lang="en-GB" sz="1400" dirty="0">
                <a:effectLst/>
                <a:latin typeface="Calibri" panose="020F0502020204030204" pitchFamily="34" charset="0"/>
              </a:rPr>
              <a:t>HMSO (1959) </a:t>
            </a:r>
            <a:r>
              <a:rPr lang="en-GB" sz="1400" i="1" dirty="0">
                <a:effectLst/>
                <a:latin typeface="Calibri" panose="020F0502020204030204" pitchFamily="34" charset="0"/>
              </a:rPr>
              <a:t>Mental Health Act 1959. </a:t>
            </a:r>
            <a:r>
              <a:rPr lang="en-GB" sz="1400" dirty="0">
                <a:effectLst/>
                <a:latin typeface="Calibri" panose="020F0502020204030204" pitchFamily="34" charset="0"/>
              </a:rPr>
              <a:t>Chapter 72. London; Her Majesty’s Stationery Office</a:t>
            </a:r>
          </a:p>
          <a:p>
            <a:pPr>
              <a:buNone/>
            </a:pPr>
            <a:r>
              <a:rPr lang="en-GB" sz="1400" b="0" i="0" dirty="0">
                <a:effectLst/>
                <a:latin typeface="Calibri" panose="020F0502020204030204" pitchFamily="34" charset="0"/>
              </a:rPr>
              <a:t>Mental Health Act (1959) c.72. London: HMSO.</a:t>
            </a:r>
            <a:endParaRPr lang="en-GB" sz="1400" dirty="0">
              <a:latin typeface="Calibri" panose="020F0502020204030204" pitchFamily="34" charset="0"/>
            </a:endParaRPr>
          </a:p>
          <a:p>
            <a:pPr>
              <a:buNone/>
            </a:pPr>
            <a:r>
              <a:rPr lang="en-GB" sz="1400" dirty="0">
                <a:latin typeface="Calibri" panose="020F0502020204030204" pitchFamily="34" charset="0"/>
              </a:rPr>
              <a:t>(Accessed on 6</a:t>
            </a:r>
            <a:r>
              <a:rPr lang="en-GB" sz="1400" baseline="30000" dirty="0">
                <a:latin typeface="Calibri" panose="020F0502020204030204" pitchFamily="34" charset="0"/>
              </a:rPr>
              <a:t>th</a:t>
            </a:r>
            <a:r>
              <a:rPr lang="en-GB" sz="1400" dirty="0">
                <a:latin typeface="Calibri" panose="020F0502020204030204" pitchFamily="34" charset="0"/>
              </a:rPr>
              <a:t> July 2026)</a:t>
            </a:r>
            <a:endParaRPr lang="en-GB" sz="1400" dirty="0">
              <a:effectLst/>
              <a:latin typeface="Calibri" panose="020F0502020204030204" pitchFamily="34" charset="0"/>
            </a:endParaRPr>
          </a:p>
          <a:p>
            <a:pPr>
              <a:buNone/>
            </a:pPr>
            <a:r>
              <a:rPr lang="en-GB" sz="1400" b="0" i="0" dirty="0">
                <a:effectLst/>
                <a:latin typeface="Calibri" panose="020F0502020204030204" pitchFamily="34" charset="0"/>
              </a:rPr>
              <a:t>National Institute for Health and Care Excellence (NICE) (2025) Early Intervention in Psychosis Access and Waiting Time Standard. London: National Institute for Health and Care Excellence. Available at: </a:t>
            </a:r>
            <a:r>
              <a:rPr lang="en-GB" sz="1400" b="0" i="0" dirty="0">
                <a:effectLst/>
                <a:latin typeface="Calibri" panose="020F0502020204030204" pitchFamily="34" charset="0"/>
                <a:hlinkClick r:id="rId3"/>
              </a:rPr>
              <a:t>http</a:t>
            </a:r>
            <a:r>
              <a:rPr lang="en-GB" sz="1400" dirty="0">
                <a:latin typeface="Calibri" panose="020F0502020204030204" pitchFamily="34" charset="0"/>
                <a:hlinkClick r:id="rId3"/>
              </a:rPr>
              <a:t>s://www.nice.org.uk/guidance/</a:t>
            </a:r>
            <a:r>
              <a:rPr lang="en-GB" sz="1400" dirty="0" err="1">
                <a:latin typeface="Calibri" panose="020F0502020204030204" pitchFamily="34" charset="0"/>
                <a:hlinkClick r:id="rId3"/>
              </a:rPr>
              <a:t>qs80</a:t>
            </a:r>
            <a:r>
              <a:rPr lang="en-GB" sz="1400" dirty="0">
                <a:latin typeface="Calibri" panose="020F0502020204030204" pitchFamily="34" charset="0"/>
              </a:rPr>
              <a:t>  (Accessed 7th July 2026) </a:t>
            </a:r>
            <a:endParaRPr lang="en-GB" sz="1400" b="0" i="0" dirty="0">
              <a:effectLst/>
              <a:latin typeface="Calibri" panose="020F0502020204030204" pitchFamily="34" charset="0"/>
            </a:endParaRPr>
          </a:p>
          <a:p>
            <a:r>
              <a:rPr lang="en-GB" sz="1400" b="0" i="0" dirty="0">
                <a:effectLst/>
                <a:latin typeface="Calibri" panose="020F0502020204030204" pitchFamily="34" charset="0"/>
              </a:rPr>
              <a:t>National Institute for Health and Care Excellence (NICE) (2025) </a:t>
            </a:r>
            <a:r>
              <a:rPr lang="en-GB" sz="1400" b="0" i="1" dirty="0">
                <a:effectLst/>
                <a:latin typeface="Calibri" panose="020F0502020204030204" pitchFamily="34" charset="0"/>
              </a:rPr>
              <a:t>CG178: Psychosis and Schizophrenia in Adults: Treatment and Management.</a:t>
            </a:r>
            <a:r>
              <a:rPr lang="en-GB" sz="1400" b="0" i="0" dirty="0">
                <a:effectLst/>
                <a:latin typeface="Calibri" panose="020F0502020204030204" pitchFamily="34" charset="0"/>
              </a:rPr>
              <a:t> Available at: </a:t>
            </a:r>
            <a:r>
              <a:rPr lang="en-GB" sz="1400" b="0" i="0" dirty="0">
                <a:effectLst/>
                <a:latin typeface="Calibri" panose="020F0502020204030204" pitchFamily="34" charset="0"/>
                <a:hlinkClick r:id="rId4"/>
              </a:rPr>
              <a:t>https://www.nice.org.uk/guidance/cg178</a:t>
            </a:r>
            <a:endParaRPr lang="en-GB" sz="1400" b="0" i="0" dirty="0">
              <a:effectLst/>
              <a:latin typeface="Calibri" panose="020F0502020204030204" pitchFamily="34" charset="0"/>
            </a:endParaRPr>
          </a:p>
          <a:p>
            <a:r>
              <a:rPr lang="en-GB" sz="1400" dirty="0">
                <a:latin typeface="Calibri" panose="020F0502020204030204" pitchFamily="34" charset="0"/>
              </a:rPr>
              <a:t>(Accessed on 7th July  2026) </a:t>
            </a:r>
          </a:p>
          <a:p>
            <a:r>
              <a:rPr lang="en-GB" sz="1400" dirty="0">
                <a:effectLst/>
                <a:latin typeface="Calibri" panose="020F0502020204030204" pitchFamily="34" charset="0"/>
              </a:rPr>
              <a:t>National Health Service (2019)</a:t>
            </a:r>
            <a:r>
              <a:rPr lang="en-GB" sz="1400" i="1" dirty="0">
                <a:effectLst/>
                <a:latin typeface="Calibri" panose="020F0502020204030204" pitchFamily="34" charset="0"/>
              </a:rPr>
              <a:t> The NHS Long Term Plan.</a:t>
            </a:r>
            <a:r>
              <a:rPr lang="en-GB" sz="1400" dirty="0">
                <a:effectLst/>
                <a:latin typeface="Calibri" panose="020F0502020204030204" pitchFamily="34" charset="0"/>
              </a:rPr>
              <a:t> London: NHS England.</a:t>
            </a:r>
          </a:p>
          <a:p>
            <a:r>
              <a:rPr lang="en-GB" sz="1400" dirty="0">
                <a:latin typeface="Calibri" panose="020F0502020204030204" pitchFamily="34" charset="0"/>
              </a:rPr>
              <a:t>Available at: </a:t>
            </a:r>
            <a:r>
              <a:rPr lang="en-GB" sz="1400" dirty="0">
                <a:latin typeface="Calibri" panose="020F0502020204030204" pitchFamily="34" charset="0"/>
                <a:hlinkClick r:id="rId5"/>
              </a:rPr>
              <a:t>https://www.england.nhs.uk/long-term-plan/</a:t>
            </a:r>
            <a:r>
              <a:rPr lang="en-GB" sz="1400" dirty="0">
                <a:latin typeface="Calibri" panose="020F0502020204030204" pitchFamily="34" charset="0"/>
              </a:rPr>
              <a:t> </a:t>
            </a:r>
          </a:p>
          <a:p>
            <a:r>
              <a:rPr lang="en-GB" sz="1400" dirty="0">
                <a:latin typeface="Calibri" panose="020F0502020204030204" pitchFamily="34" charset="0"/>
              </a:rPr>
              <a:t>(Accessed 7</a:t>
            </a:r>
            <a:r>
              <a:rPr lang="en-GB" sz="1400" baseline="30000" dirty="0">
                <a:latin typeface="Calibri" panose="020F0502020204030204" pitchFamily="34" charset="0"/>
              </a:rPr>
              <a:t>th</a:t>
            </a:r>
            <a:r>
              <a:rPr lang="en-GB" sz="1400" dirty="0">
                <a:latin typeface="Calibri" panose="020F0502020204030204" pitchFamily="34" charset="0"/>
              </a:rPr>
              <a:t> July 2026)</a:t>
            </a:r>
            <a:endParaRPr lang="en-GB" sz="1400" dirty="0">
              <a:effectLst/>
              <a:latin typeface="Calibri" panose="020F0502020204030204" pitchFamily="34" charset="0"/>
            </a:endParaRPr>
          </a:p>
          <a:p>
            <a:pPr>
              <a:buNone/>
            </a:pPr>
            <a:r>
              <a:rPr lang="en-GB" sz="1400" b="0" i="0" dirty="0">
                <a:effectLst/>
                <a:latin typeface="Calibri" panose="020F0502020204030204" pitchFamily="34" charset="0"/>
              </a:rPr>
              <a:t>NHS Digital (2024) Mental Health Act Statistics, Annual Figures, England 2023-24.</a:t>
            </a:r>
          </a:p>
          <a:p>
            <a:pPr>
              <a:buNone/>
            </a:pPr>
            <a:r>
              <a:rPr lang="en-GB" sz="1400" b="0" i="0" dirty="0">
                <a:effectLst/>
                <a:latin typeface="Calibri" panose="020F0502020204030204" pitchFamily="34" charset="0"/>
              </a:rPr>
              <a:t> Available at: </a:t>
            </a:r>
            <a:r>
              <a:rPr lang="en-GB" sz="1400" b="0" i="0" dirty="0">
                <a:effectLst/>
                <a:latin typeface="Calibri" panose="020F0502020204030204" pitchFamily="34" charset="0"/>
                <a:hlinkClick r:id="rId6"/>
              </a:rPr>
              <a:t>http://digital.nhs.uk</a:t>
            </a:r>
            <a:r>
              <a:rPr lang="en-GB" sz="1400" b="0" i="0" dirty="0">
                <a:effectLst/>
                <a:latin typeface="Calibri" panose="020F0502020204030204" pitchFamily="34" charset="0"/>
              </a:rPr>
              <a:t> </a:t>
            </a:r>
          </a:p>
          <a:p>
            <a:pPr>
              <a:buNone/>
            </a:pPr>
            <a:r>
              <a:rPr lang="en-GB" sz="1400" dirty="0">
                <a:latin typeface="Calibri" panose="020F0502020204030204" pitchFamily="34" charset="0"/>
              </a:rPr>
              <a:t>(Accessed on 7</a:t>
            </a:r>
            <a:r>
              <a:rPr lang="en-GB" sz="1400" baseline="30000" dirty="0">
                <a:latin typeface="Calibri" panose="020F0502020204030204" pitchFamily="34" charset="0"/>
              </a:rPr>
              <a:t>th</a:t>
            </a:r>
            <a:r>
              <a:rPr lang="en-GB" sz="1400" dirty="0">
                <a:latin typeface="Calibri" panose="020F0502020204030204" pitchFamily="34" charset="0"/>
              </a:rPr>
              <a:t> July 2026)</a:t>
            </a:r>
            <a:endParaRPr lang="en-GB" sz="1400" dirty="0">
              <a:effectLst/>
              <a:latin typeface="Calibri" panose="020F0502020204030204" pitchFamily="34" charset="0"/>
            </a:endParaRPr>
          </a:p>
          <a:p>
            <a:pPr>
              <a:buNone/>
            </a:pPr>
            <a:r>
              <a:rPr lang="en-GB" sz="1400" b="0" i="0" dirty="0">
                <a:effectLst/>
                <a:latin typeface="Calibri" panose="020F0502020204030204" pitchFamily="34" charset="0"/>
              </a:rPr>
              <a:t>United Nations (2006) Convention on the Rights of Persons with Disabilities. New York: United Nations.Available at: </a:t>
            </a:r>
            <a:r>
              <a:rPr lang="en-GB" sz="1400" b="0" i="0" dirty="0">
                <a:effectLst/>
                <a:latin typeface="Calibri" panose="020F0502020204030204" pitchFamily="34" charset="0"/>
                <a:hlinkClick r:id="rId7"/>
              </a:rPr>
              <a:t>https://www.un.org/disabilities/documents/convention/convention_accessible_pdf.pdf</a:t>
            </a:r>
            <a:r>
              <a:rPr lang="en-GB" sz="1400" b="0" i="0" dirty="0">
                <a:effectLst/>
                <a:latin typeface="Calibri" panose="020F0502020204030204" pitchFamily="34" charset="0"/>
              </a:rPr>
              <a:t> </a:t>
            </a:r>
            <a:endParaRPr lang="en-GB" sz="1400" dirty="0">
              <a:effectLst/>
              <a:latin typeface="Calibri" panose="020F0502020204030204" pitchFamily="34" charset="0"/>
            </a:endParaRPr>
          </a:p>
          <a:p>
            <a:pPr>
              <a:buNone/>
            </a:pPr>
            <a:r>
              <a:rPr lang="en-GB" sz="1400" b="0" i="0" dirty="0">
                <a:effectLst/>
                <a:latin typeface="Calibri" panose="020F0502020204030204" pitchFamily="34" charset="0"/>
              </a:rPr>
              <a:t>World Health Organization (WHO) (2020) Mental Health Atlas 2020. Geneva: WHO. Available at: </a:t>
            </a:r>
            <a:r>
              <a:rPr lang="en-GB" sz="1400" b="0" i="0" dirty="0">
                <a:effectLst/>
                <a:latin typeface="Calibri" panose="020F0502020204030204" pitchFamily="34" charset="0"/>
                <a:hlinkClick r:id="rId8"/>
              </a:rPr>
              <a:t>https://www.who.int/publications/i/item/9789240036703</a:t>
            </a:r>
            <a:r>
              <a:rPr lang="en-GB" sz="1400" b="0" i="0" dirty="0">
                <a:effectLst/>
                <a:latin typeface="Calibri" panose="020F0502020204030204" pitchFamily="34" charset="0"/>
              </a:rPr>
              <a:t>  (Accessed on 7</a:t>
            </a:r>
            <a:r>
              <a:rPr lang="en-GB" sz="1400" b="0" i="0" baseline="30000" dirty="0">
                <a:effectLst/>
                <a:latin typeface="Calibri" panose="020F0502020204030204" pitchFamily="34" charset="0"/>
              </a:rPr>
              <a:t>th</a:t>
            </a:r>
            <a:r>
              <a:rPr lang="en-GB" sz="1400" b="0" i="0" dirty="0">
                <a:effectLst/>
                <a:latin typeface="Calibri" panose="020F0502020204030204" pitchFamily="34" charset="0"/>
              </a:rPr>
              <a:t> July 2026)</a:t>
            </a:r>
            <a:endParaRPr lang="en-GB" sz="1400" dirty="0">
              <a:effectLst/>
              <a:latin typeface="Calibri" panose="020F0502020204030204" pitchFamily="34" charset="0"/>
            </a:endParaRPr>
          </a:p>
          <a:p>
            <a:pPr>
              <a:buNone/>
            </a:pPr>
            <a:r>
              <a:rPr lang="en-GB" sz="1400" b="0" i="0" dirty="0">
                <a:effectLst/>
                <a:latin typeface="Calibri" panose="020F0502020204030204" pitchFamily="34" charset="0"/>
              </a:rPr>
              <a:t>World Health Organization (WHO) (2025) Schizophrenia Fact Sheet. Available at: </a:t>
            </a:r>
            <a:r>
              <a:rPr lang="en-GB" sz="1400" b="0" i="0" dirty="0">
                <a:effectLst/>
                <a:latin typeface="Calibri" panose="020F0502020204030204" pitchFamily="34" charset="0"/>
                <a:hlinkClick r:id="rId9"/>
              </a:rPr>
              <a:t>http://www.who.int/new-room/fact-sheets/detail/schizophrenia</a:t>
            </a:r>
            <a:r>
              <a:rPr lang="en-GB" sz="1400" b="0" i="0" dirty="0">
                <a:effectLst/>
                <a:latin typeface="Calibri" panose="020F0502020204030204" pitchFamily="34" charset="0"/>
              </a:rPr>
              <a:t>   (Accessed on 7th July 2026) </a:t>
            </a:r>
            <a:endParaRPr lang="en-GB" sz="1400" dirty="0">
              <a:effectLst/>
              <a:latin typeface="Calibri" panose="020F0502020204030204" pitchFamily="34" charset="0"/>
            </a:endParaRPr>
          </a:p>
          <a:p>
            <a:pPr>
              <a:buNone/>
            </a:pPr>
            <a:r>
              <a:rPr lang="en-GB" sz="1400" b="0" i="0" dirty="0">
                <a:effectLst/>
                <a:latin typeface="Calibri" panose="020F0502020204030204" pitchFamily="34" charset="0"/>
              </a:rPr>
              <a:t>World Health </a:t>
            </a:r>
            <a:r>
              <a:rPr lang="en-GB" sz="1400" b="0" i="0" dirty="0" err="1">
                <a:effectLst/>
                <a:latin typeface="Calibri" panose="020F0502020204030204" pitchFamily="34" charset="0"/>
              </a:rPr>
              <a:t>Organization</a:t>
            </a:r>
            <a:r>
              <a:rPr lang="en-GB" sz="1400" b="0" i="0" dirty="0">
                <a:effectLst/>
                <a:latin typeface="Calibri" panose="020F0502020204030204" pitchFamily="34" charset="0"/>
              </a:rPr>
              <a:t> (WHO) (2025) QualityRights Initiative. Geneva: World Health Organisation. Available at: </a:t>
            </a:r>
            <a:r>
              <a:rPr lang="en-GB" sz="1400" b="0" i="0" dirty="0">
                <a:effectLst/>
                <a:latin typeface="Calibri" panose="020F0502020204030204" pitchFamily="34" charset="0"/>
                <a:hlinkClick r:id="rId10"/>
              </a:rPr>
              <a:t>https://www.who.int/teams/mental-health-and-substance-use/</a:t>
            </a:r>
            <a:r>
              <a:rPr lang="en-GB" sz="1400" b="0" i="0" dirty="0" err="1">
                <a:effectLst/>
                <a:latin typeface="Calibri" panose="020F0502020204030204" pitchFamily="34" charset="0"/>
                <a:hlinkClick r:id="rId10"/>
              </a:rPr>
              <a:t>poliicy-law-rights</a:t>
            </a:r>
            <a:r>
              <a:rPr lang="en-GB" sz="1400" b="0" i="0" dirty="0">
                <a:effectLst/>
                <a:latin typeface="Calibri" panose="020F0502020204030204" pitchFamily="34" charset="0"/>
                <a:hlinkClick r:id="rId10"/>
              </a:rPr>
              <a:t>/</a:t>
            </a:r>
            <a:r>
              <a:rPr lang="en-GB" sz="1400" b="0" i="0" dirty="0" err="1">
                <a:effectLst/>
                <a:latin typeface="Calibri" panose="020F0502020204030204" pitchFamily="34" charset="0"/>
                <a:hlinkClick r:id="rId10"/>
              </a:rPr>
              <a:t>quality</a:t>
            </a:r>
            <a:r>
              <a:rPr lang="en-GB" sz="1400" dirty="0" err="1">
                <a:latin typeface="Calibri" panose="020F0502020204030204" pitchFamily="34" charset="0"/>
                <a:hlinkClick r:id="rId10"/>
              </a:rPr>
              <a:t>rights</a:t>
            </a:r>
            <a:r>
              <a:rPr lang="en-GB" sz="1400" dirty="0">
                <a:latin typeface="Calibri" panose="020F0502020204030204" pitchFamily="34" charset="0"/>
              </a:rPr>
              <a:t> (Accessed 7th July 2026)</a:t>
            </a:r>
            <a:endParaRPr lang="en-GB" sz="1400" dirty="0">
              <a:effectLst/>
              <a:latin typeface="Calibri" panose="020F0502020204030204" pitchFamily="34" charset="0"/>
            </a:endParaRPr>
          </a:p>
        </p:txBody>
      </p:sp>
    </p:spTree>
    <p:extLst>
      <p:ext uri="{BB962C8B-B14F-4D97-AF65-F5344CB8AC3E}">
        <p14:creationId xmlns:p14="http://schemas.microsoft.com/office/powerpoint/2010/main" val="27015482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AD9EFA-E074-4C2F-8F25-BF862B8AB684}">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D8A49B05-820E-4F16-BCC1-12B2E13002E2}">
  <ds:schemaRefs>
    <ds:schemaRef ds:uri="http://schemas.microsoft.com/sharepoint/v3/contenttype/forms"/>
  </ds:schemaRefs>
</ds:datastoreItem>
</file>

<file path=customXml/itemProps3.xml><?xml version="1.0" encoding="utf-8"?>
<ds:datastoreItem xmlns:ds="http://schemas.openxmlformats.org/officeDocument/2006/customXml" ds:itemID="{05A595FF-F2D2-434C-A89B-B6A4364C47AE}">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TM00621257</Template>
  <TotalTime>0</TotalTime>
  <Words>514</Words>
  <Application>Microsoft Office PowerPoint</Application>
  <PresentationFormat>Widescreen</PresentationFormat>
  <Paragraphs>105</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Schizophrenia </vt:lpstr>
      <vt:lpstr>Schizophrenia (ICD-11 6A20): Historical and contemporary approaches to treatment and care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 </dc:title>
  <dc:creator/>
  <cp:lastModifiedBy>Tai Ward (2311300)</cp:lastModifiedBy>
  <cp:revision>6</cp:revision>
  <dcterms:created xsi:type="dcterms:W3CDTF">2020-09-02T04:20:49Z</dcterms:created>
  <dcterms:modified xsi:type="dcterms:W3CDTF">2026-07-18T23:32:47Z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