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1" r:id="rId1"/>
  </p:sldMasterIdLst>
  <p:sldIdLst>
    <p:sldId id="260" r:id="rId2"/>
    <p:sldId id="261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8F9FCAC-4501-ADB0-98ED-4349E1002121}" v="326" dt="2025-10-10T21:00:13.636"/>
    <p1510:client id="{CD1E7A04-F4CD-A368-6D7E-FA41E505A534}" v="215" dt="2025-10-10T21:27:06.076"/>
    <p1510:client id="{EFA84CF4-7AB4-E344-A084-A310E9FC7B49}" v="89" dt="2025-10-10T21:36:27.2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oseef Waseem (2319155)" userId="S::2319155@student.uwtsd.ac.uk::6fb0d806-07e3-4729-96a2-abd9fc6019fc" providerId="AD" clId="Web-{EFA84CF4-7AB4-E344-A084-A310E9FC7B49}"/>
    <pc:docChg chg="modSld">
      <pc:chgData name="Toseef Waseem (2319155)" userId="S::2319155@student.uwtsd.ac.uk::6fb0d806-07e3-4729-96a2-abd9fc6019fc" providerId="AD" clId="Web-{EFA84CF4-7AB4-E344-A084-A310E9FC7B49}" dt="2025-10-10T21:36:27.232" v="87" actId="1076"/>
      <pc:docMkLst>
        <pc:docMk/>
      </pc:docMkLst>
      <pc:sldChg chg="modSp">
        <pc:chgData name="Toseef Waseem (2319155)" userId="S::2319155@student.uwtsd.ac.uk::6fb0d806-07e3-4729-96a2-abd9fc6019fc" providerId="AD" clId="Web-{EFA84CF4-7AB4-E344-A084-A310E9FC7B49}" dt="2025-10-10T21:36:27.232" v="87" actId="1076"/>
        <pc:sldMkLst>
          <pc:docMk/>
          <pc:sldMk cId="3587236692" sldId="260"/>
        </pc:sldMkLst>
        <pc:spChg chg="mod">
          <ac:chgData name="Toseef Waseem (2319155)" userId="S::2319155@student.uwtsd.ac.uk::6fb0d806-07e3-4729-96a2-abd9fc6019fc" providerId="AD" clId="Web-{EFA84CF4-7AB4-E344-A084-A310E9FC7B49}" dt="2025-10-10T21:36:15.763" v="86" actId="14100"/>
          <ac:spMkLst>
            <pc:docMk/>
            <pc:sldMk cId="3587236692" sldId="260"/>
            <ac:spMk id="2" creationId="{CDFE1B62-73CA-510C-AA59-1C82665855D4}"/>
          </ac:spMkLst>
        </pc:spChg>
        <pc:spChg chg="mod">
          <ac:chgData name="Toseef Waseem (2319155)" userId="S::2319155@student.uwtsd.ac.uk::6fb0d806-07e3-4729-96a2-abd9fc6019fc" providerId="AD" clId="Web-{EFA84CF4-7AB4-E344-A084-A310E9FC7B49}" dt="2025-10-10T21:35:46.981" v="80" actId="20577"/>
          <ac:spMkLst>
            <pc:docMk/>
            <pc:sldMk cId="3587236692" sldId="260"/>
            <ac:spMk id="3" creationId="{B43915F8-86AC-04F4-1BDC-382B6E547535}"/>
          </ac:spMkLst>
        </pc:spChg>
        <pc:picChg chg="mod">
          <ac:chgData name="Toseef Waseem (2319155)" userId="S::2319155@student.uwtsd.ac.uk::6fb0d806-07e3-4729-96a2-abd9fc6019fc" providerId="AD" clId="Web-{EFA84CF4-7AB4-E344-A084-A310E9FC7B49}" dt="2025-10-10T21:30:00.222" v="3" actId="14100"/>
          <ac:picMkLst>
            <pc:docMk/>
            <pc:sldMk cId="3587236692" sldId="260"/>
            <ac:picMk id="5" creationId="{92A7085A-BF6E-0559-67C6-DF5BD7550639}"/>
          </ac:picMkLst>
        </pc:picChg>
        <pc:picChg chg="mod">
          <ac:chgData name="Toseef Waseem (2319155)" userId="S::2319155@student.uwtsd.ac.uk::6fb0d806-07e3-4729-96a2-abd9fc6019fc" providerId="AD" clId="Web-{EFA84CF4-7AB4-E344-A084-A310E9FC7B49}" dt="2025-10-10T21:35:56.763" v="83" actId="1076"/>
          <ac:picMkLst>
            <pc:docMk/>
            <pc:sldMk cId="3587236692" sldId="260"/>
            <ac:picMk id="6" creationId="{22306378-2DC5-E993-A5F0-A3C29F03E83C}"/>
          </ac:picMkLst>
        </pc:picChg>
        <pc:picChg chg="mod">
          <ac:chgData name="Toseef Waseem (2319155)" userId="S::2319155@student.uwtsd.ac.uk::6fb0d806-07e3-4729-96a2-abd9fc6019fc" providerId="AD" clId="Web-{EFA84CF4-7AB4-E344-A084-A310E9FC7B49}" dt="2025-10-10T21:36:27.232" v="87" actId="1076"/>
          <ac:picMkLst>
            <pc:docMk/>
            <pc:sldMk cId="3587236692" sldId="260"/>
            <ac:picMk id="7" creationId="{C32C8DCE-6ECE-5DFC-FE6F-2C5965D69E94}"/>
          </ac:picMkLst>
        </pc:picChg>
        <pc:picChg chg="mod">
          <ac:chgData name="Toseef Waseem (2319155)" userId="S::2319155@student.uwtsd.ac.uk::6fb0d806-07e3-4729-96a2-abd9fc6019fc" providerId="AD" clId="Web-{EFA84CF4-7AB4-E344-A084-A310E9FC7B49}" dt="2025-10-10T21:36:01.466" v="84" actId="1076"/>
          <ac:picMkLst>
            <pc:docMk/>
            <pc:sldMk cId="3587236692" sldId="260"/>
            <ac:picMk id="8" creationId="{2ADE1885-E230-9683-A559-D3C7A4069FD5}"/>
          </ac:picMkLst>
        </pc:picChg>
        <pc:picChg chg="mod">
          <ac:chgData name="Toseef Waseem (2319155)" userId="S::2319155@student.uwtsd.ac.uk::6fb0d806-07e3-4729-96a2-abd9fc6019fc" providerId="AD" clId="Web-{EFA84CF4-7AB4-E344-A084-A310E9FC7B49}" dt="2025-10-10T21:35:51.184" v="82" actId="14100"/>
          <ac:picMkLst>
            <pc:docMk/>
            <pc:sldMk cId="3587236692" sldId="260"/>
            <ac:picMk id="9" creationId="{180AF8EC-9C3F-30ED-FAE3-AB710D17A6C8}"/>
          </ac:picMkLst>
        </pc:picChg>
      </pc:sldChg>
    </pc:docChg>
  </pc:docChgLst>
  <pc:docChgLst>
    <pc:chgData name="Toseef Waseem (2319155)" userId="S::2319155@student.uwtsd.ac.uk::6fb0d806-07e3-4729-96a2-abd9fc6019fc" providerId="AD" clId="Web-{CD1E7A04-F4CD-A368-6D7E-FA41E505A534}"/>
    <pc:docChg chg="mod addSld modSld addMainMaster delMainMaster modMainMaster setSldSz">
      <pc:chgData name="Toseef Waseem (2319155)" userId="S::2319155@student.uwtsd.ac.uk::6fb0d806-07e3-4729-96a2-abd9fc6019fc" providerId="AD" clId="Web-{CD1E7A04-F4CD-A368-6D7E-FA41E505A534}" dt="2025-10-10T21:27:23.857" v="233"/>
      <pc:docMkLst>
        <pc:docMk/>
      </pc:docMkLst>
      <pc:sldChg chg="addSp modSp mod modClrScheme chgLayout">
        <pc:chgData name="Toseef Waseem (2319155)" userId="S::2319155@student.uwtsd.ac.uk::6fb0d806-07e3-4729-96a2-abd9fc6019fc" providerId="AD" clId="Web-{CD1E7A04-F4CD-A368-6D7E-FA41E505A534}" dt="2025-10-10T21:26:28.997" v="232" actId="20577"/>
        <pc:sldMkLst>
          <pc:docMk/>
          <pc:sldMk cId="3587236692" sldId="260"/>
        </pc:sldMkLst>
        <pc:spChg chg="mod ord">
          <ac:chgData name="Toseef Waseem (2319155)" userId="S::2319155@student.uwtsd.ac.uk::6fb0d806-07e3-4729-96a2-abd9fc6019fc" providerId="AD" clId="Web-{CD1E7A04-F4CD-A368-6D7E-FA41E505A534}" dt="2025-10-10T21:26:00.215" v="229" actId="20577"/>
          <ac:spMkLst>
            <pc:docMk/>
            <pc:sldMk cId="3587236692" sldId="260"/>
            <ac:spMk id="2" creationId="{CDFE1B62-73CA-510C-AA59-1C82665855D4}"/>
          </ac:spMkLst>
        </pc:spChg>
        <pc:spChg chg="mod ord">
          <ac:chgData name="Toseef Waseem (2319155)" userId="S::2319155@student.uwtsd.ac.uk::6fb0d806-07e3-4729-96a2-abd9fc6019fc" providerId="AD" clId="Web-{CD1E7A04-F4CD-A368-6D7E-FA41E505A534}" dt="2025-10-10T21:26:28.997" v="232" actId="20577"/>
          <ac:spMkLst>
            <pc:docMk/>
            <pc:sldMk cId="3587236692" sldId="260"/>
            <ac:spMk id="3" creationId="{B43915F8-86AC-04F4-1BDC-382B6E547535}"/>
          </ac:spMkLst>
        </pc:spChg>
        <pc:spChg chg="add mod">
          <ac:chgData name="Toseef Waseem (2319155)" userId="S::2319155@student.uwtsd.ac.uk::6fb0d806-07e3-4729-96a2-abd9fc6019fc" providerId="AD" clId="Web-{CD1E7A04-F4CD-A368-6D7E-FA41E505A534}" dt="2025-10-10T21:25:17.527" v="224" actId="20577"/>
          <ac:spMkLst>
            <pc:docMk/>
            <pc:sldMk cId="3587236692" sldId="260"/>
            <ac:spMk id="11" creationId="{CA85C666-E720-E3AE-8C73-9439D28EE675}"/>
          </ac:spMkLst>
        </pc:spChg>
        <pc:picChg chg="mod">
          <ac:chgData name="Toseef Waseem (2319155)" userId="S::2319155@student.uwtsd.ac.uk::6fb0d806-07e3-4729-96a2-abd9fc6019fc" providerId="AD" clId="Web-{CD1E7A04-F4CD-A368-6D7E-FA41E505A534}" dt="2025-10-10T21:16:47.331" v="129" actId="14100"/>
          <ac:picMkLst>
            <pc:docMk/>
            <pc:sldMk cId="3587236692" sldId="260"/>
            <ac:picMk id="4" creationId="{80E4D2AF-4413-B367-E52C-F7576E69BD84}"/>
          </ac:picMkLst>
        </pc:picChg>
        <pc:picChg chg="mod">
          <ac:chgData name="Toseef Waseem (2319155)" userId="S::2319155@student.uwtsd.ac.uk::6fb0d806-07e3-4729-96a2-abd9fc6019fc" providerId="AD" clId="Web-{CD1E7A04-F4CD-A368-6D7E-FA41E505A534}" dt="2025-10-10T21:15:15.657" v="118" actId="1076"/>
          <ac:picMkLst>
            <pc:docMk/>
            <pc:sldMk cId="3587236692" sldId="260"/>
            <ac:picMk id="5" creationId="{92A7085A-BF6E-0559-67C6-DF5BD7550639}"/>
          </ac:picMkLst>
        </pc:picChg>
        <pc:picChg chg="mod">
          <ac:chgData name="Toseef Waseem (2319155)" userId="S::2319155@student.uwtsd.ac.uk::6fb0d806-07e3-4729-96a2-abd9fc6019fc" providerId="AD" clId="Web-{CD1E7A04-F4CD-A368-6D7E-FA41E505A534}" dt="2025-10-10T21:16:58.582" v="132" actId="1076"/>
          <ac:picMkLst>
            <pc:docMk/>
            <pc:sldMk cId="3587236692" sldId="260"/>
            <ac:picMk id="6" creationId="{22306378-2DC5-E993-A5F0-A3C29F03E83C}"/>
          </ac:picMkLst>
        </pc:picChg>
        <pc:picChg chg="mod">
          <ac:chgData name="Toseef Waseem (2319155)" userId="S::2319155@student.uwtsd.ac.uk::6fb0d806-07e3-4729-96a2-abd9fc6019fc" providerId="AD" clId="Web-{CD1E7A04-F4CD-A368-6D7E-FA41E505A534}" dt="2025-10-10T21:15:18.423" v="119" actId="1076"/>
          <ac:picMkLst>
            <pc:docMk/>
            <pc:sldMk cId="3587236692" sldId="260"/>
            <ac:picMk id="7" creationId="{C32C8DCE-6ECE-5DFC-FE6F-2C5965D69E94}"/>
          </ac:picMkLst>
        </pc:picChg>
        <pc:picChg chg="add mod">
          <ac:chgData name="Toseef Waseem (2319155)" userId="S::2319155@student.uwtsd.ac.uk::6fb0d806-07e3-4729-96a2-abd9fc6019fc" providerId="AD" clId="Web-{CD1E7A04-F4CD-A368-6D7E-FA41E505A534}" dt="2025-10-10T21:24:20.181" v="221" actId="14100"/>
          <ac:picMkLst>
            <pc:docMk/>
            <pc:sldMk cId="3587236692" sldId="260"/>
            <ac:picMk id="8" creationId="{2ADE1885-E230-9683-A559-D3C7A4069FD5}"/>
          </ac:picMkLst>
        </pc:picChg>
        <pc:picChg chg="add mod">
          <ac:chgData name="Toseef Waseem (2319155)" userId="S::2319155@student.uwtsd.ac.uk::6fb0d806-07e3-4729-96a2-abd9fc6019fc" providerId="AD" clId="Web-{CD1E7A04-F4CD-A368-6D7E-FA41E505A534}" dt="2025-10-10T21:16:35.424" v="127" actId="1076"/>
          <ac:picMkLst>
            <pc:docMk/>
            <pc:sldMk cId="3587236692" sldId="260"/>
            <ac:picMk id="9" creationId="{180AF8EC-9C3F-30ED-FAE3-AB710D17A6C8}"/>
          </ac:picMkLst>
        </pc:picChg>
        <pc:picChg chg="add mod">
          <ac:chgData name="Toseef Waseem (2319155)" userId="S::2319155@student.uwtsd.ac.uk::6fb0d806-07e3-4729-96a2-abd9fc6019fc" providerId="AD" clId="Web-{CD1E7A04-F4CD-A368-6D7E-FA41E505A534}" dt="2025-10-10T21:25:03.839" v="222" actId="14100"/>
          <ac:picMkLst>
            <pc:docMk/>
            <pc:sldMk cId="3587236692" sldId="260"/>
            <ac:picMk id="10" creationId="{1373D524-2C94-62D9-353D-E19D537D5E44}"/>
          </ac:picMkLst>
        </pc:picChg>
      </pc:sldChg>
      <pc:sldChg chg="addSp modSp new mod setBg setClrOvrMap">
        <pc:chgData name="Toseef Waseem (2319155)" userId="S::2319155@student.uwtsd.ac.uk::6fb0d806-07e3-4729-96a2-abd9fc6019fc" providerId="AD" clId="Web-{CD1E7A04-F4CD-A368-6D7E-FA41E505A534}" dt="2025-10-10T21:27:23.857" v="233"/>
        <pc:sldMkLst>
          <pc:docMk/>
          <pc:sldMk cId="3796520516" sldId="261"/>
        </pc:sldMkLst>
        <pc:spChg chg="mod">
          <ac:chgData name="Toseef Waseem (2319155)" userId="S::2319155@student.uwtsd.ac.uk::6fb0d806-07e3-4729-96a2-abd9fc6019fc" providerId="AD" clId="Web-{CD1E7A04-F4CD-A368-6D7E-FA41E505A534}" dt="2025-10-10T21:27:23.857" v="233"/>
          <ac:spMkLst>
            <pc:docMk/>
            <pc:sldMk cId="3796520516" sldId="261"/>
            <ac:spMk id="2" creationId="{51E0214C-3CF5-2030-088B-9DE3C9101A12}"/>
          </ac:spMkLst>
        </pc:spChg>
        <pc:spChg chg="mod">
          <ac:chgData name="Toseef Waseem (2319155)" userId="S::2319155@student.uwtsd.ac.uk::6fb0d806-07e3-4729-96a2-abd9fc6019fc" providerId="AD" clId="Web-{CD1E7A04-F4CD-A368-6D7E-FA41E505A534}" dt="2025-10-10T21:27:23.857" v="233"/>
          <ac:spMkLst>
            <pc:docMk/>
            <pc:sldMk cId="3796520516" sldId="261"/>
            <ac:spMk id="3" creationId="{08A6CF18-0B84-51B4-1E9C-464212D88398}"/>
          </ac:spMkLst>
        </pc:spChg>
        <pc:spChg chg="add">
          <ac:chgData name="Toseef Waseem (2319155)" userId="S::2319155@student.uwtsd.ac.uk::6fb0d806-07e3-4729-96a2-abd9fc6019fc" providerId="AD" clId="Web-{CD1E7A04-F4CD-A368-6D7E-FA41E505A534}" dt="2025-10-10T21:27:23.857" v="233"/>
          <ac:spMkLst>
            <pc:docMk/>
            <pc:sldMk cId="3796520516" sldId="261"/>
            <ac:spMk id="8" creationId="{86C16C40-7C29-4ACC-B851-7E08E459B596}"/>
          </ac:spMkLst>
        </pc:spChg>
        <pc:grpChg chg="add">
          <ac:chgData name="Toseef Waseem (2319155)" userId="S::2319155@student.uwtsd.ac.uk::6fb0d806-07e3-4729-96a2-abd9fc6019fc" providerId="AD" clId="Web-{CD1E7A04-F4CD-A368-6D7E-FA41E505A534}" dt="2025-10-10T21:27:23.857" v="233"/>
          <ac:grpSpMkLst>
            <pc:docMk/>
            <pc:sldMk cId="3796520516" sldId="261"/>
            <ac:grpSpMk id="10" creationId="{CDD733AE-DD5E-4C77-8BCD-72BF12A06BB1}"/>
          </ac:grpSpMkLst>
        </pc:grpChg>
      </pc:sldChg>
      <pc:sldMasterChg chg="del delSldLayout">
        <pc:chgData name="Toseef Waseem (2319155)" userId="S::2319155@student.uwtsd.ac.uk::6fb0d806-07e3-4729-96a2-abd9fc6019fc" providerId="AD" clId="Web-{CD1E7A04-F4CD-A368-6D7E-FA41E505A534}" dt="2025-10-10T21:10:35.304" v="54"/>
        <pc:sldMasterMkLst>
          <pc:docMk/>
          <pc:sldMasterMk cId="164728180" sldId="2147483746"/>
        </pc:sldMasterMkLst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4235575149" sldId="2147483735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3632224062" sldId="2147483736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3563780324" sldId="2147483737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938684171" sldId="2147483738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1774969658" sldId="2147483739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4239006356" sldId="2147483740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3346182069" sldId="2147483741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1205107567" sldId="2147483742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3419191937" sldId="2147483743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892480072" sldId="2147483744"/>
          </pc:sldLayoutMkLst>
        </pc:sldLayoutChg>
        <pc:sldLayoutChg chg="del">
          <pc:chgData name="Toseef Waseem (2319155)" userId="S::2319155@student.uwtsd.ac.uk::6fb0d806-07e3-4729-96a2-abd9fc6019fc" providerId="AD" clId="Web-{CD1E7A04-F4CD-A368-6D7E-FA41E505A534}" dt="2025-10-10T21:10:35.304" v="54"/>
          <pc:sldLayoutMkLst>
            <pc:docMk/>
            <pc:sldMasterMk cId="164728180" sldId="2147483746"/>
            <pc:sldLayoutMk cId="4002792159" sldId="2147483745"/>
          </pc:sldLayoutMkLst>
        </pc:sldLayoutChg>
      </pc:sldMasterChg>
      <pc:sldMasterChg chg="modSp add del addSldLayout delSldLayout modSldLayout">
        <pc:chgData name="Toseef Waseem (2319155)" userId="S::2319155@student.uwtsd.ac.uk::6fb0d806-07e3-4729-96a2-abd9fc6019fc" providerId="AD" clId="Web-{CD1E7A04-F4CD-A368-6D7E-FA41E505A534}" dt="2025-10-10T21:14:43.157" v="113"/>
        <pc:sldMasterMkLst>
          <pc:docMk/>
          <pc:sldMasterMk cId="2891633680" sldId="2147483747"/>
        </pc:sldMasterMkLst>
        <pc:spChg chg="mod">
          <ac:chgData name="Toseef Waseem (2319155)" userId="S::2319155@student.uwtsd.ac.uk::6fb0d806-07e3-4729-96a2-abd9fc6019fc" providerId="AD" clId="Web-{CD1E7A04-F4CD-A368-6D7E-FA41E505A534}" dt="2025-10-10T21:14:43.001" v="112"/>
          <ac:spMkLst>
            <pc:docMk/>
            <pc:sldMasterMk cId="2891633680" sldId="2147483747"/>
            <ac:spMk id="2" creationId="{00000000-0000-0000-0000-000000000000}"/>
          </ac:spMkLst>
        </pc:spChg>
        <pc:spChg chg="mod">
          <ac:chgData name="Toseef Waseem (2319155)" userId="S::2319155@student.uwtsd.ac.uk::6fb0d806-07e3-4729-96a2-abd9fc6019fc" providerId="AD" clId="Web-{CD1E7A04-F4CD-A368-6D7E-FA41E505A534}" dt="2025-10-10T21:14:43.001" v="112"/>
          <ac:spMkLst>
            <pc:docMk/>
            <pc:sldMasterMk cId="2891633680" sldId="2147483747"/>
            <ac:spMk id="3" creationId="{00000000-0000-0000-0000-000000000000}"/>
          </ac:spMkLst>
        </pc:spChg>
        <pc:spChg chg="mod">
          <ac:chgData name="Toseef Waseem (2319155)" userId="S::2319155@student.uwtsd.ac.uk::6fb0d806-07e3-4729-96a2-abd9fc6019fc" providerId="AD" clId="Web-{CD1E7A04-F4CD-A368-6D7E-FA41E505A534}" dt="2025-10-10T21:14:43.001" v="112"/>
          <ac:spMkLst>
            <pc:docMk/>
            <pc:sldMasterMk cId="2891633680" sldId="2147483747"/>
            <ac:spMk id="4" creationId="{00000000-0000-0000-0000-000000000000}"/>
          </ac:spMkLst>
        </pc:spChg>
        <pc:spChg chg="mod">
          <ac:chgData name="Toseef Waseem (2319155)" userId="S::2319155@student.uwtsd.ac.uk::6fb0d806-07e3-4729-96a2-abd9fc6019fc" providerId="AD" clId="Web-{CD1E7A04-F4CD-A368-6D7E-FA41E505A534}" dt="2025-10-10T21:14:43.001" v="112"/>
          <ac:spMkLst>
            <pc:docMk/>
            <pc:sldMasterMk cId="2891633680" sldId="2147483747"/>
            <ac:spMk id="5" creationId="{00000000-0000-0000-0000-000000000000}"/>
          </ac:spMkLst>
        </pc:spChg>
        <pc:spChg chg="mod">
          <ac:chgData name="Toseef Waseem (2319155)" userId="S::2319155@student.uwtsd.ac.uk::6fb0d806-07e3-4729-96a2-abd9fc6019fc" providerId="AD" clId="Web-{CD1E7A04-F4CD-A368-6D7E-FA41E505A534}" dt="2025-10-10T21:14:43.001" v="112"/>
          <ac:spMkLst>
            <pc:docMk/>
            <pc:sldMasterMk cId="2891633680" sldId="2147483747"/>
            <ac:spMk id="6" creationId="{00000000-0000-0000-0000-000000000000}"/>
          </ac:spMkLst>
        </pc:spChg>
        <pc:sldLayoutChg chg="modSp 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1066058540" sldId="2147483748"/>
          </pc:sldLayoutMkLst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1066058540" sldId="2147483748"/>
              <ac:spMk id="2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1066058540" sldId="2147483748"/>
              <ac:spMk id="3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1066058540" sldId="2147483748"/>
              <ac:spMk id="4" creationId="{00000000-0000-0000-0000-000000000000}"/>
            </ac:spMkLst>
          </pc:spChg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1506297048" sldId="2147483749"/>
          </pc:sldLayoutMkLst>
        </pc:sldLayoutChg>
        <pc:sldLayoutChg chg="modSp 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1561538237" sldId="2147483750"/>
          </pc:sldLayoutMkLst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1561538237" sldId="2147483750"/>
              <ac:spMk id="2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1561538237" sldId="2147483750"/>
              <ac:spMk id="3" creationId="{00000000-0000-0000-0000-000000000000}"/>
            </ac:spMkLst>
          </pc:spChg>
        </pc:sldLayoutChg>
        <pc:sldLayoutChg chg="modSp 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1353445303" sldId="2147483751"/>
          </pc:sldLayoutMkLst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1353445303" sldId="2147483751"/>
              <ac:spMk id="3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1353445303" sldId="2147483751"/>
              <ac:spMk id="4" creationId="{00000000-0000-0000-0000-000000000000}"/>
            </ac:spMkLst>
          </pc:spChg>
        </pc:sldLayoutChg>
        <pc:sldLayoutChg chg="modSp 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2291968507" sldId="2147483752"/>
          </pc:sldLayoutMkLst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2291968507" sldId="2147483752"/>
              <ac:spMk id="3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2291968507" sldId="2147483752"/>
              <ac:spMk id="4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2291968507" sldId="2147483752"/>
              <ac:spMk id="5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2291968507" sldId="2147483752"/>
              <ac:spMk id="6" creationId="{00000000-0000-0000-0000-000000000000}"/>
            </ac:spMkLst>
          </pc:spChg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3292721720" sldId="2147483753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4166099663" sldId="2147483754"/>
          </pc:sldLayoutMkLst>
        </pc:sldLayoutChg>
        <pc:sldLayoutChg chg="modSp 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455150315" sldId="2147483755"/>
          </pc:sldLayoutMkLst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455150315" sldId="2147483755"/>
              <ac:spMk id="2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455150315" sldId="2147483755"/>
              <ac:spMk id="3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455150315" sldId="2147483755"/>
              <ac:spMk id="4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455150315" sldId="2147483755"/>
              <ac:spMk id="9" creationId="{00000000-0000-0000-0000-000000000000}"/>
            </ac:spMkLst>
          </pc:spChg>
        </pc:sldLayoutChg>
        <pc:sldLayoutChg chg="modSp 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2718850416" sldId="2147483756"/>
          </pc:sldLayoutMkLst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2718850416" sldId="2147483756"/>
              <ac:spMk id="2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2718850416" sldId="2147483756"/>
              <ac:spMk id="3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2718850416" sldId="2147483756"/>
              <ac:spMk id="4" creationId="{00000000-0000-0000-0000-000000000000}"/>
            </ac:spMkLst>
          </pc:spChg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1011429471" sldId="2147483757"/>
          </pc:sldLayoutMkLst>
        </pc:sldLayoutChg>
        <pc:sldLayoutChg chg="modSp add del mod replId">
          <pc:chgData name="Toseef Waseem (2319155)" userId="S::2319155@student.uwtsd.ac.uk::6fb0d806-07e3-4729-96a2-abd9fc6019fc" providerId="AD" clId="Web-{CD1E7A04-F4CD-A368-6D7E-FA41E505A534}" dt="2025-10-10T21:14:43.157" v="113"/>
          <pc:sldLayoutMkLst>
            <pc:docMk/>
            <pc:sldMasterMk cId="2891633680" sldId="2147483747"/>
            <pc:sldLayoutMk cId="3429221809" sldId="2147483758"/>
          </pc:sldLayoutMkLst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3429221809" sldId="2147483758"/>
              <ac:spMk id="2" creationId="{00000000-0000-0000-0000-000000000000}"/>
            </ac:spMkLst>
          </pc:spChg>
          <pc:spChg chg="mod">
            <ac:chgData name="Toseef Waseem (2319155)" userId="S::2319155@student.uwtsd.ac.uk::6fb0d806-07e3-4729-96a2-abd9fc6019fc" providerId="AD" clId="Web-{CD1E7A04-F4CD-A368-6D7E-FA41E505A534}" dt="2025-10-10T21:14:43.001" v="112"/>
            <ac:spMkLst>
              <pc:docMk/>
              <pc:sldMasterMk cId="2891633680" sldId="2147483747"/>
              <pc:sldLayoutMk cId="3429221809" sldId="2147483758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Toseef Waseem (2319155)" userId="S::2319155@student.uwtsd.ac.uk::6fb0d806-07e3-4729-96a2-abd9fc6019fc" providerId="AD" clId="Web-{CD1E7A04-F4CD-A368-6D7E-FA41E505A534}" dt="2025-10-10T21:15:58.783" v="122"/>
        <pc:sldMasterMkLst>
          <pc:docMk/>
          <pc:sldMasterMk cId="1651199296" sldId="2147483759"/>
        </pc:sldMasterMkLst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160904392" sldId="2147483760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1266535839" sldId="2147483761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1216407456" sldId="2147483762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2764511428" sldId="2147483763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3146749634" sldId="2147483764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1200017798" sldId="2147483765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2312501317" sldId="2147483766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3950208822" sldId="2147483767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1948931105" sldId="2147483768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717545241" sldId="2147483769"/>
          </pc:sldLayoutMkLst>
        </pc:sldLayoutChg>
        <pc:sldLayoutChg chg="add del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1651199296" sldId="2147483759"/>
            <pc:sldLayoutMk cId="3230622720" sldId="2147483770"/>
          </pc:sldLayoutMkLst>
        </pc:sldLayoutChg>
      </pc:sldMasterChg>
      <pc:sldMasterChg chg="add addSldLayout modSldLayout">
        <pc:chgData name="Toseef Waseem (2319155)" userId="S::2319155@student.uwtsd.ac.uk::6fb0d806-07e3-4729-96a2-abd9fc6019fc" providerId="AD" clId="Web-{CD1E7A04-F4CD-A368-6D7E-FA41E505A534}" dt="2025-10-10T21:15:58.783" v="122"/>
        <pc:sldMasterMkLst>
          <pc:docMk/>
          <pc:sldMasterMk cId="3072382931" sldId="2147483771"/>
        </pc:sldMasterMkLst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1251768872" sldId="2147483772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4270595317" sldId="2147483773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1739390585" sldId="2147483774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312478441" sldId="2147483775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3941524457" sldId="2147483776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49729107" sldId="2147483777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2229431658" sldId="2147483778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2845846041" sldId="2147483779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1865450104" sldId="2147483780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1783951765" sldId="2147483781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1900583433" sldId="2147483782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2304404064" sldId="2147483783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213870968" sldId="2147483784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4064775004" sldId="2147483785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160927229" sldId="2147483786"/>
          </pc:sldLayoutMkLst>
        </pc:sldLayoutChg>
        <pc:sldLayoutChg chg="add mod replId">
          <pc:chgData name="Toseef Waseem (2319155)" userId="S::2319155@student.uwtsd.ac.uk::6fb0d806-07e3-4729-96a2-abd9fc6019fc" providerId="AD" clId="Web-{CD1E7A04-F4CD-A368-6D7E-FA41E505A534}" dt="2025-10-10T21:15:58.783" v="122"/>
          <pc:sldLayoutMkLst>
            <pc:docMk/>
            <pc:sldMasterMk cId="3072382931" sldId="2147483771"/>
            <pc:sldLayoutMk cId="2534857440" sldId="2147483787"/>
          </pc:sldLayoutMkLst>
        </pc:sldLayoutChg>
      </pc:sldMasterChg>
    </pc:docChg>
  </pc:docChgLst>
  <pc:docChgLst>
    <pc:chgData name="Toseef Waseem (2319155)" userId="S::2319155@student.uwtsd.ac.uk::6fb0d806-07e3-4729-96a2-abd9fc6019fc" providerId="AD" clId="Web-{78F9FCAC-4501-ADB0-98ED-4349E1002121}"/>
    <pc:docChg chg="mod addSld delSld modSld addMainMaster delMainMaster modMainMaster setSldSz">
      <pc:chgData name="Toseef Waseem (2319155)" userId="S::2319155@student.uwtsd.ac.uk::6fb0d806-07e3-4729-96a2-abd9fc6019fc" providerId="AD" clId="Web-{78F9FCAC-4501-ADB0-98ED-4349E1002121}" dt="2025-10-10T21:00:13.636" v="315"/>
      <pc:docMkLst>
        <pc:docMk/>
      </pc:docMkLst>
      <pc:sldChg chg="addSp delSp modSp del mod setBg modClrScheme setClrOvrMap chgLayout">
        <pc:chgData name="Toseef Waseem (2319155)" userId="S::2319155@student.uwtsd.ac.uk::6fb0d806-07e3-4729-96a2-abd9fc6019fc" providerId="AD" clId="Web-{78F9FCAC-4501-ADB0-98ED-4349E1002121}" dt="2025-10-10T21:00:12.308" v="314"/>
        <pc:sldMkLst>
          <pc:docMk/>
          <pc:sldMk cId="109857222" sldId="256"/>
        </pc:sldMkLst>
        <pc:spChg chg="mod or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k cId="109857222" sldId="256"/>
            <ac:spMk id="2" creationId="{00000000-0000-0000-0000-000000000000}"/>
          </ac:spMkLst>
        </pc:spChg>
        <pc:spChg chg="del mod ord">
          <ac:chgData name="Toseef Waseem (2319155)" userId="S::2319155@student.uwtsd.ac.uk::6fb0d806-07e3-4729-96a2-abd9fc6019fc" providerId="AD" clId="Web-{78F9FCAC-4501-ADB0-98ED-4349E1002121}" dt="2025-10-10T14:10:09.321" v="2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Toseef Waseem (2319155)" userId="S::2319155@student.uwtsd.ac.uk::6fb0d806-07e3-4729-96a2-abd9fc6019fc" providerId="AD" clId="Web-{78F9FCAC-4501-ADB0-98ED-4349E1002121}" dt="2025-10-10T20:35:01.298" v="207"/>
          <ac:spMkLst>
            <pc:docMk/>
            <pc:sldMk cId="109857222" sldId="256"/>
            <ac:spMk id="5" creationId="{457B0CF5-E520-49A0-3C47-8725D7A6C414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09:54.805" v="14"/>
          <ac:spMkLst>
            <pc:docMk/>
            <pc:sldMk cId="109857222" sldId="256"/>
            <ac:spMk id="9" creationId="{19F9BF86-FE94-4517-B97D-026C7515E589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09:54.805" v="14"/>
          <ac:spMkLst>
            <pc:docMk/>
            <pc:sldMk cId="109857222" sldId="256"/>
            <ac:spMk id="11" creationId="{05DEC45B-BA77-21C0-3869-05DE7C92376D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14:04.359" v="68"/>
          <ac:spMkLst>
            <pc:docMk/>
            <pc:sldMk cId="109857222" sldId="256"/>
            <ac:spMk id="15" creationId="{80B98925-0550-1AFB-C1DC-02792400FB71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14:04.359" v="68"/>
          <ac:spMkLst>
            <pc:docMk/>
            <pc:sldMk cId="109857222" sldId="256"/>
            <ac:spMk id="17" creationId="{0CCA9273-E74E-A306-1F74-BEF9EDA30500}"/>
          </ac:spMkLst>
        </pc:spChg>
        <pc:spChg chg="add mo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k cId="109857222" sldId="256"/>
            <ac:spMk id="22" creationId="{5E8D3B17-7638-DFD3-18E4-8A6D611749CF}"/>
          </ac:spMkLst>
        </pc:spChg>
        <pc:picChg chg="add del">
          <ac:chgData name="Toseef Waseem (2319155)" userId="S::2319155@student.uwtsd.ac.uk::6fb0d806-07e3-4729-96a2-abd9fc6019fc" providerId="AD" clId="Web-{78F9FCAC-4501-ADB0-98ED-4349E1002121}" dt="2025-10-10T14:09:54.805" v="14"/>
          <ac:picMkLst>
            <pc:docMk/>
            <pc:sldMk cId="109857222" sldId="256"/>
            <ac:picMk id="4" creationId="{520ED7AA-10F0-E377-79B1-DD8C93587C49}"/>
          </ac:picMkLst>
        </pc:picChg>
        <pc:picChg chg="add mod ord">
          <ac:chgData name="Toseef Waseem (2319155)" userId="S::2319155@student.uwtsd.ac.uk::6fb0d806-07e3-4729-96a2-abd9fc6019fc" providerId="AD" clId="Web-{78F9FCAC-4501-ADB0-98ED-4349E1002121}" dt="2025-10-10T20:53:40.570" v="278"/>
          <ac:picMkLst>
            <pc:docMk/>
            <pc:sldMk cId="109857222" sldId="256"/>
            <ac:picMk id="16" creationId="{F590E597-6977-B87F-D086-3CC00DDE6396}"/>
          </ac:picMkLst>
        </pc:picChg>
        <pc:cxnChg chg="add del">
          <ac:chgData name="Toseef Waseem (2319155)" userId="S::2319155@student.uwtsd.ac.uk::6fb0d806-07e3-4729-96a2-abd9fc6019fc" providerId="AD" clId="Web-{78F9FCAC-4501-ADB0-98ED-4349E1002121}" dt="2025-10-10T14:09:54.805" v="14"/>
          <ac:cxnSpMkLst>
            <pc:docMk/>
            <pc:sldMk cId="109857222" sldId="256"/>
            <ac:cxnSpMk id="13" creationId="{6E25B8EB-C8DD-E579-2093-D182FC5B0F46}"/>
          </ac:cxnSpMkLst>
        </pc:cxnChg>
      </pc:sldChg>
      <pc:sldChg chg="addSp delSp modSp new del mod setBg">
        <pc:chgData name="Toseef Waseem (2319155)" userId="S::2319155@student.uwtsd.ac.uk::6fb0d806-07e3-4729-96a2-abd9fc6019fc" providerId="AD" clId="Web-{78F9FCAC-4501-ADB0-98ED-4349E1002121}" dt="2025-10-10T21:00:10.167" v="313"/>
        <pc:sldMkLst>
          <pc:docMk/>
          <pc:sldMk cId="2546499484" sldId="257"/>
        </pc:sldMkLst>
        <pc:spChg chg="mo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k cId="2546499484" sldId="257"/>
            <ac:spMk id="2" creationId="{4D13D72D-FD61-C9A8-C474-9EE4631BFF42}"/>
          </ac:spMkLst>
        </pc:spChg>
        <pc:spChg chg="del mod ord">
          <ac:chgData name="Toseef Waseem (2319155)" userId="S::2319155@student.uwtsd.ac.uk::6fb0d806-07e3-4729-96a2-abd9fc6019fc" providerId="AD" clId="Web-{78F9FCAC-4501-ADB0-98ED-4349E1002121}" dt="2025-10-10T14:29:01.224" v="129"/>
          <ac:spMkLst>
            <pc:docMk/>
            <pc:sldMk cId="2546499484" sldId="257"/>
            <ac:spMk id="3" creationId="{77B6C113-777B-B88A-81FB-0A9CE7CDC588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27:54.706" v="120"/>
          <ac:spMkLst>
            <pc:docMk/>
            <pc:sldMk cId="2546499484" sldId="257"/>
            <ac:spMk id="9" creationId="{8207B083-EAC0-A5BB-C369-C9589EC7F2F0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28:46.911" v="127"/>
          <ac:spMkLst>
            <pc:docMk/>
            <pc:sldMk cId="2546499484" sldId="257"/>
            <ac:spMk id="11" creationId="{CBB0869A-0BE5-B3E9-F73D-2F3691E4D932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30:04.428" v="136"/>
          <ac:spMkLst>
            <pc:docMk/>
            <pc:sldMk cId="2546499484" sldId="257"/>
            <ac:spMk id="16" creationId="{43867147-1C83-BF71-39B0-B590EE7F349F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29:44.725" v="133"/>
          <ac:spMkLst>
            <pc:docMk/>
            <pc:sldMk cId="2546499484" sldId="257"/>
            <ac:spMk id="23" creationId="{2961259D-605E-E200-FF9F-7C8C71D7C8E4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30:04.272" v="135"/>
          <ac:spMkLst>
            <pc:docMk/>
            <pc:sldMk cId="2546499484" sldId="257"/>
            <ac:spMk id="25" creationId="{CBB0869A-0BE5-B3E9-F73D-2F3691E4D932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30:28.335" v="140"/>
          <ac:spMkLst>
            <pc:docMk/>
            <pc:sldMk cId="2546499484" sldId="257"/>
            <ac:spMk id="27" creationId="{37B65277-82C6-6D08-6DCA-4A7DCC3B7136}"/>
          </ac:spMkLst>
        </pc:spChg>
        <pc:spChg chg="add del mo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k cId="2546499484" sldId="257"/>
            <ac:spMk id="32" creationId="{6ACA6F80-D392-A64E-3CF8-F28F1CCEE67B}"/>
          </ac:spMkLst>
        </pc:spChg>
        <pc:spChg chg="add del">
          <ac:chgData name="Toseef Waseem (2319155)" userId="S::2319155@student.uwtsd.ac.uk::6fb0d806-07e3-4729-96a2-abd9fc6019fc" providerId="AD" clId="Web-{78F9FCAC-4501-ADB0-98ED-4349E1002121}" dt="2025-10-10T14:31:01.820" v="145"/>
          <ac:spMkLst>
            <pc:docMk/>
            <pc:sldMk cId="2546499484" sldId="257"/>
            <ac:spMk id="37" creationId="{6ACA6F80-D392-A64E-3CF8-F28F1CCEE67B}"/>
          </ac:spMkLst>
        </pc:spChg>
        <pc:spChg chg="add mo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k cId="2546499484" sldId="257"/>
            <ac:spMk id="264" creationId="{731A069B-1B7A-00E9-D644-7ED0137AFFF4}"/>
          </ac:spMkLst>
        </pc:spChg>
        <pc:graphicFrameChg chg="add mod modGraphic">
          <ac:chgData name="Toseef Waseem (2319155)" userId="S::2319155@student.uwtsd.ac.uk::6fb0d806-07e3-4729-96a2-abd9fc6019fc" providerId="AD" clId="Web-{78F9FCAC-4501-ADB0-98ED-4349E1002121}" dt="2025-10-10T20:53:40.570" v="278"/>
          <ac:graphicFrameMkLst>
            <pc:docMk/>
            <pc:sldMk cId="2546499484" sldId="257"/>
            <ac:graphicFrameMk id="18" creationId="{B9116763-1A43-A9FE-4C63-A1695975854B}"/>
          </ac:graphicFrameMkLst>
        </pc:graphicFrameChg>
        <pc:picChg chg="add mod">
          <ac:chgData name="Toseef Waseem (2319155)" userId="S::2319155@student.uwtsd.ac.uk::6fb0d806-07e3-4729-96a2-abd9fc6019fc" providerId="AD" clId="Web-{78F9FCAC-4501-ADB0-98ED-4349E1002121}" dt="2025-10-10T20:53:40.570" v="278"/>
          <ac:picMkLst>
            <pc:docMk/>
            <pc:sldMk cId="2546499484" sldId="257"/>
            <ac:picMk id="4" creationId="{7928B057-EB82-0B73-1880-0FF22CFDEDA8}"/>
          </ac:picMkLst>
        </pc:picChg>
      </pc:sldChg>
      <pc:sldChg chg="addSp delSp modSp new del mod modClrScheme chgLayout">
        <pc:chgData name="Toseef Waseem (2319155)" userId="S::2319155@student.uwtsd.ac.uk::6fb0d806-07e3-4729-96a2-abd9fc6019fc" providerId="AD" clId="Web-{78F9FCAC-4501-ADB0-98ED-4349E1002121}" dt="2025-10-10T20:34:02.906" v="202"/>
        <pc:sldMkLst>
          <pc:docMk/>
          <pc:sldMk cId="2403928190" sldId="258"/>
        </pc:sldMkLst>
        <pc:spChg chg="mod ord">
          <ac:chgData name="Toseef Waseem (2319155)" userId="S::2319155@student.uwtsd.ac.uk::6fb0d806-07e3-4729-96a2-abd9fc6019fc" providerId="AD" clId="Web-{78F9FCAC-4501-ADB0-98ED-4349E1002121}" dt="2025-10-10T20:32:16.514" v="195"/>
          <ac:spMkLst>
            <pc:docMk/>
            <pc:sldMk cId="2403928190" sldId="258"/>
            <ac:spMk id="2" creationId="{CC1DB681-320D-DBC5-308A-8FBD4FA943CD}"/>
          </ac:spMkLst>
        </pc:spChg>
        <pc:spChg chg="add del mod ord">
          <ac:chgData name="Toseef Waseem (2319155)" userId="S::2319155@student.uwtsd.ac.uk::6fb0d806-07e3-4729-96a2-abd9fc6019fc" providerId="AD" clId="Web-{78F9FCAC-4501-ADB0-98ED-4349E1002121}" dt="2025-10-10T20:32:16.514" v="195"/>
          <ac:spMkLst>
            <pc:docMk/>
            <pc:sldMk cId="2403928190" sldId="258"/>
            <ac:spMk id="3" creationId="{301C67A2-BD0D-313F-7895-C8891BD299E8}"/>
          </ac:spMkLst>
        </pc:spChg>
        <pc:spChg chg="add mod">
          <ac:chgData name="Toseef Waseem (2319155)" userId="S::2319155@student.uwtsd.ac.uk::6fb0d806-07e3-4729-96a2-abd9fc6019fc" providerId="AD" clId="Web-{78F9FCAC-4501-ADB0-98ED-4349E1002121}" dt="2025-10-10T20:33:05.593" v="201" actId="14100"/>
          <ac:spMkLst>
            <pc:docMk/>
            <pc:sldMk cId="2403928190" sldId="258"/>
            <ac:spMk id="4" creationId="{B597D266-326E-B5EC-5B0B-7B4487695368}"/>
          </ac:spMkLst>
        </pc:spChg>
        <pc:spChg chg="add del mod ord">
          <ac:chgData name="Toseef Waseem (2319155)" userId="S::2319155@student.uwtsd.ac.uk::6fb0d806-07e3-4729-96a2-abd9fc6019fc" providerId="AD" clId="Web-{78F9FCAC-4501-ADB0-98ED-4349E1002121}" dt="2025-10-10T20:32:16.514" v="195"/>
          <ac:spMkLst>
            <pc:docMk/>
            <pc:sldMk cId="2403928190" sldId="258"/>
            <ac:spMk id="5" creationId="{37A32F44-1DD9-70C5-5143-ACF406942511}"/>
          </ac:spMkLst>
        </pc:spChg>
        <pc:spChg chg="add del mod ord">
          <ac:chgData name="Toseef Waseem (2319155)" userId="S::2319155@student.uwtsd.ac.uk::6fb0d806-07e3-4729-96a2-abd9fc6019fc" providerId="AD" clId="Web-{78F9FCAC-4501-ADB0-98ED-4349E1002121}" dt="2025-10-10T20:32:16.514" v="195"/>
          <ac:spMkLst>
            <pc:docMk/>
            <pc:sldMk cId="2403928190" sldId="258"/>
            <ac:spMk id="6" creationId="{6AA4167A-A586-6B5B-4722-B8E3BB681517}"/>
          </ac:spMkLst>
        </pc:spChg>
        <pc:spChg chg="add del mod ord">
          <ac:chgData name="Toseef Waseem (2319155)" userId="S::2319155@student.uwtsd.ac.uk::6fb0d806-07e3-4729-96a2-abd9fc6019fc" providerId="AD" clId="Web-{78F9FCAC-4501-ADB0-98ED-4349E1002121}" dt="2025-10-10T20:32:16.514" v="195"/>
          <ac:spMkLst>
            <pc:docMk/>
            <pc:sldMk cId="2403928190" sldId="258"/>
            <ac:spMk id="7" creationId="{1D6015C3-6F94-B896-C5F4-D2E7CDA2F58D}"/>
          </ac:spMkLst>
        </pc:spChg>
        <pc:graphicFrameChg chg="add del mod ord modGraphic">
          <ac:chgData name="Toseef Waseem (2319155)" userId="S::2319155@student.uwtsd.ac.uk::6fb0d806-07e3-4729-96a2-abd9fc6019fc" providerId="AD" clId="Web-{78F9FCAC-4501-ADB0-98ED-4349E1002121}" dt="2025-10-10T16:36:23.009" v="176"/>
          <ac:graphicFrameMkLst>
            <pc:docMk/>
            <pc:sldMk cId="2403928190" sldId="258"/>
            <ac:graphicFrameMk id="4" creationId="{685F1F0F-C7D6-B3E4-79A3-A7747239B853}"/>
          </ac:graphicFrameMkLst>
        </pc:graphicFrameChg>
        <pc:picChg chg="add mod">
          <ac:chgData name="Toseef Waseem (2319155)" userId="S::2319155@student.uwtsd.ac.uk::6fb0d806-07e3-4729-96a2-abd9fc6019fc" providerId="AD" clId="Web-{78F9FCAC-4501-ADB0-98ED-4349E1002121}" dt="2025-10-10T20:32:53.764" v="199" actId="14100"/>
          <ac:picMkLst>
            <pc:docMk/>
            <pc:sldMk cId="2403928190" sldId="258"/>
            <ac:picMk id="9" creationId="{5AC5A115-22C3-BC82-0C64-156F216DDCDF}"/>
          </ac:picMkLst>
        </pc:picChg>
      </pc:sldChg>
      <pc:sldChg chg="new del">
        <pc:chgData name="Toseef Waseem (2319155)" userId="S::2319155@student.uwtsd.ac.uk::6fb0d806-07e3-4729-96a2-abd9fc6019fc" providerId="AD" clId="Web-{78F9FCAC-4501-ADB0-98ED-4349E1002121}" dt="2025-10-10T21:00:13.636" v="315"/>
        <pc:sldMkLst>
          <pc:docMk/>
          <pc:sldMk cId="1254882647" sldId="259"/>
        </pc:sldMkLst>
      </pc:sldChg>
      <pc:sldChg chg="addSp modSp new">
        <pc:chgData name="Toseef Waseem (2319155)" userId="S::2319155@student.uwtsd.ac.uk::6fb0d806-07e3-4729-96a2-abd9fc6019fc" providerId="AD" clId="Web-{78F9FCAC-4501-ADB0-98ED-4349E1002121}" dt="2025-10-10T21:00:07.433" v="312" actId="20577"/>
        <pc:sldMkLst>
          <pc:docMk/>
          <pc:sldMk cId="3587236692" sldId="260"/>
        </pc:sldMkLst>
        <pc:spChg chg="mod">
          <ac:chgData name="Toseef Waseem (2319155)" userId="S::2319155@student.uwtsd.ac.uk::6fb0d806-07e3-4729-96a2-abd9fc6019fc" providerId="AD" clId="Web-{78F9FCAC-4501-ADB0-98ED-4349E1002121}" dt="2025-10-10T20:54:13.523" v="284" actId="14100"/>
          <ac:spMkLst>
            <pc:docMk/>
            <pc:sldMk cId="3587236692" sldId="260"/>
            <ac:spMk id="2" creationId="{CDFE1B62-73CA-510C-AA59-1C82665855D4}"/>
          </ac:spMkLst>
        </pc:spChg>
        <pc:spChg chg="mod">
          <ac:chgData name="Toseef Waseem (2319155)" userId="S::2319155@student.uwtsd.ac.uk::6fb0d806-07e3-4729-96a2-abd9fc6019fc" providerId="AD" clId="Web-{78F9FCAC-4501-ADB0-98ED-4349E1002121}" dt="2025-10-10T21:00:07.433" v="312" actId="20577"/>
          <ac:spMkLst>
            <pc:docMk/>
            <pc:sldMk cId="3587236692" sldId="260"/>
            <ac:spMk id="3" creationId="{B43915F8-86AC-04F4-1BDC-382B6E547535}"/>
          </ac:spMkLst>
        </pc:spChg>
        <pc:picChg chg="add mod">
          <ac:chgData name="Toseef Waseem (2319155)" userId="S::2319155@student.uwtsd.ac.uk::6fb0d806-07e3-4729-96a2-abd9fc6019fc" providerId="AD" clId="Web-{78F9FCAC-4501-ADB0-98ED-4349E1002121}" dt="2025-10-10T20:54:30.289" v="287" actId="1076"/>
          <ac:picMkLst>
            <pc:docMk/>
            <pc:sldMk cId="3587236692" sldId="260"/>
            <ac:picMk id="4" creationId="{80E4D2AF-4413-B367-E52C-F7576E69BD84}"/>
          </ac:picMkLst>
        </pc:picChg>
        <pc:picChg chg="add mod">
          <ac:chgData name="Toseef Waseem (2319155)" userId="S::2319155@student.uwtsd.ac.uk::6fb0d806-07e3-4729-96a2-abd9fc6019fc" providerId="AD" clId="Web-{78F9FCAC-4501-ADB0-98ED-4349E1002121}" dt="2025-10-10T20:58:37.033" v="306" actId="1076"/>
          <ac:picMkLst>
            <pc:docMk/>
            <pc:sldMk cId="3587236692" sldId="260"/>
            <ac:picMk id="5" creationId="{92A7085A-BF6E-0559-67C6-DF5BD7550639}"/>
          </ac:picMkLst>
        </pc:picChg>
        <pc:picChg chg="add mod">
          <ac:chgData name="Toseef Waseem (2319155)" userId="S::2319155@student.uwtsd.ac.uk::6fb0d806-07e3-4729-96a2-abd9fc6019fc" providerId="AD" clId="Web-{78F9FCAC-4501-ADB0-98ED-4349E1002121}" dt="2025-10-10T20:54:53.821" v="290" actId="1076"/>
          <ac:picMkLst>
            <pc:docMk/>
            <pc:sldMk cId="3587236692" sldId="260"/>
            <ac:picMk id="6" creationId="{22306378-2DC5-E993-A5F0-A3C29F03E83C}"/>
          </ac:picMkLst>
        </pc:picChg>
        <pc:picChg chg="add mod">
          <ac:chgData name="Toseef Waseem (2319155)" userId="S::2319155@student.uwtsd.ac.uk::6fb0d806-07e3-4729-96a2-abd9fc6019fc" providerId="AD" clId="Web-{78F9FCAC-4501-ADB0-98ED-4349E1002121}" dt="2025-10-10T20:58:26.391" v="305" actId="1076"/>
          <ac:picMkLst>
            <pc:docMk/>
            <pc:sldMk cId="3587236692" sldId="260"/>
            <ac:picMk id="7" creationId="{C32C8DCE-6ECE-5DFC-FE6F-2C5965D69E94}"/>
          </ac:picMkLst>
        </pc:picChg>
      </pc:sldChg>
      <pc:sldMasterChg chg="del delSldLayout">
        <pc:chgData name="Toseef Waseem (2319155)" userId="S::2319155@student.uwtsd.ac.uk::6fb0d806-07e3-4729-96a2-abd9fc6019fc" providerId="AD" clId="Web-{78F9FCAC-4501-ADB0-98ED-4349E1002121}" dt="2025-10-10T14:08:06.160" v="0"/>
        <pc:sldMasterMkLst>
          <pc:docMk/>
          <pc:sldMasterMk cId="2460954070" sldId="2147483660"/>
        </pc:sldMasterMkLst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Toseef Waseem (2319155)" userId="S::2319155@student.uwtsd.ac.uk::6fb0d806-07e3-4729-96a2-abd9fc6019fc" providerId="AD" clId="Web-{78F9FCAC-4501-ADB0-98ED-4349E1002121}" dt="2025-10-10T14:08:06.160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Toseef Waseem (2319155)" userId="S::2319155@student.uwtsd.ac.uk::6fb0d806-07e3-4729-96a2-abd9fc6019fc" providerId="AD" clId="Web-{78F9FCAC-4501-ADB0-98ED-4349E1002121}" dt="2025-10-10T14:08:13.160" v="1"/>
        <pc:sldMasterMkLst>
          <pc:docMk/>
          <pc:sldMasterMk cId="153000623" sldId="2147483672"/>
        </pc:sldMasterMkLst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2570520703" sldId="2147483673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4055317643" sldId="2147483674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4210117717" sldId="2147483675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707352704" sldId="2147483676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2792004831" sldId="2147483677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1857696534" sldId="2147483678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1406092943" sldId="2147483679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896102691" sldId="2147483680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1794997689" sldId="2147483681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3163518202" sldId="2147483682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8:13.160" v="1"/>
          <pc:sldLayoutMkLst>
            <pc:docMk/>
            <pc:sldMasterMk cId="153000623" sldId="2147483672"/>
            <pc:sldLayoutMk cId="1557876276" sldId="2147483683"/>
          </pc:sldLayoutMkLst>
        </pc:sldLayoutChg>
      </pc:sldMasterChg>
      <pc:sldMasterChg chg="add del addSldLayout delSldLayout modSldLayout">
        <pc:chgData name="Toseef Waseem (2319155)" userId="S::2319155@student.uwtsd.ac.uk::6fb0d806-07e3-4729-96a2-abd9fc6019fc" providerId="AD" clId="Web-{78F9FCAC-4501-ADB0-98ED-4349E1002121}" dt="2025-10-10T14:09:54.899" v="15"/>
        <pc:sldMasterMkLst>
          <pc:docMk/>
          <pc:sldMasterMk cId="3711533116" sldId="2147483684"/>
        </pc:sldMasterMkLst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2074526401" sldId="2147483685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3929460689" sldId="2147483686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3634131057" sldId="2147483687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1999981117" sldId="2147483688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3863455401" sldId="2147483689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3440137942" sldId="2147483690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2648340503" sldId="2147483691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517685794" sldId="2147483692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3715045460" sldId="2147483693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2616172888" sldId="2147483694"/>
          </pc:sldLayoutMkLst>
        </pc:sldLayoutChg>
        <pc:sldLayoutChg chg="add del mod replId">
          <pc:chgData name="Toseef Waseem (2319155)" userId="S::2319155@student.uwtsd.ac.uk::6fb0d806-07e3-4729-96a2-abd9fc6019fc" providerId="AD" clId="Web-{78F9FCAC-4501-ADB0-98ED-4349E1002121}" dt="2025-10-10T14:09:54.899" v="15"/>
          <pc:sldLayoutMkLst>
            <pc:docMk/>
            <pc:sldMasterMk cId="3711533116" sldId="2147483684"/>
            <pc:sldLayoutMk cId="3866595" sldId="2147483695"/>
          </pc:sldLayoutMkLst>
        </pc:sldLayoutChg>
      </pc:sldMasterChg>
      <pc:sldMasterChg chg="add del addSldLayout delSldLayout">
        <pc:chgData name="Toseef Waseem (2319155)" userId="S::2319155@student.uwtsd.ac.uk::6fb0d806-07e3-4729-96a2-abd9fc6019fc" providerId="AD" clId="Web-{78F9FCAC-4501-ADB0-98ED-4349E1002121}" dt="2025-10-10T14:14:04.359" v="68"/>
        <pc:sldMasterMkLst>
          <pc:docMk/>
          <pc:sldMasterMk cId="164728180" sldId="2147483709"/>
        </pc:sldMasterMkLst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4235575149" sldId="2147483698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3632224062" sldId="2147483699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3563780324" sldId="2147483700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938684171" sldId="2147483701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1774969658" sldId="2147483702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4239006356" sldId="2147483703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3346182069" sldId="2147483704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1205107567" sldId="2147483705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3419191937" sldId="2147483706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892480072" sldId="2147483707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09"/>
            <pc:sldLayoutMk cId="4002792159" sldId="2147483708"/>
          </pc:sldLayoutMkLst>
        </pc:sldLayoutChg>
      </pc:sldMasterChg>
      <pc:sldMasterChg chg="add del addSldLayout delSldLayout">
        <pc:chgData name="Toseef Waseem (2319155)" userId="S::2319155@student.uwtsd.ac.uk::6fb0d806-07e3-4729-96a2-abd9fc6019fc" providerId="AD" clId="Web-{78F9FCAC-4501-ADB0-98ED-4349E1002121}" dt="2025-10-10T14:09:54.805" v="14"/>
        <pc:sldMasterMkLst>
          <pc:docMk/>
          <pc:sldMasterMk cId="126031793" sldId="2147483735"/>
        </pc:sldMasterMkLst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1698875176" sldId="2147483724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3389754427" sldId="2147483725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2827138454" sldId="2147483726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3201161767" sldId="2147483727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333741533" sldId="2147483728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2756513804" sldId="2147483729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600243629" sldId="2147483730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4121003280" sldId="2147483731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2734126561" sldId="2147483732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1527382448" sldId="2147483733"/>
          </pc:sldLayoutMkLst>
        </pc:sldLayoutChg>
        <pc:sldLayoutChg chg="add del">
          <pc:chgData name="Toseef Waseem (2319155)" userId="S::2319155@student.uwtsd.ac.uk::6fb0d806-07e3-4729-96a2-abd9fc6019fc" providerId="AD" clId="Web-{78F9FCAC-4501-ADB0-98ED-4349E1002121}" dt="2025-10-10T14:09:54.805" v="14"/>
          <pc:sldLayoutMkLst>
            <pc:docMk/>
            <pc:sldMasterMk cId="126031793" sldId="2147483735"/>
            <pc:sldLayoutMk cId="2577096224" sldId="2147483734"/>
          </pc:sldLayoutMkLst>
        </pc:sldLayoutChg>
      </pc:sldMasterChg>
      <pc:sldMasterChg chg="modSp add addSldLayout modSldLayout">
        <pc:chgData name="Toseef Waseem (2319155)" userId="S::2319155@student.uwtsd.ac.uk::6fb0d806-07e3-4729-96a2-abd9fc6019fc" providerId="AD" clId="Web-{78F9FCAC-4501-ADB0-98ED-4349E1002121}" dt="2025-10-10T20:53:40.570" v="278"/>
        <pc:sldMasterMkLst>
          <pc:docMk/>
          <pc:sldMasterMk cId="164728180" sldId="2147483746"/>
        </pc:sldMasterMkLst>
        <pc:spChg chg="mo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asterMk cId="164728180" sldId="2147483746"/>
            <ac:spMk id="2" creationId="{475BFB69-9245-EC58-F1DE-FEB625BD336A}"/>
          </ac:spMkLst>
        </pc:spChg>
        <pc:spChg chg="mo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asterMk cId="164728180" sldId="2147483746"/>
            <ac:spMk id="3" creationId="{5516AFD5-5144-C460-0CA4-644BC4A93C02}"/>
          </ac:spMkLst>
        </pc:spChg>
        <pc:spChg chg="mo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asterMk cId="164728180" sldId="2147483746"/>
            <ac:spMk id="4" creationId="{3995753E-AF8A-7E04-8A1A-205B755A0215}"/>
          </ac:spMkLst>
        </pc:spChg>
        <pc:spChg chg="mo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asterMk cId="164728180" sldId="2147483746"/>
            <ac:spMk id="5" creationId="{D4E1B7C8-DA74-800B-EE14-A39E9DB32DE4}"/>
          </ac:spMkLst>
        </pc:spChg>
        <pc:spChg chg="mod">
          <ac:chgData name="Toseef Waseem (2319155)" userId="S::2319155@student.uwtsd.ac.uk::6fb0d806-07e3-4729-96a2-abd9fc6019fc" providerId="AD" clId="Web-{78F9FCAC-4501-ADB0-98ED-4349E1002121}" dt="2025-10-10T20:53:40.570" v="278"/>
          <ac:spMkLst>
            <pc:docMk/>
            <pc:sldMasterMk cId="164728180" sldId="2147483746"/>
            <ac:spMk id="6" creationId="{7AC1647D-0DF0-CA1B-F723-EF7B8F508DB7}"/>
          </ac:spMkLst>
        </pc:spChg>
        <pc:sldLayoutChg chg="add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46"/>
            <pc:sldLayoutMk cId="4235575149" sldId="2147483735"/>
          </pc:sldLayoutMkLst>
        </pc:sldLayoutChg>
        <pc:sldLayoutChg chg="modSp add">
          <pc:chgData name="Toseef Waseem (2319155)" userId="S::2319155@student.uwtsd.ac.uk::6fb0d806-07e3-4729-96a2-abd9fc6019fc" providerId="AD" clId="Web-{78F9FCAC-4501-ADB0-98ED-4349E1002121}" dt="2025-10-10T20:53:40.570" v="278"/>
          <pc:sldLayoutMkLst>
            <pc:docMk/>
            <pc:sldMasterMk cId="164728180" sldId="2147483746"/>
            <pc:sldLayoutMk cId="3632224062" sldId="2147483736"/>
          </pc:sldLayoutMkLst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632224062" sldId="2147483736"/>
              <ac:spMk id="2" creationId="{C350C37F-77BE-E128-4248-D001C39E79C6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632224062" sldId="2147483736"/>
              <ac:spMk id="3" creationId="{2F3B20A8-A604-C977-02C0-083BA8663484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632224062" sldId="2147483736"/>
              <ac:spMk id="4" creationId="{EC0EEBFB-2026-6A35-33ED-F008376B67A0}"/>
            </ac:spMkLst>
          </pc:spChg>
        </pc:sldLayoutChg>
        <pc:sldLayoutChg chg="modSp add">
          <pc:chgData name="Toseef Waseem (2319155)" userId="S::2319155@student.uwtsd.ac.uk::6fb0d806-07e3-4729-96a2-abd9fc6019fc" providerId="AD" clId="Web-{78F9FCAC-4501-ADB0-98ED-4349E1002121}" dt="2025-10-10T20:53:40.570" v="278"/>
          <pc:sldLayoutMkLst>
            <pc:docMk/>
            <pc:sldMasterMk cId="164728180" sldId="2147483746"/>
            <pc:sldLayoutMk cId="3563780324" sldId="2147483737"/>
          </pc:sldLayoutMkLst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563780324" sldId="2147483737"/>
              <ac:spMk id="2" creationId="{EFB06A09-98CF-FAC2-3708-AECC4360C651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563780324" sldId="2147483737"/>
              <ac:spMk id="3" creationId="{9571C769-CEC8-962A-01E6-15B0E056791E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563780324" sldId="2147483737"/>
              <ac:spMk id="4" creationId="{F32C4A61-EF2A-C5A5-B150-4448600B3937}"/>
            </ac:spMkLst>
          </pc:spChg>
        </pc:sldLayoutChg>
        <pc:sldLayoutChg chg="modSp add">
          <pc:chgData name="Toseef Waseem (2319155)" userId="S::2319155@student.uwtsd.ac.uk::6fb0d806-07e3-4729-96a2-abd9fc6019fc" providerId="AD" clId="Web-{78F9FCAC-4501-ADB0-98ED-4349E1002121}" dt="2025-10-10T20:53:40.570" v="278"/>
          <pc:sldLayoutMkLst>
            <pc:docMk/>
            <pc:sldMasterMk cId="164728180" sldId="2147483746"/>
            <pc:sldLayoutMk cId="938684171" sldId="2147483738"/>
          </pc:sldLayoutMkLst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938684171" sldId="2147483738"/>
              <ac:spMk id="2" creationId="{354E956D-CB73-C986-F100-46487310D11E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938684171" sldId="2147483738"/>
              <ac:spMk id="3" creationId="{FE423E6A-A07C-BF0D-EA30-9A8A854E48F1}"/>
            </ac:spMkLst>
          </pc:spChg>
        </pc:sldLayoutChg>
        <pc:sldLayoutChg chg="add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46"/>
            <pc:sldLayoutMk cId="1774969658" sldId="2147483739"/>
          </pc:sldLayoutMkLst>
        </pc:sldLayoutChg>
        <pc:sldLayoutChg chg="modSp add">
          <pc:chgData name="Toseef Waseem (2319155)" userId="S::2319155@student.uwtsd.ac.uk::6fb0d806-07e3-4729-96a2-abd9fc6019fc" providerId="AD" clId="Web-{78F9FCAC-4501-ADB0-98ED-4349E1002121}" dt="2025-10-10T20:53:40.570" v="278"/>
          <pc:sldLayoutMkLst>
            <pc:docMk/>
            <pc:sldMasterMk cId="164728180" sldId="2147483746"/>
            <pc:sldLayoutMk cId="4239006356" sldId="2147483740"/>
          </pc:sldLayoutMkLst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4239006356" sldId="2147483740"/>
              <ac:spMk id="2" creationId="{485B0252-346C-F6F4-3642-19F571550D45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4239006356" sldId="2147483740"/>
              <ac:spMk id="3" creationId="{F798DA36-7351-9D6A-518B-678AB8A507D3}"/>
            </ac:spMkLst>
          </pc:spChg>
        </pc:sldLayoutChg>
        <pc:sldLayoutChg chg="modSp add">
          <pc:chgData name="Toseef Waseem (2319155)" userId="S::2319155@student.uwtsd.ac.uk::6fb0d806-07e3-4729-96a2-abd9fc6019fc" providerId="AD" clId="Web-{78F9FCAC-4501-ADB0-98ED-4349E1002121}" dt="2025-10-10T20:53:40.570" v="278"/>
          <pc:sldLayoutMkLst>
            <pc:docMk/>
            <pc:sldMasterMk cId="164728180" sldId="2147483746"/>
            <pc:sldLayoutMk cId="3346182069" sldId="2147483741"/>
          </pc:sldLayoutMkLst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346182069" sldId="2147483741"/>
              <ac:spMk id="2" creationId="{E4336E9A-8E96-CD8C-7598-F87632CD81CF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346182069" sldId="2147483741"/>
              <ac:spMk id="3" creationId="{2BDC76B8-60F6-62D3-9F73-E81662203017}"/>
            </ac:spMkLst>
          </pc:spChg>
        </pc:sldLayoutChg>
        <pc:sldLayoutChg chg="add">
          <pc:chgData name="Toseef Waseem (2319155)" userId="S::2319155@student.uwtsd.ac.uk::6fb0d806-07e3-4729-96a2-abd9fc6019fc" providerId="AD" clId="Web-{78F9FCAC-4501-ADB0-98ED-4349E1002121}" dt="2025-10-10T14:14:04.359" v="68"/>
          <pc:sldLayoutMkLst>
            <pc:docMk/>
            <pc:sldMasterMk cId="164728180" sldId="2147483746"/>
            <pc:sldLayoutMk cId="1205107567" sldId="2147483742"/>
          </pc:sldLayoutMkLst>
        </pc:sldLayoutChg>
        <pc:sldLayoutChg chg="modSp add">
          <pc:chgData name="Toseef Waseem (2319155)" userId="S::2319155@student.uwtsd.ac.uk::6fb0d806-07e3-4729-96a2-abd9fc6019fc" providerId="AD" clId="Web-{78F9FCAC-4501-ADB0-98ED-4349E1002121}" dt="2025-10-10T20:53:40.570" v="278"/>
          <pc:sldLayoutMkLst>
            <pc:docMk/>
            <pc:sldMasterMk cId="164728180" sldId="2147483746"/>
            <pc:sldLayoutMk cId="3419191937" sldId="2147483743"/>
          </pc:sldLayoutMkLst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419191937" sldId="2147483743"/>
              <ac:spMk id="2" creationId="{951D06AF-EF87-8489-2C82-DEB90B7EFE0C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3419191937" sldId="2147483743"/>
              <ac:spMk id="3" creationId="{308E5678-CA38-1318-9EA2-5E0A4F9A59BA}"/>
            </ac:spMkLst>
          </pc:spChg>
        </pc:sldLayoutChg>
        <pc:sldLayoutChg chg="modSp add">
          <pc:chgData name="Toseef Waseem (2319155)" userId="S::2319155@student.uwtsd.ac.uk::6fb0d806-07e3-4729-96a2-abd9fc6019fc" providerId="AD" clId="Web-{78F9FCAC-4501-ADB0-98ED-4349E1002121}" dt="2025-10-10T20:53:40.570" v="278"/>
          <pc:sldLayoutMkLst>
            <pc:docMk/>
            <pc:sldMasterMk cId="164728180" sldId="2147483746"/>
            <pc:sldLayoutMk cId="892480072" sldId="2147483744"/>
          </pc:sldLayoutMkLst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892480072" sldId="2147483744"/>
              <ac:spMk id="2" creationId="{FAF3BB49-A328-F121-7F27-DEB7C3CC2B0F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892480072" sldId="2147483744"/>
              <ac:spMk id="3" creationId="{572E861E-DFBA-B4AA-9356-CDE3D3F57C04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892480072" sldId="2147483744"/>
              <ac:spMk id="4" creationId="{451D7538-EC5A-3EE7-176F-A58920C50797}"/>
            </ac:spMkLst>
          </pc:spChg>
        </pc:sldLayoutChg>
        <pc:sldLayoutChg chg="modSp add">
          <pc:chgData name="Toseef Waseem (2319155)" userId="S::2319155@student.uwtsd.ac.uk::6fb0d806-07e3-4729-96a2-abd9fc6019fc" providerId="AD" clId="Web-{78F9FCAC-4501-ADB0-98ED-4349E1002121}" dt="2025-10-10T20:53:40.570" v="278"/>
          <pc:sldLayoutMkLst>
            <pc:docMk/>
            <pc:sldMasterMk cId="164728180" sldId="2147483746"/>
            <pc:sldLayoutMk cId="4002792159" sldId="2147483745"/>
          </pc:sldLayoutMkLst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4002792159" sldId="2147483745"/>
              <ac:spMk id="2" creationId="{41FEE969-634D-6E32-D227-18E9282C6F9E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4002792159" sldId="2147483745"/>
              <ac:spMk id="3" creationId="{61CD26D4-290A-F0ED-7D62-41EDA6FEC2B9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4002792159" sldId="2147483745"/>
              <ac:spMk id="4" creationId="{94DA52B0-7419-A946-4523-6D34BCAD26D1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4002792159" sldId="2147483745"/>
              <ac:spMk id="5" creationId="{06536620-C4F3-EEC3-DBF1-05196B1CBB55}"/>
            </ac:spMkLst>
          </pc:spChg>
          <pc:spChg chg="mod">
            <ac:chgData name="Toseef Waseem (2319155)" userId="S::2319155@student.uwtsd.ac.uk::6fb0d806-07e3-4729-96a2-abd9fc6019fc" providerId="AD" clId="Web-{78F9FCAC-4501-ADB0-98ED-4349E1002121}" dt="2025-10-10T20:53:40.570" v="278"/>
            <ac:spMkLst>
              <pc:docMk/>
              <pc:sldMasterMk cId="164728180" sldId="2147483746"/>
              <pc:sldLayoutMk cId="4002792159" sldId="2147483745"/>
              <ac:spMk id="6" creationId="{33BAE980-E611-98B5-04E9-DE4584B0E33F}"/>
            </ac:spMkLst>
          </pc:spChg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17688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5953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390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24784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1524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7291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431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58460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65450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3951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005834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440406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87096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47750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9272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48574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10/10/2025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72382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  <p:sldLayoutId id="2147483786" r:id="rId15"/>
    <p:sldLayoutId id="214748378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hyperlink" Target="https://the-neverendingjourney.blogspot.com/2016/08/cognition-emotional-intelligence-ei.html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E1B62-73CA-510C-AA59-1C8266585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133" y="327456"/>
            <a:ext cx="7033027" cy="50940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1100" b="1" dirty="0">
                <a:solidFill>
                  <a:schemeClr val="tx1"/>
                </a:solidFill>
                <a:latin typeface="Arial"/>
                <a:cs typeface="Arial"/>
              </a:rPr>
              <a:t>Understanding Emotional Intelligence and the Role of Emotions</a:t>
            </a:r>
            <a:br>
              <a:rPr lang="en-US" sz="1100" b="1" dirty="0">
                <a:latin typeface="Arial"/>
                <a:cs typeface="Arial"/>
              </a:rPr>
            </a:br>
            <a:r>
              <a:rPr lang="en-US" sz="1100" b="1" dirty="0">
                <a:solidFill>
                  <a:schemeClr val="tx1"/>
                </a:solidFill>
                <a:latin typeface="Arial"/>
                <a:cs typeface="Arial"/>
              </a:rPr>
              <a:t>Toseef Waseem (2319155)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915F8-86AC-04F4-1BDC-382B6E547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2158" y="583173"/>
            <a:ext cx="11838679" cy="6143388"/>
          </a:xfrm>
        </p:spPr>
        <p:txBody>
          <a:bodyPr vert="horz" lIns="74295" tIns="37148" rIns="74295" bIns="37148" rtlCol="0" anchor="t">
            <a:noAutofit/>
          </a:bodyPr>
          <a:lstStyle/>
          <a:p>
            <a:pPr>
              <a:buNone/>
            </a:pPr>
            <a:endParaRPr lang="en-GB" sz="894" b="1" dirty="0">
              <a:latin typeface="Arial"/>
              <a:ea typeface="+mn-lt"/>
              <a:cs typeface="+mn-lt"/>
            </a:endParaRPr>
          </a:p>
          <a:p>
            <a:pPr>
              <a:buNone/>
            </a:pPr>
            <a:endParaRPr lang="en-GB" sz="1200" b="1" dirty="0">
              <a:latin typeface="Arial"/>
              <a:ea typeface="+mn-lt"/>
              <a:cs typeface="+mn-lt"/>
            </a:endParaRPr>
          </a:p>
          <a:p>
            <a:pPr>
              <a:buNone/>
            </a:pPr>
            <a:r>
              <a:rPr lang="en-GB" sz="12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I</a:t>
            </a: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ntroduction </a:t>
            </a:r>
            <a:endParaRPr lang="en-GB" sz="800" b="1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Emotional intelligence = knowing your own and others’ emotions (Mayer &amp; Salovey, 1997).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“If you ignore your own emotions, you cannot understand others” (Goleman, 1995).</a:t>
            </a:r>
            <a:endParaRPr lang="en-GB" sz="800" b="1" i="1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EI helps learning, communication, and relationships.</a:t>
            </a:r>
            <a:endParaRPr lang="en-GB" sz="800" b="1" i="1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0" indent="0"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Method </a:t>
            </a:r>
            <a:endParaRPr lang="en-GB" sz="800" b="1" i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Searched Google Scholar &amp; PubMed.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Reviewed studies from 2019–2023 on EI, mindfulness, and student wellbeing.</a:t>
            </a:r>
            <a:endParaRPr lang="en-GB" sz="800" b="1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Developing Emotional Intelligence </a:t>
            </a:r>
            <a:endParaRPr lang="en-GB" sz="800" b="1" i="1" dirty="0">
              <a:solidFill>
                <a:schemeClr val="tx1"/>
              </a:solidFill>
              <a:latin typeface="Arial"/>
              <a:ea typeface="+mn-lt"/>
              <a:cs typeface="+mn-lt"/>
            </a:endParaRPr>
          </a:p>
          <a:p>
            <a:pPr marL="0" indent="0">
              <a:buFont typeface="Arial"/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Be aware of your feelings.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Practise mindfulness and reflection (Jiménez-</a:t>
            </a:r>
            <a:r>
              <a:rPr lang="en-GB" sz="800" b="1" err="1">
                <a:solidFill>
                  <a:schemeClr val="tx1"/>
                </a:solidFill>
                <a:latin typeface="Arial"/>
                <a:ea typeface="+mn-lt"/>
                <a:cs typeface="+mn-lt"/>
              </a:rPr>
              <a:t>Picón</a:t>
            </a: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et al., 2021).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Show empathy, listen, and accept feedback.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Generational factors affect EI (Twenge, 2019).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 Managing My Emotions as a Student </a:t>
            </a:r>
            <a:endParaRPr lang="en-GB" sz="800" b="1" i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Stress during deadlines → breathing and journaling help.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Mindfulness improves focus and calm (Siegel, 2020).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Positive thinking supports motivation and confidence.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Succeeding in Studies and Handling EI Challenges </a:t>
            </a:r>
            <a:endParaRPr lang="en-GB" b="1" dirty="0">
              <a:solidFill>
                <a:schemeClr val="tx1"/>
              </a:solidFill>
              <a:latin typeface="Trebuchet MS"/>
              <a:cs typeface="Arial"/>
            </a:endParaRPr>
          </a:p>
          <a:p>
            <a:pPr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Success needs motivation, balance, and support.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Challenges: stress, anxiety, low confidence.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Actions: mindfulness, time management, peer support (Kim et al., 2023; Petrides, 2011).</a:t>
            </a:r>
            <a:endParaRPr lang="en-GB" sz="800" b="1" i="1" dirty="0">
              <a:solidFill>
                <a:schemeClr val="tx1"/>
              </a:solidFill>
              <a:latin typeface="Arial"/>
              <a:ea typeface="+mn-lt"/>
              <a:cs typeface="Arial"/>
            </a:endParaRPr>
          </a:p>
          <a:p>
            <a:pPr marL="0" indent="0"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Conclusion </a:t>
            </a:r>
            <a:endParaRPr lang="en-GB" sz="800" b="1" i="1" dirty="0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Understanding your emotions builds empathy, focus, and success.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 algn="r">
              <a:buNone/>
            </a:pPr>
            <a:r>
              <a:rPr lang="en-GB" sz="800" b="1" dirty="0">
                <a:solidFill>
                  <a:schemeClr val="tx1"/>
                </a:solidFill>
                <a:latin typeface="Arial"/>
                <a:ea typeface="+mn-lt"/>
                <a:cs typeface="+mn-lt"/>
              </a:rPr>
              <a:t>EI helps students manage stress, improve learning, and prepare for work.</a:t>
            </a:r>
            <a:endParaRPr lang="en-GB" sz="800" b="1">
              <a:solidFill>
                <a:schemeClr val="tx1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GB" sz="1200" b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4" name="Picture 3" descr="A pink and white heart with a human brain&#10;&#10;AI-generated content may be incorrect.">
            <a:extLst>
              <a:ext uri="{FF2B5EF4-FFF2-40B4-BE49-F238E27FC236}">
                <a16:creationId xmlns:a16="http://schemas.microsoft.com/office/drawing/2014/main" id="{80E4D2AF-4413-B367-E52C-F7576E69BD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7821" y="307177"/>
            <a:ext cx="1436853" cy="1051567"/>
          </a:xfrm>
          <a:prstGeom prst="rect">
            <a:avLst/>
          </a:prstGeom>
        </p:spPr>
      </p:pic>
      <p:pic>
        <p:nvPicPr>
          <p:cNvPr id="5" name="Picture 4" descr="A collage of logos&#10;&#10;AI-generated content may be incorrect.">
            <a:extLst>
              <a:ext uri="{FF2B5EF4-FFF2-40B4-BE49-F238E27FC236}">
                <a16:creationId xmlns:a16="http://schemas.microsoft.com/office/drawing/2014/main" id="{92A7085A-BF6E-0559-67C6-DF5BD75506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62222" y="1009573"/>
            <a:ext cx="2183247" cy="1246515"/>
          </a:xfrm>
          <a:prstGeom prst="rect">
            <a:avLst/>
          </a:prstGeom>
        </p:spPr>
      </p:pic>
      <p:pic>
        <p:nvPicPr>
          <p:cNvPr id="6" name="Picture 5" descr="A green plant growing out of dirt&#10;&#10;AI-generated content may be incorrect.">
            <a:extLst>
              <a:ext uri="{FF2B5EF4-FFF2-40B4-BE49-F238E27FC236}">
                <a16:creationId xmlns:a16="http://schemas.microsoft.com/office/drawing/2014/main" id="{22306378-2DC5-E993-A5F0-A3C29F03E8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8042" y="2487479"/>
            <a:ext cx="854487" cy="876244"/>
          </a:xfrm>
          <a:prstGeom prst="rect">
            <a:avLst/>
          </a:prstGeom>
        </p:spPr>
      </p:pic>
      <p:pic>
        <p:nvPicPr>
          <p:cNvPr id="7" name="Picture 6" descr="A cartoon of a child sitting in a lotus position&#10;&#10;AI-generated content may be incorrect.">
            <a:extLst>
              <a:ext uri="{FF2B5EF4-FFF2-40B4-BE49-F238E27FC236}">
                <a16:creationId xmlns:a16="http://schemas.microsoft.com/office/drawing/2014/main" id="{C32C8DCE-6ECE-5DFC-FE6F-2C5965D69E9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01570" y="3361636"/>
            <a:ext cx="818072" cy="847186"/>
          </a:xfrm>
          <a:prstGeom prst="rect">
            <a:avLst/>
          </a:prstGeom>
        </p:spPr>
      </p:pic>
      <p:pic>
        <p:nvPicPr>
          <p:cNvPr id="8" name="Picture 7" descr="A flag on top of a mountain&#10;&#10;AI-generated content may be incorrect.">
            <a:extLst>
              <a:ext uri="{FF2B5EF4-FFF2-40B4-BE49-F238E27FC236}">
                <a16:creationId xmlns:a16="http://schemas.microsoft.com/office/drawing/2014/main" id="{2ADE1885-E230-9683-A559-D3C7A4069FD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902475" y="4941364"/>
            <a:ext cx="1027192" cy="881471"/>
          </a:xfrm>
          <a:prstGeom prst="rect">
            <a:avLst/>
          </a:prstGeom>
        </p:spPr>
      </p:pic>
      <p:pic>
        <p:nvPicPr>
          <p:cNvPr id="9" name="Picture 8" descr="A handshake with a head and stars on it&#10;&#10;AI-generated content may be incorrect.">
            <a:extLst>
              <a:ext uri="{FF2B5EF4-FFF2-40B4-BE49-F238E27FC236}">
                <a16:creationId xmlns:a16="http://schemas.microsoft.com/office/drawing/2014/main" id="{180AF8EC-9C3F-30ED-FAE3-AB710D17A6C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389155" y="5580764"/>
            <a:ext cx="648434" cy="777389"/>
          </a:xfrm>
          <a:prstGeom prst="rect">
            <a:avLst/>
          </a:prstGeom>
        </p:spPr>
      </p:pic>
      <p:pic>
        <p:nvPicPr>
          <p:cNvPr id="10" name="Picture 9" descr="A diagram of five domains of el&#10;&#10;AI-generated content may be incorrect.">
            <a:extLst>
              <a:ext uri="{FF2B5EF4-FFF2-40B4-BE49-F238E27FC236}">
                <a16:creationId xmlns:a16="http://schemas.microsoft.com/office/drawing/2014/main" id="{1373D524-2C94-62D9-353D-E19D537D5E44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3741084" y="2046474"/>
            <a:ext cx="4227979" cy="265299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A85C666-E720-E3AE-8C73-9439D28EE675}"/>
              </a:ext>
            </a:extLst>
          </p:cNvPr>
          <p:cNvSpPr txBox="1"/>
          <p:nvPr/>
        </p:nvSpPr>
        <p:spPr>
          <a:xfrm>
            <a:off x="4906495" y="4845142"/>
            <a:ext cx="2849654" cy="183033"/>
          </a:xfrm>
          <a:prstGeom prst="rect">
            <a:avLst/>
          </a:prstGeom>
        </p:spPr>
        <p:txBody>
          <a:bodyPr lIns="91440" tIns="45720" rIns="91440" bIns="45720" anchor="t">
            <a:normAutofit fontScale="40000" lnSpcReduction="20000"/>
          </a:bodyPr>
          <a:lstStyle/>
          <a:p>
            <a:r>
              <a:rPr lang="en-US" b="1" err="1">
                <a:latin typeface="Arial"/>
                <a:cs typeface="Arial"/>
              </a:rPr>
              <a:t>ThePhoto</a:t>
            </a:r>
            <a:r>
              <a:rPr lang="en-US" b="1" dirty="0">
                <a:latin typeface="Arial"/>
                <a:cs typeface="Arial"/>
              </a:rPr>
              <a:t> by </a:t>
            </a:r>
            <a:r>
              <a:rPr lang="en-US" b="1" err="1">
                <a:latin typeface="Arial"/>
                <a:cs typeface="Arial"/>
              </a:rPr>
              <a:t>PhotoAuthor</a:t>
            </a:r>
            <a:r>
              <a:rPr lang="en-US" b="1" dirty="0">
                <a:latin typeface="Arial"/>
                <a:cs typeface="Arial"/>
              </a:rPr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3587236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C16C40-7C29-4ACC-B851-7E08E459B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DD733AE-DD5E-4C77-8BCD-72BF12A06B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1DE90A4-932E-4370-BA07-30F43254C0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6A19CA4A-B208-452A-8BE4-BC6940D33D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3" name="Rectangle 23">
              <a:extLst>
                <a:ext uri="{FF2B5EF4-FFF2-40B4-BE49-F238E27FC236}">
                  <a16:creationId xmlns:a16="http://schemas.microsoft.com/office/drawing/2014/main" id="{B74F8D3E-E618-4DE3-A0CC-B4904BB5D5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Rectangle 25">
              <a:extLst>
                <a:ext uri="{FF2B5EF4-FFF2-40B4-BE49-F238E27FC236}">
                  <a16:creationId xmlns:a16="http://schemas.microsoft.com/office/drawing/2014/main" id="{299DA406-C54B-4E31-867D-FAF8DCE704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Isosceles Triangle 14">
              <a:extLst>
                <a:ext uri="{FF2B5EF4-FFF2-40B4-BE49-F238E27FC236}">
                  <a16:creationId xmlns:a16="http://schemas.microsoft.com/office/drawing/2014/main" id="{A1E16883-5140-47C4-A9AD-AD6598AC3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Rectangle 27">
              <a:extLst>
                <a:ext uri="{FF2B5EF4-FFF2-40B4-BE49-F238E27FC236}">
                  <a16:creationId xmlns:a16="http://schemas.microsoft.com/office/drawing/2014/main" id="{4CD848DC-8A2A-4093-9BDD-7AF4B6A278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Rectangle 28">
              <a:extLst>
                <a:ext uri="{FF2B5EF4-FFF2-40B4-BE49-F238E27FC236}">
                  <a16:creationId xmlns:a16="http://schemas.microsoft.com/office/drawing/2014/main" id="{34635A4D-E9CE-4B78-912A-479EA4512B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Rectangle 29">
              <a:extLst>
                <a:ext uri="{FF2B5EF4-FFF2-40B4-BE49-F238E27FC236}">
                  <a16:creationId xmlns:a16="http://schemas.microsoft.com/office/drawing/2014/main" id="{D663A5EE-5581-44F3-8F98-688755F63E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>
              <a:extLst>
                <a:ext uri="{FF2B5EF4-FFF2-40B4-BE49-F238E27FC236}">
                  <a16:creationId xmlns:a16="http://schemas.microsoft.com/office/drawing/2014/main" id="{B1E84E6A-F5AE-4F4D-98F2-82FE4FCC2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Isosceles Triangle 19">
              <a:extLst>
                <a:ext uri="{FF2B5EF4-FFF2-40B4-BE49-F238E27FC236}">
                  <a16:creationId xmlns:a16="http://schemas.microsoft.com/office/drawing/2014/main" id="{DDE7DDC9-17D4-4686-833D-48F8733B49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1E0214C-3CF5-2030-088B-9DE3C9101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>
            <a:normAutofit/>
          </a:bodyPr>
          <a:lstStyle/>
          <a:p>
            <a:r>
              <a:rPr lang="en-GB" b="1">
                <a:latin typeface="Arial"/>
                <a:cs typeface="Arial"/>
              </a:rPr>
              <a:t>References </a:t>
            </a:r>
            <a:endParaRPr lang="en-US">
              <a:latin typeface="Arial"/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6CF18-0B84-51B4-1E9C-464212D883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388077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100">
                <a:ea typeface="+mn-lt"/>
                <a:cs typeface="+mn-lt"/>
              </a:rPr>
              <a:t>Goleman, D. (1995) </a:t>
            </a:r>
            <a:r>
              <a:rPr lang="en-GB" sz="1100" i="1">
                <a:ea typeface="+mn-lt"/>
                <a:cs typeface="+mn-lt"/>
              </a:rPr>
              <a:t>Emotional Intelligence: Why It Can Matter More Than IQ.</a:t>
            </a:r>
            <a:r>
              <a:rPr lang="en-GB" sz="1100">
                <a:ea typeface="+mn-lt"/>
                <a:cs typeface="+mn-lt"/>
              </a:rPr>
              <a:t> New York: Bantam Books.</a:t>
            </a:r>
          </a:p>
          <a:p>
            <a:pPr>
              <a:lnSpc>
                <a:spcPct val="90000"/>
              </a:lnSpc>
            </a:pPr>
            <a:br>
              <a:rPr lang="en-GB" sz="1100">
                <a:ea typeface="+mn-lt"/>
                <a:cs typeface="+mn-lt"/>
              </a:rPr>
            </a:br>
            <a:r>
              <a:rPr lang="en-GB" sz="1100">
                <a:ea typeface="+mn-lt"/>
                <a:cs typeface="+mn-lt"/>
              </a:rPr>
              <a:t>Mayer, J.D. and Salovey, P. (1997) ‘What is emotional intelligence?’, in Salovey, P. and Sluyter, D. (eds.) </a:t>
            </a:r>
            <a:r>
              <a:rPr lang="en-GB" sz="1100" i="1">
                <a:ea typeface="+mn-lt"/>
                <a:cs typeface="+mn-lt"/>
              </a:rPr>
              <a:t>Emotional Development and Emotional Intelligence: Educational Implications.</a:t>
            </a:r>
            <a:r>
              <a:rPr lang="en-GB" sz="1100">
                <a:ea typeface="+mn-lt"/>
                <a:cs typeface="+mn-lt"/>
              </a:rPr>
              <a:t> New York: Basic Books, pp. 3–31.</a:t>
            </a:r>
            <a:br>
              <a:rPr lang="en-GB" sz="1100">
                <a:ea typeface="+mn-lt"/>
                <a:cs typeface="+mn-lt"/>
              </a:rPr>
            </a:br>
            <a:endParaRPr lang="en-GB" sz="110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100">
                <a:ea typeface="+mn-lt"/>
                <a:cs typeface="+mn-lt"/>
              </a:rPr>
              <a:t>Jiménez-</a:t>
            </a:r>
            <a:r>
              <a:rPr lang="en-GB" sz="1100" err="1">
                <a:ea typeface="+mn-lt"/>
                <a:cs typeface="+mn-lt"/>
              </a:rPr>
              <a:t>Picón</a:t>
            </a:r>
            <a:r>
              <a:rPr lang="en-GB" sz="1100">
                <a:ea typeface="+mn-lt"/>
                <a:cs typeface="+mn-lt"/>
              </a:rPr>
              <a:t>, N., Romero-Martín, M., Sánchez-Gómez, M.C. and Díaz-Rodríguez, L. (2021) ‘Mindfulness and emotional intelligence: A systematic review’, </a:t>
            </a:r>
            <a:r>
              <a:rPr lang="en-GB" sz="1100" i="1">
                <a:ea typeface="+mn-lt"/>
                <a:cs typeface="+mn-lt"/>
              </a:rPr>
              <a:t>International Journal of Environmental Research and Public Health,</a:t>
            </a:r>
            <a:r>
              <a:rPr lang="en-GB" sz="1100">
                <a:ea typeface="+mn-lt"/>
                <a:cs typeface="+mn-lt"/>
              </a:rPr>
              <a:t> 18(10), p. 5491.</a:t>
            </a:r>
            <a:br>
              <a:rPr lang="en-GB" sz="1100">
                <a:ea typeface="+mn-lt"/>
                <a:cs typeface="+mn-lt"/>
              </a:rPr>
            </a:br>
            <a:endParaRPr lang="en-GB" sz="110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100">
                <a:ea typeface="+mn-lt"/>
                <a:cs typeface="+mn-lt"/>
              </a:rPr>
              <a:t>Twenge, J.M. (2019) ‘Generational differences in psychological traits and their impact on emotional intelligence’, </a:t>
            </a:r>
            <a:r>
              <a:rPr lang="en-GB" sz="1100" i="1">
                <a:ea typeface="+mn-lt"/>
                <a:cs typeface="+mn-lt"/>
              </a:rPr>
              <a:t>Journal of Personality and Social Psychology,</a:t>
            </a:r>
            <a:r>
              <a:rPr lang="en-GB" sz="1100">
                <a:ea typeface="+mn-lt"/>
                <a:cs typeface="+mn-lt"/>
              </a:rPr>
              <a:t> 117(5), pp. 940–958.</a:t>
            </a:r>
            <a:br>
              <a:rPr lang="en-GB" sz="1100">
                <a:ea typeface="+mn-lt"/>
                <a:cs typeface="+mn-lt"/>
              </a:rPr>
            </a:br>
            <a:endParaRPr lang="en-GB" sz="110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100">
                <a:ea typeface="+mn-lt"/>
                <a:cs typeface="+mn-lt"/>
              </a:rPr>
              <a:t>Siegel, D.J. (2020) </a:t>
            </a:r>
            <a:r>
              <a:rPr lang="en-GB" sz="1100" i="1">
                <a:ea typeface="+mn-lt"/>
                <a:cs typeface="+mn-lt"/>
              </a:rPr>
              <a:t>Aware: The Science and Practice of Presence.</a:t>
            </a:r>
            <a:r>
              <a:rPr lang="en-GB" sz="1100">
                <a:ea typeface="+mn-lt"/>
                <a:cs typeface="+mn-lt"/>
              </a:rPr>
              <a:t> London: Penguin Life.</a:t>
            </a:r>
            <a:br>
              <a:rPr lang="en-GB" sz="1100">
                <a:ea typeface="+mn-lt"/>
                <a:cs typeface="+mn-lt"/>
              </a:rPr>
            </a:br>
            <a:r>
              <a:rPr lang="en-GB" sz="1100">
                <a:ea typeface="+mn-lt"/>
                <a:cs typeface="+mn-lt"/>
              </a:rPr>
              <a:t>Kim, S., Lee, J. and Park, J. (2023) ‘The effects of mindfulness on emotional intelligence among students’, </a:t>
            </a:r>
            <a:r>
              <a:rPr lang="en-GB" sz="1100" i="1">
                <a:ea typeface="+mn-lt"/>
                <a:cs typeface="+mn-lt"/>
              </a:rPr>
              <a:t>Frontiers in Psychology,</a:t>
            </a:r>
            <a:r>
              <a:rPr lang="en-GB" sz="1100">
                <a:ea typeface="+mn-lt"/>
                <a:cs typeface="+mn-lt"/>
              </a:rPr>
              <a:t> 14, p. 1134567.</a:t>
            </a:r>
            <a:br>
              <a:rPr lang="en-GB" sz="1100">
                <a:ea typeface="+mn-lt"/>
                <a:cs typeface="+mn-lt"/>
              </a:rPr>
            </a:br>
            <a:endParaRPr lang="en-GB" sz="1100">
              <a:ea typeface="+mn-lt"/>
              <a:cs typeface="+mn-lt"/>
            </a:endParaRPr>
          </a:p>
          <a:p>
            <a:pPr>
              <a:lnSpc>
                <a:spcPct val="90000"/>
              </a:lnSpc>
            </a:pPr>
            <a:r>
              <a:rPr lang="en-GB" sz="1100">
                <a:ea typeface="+mn-lt"/>
                <a:cs typeface="+mn-lt"/>
              </a:rPr>
              <a:t>Petrides, K.V. (2011) ‘Emotional intelligence: Theory, measurement, and applications’, in Chamorro-</a:t>
            </a:r>
            <a:r>
              <a:rPr lang="en-GB" sz="1100" err="1">
                <a:ea typeface="+mn-lt"/>
                <a:cs typeface="+mn-lt"/>
              </a:rPr>
              <a:t>Premuzic</a:t>
            </a:r>
            <a:r>
              <a:rPr lang="en-GB" sz="1100">
                <a:ea typeface="+mn-lt"/>
                <a:cs typeface="+mn-lt"/>
              </a:rPr>
              <a:t>, T., Furnham, A. and von Stumm, S. (eds.) </a:t>
            </a:r>
            <a:r>
              <a:rPr lang="en-GB" sz="1100" i="1">
                <a:ea typeface="+mn-lt"/>
                <a:cs typeface="+mn-lt"/>
              </a:rPr>
              <a:t>The Wiley-Blackwell Handbook of Individual Differences.</a:t>
            </a:r>
            <a:r>
              <a:rPr lang="en-GB" sz="1100">
                <a:ea typeface="+mn-lt"/>
                <a:cs typeface="+mn-lt"/>
              </a:rPr>
              <a:t> Chichester: Wiley-Blackwell, pp. 656–678.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37965205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Facet</vt:lpstr>
      <vt:lpstr>Understanding Emotional Intelligence and the Role of Emotions Toseef Waseem (2319155)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374</cp:revision>
  <dcterms:created xsi:type="dcterms:W3CDTF">2025-10-10T14:01:12Z</dcterms:created>
  <dcterms:modified xsi:type="dcterms:W3CDTF">2025-10-10T21:36:32Z</dcterms:modified>
</cp:coreProperties>
</file>