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6" r:id="rId11"/>
    <p:sldId id="274" r:id="rId12"/>
    <p:sldId id="275" r:id="rId13"/>
    <p:sldId id="267" r:id="rId14"/>
    <p:sldId id="265" r:id="rId15"/>
    <p:sldId id="272" r:id="rId16"/>
    <p:sldId id="266" r:id="rId17"/>
    <p:sldId id="268" r:id="rId18"/>
    <p:sldId id="270" r:id="rId19"/>
    <p:sldId id="277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50D0A8-46F6-67D2-3722-7990BC8BC658}" v="1" dt="2026-05-21T23:48:46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Independent project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/>
              <a:t>Chloe Nash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6A5D5C-27B4-ECC8-E6D4-C558FF90C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Car licencing in games and where the line is drawn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1FDF3-EEF3-D0D0-B82B-04031926B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591607"/>
            <a:ext cx="4862447" cy="2690958"/>
          </a:xfrm>
        </p:spPr>
        <p:txBody>
          <a:bodyPr anchor="ctr">
            <a:normAutofit/>
          </a:bodyPr>
          <a:lstStyle/>
          <a:p>
            <a:r>
              <a:rPr lang="en-GB" sz="2000"/>
              <a:t>For my project I wanted to research car licencing and why some games lack certain car brands and why this is. I wanted to research every section and come out with potentially 3 completed final designs. </a:t>
            </a:r>
          </a:p>
        </p:txBody>
      </p:sp>
      <p:pic>
        <p:nvPicPr>
          <p:cNvPr id="4" name="Picture 3" descr="The Ferrari from Outrun in real life goes to auction">
            <a:extLst>
              <a:ext uri="{FF2B5EF4-FFF2-40B4-BE49-F238E27FC236}">
                <a16:creationId xmlns:a16="http://schemas.microsoft.com/office/drawing/2014/main" id="{1020C324-C97B-3691-C805-9D481CC0CC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2806" y="3284437"/>
            <a:ext cx="4527628" cy="25654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3604F4D-8CEB-8811-8075-9C1C498B58DC}"/>
              </a:ext>
            </a:extLst>
          </p:cNvPr>
          <p:cNvSpPr txBox="1"/>
          <p:nvPr/>
        </p:nvSpPr>
        <p:spPr>
          <a:xfrm>
            <a:off x="11371384" y="6072553"/>
            <a:ext cx="8206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40447085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C6E364-3715-159E-E129-FCF0F1B53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final products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6674977-7448-AE2C-B3BF-4728E33878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660" y="2203153"/>
            <a:ext cx="5201921" cy="38995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1A7E8C-C166-E0D4-D7ED-B9FE6DF7CC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8992" y="2203790"/>
            <a:ext cx="5201920" cy="389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852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979255-7E03-0EB7-3B86-B9986679C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D0979-DBFA-6458-CFD8-9547D80C7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591607"/>
            <a:ext cx="4862447" cy="1465971"/>
          </a:xfrm>
        </p:spPr>
        <p:txBody>
          <a:bodyPr anchor="ctr">
            <a:normAutofit/>
          </a:bodyPr>
          <a:lstStyle/>
          <a:p>
            <a:r>
              <a:rPr lang="en-GB" sz="2000"/>
              <a:t>I used many different approaches for my research section of this project and tried my best to gather research to be able to create base designs for this matter. </a:t>
            </a:r>
          </a:p>
        </p:txBody>
      </p:sp>
      <p:pic>
        <p:nvPicPr>
          <p:cNvPr id="4" name="Picture 3" descr="The real cars of Grand Theft Auto 5 ...">
            <a:extLst>
              <a:ext uri="{FF2B5EF4-FFF2-40B4-BE49-F238E27FC236}">
                <a16:creationId xmlns:a16="http://schemas.microsoft.com/office/drawing/2014/main" id="{5E9AA574-8148-5EF5-EC27-7EDFEB718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4668" y="3284798"/>
            <a:ext cx="4352563" cy="24200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CBE9E7-A6BE-DBDA-D39A-95BED4A2BAF7}"/>
              </a:ext>
            </a:extLst>
          </p:cNvPr>
          <p:cNvSpPr txBox="1"/>
          <p:nvPr/>
        </p:nvSpPr>
        <p:spPr>
          <a:xfrm>
            <a:off x="11031415" y="5838093"/>
            <a:ext cx="11605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763374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8915B-337B-B2E9-96C7-ED45C31F9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Grand Theft Auto car designs and how they found a work around without licences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655C7-66D0-D151-DCA4-20DF42713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591607"/>
            <a:ext cx="4862447" cy="1465971"/>
          </a:xfrm>
        </p:spPr>
        <p:txBody>
          <a:bodyPr anchor="ctr">
            <a:normAutofit/>
          </a:bodyPr>
          <a:lstStyle/>
          <a:p>
            <a:r>
              <a:rPr lang="en-GB" sz="2000"/>
              <a:t>One area I researched that had a big inspiration in my final pieces as I used a similar approach to create examples. </a:t>
            </a:r>
          </a:p>
        </p:txBody>
      </p:sp>
      <p:pic>
        <p:nvPicPr>
          <p:cNvPr id="4" name="Picture 3" descr="Supercars | GTA 5 Rides">
            <a:extLst>
              <a:ext uri="{FF2B5EF4-FFF2-40B4-BE49-F238E27FC236}">
                <a16:creationId xmlns:a16="http://schemas.microsoft.com/office/drawing/2014/main" id="{6101BC53-00F6-A8CD-97A7-F417B88BA2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1387" y="2645229"/>
            <a:ext cx="4662667" cy="27057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0025E-59AA-88CA-A2BA-7A355E0BFFEE}"/>
              </a:ext>
            </a:extLst>
          </p:cNvPr>
          <p:cNvSpPr txBox="1"/>
          <p:nvPr/>
        </p:nvSpPr>
        <p:spPr>
          <a:xfrm>
            <a:off x="11043138" y="5427784"/>
            <a:ext cx="10550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14548909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0BA10-489F-CD55-0470-91F3B7F14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Gran Turiso</a:t>
            </a:r>
            <a:r>
              <a:rPr lang="en-GB" sz="4000">
                <a:solidFill>
                  <a:srgbClr val="FFFFFF"/>
                </a:solidFill>
                <a:latin typeface="Aptos Display"/>
              </a:rPr>
              <a:t>mo</a:t>
            </a:r>
            <a:r>
              <a:rPr lang="en-GB" sz="4000">
                <a:solidFill>
                  <a:srgbClr val="FFFFFF"/>
                </a:solidFill>
              </a:rPr>
              <a:t> RUF porsche tuning rights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59F7D-1EE1-6F65-9F3D-C4A1B7CB2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591607"/>
            <a:ext cx="4862447" cy="1697465"/>
          </a:xfrm>
        </p:spPr>
        <p:txBody>
          <a:bodyPr anchor="ctr">
            <a:normAutofit/>
          </a:bodyPr>
          <a:lstStyle/>
          <a:p>
            <a:r>
              <a:rPr lang="en-GB" sz="2000"/>
              <a:t>Another example of this I researched was using thew same car but </a:t>
            </a:r>
            <a:r>
              <a:rPr lang="en-GB" sz="2000" err="1"/>
              <a:t>i</a:t>
            </a:r>
            <a:r>
              <a:rPr lang="en-GB" sz="2000"/>
              <a:t>n different companies for example an RUF Porsche.  </a:t>
            </a:r>
          </a:p>
        </p:txBody>
      </p:sp>
      <p:pic>
        <p:nvPicPr>
          <p:cNvPr id="4" name="Picture 3" descr="A white car on a road&#10;&#10;AI-generated content may be incorrect.">
            <a:extLst>
              <a:ext uri="{FF2B5EF4-FFF2-40B4-BE49-F238E27FC236}">
                <a16:creationId xmlns:a16="http://schemas.microsoft.com/office/drawing/2014/main" id="{E080C4A9-EEB8-352A-8F5B-49A2CC3679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8342" y="2750160"/>
            <a:ext cx="4854087" cy="32333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295B18-6212-1F75-2105-4454A217C967}"/>
              </a:ext>
            </a:extLst>
          </p:cNvPr>
          <p:cNvSpPr txBox="1"/>
          <p:nvPr/>
        </p:nvSpPr>
        <p:spPr>
          <a:xfrm>
            <a:off x="11242430" y="6072553"/>
            <a:ext cx="5275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4061314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E2E65-6C4C-6802-3203-90843B553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Beam.ng and forza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C7D3F-4AB0-88ED-6F3B-EBE07B4CF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1030827"/>
          </a:xfrm>
        </p:spPr>
        <p:txBody>
          <a:bodyPr anchor="ctr">
            <a:normAutofit/>
          </a:bodyPr>
          <a:lstStyle/>
          <a:p>
            <a:r>
              <a:rPr lang="en-GB" sz="2000"/>
              <a:t>I wanted to research a bit into my original question and find out a little bit about crash damage. I used beam.ng and forza for these two comparisons as they are quite different in terms of crash damage. </a:t>
            </a:r>
          </a:p>
        </p:txBody>
      </p:sp>
      <p:pic>
        <p:nvPicPr>
          <p:cNvPr id="4" name="Picture 3" descr="What's the worst accidental crash you've had in BeamNG? : r/BeamNG">
            <a:extLst>
              <a:ext uri="{FF2B5EF4-FFF2-40B4-BE49-F238E27FC236}">
                <a16:creationId xmlns:a16="http://schemas.microsoft.com/office/drawing/2014/main" id="{7F70CDCC-CB4A-7A29-FD08-F917E300FF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3571876"/>
            <a:ext cx="4572000" cy="2562957"/>
          </a:xfrm>
          <a:prstGeom prst="rect">
            <a:avLst/>
          </a:prstGeom>
        </p:spPr>
      </p:pic>
      <p:pic>
        <p:nvPicPr>
          <p:cNvPr id="6" name="Picture 5" descr="How to repair your car in Forza Horizon 5: Fix your vehicle fast - Dexerto">
            <a:extLst>
              <a:ext uri="{FF2B5EF4-FFF2-40B4-BE49-F238E27FC236}">
                <a16:creationId xmlns:a16="http://schemas.microsoft.com/office/drawing/2014/main" id="{A1F832DF-12A8-7812-5392-C415B6A5FE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5969" y="3571875"/>
            <a:ext cx="4654060" cy="25629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6235E57-C196-1C9D-7AF8-C20B8C89713D}"/>
              </a:ext>
            </a:extLst>
          </p:cNvPr>
          <p:cNvSpPr txBox="1"/>
          <p:nvPr/>
        </p:nvSpPr>
        <p:spPr>
          <a:xfrm>
            <a:off x="1371599" y="6283569"/>
            <a:ext cx="1219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[5]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909573-AC3B-22B2-1D0E-D7399383B4BF}"/>
              </a:ext>
            </a:extLst>
          </p:cNvPr>
          <p:cNvSpPr txBox="1"/>
          <p:nvPr/>
        </p:nvSpPr>
        <p:spPr>
          <a:xfrm>
            <a:off x="6600092" y="6283568"/>
            <a:ext cx="1371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[6]</a:t>
            </a:r>
          </a:p>
        </p:txBody>
      </p:sp>
    </p:spTree>
    <p:extLst>
      <p:ext uri="{BB962C8B-B14F-4D97-AF65-F5344CB8AC3E}">
        <p14:creationId xmlns:p14="http://schemas.microsoft.com/office/powerpoint/2010/main" val="2537058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CC531-7A58-A915-D267-A8ED41800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Key 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6ACEC-1F5E-A62F-E531-47B74336D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Research </a:t>
            </a:r>
          </a:p>
          <a:p>
            <a:r>
              <a:rPr lang="en-GB" sz="2000"/>
              <a:t>Find an art style </a:t>
            </a:r>
            <a:r>
              <a:rPr lang="en-GB" sz="2000" err="1"/>
              <a:t>im</a:t>
            </a:r>
            <a:r>
              <a:rPr lang="en-GB" sz="2000"/>
              <a:t> interested in following</a:t>
            </a:r>
          </a:p>
          <a:p>
            <a:r>
              <a:rPr lang="en-GB" sz="2000"/>
              <a:t>Figure out timing and targets</a:t>
            </a:r>
          </a:p>
          <a:p>
            <a:r>
              <a:rPr lang="en-GB" sz="2000"/>
              <a:t>Create the final line art</a:t>
            </a:r>
          </a:p>
          <a:p>
            <a:r>
              <a:rPr lang="en-GB" sz="2000"/>
              <a:t>Finalise the designs </a:t>
            </a:r>
          </a:p>
        </p:txBody>
      </p:sp>
    </p:spTree>
    <p:extLst>
      <p:ext uri="{BB962C8B-B14F-4D97-AF65-F5344CB8AC3E}">
        <p14:creationId xmlns:p14="http://schemas.microsoft.com/office/powerpoint/2010/main" val="1918176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5D2FE-7433-774E-C7C5-BAD03DD66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 process of creating the final pieces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AAEE8-4E91-2A85-9113-3362AAD5C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591607"/>
            <a:ext cx="4862447" cy="1002984"/>
          </a:xfrm>
        </p:spPr>
        <p:txBody>
          <a:bodyPr anchor="ctr">
            <a:normAutofit/>
          </a:bodyPr>
          <a:lstStyle/>
          <a:p>
            <a:r>
              <a:rPr lang="en-GB" sz="2000"/>
              <a:t>Here are some process photos and an explanation of the design process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17EF69-0DF1-8F01-C6CE-CCAA6AC8AB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3158" y="1594591"/>
            <a:ext cx="4611843" cy="26041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EC6C01-C730-4A57-198E-915C8AFF29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8869" y="4313164"/>
            <a:ext cx="2431024" cy="2430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685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F247BA0-D38D-B2E0-A2B1-4160979744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7319" y="21092"/>
            <a:ext cx="9120328" cy="6836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970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1048B8C-0D95-C695-BAA9-414EA3E47C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6608" y="0"/>
            <a:ext cx="91499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2316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81D505-A322-76C5-DFB8-BF302D9CCF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04" r="-2" b="14835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3072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EB871F-6165-1224-4E7C-3427E3F69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0AF18-781B-323D-1C94-AEC132CD85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995" y="806426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Some of the risks I have factored in are the following </a:t>
            </a:r>
          </a:p>
          <a:p>
            <a:endParaRPr lang="en-GB" sz="2000"/>
          </a:p>
          <a:p>
            <a:r>
              <a:rPr lang="en-GB" sz="2000"/>
              <a:t>Work not being saved (the way I would tackle this is to save work in 3 places)</a:t>
            </a:r>
          </a:p>
          <a:p>
            <a:r>
              <a:rPr lang="en-GB" sz="2000"/>
              <a:t>Other assignments getting in the way of completing the finals (the way I would tackle this is to try and follow the time deadlines I have set as strictly as possible)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813719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5E35A-37FD-6E31-2D2E-2B823CF3B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Grannt</a:t>
            </a:r>
            <a:r>
              <a:rPr lang="en-GB"/>
              <a:t> chart</a:t>
            </a:r>
          </a:p>
        </p:txBody>
      </p:sp>
      <p:pic>
        <p:nvPicPr>
          <p:cNvPr id="4" name="Content Placeholder 3" descr="A screenshot of a calendar&#10;&#10;AI-generated content may be incorrect.">
            <a:extLst>
              <a:ext uri="{FF2B5EF4-FFF2-40B4-BE49-F238E27FC236}">
                <a16:creationId xmlns:a16="http://schemas.microsoft.com/office/drawing/2014/main" id="{102B5F29-FC4F-01BC-865D-37CCD01CA9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4001" y="1509102"/>
            <a:ext cx="11153628" cy="4703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5388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518BCB8-5EC7-475A-BF73-5CEF734C41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87017"/>
            <a:ext cx="12192000" cy="5883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6263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5A7AAC-3343-8246-C40F-191717D42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Things that went well and what could have gone better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DD740-F800-B2BF-65FA-EB498D4B53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What went well</a:t>
            </a:r>
          </a:p>
          <a:p>
            <a:r>
              <a:rPr lang="en-GB" sz="2000"/>
              <a:t>The designs were to the standard I was aiming for</a:t>
            </a:r>
          </a:p>
          <a:p>
            <a:r>
              <a:rPr lang="en-GB" sz="2000"/>
              <a:t>They followed the idea of mixing and matching different cars</a:t>
            </a:r>
          </a:p>
          <a:p>
            <a:r>
              <a:rPr lang="en-GB" sz="2000"/>
              <a:t>They followed my theme of </a:t>
            </a:r>
            <a:r>
              <a:rPr lang="en-GB" sz="2000" err="1"/>
              <a:t>japanese</a:t>
            </a:r>
            <a:r>
              <a:rPr lang="en-GB" sz="2000"/>
              <a:t> cars and the </a:t>
            </a:r>
            <a:r>
              <a:rPr lang="en-GB" sz="2000" err="1"/>
              <a:t>tokyo</a:t>
            </a:r>
            <a:r>
              <a:rPr lang="en-GB" sz="2000"/>
              <a:t> car scene </a:t>
            </a:r>
          </a:p>
          <a:p>
            <a:endParaRPr lang="en-GB" sz="2000"/>
          </a:p>
          <a:p>
            <a:r>
              <a:rPr lang="en-GB" sz="2000"/>
              <a:t>What could have gone better</a:t>
            </a:r>
          </a:p>
          <a:p>
            <a:r>
              <a:rPr lang="en-GB" sz="2000"/>
              <a:t>I could have followed my time deadlines better</a:t>
            </a:r>
          </a:p>
          <a:p>
            <a:r>
              <a:rPr lang="en-GB" sz="2000"/>
              <a:t>Following the time deadlines better I could of completed the original 3 final pieces instead of 2 </a:t>
            </a:r>
          </a:p>
        </p:txBody>
      </p:sp>
    </p:spTree>
    <p:extLst>
      <p:ext uri="{BB962C8B-B14F-4D97-AF65-F5344CB8AC3E}">
        <p14:creationId xmlns:p14="http://schemas.microsoft.com/office/powerpoint/2010/main" val="35040888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72E9D-D869-7C75-F19B-48FA12B43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Principles and aesthetic I am trying to follow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5C379-59BA-CAB0-AAA5-BFC544D8B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591607"/>
            <a:ext cx="4862447" cy="1494908"/>
          </a:xfrm>
        </p:spPr>
        <p:txBody>
          <a:bodyPr anchor="ctr">
            <a:normAutofit/>
          </a:bodyPr>
          <a:lstStyle/>
          <a:p>
            <a:r>
              <a:rPr lang="en-GB" sz="2000"/>
              <a:t>I wanted to follow the aesthetic and theme of the night time car scene in Tokyo. </a:t>
            </a:r>
          </a:p>
        </p:txBody>
      </p:sp>
      <p:pic>
        <p:nvPicPr>
          <p:cNvPr id="4" name="Picture 3" descr="Nights similar to those in Forza Motorsport 2023 in FH6 - Visual Experience  - Official Forza Community Forums">
            <a:extLst>
              <a:ext uri="{FF2B5EF4-FFF2-40B4-BE49-F238E27FC236}">
                <a16:creationId xmlns:a16="http://schemas.microsoft.com/office/drawing/2014/main" id="{5AC0A021-252D-7D13-EAA3-6BA3EA6E38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7373" y="1925515"/>
            <a:ext cx="3807069" cy="2045677"/>
          </a:xfrm>
          <a:prstGeom prst="rect">
            <a:avLst/>
          </a:prstGeom>
        </p:spPr>
      </p:pic>
      <p:pic>
        <p:nvPicPr>
          <p:cNvPr id="5" name="Picture 4" descr="Here's Every Car In The New 'Forza Horizon 6' Trailer - The Autopian">
            <a:extLst>
              <a:ext uri="{FF2B5EF4-FFF2-40B4-BE49-F238E27FC236}">
                <a16:creationId xmlns:a16="http://schemas.microsoft.com/office/drawing/2014/main" id="{4656AC9E-9F2D-B511-894F-D60662F200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5908" y="4185138"/>
            <a:ext cx="3810001" cy="2168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2317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93073-603F-15C8-003C-050577390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Evaluation of 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A9516-97DB-9B95-F25F-342FE3B8B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/>
              <a:t>I think things overall went well with this project. Theres's areas I can improve and this whole project has been a learning curve that I can take advice from in future projects.  </a:t>
            </a:r>
          </a:p>
        </p:txBody>
      </p:sp>
    </p:spTree>
    <p:extLst>
      <p:ext uri="{BB962C8B-B14F-4D97-AF65-F5344CB8AC3E}">
        <p14:creationId xmlns:p14="http://schemas.microsoft.com/office/powerpoint/2010/main" val="19067730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17FA02-2CC6-2CAE-5E55-F8852B9E18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F11B9DB-03E1-4DD3-4BD7-92FB7747B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DDB140-7E86-6325-4EF1-FC82F9E7E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44417D-C642-5EC4-1FCB-5FC1E1CA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9CE0FF5-7164-2FDD-41F7-1D4CD40E7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D95704-A931-DE25-627A-DE05B930A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86D69-20F5-9D77-8727-00C108B66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final products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B0BA5B1-AB43-1F4D-5640-17354F6AF6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660" y="2203153"/>
            <a:ext cx="5201921" cy="38995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746FED5-8B89-64E4-E243-5BE10CC3AF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8992" y="2203790"/>
            <a:ext cx="5201920" cy="389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143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Independent project </vt:lpstr>
      <vt:lpstr>Car licencing in games and where the line is drawn </vt:lpstr>
      <vt:lpstr>The final products </vt:lpstr>
      <vt:lpstr>Research </vt:lpstr>
      <vt:lpstr>Grand Theft Auto car designs and how they found a work around without licences </vt:lpstr>
      <vt:lpstr>Gran Turisomo RUF porsche tuning rights </vt:lpstr>
      <vt:lpstr>Beam.ng and forza </vt:lpstr>
      <vt:lpstr>Key objectives </vt:lpstr>
      <vt:lpstr>The process of creating the final pieces </vt:lpstr>
      <vt:lpstr>PowerPoint Presentation</vt:lpstr>
      <vt:lpstr>PowerPoint Presentation</vt:lpstr>
      <vt:lpstr>PowerPoint Presentation</vt:lpstr>
      <vt:lpstr>Risk assessment</vt:lpstr>
      <vt:lpstr>Grannt chart</vt:lpstr>
      <vt:lpstr>PowerPoint Presentation</vt:lpstr>
      <vt:lpstr>Things that went well and what could have gone better </vt:lpstr>
      <vt:lpstr>Principles and aesthetic I am trying to follow </vt:lpstr>
      <vt:lpstr>Evaluation of contents </vt:lpstr>
      <vt:lpstr>The final products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 </dc:title>
  <dc:creator/>
  <cp:revision>5</cp:revision>
  <dcterms:created xsi:type="dcterms:W3CDTF">2026-05-14T01:04:03Z</dcterms:created>
  <dcterms:modified xsi:type="dcterms:W3CDTF">2026-05-22T04:20:07Z</dcterms:modified>
</cp:coreProperties>
</file>