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D1505B-FB96-4FA5-A14A-58ECAE05B3BF}" v="6" dt="2026-03-23T14:33:56.344"/>
    <p1510:client id="{F2956B61-5881-4E3E-8501-34085B54A3C1}" v="124" dt="2026-03-23T13:28:53.7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addo8414@gmail.com" userId="dbe765f8fbe6f077" providerId="LiveId" clId="{EF1EB8F4-DDE0-4540-A516-9900B0C506BD}"/>
    <pc:docChg chg="custSel modSld">
      <pc:chgData name="anitaaddo8414@gmail.com" userId="dbe765f8fbe6f077" providerId="LiveId" clId="{EF1EB8F4-DDE0-4540-A516-9900B0C506BD}" dt="2026-03-23T14:33:56.344" v="33"/>
      <pc:docMkLst>
        <pc:docMk/>
      </pc:docMkLst>
      <pc:sldChg chg="addSp delSp modSp mod modTransition delAnim modAnim">
        <pc:chgData name="anitaaddo8414@gmail.com" userId="dbe765f8fbe6f077" providerId="LiveId" clId="{EF1EB8F4-DDE0-4540-A516-9900B0C506BD}" dt="2026-03-23T14:33:56.344" v="33"/>
        <pc:sldMkLst>
          <pc:docMk/>
          <pc:sldMk cId="1414049776" sldId="256"/>
        </pc:sldMkLst>
        <pc:picChg chg="add del mod">
          <ac:chgData name="anitaaddo8414@gmail.com" userId="dbe765f8fbe6f077" providerId="LiveId" clId="{EF1EB8F4-DDE0-4540-A516-9900B0C506BD}" dt="2026-03-23T14:16:36.577" v="27"/>
          <ac:picMkLst>
            <pc:docMk/>
            <pc:sldMk cId="1414049776" sldId="256"/>
            <ac:picMk id="7" creationId="{1842747E-18F9-BAC4-9429-0295BE45687A}"/>
          </ac:picMkLst>
        </pc:picChg>
        <pc:picChg chg="add del mod">
          <ac:chgData name="anitaaddo8414@gmail.com" userId="dbe765f8fbe6f077" providerId="LiveId" clId="{EF1EB8F4-DDE0-4540-A516-9900B0C506BD}" dt="2026-03-23T14:16:47.127" v="29"/>
          <ac:picMkLst>
            <pc:docMk/>
            <pc:sldMk cId="1414049776" sldId="256"/>
            <ac:picMk id="8" creationId="{6EE1EE69-C747-8B00-C6D7-102E7A07C0A5}"/>
          </ac:picMkLst>
        </pc:picChg>
        <pc:picChg chg="add del mod ord">
          <ac:chgData name="anitaaddo8414@gmail.com" userId="dbe765f8fbe6f077" providerId="LiveId" clId="{EF1EB8F4-DDE0-4540-A516-9900B0C506BD}" dt="2026-03-23T14:16:50.845" v="30"/>
          <ac:picMkLst>
            <pc:docMk/>
            <pc:sldMk cId="1414049776" sldId="256"/>
            <ac:picMk id="11" creationId="{41BEC45D-8DE6-7A1A-0BE7-2813224DA037}"/>
          </ac:picMkLst>
        </pc:picChg>
        <pc:picChg chg="add del mod">
          <ac:chgData name="anitaaddo8414@gmail.com" userId="dbe765f8fbe6f077" providerId="LiveId" clId="{EF1EB8F4-DDE0-4540-A516-9900B0C506BD}" dt="2026-03-23T14:16:55.768" v="32"/>
          <ac:picMkLst>
            <pc:docMk/>
            <pc:sldMk cId="1414049776" sldId="256"/>
            <ac:picMk id="12" creationId="{65110B12-CDC8-9DAA-634B-99ABA99DAFFA}"/>
          </ac:picMkLst>
        </pc:picChg>
        <pc:picChg chg="add del mod ord">
          <ac:chgData name="anitaaddo8414@gmail.com" userId="dbe765f8fbe6f077" providerId="LiveId" clId="{EF1EB8F4-DDE0-4540-A516-9900B0C506BD}" dt="2026-03-23T14:33:56.344" v="33"/>
          <ac:picMkLst>
            <pc:docMk/>
            <pc:sldMk cId="1414049776" sldId="256"/>
            <ac:picMk id="17" creationId="{1744D05A-3690-FB4C-5FB6-7A1E18B60BD7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1414049776" sldId="256"/>
            <ac:picMk id="18" creationId="{DF11DD73-4115-B15E-4260-8233A4AD5E91}"/>
          </ac:picMkLst>
        </pc:picChg>
        <pc:picChg chg="del">
          <ac:chgData name="anitaaddo8414@gmail.com" userId="dbe765f8fbe6f077" providerId="LiveId" clId="{EF1EB8F4-DDE0-4540-A516-9900B0C506BD}" dt="2026-03-23T14:15:02.987" v="0" actId="21"/>
          <ac:picMkLst>
            <pc:docMk/>
            <pc:sldMk cId="1414049776" sldId="256"/>
            <ac:picMk id="37" creationId="{615D30CF-AB17-B190-89C0-0541F6075161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97201860" sldId="257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97201860" sldId="257"/>
            <ac:picMk id="7" creationId="{6A111171-E964-ECC3-633E-C293EEB998D6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97201860" sldId="257"/>
            <ac:picMk id="8" creationId="{6047AF6A-3918-7A00-F7AE-15313E91E51B}"/>
          </ac:picMkLst>
        </pc:picChg>
        <pc:picChg chg="del">
          <ac:chgData name="anitaaddo8414@gmail.com" userId="dbe765f8fbe6f077" providerId="LiveId" clId="{EF1EB8F4-DDE0-4540-A516-9900B0C506BD}" dt="2026-03-23T14:15:07.874" v="1" actId="21"/>
          <ac:picMkLst>
            <pc:docMk/>
            <pc:sldMk cId="97201860" sldId="257"/>
            <ac:picMk id="14" creationId="{A4620ADA-F523-DBEC-988C-5693D14FBD6F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3479794207" sldId="258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3479794207" sldId="258"/>
            <ac:picMk id="3" creationId="{188FC671-9A74-45C5-7267-458C053E2FBF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3479794207" sldId="258"/>
            <ac:picMk id="5" creationId="{45172A46-A474-18B2-4937-6AD3F55344A2}"/>
          </ac:picMkLst>
        </pc:picChg>
        <pc:picChg chg="del">
          <ac:chgData name="anitaaddo8414@gmail.com" userId="dbe765f8fbe6f077" providerId="LiveId" clId="{EF1EB8F4-DDE0-4540-A516-9900B0C506BD}" dt="2026-03-23T14:15:11.519" v="2" actId="21"/>
          <ac:picMkLst>
            <pc:docMk/>
            <pc:sldMk cId="3479794207" sldId="258"/>
            <ac:picMk id="9" creationId="{EF5E4E24-F7DD-1ED3-78BD-BD528B8EC42E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900118245" sldId="259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900118245" sldId="259"/>
            <ac:picMk id="3" creationId="{7B633C59-9119-A0CD-A5C0-927F3B06E47C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900118245" sldId="259"/>
            <ac:picMk id="6" creationId="{ECD4E76F-34A0-036F-4EB8-54364DA10617}"/>
          </ac:picMkLst>
        </pc:picChg>
        <pc:picChg chg="del">
          <ac:chgData name="anitaaddo8414@gmail.com" userId="dbe765f8fbe6f077" providerId="LiveId" clId="{EF1EB8F4-DDE0-4540-A516-9900B0C506BD}" dt="2026-03-23T14:15:15.363" v="3" actId="21"/>
          <ac:picMkLst>
            <pc:docMk/>
            <pc:sldMk cId="900118245" sldId="259"/>
            <ac:picMk id="13" creationId="{3E766B56-A826-9EF4-F67D-E52DA056B77D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4055916494" sldId="260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4055916494" sldId="260"/>
            <ac:picMk id="2" creationId="{FF66349B-65BC-2BAE-094A-42D90CF1CDEF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4055916494" sldId="260"/>
            <ac:picMk id="6" creationId="{97172B68-6B6B-1D43-F5D0-F887F14B49EC}"/>
          </ac:picMkLst>
        </pc:picChg>
        <pc:picChg chg="del">
          <ac:chgData name="anitaaddo8414@gmail.com" userId="dbe765f8fbe6f077" providerId="LiveId" clId="{EF1EB8F4-DDE0-4540-A516-9900B0C506BD}" dt="2026-03-23T14:15:18.913" v="4" actId="21"/>
          <ac:picMkLst>
            <pc:docMk/>
            <pc:sldMk cId="4055916494" sldId="260"/>
            <ac:picMk id="20" creationId="{B408C031-94C1-E85F-8851-A18CDE814D0C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3723641164" sldId="262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3723641164" sldId="262"/>
            <ac:picMk id="4" creationId="{E08AFDAC-C9B7-9EDB-E295-4D19230E0C2E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3723641164" sldId="262"/>
            <ac:picMk id="6" creationId="{525661B2-F671-A1DF-21CC-56A52ED524B7}"/>
          </ac:picMkLst>
        </pc:picChg>
        <pc:picChg chg="del">
          <ac:chgData name="anitaaddo8414@gmail.com" userId="dbe765f8fbe6f077" providerId="LiveId" clId="{EF1EB8F4-DDE0-4540-A516-9900B0C506BD}" dt="2026-03-23T14:15:24.292" v="5" actId="21"/>
          <ac:picMkLst>
            <pc:docMk/>
            <pc:sldMk cId="3723641164" sldId="262"/>
            <ac:picMk id="12" creationId="{45E7BB49-4144-307B-4681-4135A8EBBF1E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4256264362" sldId="263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4256264362" sldId="263"/>
            <ac:picMk id="5" creationId="{5E305E86-7F5C-F07F-DA93-C10610FD1520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4256264362" sldId="263"/>
            <ac:picMk id="6" creationId="{BB15CD0A-FC1F-9696-1460-520C7B4265AA}"/>
          </ac:picMkLst>
        </pc:picChg>
        <pc:picChg chg="del">
          <ac:chgData name="anitaaddo8414@gmail.com" userId="dbe765f8fbe6f077" providerId="LiveId" clId="{EF1EB8F4-DDE0-4540-A516-9900B0C506BD}" dt="2026-03-23T14:15:44.684" v="10" actId="21"/>
          <ac:picMkLst>
            <pc:docMk/>
            <pc:sldMk cId="4256264362" sldId="263"/>
            <ac:picMk id="11" creationId="{825692EA-1A27-8D87-044B-51F8E453F612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994944344" sldId="264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994944344" sldId="264"/>
            <ac:picMk id="6" creationId="{892FFB3C-D047-9FF8-6D40-192A56E8D2AD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994944344" sldId="264"/>
            <ac:picMk id="7" creationId="{8B85EDF4-C722-D006-6793-4E0417B0736E}"/>
          </ac:picMkLst>
        </pc:picChg>
        <pc:picChg chg="del">
          <ac:chgData name="anitaaddo8414@gmail.com" userId="dbe765f8fbe6f077" providerId="LiveId" clId="{EF1EB8F4-DDE0-4540-A516-9900B0C506BD}" dt="2026-03-23T14:15:41.528" v="9" actId="21"/>
          <ac:picMkLst>
            <pc:docMk/>
            <pc:sldMk cId="994944344" sldId="264"/>
            <ac:picMk id="12" creationId="{3CCA5A09-1525-2E6D-6199-C4C6260E8AC4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172846448" sldId="265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172846448" sldId="265"/>
            <ac:picMk id="4" creationId="{23EBB369-96E9-CE82-D82E-18E150FCE421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172846448" sldId="265"/>
            <ac:picMk id="6" creationId="{2D601EF7-E3FD-700B-0101-B7CCC3F4990B}"/>
          </ac:picMkLst>
        </pc:picChg>
        <pc:picChg chg="del">
          <ac:chgData name="anitaaddo8414@gmail.com" userId="dbe765f8fbe6f077" providerId="LiveId" clId="{EF1EB8F4-DDE0-4540-A516-9900B0C506BD}" dt="2026-03-23T14:15:37.811" v="8" actId="21"/>
          <ac:picMkLst>
            <pc:docMk/>
            <pc:sldMk cId="172846448" sldId="265"/>
            <ac:picMk id="7" creationId="{DB175589-64DF-32DD-3C0C-8A2E82504A0A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3005181384" sldId="266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3005181384" sldId="266"/>
            <ac:picMk id="4" creationId="{4678B2B4-B091-F7B9-56DD-064EC74C53CD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3005181384" sldId="266"/>
            <ac:picMk id="5" creationId="{E28F7800-B6DE-2DCC-B772-DCFC3018B1FB}"/>
          </ac:picMkLst>
        </pc:picChg>
        <pc:picChg chg="del">
          <ac:chgData name="anitaaddo8414@gmail.com" userId="dbe765f8fbe6f077" providerId="LiveId" clId="{EF1EB8F4-DDE0-4540-A516-9900B0C506BD}" dt="2026-03-23T14:15:34.315" v="7" actId="21"/>
          <ac:picMkLst>
            <pc:docMk/>
            <pc:sldMk cId="3005181384" sldId="266"/>
            <ac:picMk id="10" creationId="{15F620EA-9F83-F005-63F7-0F2E6A70D23B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2536356989" sldId="267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2536356989" sldId="267"/>
            <ac:picMk id="5" creationId="{E2CC4B79-F4FB-AE9F-22E8-69AF9441B126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2536356989" sldId="267"/>
            <ac:picMk id="6" creationId="{C12A8023-3945-859F-88D4-86E204EEC380}"/>
          </ac:picMkLst>
        </pc:picChg>
        <pc:picChg chg="del">
          <ac:chgData name="anitaaddo8414@gmail.com" userId="dbe765f8fbe6f077" providerId="LiveId" clId="{EF1EB8F4-DDE0-4540-A516-9900B0C506BD}" dt="2026-03-23T14:15:30.964" v="6" actId="21"/>
          <ac:picMkLst>
            <pc:docMk/>
            <pc:sldMk cId="2536356989" sldId="267"/>
            <ac:picMk id="11" creationId="{90802D28-D068-971F-E8D0-81168D1FBAA2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1921688294" sldId="268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1921688294" sldId="268"/>
            <ac:picMk id="5" creationId="{8BF11AE3-8067-B7FD-B060-753BFAEF88DE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1921688294" sldId="268"/>
            <ac:picMk id="6" creationId="{98CC6637-0FCD-330B-12CE-E1D004DC3A73}"/>
          </ac:picMkLst>
        </pc:picChg>
        <pc:picChg chg="del">
          <ac:chgData name="anitaaddo8414@gmail.com" userId="dbe765f8fbe6f077" providerId="LiveId" clId="{EF1EB8F4-DDE0-4540-A516-9900B0C506BD}" dt="2026-03-23T14:15:54.959" v="12" actId="21"/>
          <ac:picMkLst>
            <pc:docMk/>
            <pc:sldMk cId="1921688294" sldId="268"/>
            <ac:picMk id="11" creationId="{6F7DD816-4D8D-6DED-6834-0CCD1D6D6948}"/>
          </ac:picMkLst>
        </pc:picChg>
      </pc:sldChg>
      <pc:sldChg chg="addSp modSp modTransition">
        <pc:chgData name="anitaaddo8414@gmail.com" userId="dbe765f8fbe6f077" providerId="LiveId" clId="{EF1EB8F4-DDE0-4540-A516-9900B0C506BD}" dt="2026-03-23T14:33:56.344" v="33"/>
        <pc:sldMkLst>
          <pc:docMk/>
          <pc:sldMk cId="678576517" sldId="269"/>
        </pc:sldMkLst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678576517" sldId="269"/>
            <ac:picMk id="7" creationId="{285ADDB7-87D5-04FA-3E6E-06E6A4BF5496}"/>
          </ac:picMkLst>
        </pc:picChg>
      </pc:sldChg>
      <pc:sldChg chg="addSp delSp modSp mod modTransition delAnim">
        <pc:chgData name="anitaaddo8414@gmail.com" userId="dbe765f8fbe6f077" providerId="LiveId" clId="{EF1EB8F4-DDE0-4540-A516-9900B0C506BD}" dt="2026-03-23T14:33:56.344" v="33"/>
        <pc:sldMkLst>
          <pc:docMk/>
          <pc:sldMk cId="1101026974" sldId="270"/>
        </pc:sldMkLst>
        <pc:picChg chg="add del mod">
          <ac:chgData name="anitaaddo8414@gmail.com" userId="dbe765f8fbe6f077" providerId="LiveId" clId="{EF1EB8F4-DDE0-4540-A516-9900B0C506BD}" dt="2026-03-23T14:33:56.344" v="33"/>
          <ac:picMkLst>
            <pc:docMk/>
            <pc:sldMk cId="1101026974" sldId="270"/>
            <ac:picMk id="5" creationId="{1FCB12B3-0279-90BD-85AA-CFA9B529073E}"/>
          </ac:picMkLst>
        </pc:picChg>
        <pc:picChg chg="add mod">
          <ac:chgData name="anitaaddo8414@gmail.com" userId="dbe765f8fbe6f077" providerId="LiveId" clId="{EF1EB8F4-DDE0-4540-A516-9900B0C506BD}" dt="2026-03-23T14:33:56.344" v="33"/>
          <ac:picMkLst>
            <pc:docMk/>
            <pc:sldMk cId="1101026974" sldId="270"/>
            <ac:picMk id="6" creationId="{23A17E26-DDDA-5F4D-0F3A-1B68ACFDD599}"/>
          </ac:picMkLst>
        </pc:picChg>
        <pc:picChg chg="del">
          <ac:chgData name="anitaaddo8414@gmail.com" userId="dbe765f8fbe6f077" providerId="LiveId" clId="{EF1EB8F4-DDE0-4540-A516-9900B0C506BD}" dt="2026-03-23T14:15:50.935" v="11" actId="21"/>
          <ac:picMkLst>
            <pc:docMk/>
            <pc:sldMk cId="1101026974" sldId="270"/>
            <ac:picMk id="11" creationId="{7B514575-76B7-7F29-365B-F99F6D3D55FD}"/>
          </ac:picMkLst>
        </pc:picChg>
      </pc:sldChg>
      <pc:sldChg chg="modTransition">
        <pc:chgData name="anitaaddo8414@gmail.com" userId="dbe765f8fbe6f077" providerId="LiveId" clId="{EF1EB8F4-DDE0-4540-A516-9900B0C506BD}" dt="2026-03-23T14:16:55.768" v="32"/>
        <pc:sldMkLst>
          <pc:docMk/>
          <pc:sldMk cId="1150672893" sldId="27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0FD466-2FD8-4CFF-847D-1E90B68EDCA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313F16E2-63C4-41D0-8EAB-56F35771D3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Respiratory system function </a:t>
          </a:r>
          <a:endParaRPr lang="en-US"/>
        </a:p>
      </dgm:t>
    </dgm:pt>
    <dgm:pt modelId="{F71BE426-309A-497E-9BCE-3C92292DC484}" type="parTrans" cxnId="{0694ECC4-5E11-444C-9E67-D551D21D4753}">
      <dgm:prSet/>
      <dgm:spPr/>
      <dgm:t>
        <a:bodyPr/>
        <a:lstStyle/>
        <a:p>
          <a:endParaRPr lang="en-US"/>
        </a:p>
      </dgm:t>
    </dgm:pt>
    <dgm:pt modelId="{FA2EF71A-26C2-494A-96CF-369BA0C997E3}" type="sibTrans" cxnId="{0694ECC4-5E11-444C-9E67-D551D21D4753}">
      <dgm:prSet/>
      <dgm:spPr/>
      <dgm:t>
        <a:bodyPr/>
        <a:lstStyle/>
        <a:p>
          <a:endParaRPr lang="en-US"/>
        </a:p>
      </dgm:t>
    </dgm:pt>
    <dgm:pt modelId="{54A6F027-791D-488B-ADE8-559F7DE9B3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Responsible for gas exchange    </a:t>
          </a:r>
          <a:endParaRPr lang="en-US"/>
        </a:p>
      </dgm:t>
    </dgm:pt>
    <dgm:pt modelId="{0E83A3EE-4276-4228-832D-AC2F6BA9E0B5}" type="parTrans" cxnId="{2CADAD59-97FF-4A93-B69D-028C32955285}">
      <dgm:prSet/>
      <dgm:spPr/>
      <dgm:t>
        <a:bodyPr/>
        <a:lstStyle/>
        <a:p>
          <a:endParaRPr lang="en-US"/>
        </a:p>
      </dgm:t>
    </dgm:pt>
    <dgm:pt modelId="{CD14033A-48C0-413C-BB12-B9195DD524C3}" type="sibTrans" cxnId="{2CADAD59-97FF-4A93-B69D-028C32955285}">
      <dgm:prSet/>
      <dgm:spPr/>
      <dgm:t>
        <a:bodyPr/>
        <a:lstStyle/>
        <a:p>
          <a:endParaRPr lang="en-US"/>
        </a:p>
      </dgm:t>
    </dgm:pt>
    <dgm:pt modelId="{1B8468A5-BE77-4F12-9F89-8EF273C2E6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Oxygen into bloodstream </a:t>
          </a:r>
          <a:endParaRPr lang="en-US"/>
        </a:p>
      </dgm:t>
    </dgm:pt>
    <dgm:pt modelId="{066DAB6C-CB21-4A68-9A17-171A42AC6AE4}" type="parTrans" cxnId="{2840B8FD-7E4A-47BB-8E23-E00B01C2C324}">
      <dgm:prSet/>
      <dgm:spPr/>
      <dgm:t>
        <a:bodyPr/>
        <a:lstStyle/>
        <a:p>
          <a:endParaRPr lang="en-US"/>
        </a:p>
      </dgm:t>
    </dgm:pt>
    <dgm:pt modelId="{E06B6517-CBAE-4F6A-B361-A98CE3C4C10A}" type="sibTrans" cxnId="{2840B8FD-7E4A-47BB-8E23-E00B01C2C324}">
      <dgm:prSet/>
      <dgm:spPr/>
      <dgm:t>
        <a:bodyPr/>
        <a:lstStyle/>
        <a:p>
          <a:endParaRPr lang="en-US"/>
        </a:p>
      </dgm:t>
    </dgm:pt>
    <dgm:pt modelId="{E536EA20-CCEE-4F16-A47E-CA289BC0D4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Cardon dioxide removed from bloodstream </a:t>
          </a:r>
          <a:endParaRPr lang="en-US"/>
        </a:p>
      </dgm:t>
    </dgm:pt>
    <dgm:pt modelId="{B440BEE7-44CF-4C08-BB5B-F803B7A77869}" type="parTrans" cxnId="{E17CB75F-276B-4134-99DF-4054D6F4BA53}">
      <dgm:prSet/>
      <dgm:spPr/>
      <dgm:t>
        <a:bodyPr/>
        <a:lstStyle/>
        <a:p>
          <a:endParaRPr lang="en-US"/>
        </a:p>
      </dgm:t>
    </dgm:pt>
    <dgm:pt modelId="{20D738DF-A815-4BF2-81A2-E04EF5EA3C93}" type="sibTrans" cxnId="{E17CB75F-276B-4134-99DF-4054D6F4BA53}">
      <dgm:prSet/>
      <dgm:spPr/>
      <dgm:t>
        <a:bodyPr/>
        <a:lstStyle/>
        <a:p>
          <a:endParaRPr lang="en-US"/>
        </a:p>
      </dgm:t>
    </dgm:pt>
    <dgm:pt modelId="{F9C2AF1C-E959-43D7-B57F-B85543DF6F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Lung structures </a:t>
          </a:r>
          <a:endParaRPr lang="en-US" dirty="0"/>
        </a:p>
      </dgm:t>
    </dgm:pt>
    <dgm:pt modelId="{FC3DC1AC-D65C-4D29-8E7C-6BCEC4BB2B4B}" type="parTrans" cxnId="{D7E68EB3-A1E8-487B-9324-F72A5143EFCC}">
      <dgm:prSet/>
      <dgm:spPr/>
      <dgm:t>
        <a:bodyPr/>
        <a:lstStyle/>
        <a:p>
          <a:endParaRPr lang="en-US"/>
        </a:p>
      </dgm:t>
    </dgm:pt>
    <dgm:pt modelId="{63DF6FF4-C43B-4194-8CBD-833C3C22B1CA}" type="sibTrans" cxnId="{D7E68EB3-A1E8-487B-9324-F72A5143EFCC}">
      <dgm:prSet/>
      <dgm:spPr/>
      <dgm:t>
        <a:bodyPr/>
        <a:lstStyle/>
        <a:p>
          <a:endParaRPr lang="en-US"/>
        </a:p>
      </dgm:t>
    </dgm:pt>
    <dgm:pt modelId="{A8F80322-555F-4F9A-A860-EB86581091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Lungs contains bronchi, bronchioles, alveoli </a:t>
          </a:r>
          <a:endParaRPr lang="en-US"/>
        </a:p>
      </dgm:t>
    </dgm:pt>
    <dgm:pt modelId="{3FFA8E8C-9452-4622-84C7-6B0AAB66141F}" type="parTrans" cxnId="{D7F9291B-B65D-4FD3-B35F-9C5F24CED233}">
      <dgm:prSet/>
      <dgm:spPr/>
      <dgm:t>
        <a:bodyPr/>
        <a:lstStyle/>
        <a:p>
          <a:endParaRPr lang="en-US"/>
        </a:p>
      </dgm:t>
    </dgm:pt>
    <dgm:pt modelId="{FB7C1ED0-8B43-4985-8BED-BC744FF00107}" type="sibTrans" cxnId="{D7F9291B-B65D-4FD3-B35F-9C5F24CED233}">
      <dgm:prSet/>
      <dgm:spPr/>
      <dgm:t>
        <a:bodyPr/>
        <a:lstStyle/>
        <a:p>
          <a:endParaRPr lang="en-US"/>
        </a:p>
      </dgm:t>
    </dgm:pt>
    <dgm:pt modelId="{81CDDDF4-1892-4390-804C-F87B86AD11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Strucutres work together for gas exchange </a:t>
          </a:r>
          <a:endParaRPr lang="en-US"/>
        </a:p>
      </dgm:t>
    </dgm:pt>
    <dgm:pt modelId="{7814BBDD-1FD9-4233-A97B-2DD66C8B01E4}" type="parTrans" cxnId="{2BFF3AE4-F249-4476-9BB9-C9FDFC5A0B8D}">
      <dgm:prSet/>
      <dgm:spPr/>
      <dgm:t>
        <a:bodyPr/>
        <a:lstStyle/>
        <a:p>
          <a:endParaRPr lang="en-US"/>
        </a:p>
      </dgm:t>
    </dgm:pt>
    <dgm:pt modelId="{D8B932EE-BFF7-4919-A9EE-A247B6D70996}" type="sibTrans" cxnId="{2BFF3AE4-F249-4476-9BB9-C9FDFC5A0B8D}">
      <dgm:prSet/>
      <dgm:spPr/>
      <dgm:t>
        <a:bodyPr/>
        <a:lstStyle/>
        <a:p>
          <a:endParaRPr lang="en-US"/>
        </a:p>
      </dgm:t>
    </dgm:pt>
    <dgm:pt modelId="{CCAACC1A-E377-4026-B8E0-1C44429F58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Air flow Pathway </a:t>
          </a:r>
          <a:endParaRPr lang="en-US"/>
        </a:p>
      </dgm:t>
    </dgm:pt>
    <dgm:pt modelId="{11CE8145-1148-4528-9F50-9BFF08D9B08F}" type="parTrans" cxnId="{396DBB69-2CEC-463A-A39E-4166CBF1EE50}">
      <dgm:prSet/>
      <dgm:spPr/>
      <dgm:t>
        <a:bodyPr/>
        <a:lstStyle/>
        <a:p>
          <a:endParaRPr lang="en-US"/>
        </a:p>
      </dgm:t>
    </dgm:pt>
    <dgm:pt modelId="{B0E138A6-C3DC-4B01-9875-4741F7DEA057}" type="sibTrans" cxnId="{396DBB69-2CEC-463A-A39E-4166CBF1EE50}">
      <dgm:prSet/>
      <dgm:spPr/>
      <dgm:t>
        <a:bodyPr/>
        <a:lstStyle/>
        <a:p>
          <a:endParaRPr lang="en-US"/>
        </a:p>
      </dgm:t>
    </dgm:pt>
    <dgm:pt modelId="{C47DCBB2-C7C9-439A-9F9D-44E47201E8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Air enters through tracgea </a:t>
          </a:r>
          <a:endParaRPr lang="en-US"/>
        </a:p>
      </dgm:t>
    </dgm:pt>
    <dgm:pt modelId="{BF40C994-A0C9-4BB1-90DF-97C35B408EBD}" type="parTrans" cxnId="{0D151093-DEA9-43BD-BB9B-660851B98867}">
      <dgm:prSet/>
      <dgm:spPr/>
      <dgm:t>
        <a:bodyPr/>
        <a:lstStyle/>
        <a:p>
          <a:endParaRPr lang="en-US"/>
        </a:p>
      </dgm:t>
    </dgm:pt>
    <dgm:pt modelId="{1FF631C3-17F8-4EAC-9B55-6E8C96842E8F}" type="sibTrans" cxnId="{0D151093-DEA9-43BD-BB9B-660851B98867}">
      <dgm:prSet/>
      <dgm:spPr/>
      <dgm:t>
        <a:bodyPr/>
        <a:lstStyle/>
        <a:p>
          <a:endParaRPr lang="en-US"/>
        </a:p>
      </dgm:t>
    </dgm:pt>
    <dgm:pt modelId="{0E5598CB-65EF-4FDB-B93E-BA4FD65BDF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Trachea warms and moisturise air </a:t>
          </a:r>
          <a:endParaRPr lang="en-US" dirty="0"/>
        </a:p>
      </dgm:t>
    </dgm:pt>
    <dgm:pt modelId="{B6E2C983-9A67-4BE0-989F-586449BDBEF3}" type="parTrans" cxnId="{4E57A3D7-CEB7-462E-869C-2F1BC6470706}">
      <dgm:prSet/>
      <dgm:spPr/>
      <dgm:t>
        <a:bodyPr/>
        <a:lstStyle/>
        <a:p>
          <a:endParaRPr lang="en-US"/>
        </a:p>
      </dgm:t>
    </dgm:pt>
    <dgm:pt modelId="{8BB47AC0-3B52-4EEC-9425-AF4A7A958A75}" type="sibTrans" cxnId="{4E57A3D7-CEB7-462E-869C-2F1BC6470706}">
      <dgm:prSet/>
      <dgm:spPr/>
      <dgm:t>
        <a:bodyPr/>
        <a:lstStyle/>
        <a:p>
          <a:endParaRPr lang="en-US"/>
        </a:p>
      </dgm:t>
    </dgm:pt>
    <dgm:pt modelId="{AF66CCF5-3D00-48C0-8751-16DC08E77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Air moves into bronchi- bronchioles- alveoli</a:t>
          </a:r>
          <a:endParaRPr lang="en-US" dirty="0"/>
        </a:p>
      </dgm:t>
    </dgm:pt>
    <dgm:pt modelId="{00BF7069-841C-4770-B48C-85E6A9E66276}" type="parTrans" cxnId="{95F4D623-5203-4D39-BE1E-9A5EE4F20FA7}">
      <dgm:prSet/>
      <dgm:spPr/>
      <dgm:t>
        <a:bodyPr/>
        <a:lstStyle/>
        <a:p>
          <a:endParaRPr lang="en-US"/>
        </a:p>
      </dgm:t>
    </dgm:pt>
    <dgm:pt modelId="{EA2E8565-B9D5-4834-B4DA-40596938D71B}" type="sibTrans" cxnId="{95F4D623-5203-4D39-BE1E-9A5EE4F20FA7}">
      <dgm:prSet/>
      <dgm:spPr/>
      <dgm:t>
        <a:bodyPr/>
        <a:lstStyle/>
        <a:p>
          <a:endParaRPr lang="en-US"/>
        </a:p>
      </dgm:t>
    </dgm:pt>
    <dgm:pt modelId="{A9C2D83C-4843-4DDF-B365-B72F1BB118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Alveoli function </a:t>
          </a:r>
          <a:endParaRPr lang="en-US" dirty="0"/>
        </a:p>
      </dgm:t>
    </dgm:pt>
    <dgm:pt modelId="{68EC55D6-EAB7-418A-A542-97B7558EB962}" type="parTrans" cxnId="{19C423EC-F8D3-48B3-9EA9-8E06012FEB77}">
      <dgm:prSet/>
      <dgm:spPr/>
      <dgm:t>
        <a:bodyPr/>
        <a:lstStyle/>
        <a:p>
          <a:endParaRPr lang="en-US"/>
        </a:p>
      </dgm:t>
    </dgm:pt>
    <dgm:pt modelId="{CCCFC71D-46B9-4C2A-A4BD-B576415C79C4}" type="sibTrans" cxnId="{19C423EC-F8D3-48B3-9EA9-8E06012FEB77}">
      <dgm:prSet/>
      <dgm:spPr/>
      <dgm:t>
        <a:bodyPr/>
        <a:lstStyle/>
        <a:p>
          <a:endParaRPr lang="en-US"/>
        </a:p>
      </dgm:t>
    </dgm:pt>
    <dgm:pt modelId="{FE0209D9-C17D-4F1E-B1AC-50BD2C3B67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Tiny air sacs with elastic </a:t>
          </a:r>
          <a:r>
            <a:rPr lang="en-GB" dirty="0" err="1"/>
            <a:t>fibrers</a:t>
          </a:r>
          <a:r>
            <a:rPr lang="en-GB" dirty="0"/>
            <a:t> </a:t>
          </a:r>
          <a:endParaRPr lang="en-US" dirty="0"/>
        </a:p>
      </dgm:t>
    </dgm:pt>
    <dgm:pt modelId="{47E2B24E-27BC-45E1-8992-60BA48533B04}" type="parTrans" cxnId="{B8F74AC6-81C2-4FDA-BB90-404E4C73D4FF}">
      <dgm:prSet/>
      <dgm:spPr/>
      <dgm:t>
        <a:bodyPr/>
        <a:lstStyle/>
        <a:p>
          <a:endParaRPr lang="en-US"/>
        </a:p>
      </dgm:t>
    </dgm:pt>
    <dgm:pt modelId="{EF5E35B1-2B44-46BD-852E-25140C50A776}" type="sibTrans" cxnId="{B8F74AC6-81C2-4FDA-BB90-404E4C73D4FF}">
      <dgm:prSet/>
      <dgm:spPr/>
      <dgm:t>
        <a:bodyPr/>
        <a:lstStyle/>
        <a:p>
          <a:endParaRPr lang="en-US"/>
        </a:p>
      </dgm:t>
    </dgm:pt>
    <dgm:pt modelId="{84362329-E87B-42B6-9F15-9A6E329A71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Stretch and expand during breathing </a:t>
          </a:r>
          <a:endParaRPr lang="en-US" dirty="0"/>
        </a:p>
      </dgm:t>
    </dgm:pt>
    <dgm:pt modelId="{7BF6CEAB-2D3E-4F1C-B5CF-D4F6338EF48C}" type="parTrans" cxnId="{93562CF3-0D39-406A-846A-006378605BE6}">
      <dgm:prSet/>
      <dgm:spPr/>
      <dgm:t>
        <a:bodyPr/>
        <a:lstStyle/>
        <a:p>
          <a:endParaRPr lang="en-US"/>
        </a:p>
      </dgm:t>
    </dgm:pt>
    <dgm:pt modelId="{102E98DB-E8DC-40C4-A3C8-133DD4C0EAF2}" type="sibTrans" cxnId="{93562CF3-0D39-406A-846A-006378605BE6}">
      <dgm:prSet/>
      <dgm:spPr/>
      <dgm:t>
        <a:bodyPr/>
        <a:lstStyle/>
        <a:p>
          <a:endParaRPr lang="en-US"/>
        </a:p>
      </dgm:t>
    </dgm:pt>
    <dgm:pt modelId="{9977B3AF-9C95-4B20-A490-3D00E4FE8F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Allow oxygen to enter blood </a:t>
          </a:r>
          <a:endParaRPr lang="en-US" dirty="0"/>
        </a:p>
      </dgm:t>
    </dgm:pt>
    <dgm:pt modelId="{FB349250-C9BB-4094-ADB4-994499E118C8}" type="parTrans" cxnId="{A37D0130-E949-40E0-97CD-11E6A3E49CC7}">
      <dgm:prSet/>
      <dgm:spPr/>
      <dgm:t>
        <a:bodyPr/>
        <a:lstStyle/>
        <a:p>
          <a:endParaRPr lang="en-US"/>
        </a:p>
      </dgm:t>
    </dgm:pt>
    <dgm:pt modelId="{C54BA5E0-128F-4DBB-86AB-94935A981BE8}" type="sibTrans" cxnId="{A37D0130-E949-40E0-97CD-11E6A3E49CC7}">
      <dgm:prSet/>
      <dgm:spPr/>
      <dgm:t>
        <a:bodyPr/>
        <a:lstStyle/>
        <a:p>
          <a:endParaRPr lang="en-US"/>
        </a:p>
      </dgm:t>
    </dgm:pt>
    <dgm:pt modelId="{41B18102-D623-4741-B291-EC637065A6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Remove </a:t>
          </a:r>
          <a:r>
            <a:rPr lang="en-GB" dirty="0" err="1"/>
            <a:t>carbondioxide</a:t>
          </a:r>
          <a:endParaRPr lang="en-US" dirty="0"/>
        </a:p>
      </dgm:t>
    </dgm:pt>
    <dgm:pt modelId="{97F7E267-8C2D-4BD5-88B7-5054BB5462F6}" type="parTrans" cxnId="{79067942-9617-43E6-AEE0-44776E2C63D8}">
      <dgm:prSet/>
      <dgm:spPr/>
      <dgm:t>
        <a:bodyPr/>
        <a:lstStyle/>
        <a:p>
          <a:endParaRPr lang="en-US"/>
        </a:p>
      </dgm:t>
    </dgm:pt>
    <dgm:pt modelId="{8C94A30C-CC03-4C46-833E-E41040659F0F}" type="sibTrans" cxnId="{79067942-9617-43E6-AEE0-44776E2C63D8}">
      <dgm:prSet/>
      <dgm:spPr/>
      <dgm:t>
        <a:bodyPr/>
        <a:lstStyle/>
        <a:p>
          <a:endParaRPr lang="en-US"/>
        </a:p>
      </dgm:t>
    </dgm:pt>
    <dgm:pt modelId="{ADCDA035-272F-43FF-B8CC-168D1B504B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Impact of cancer </a:t>
          </a:r>
          <a:endParaRPr lang="en-US" dirty="0"/>
        </a:p>
      </dgm:t>
    </dgm:pt>
    <dgm:pt modelId="{ECAE0B23-BB26-483F-B27D-E5752827A2E3}" type="parTrans" cxnId="{A61F00FB-D803-40B2-8501-AEAC0E8EE9CA}">
      <dgm:prSet/>
      <dgm:spPr/>
      <dgm:t>
        <a:bodyPr/>
        <a:lstStyle/>
        <a:p>
          <a:endParaRPr lang="en-US"/>
        </a:p>
      </dgm:t>
    </dgm:pt>
    <dgm:pt modelId="{953B3CD8-AD70-46BA-B01C-3F6ABA2E9C5F}" type="sibTrans" cxnId="{A61F00FB-D803-40B2-8501-AEAC0E8EE9CA}">
      <dgm:prSet/>
      <dgm:spPr/>
      <dgm:t>
        <a:bodyPr/>
        <a:lstStyle/>
        <a:p>
          <a:endParaRPr lang="en-US"/>
        </a:p>
      </dgm:t>
    </dgm:pt>
    <dgm:pt modelId="{460827A8-C109-4A43-96FA-C0242EAD7A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Disrups normal gas exhancge </a:t>
          </a:r>
          <a:endParaRPr lang="en-US"/>
        </a:p>
      </dgm:t>
    </dgm:pt>
    <dgm:pt modelId="{285F2633-9522-46CE-BBB8-21A66C312F20}" type="parTrans" cxnId="{BF150010-6A50-4FBA-AC9D-E2EA755B060A}">
      <dgm:prSet/>
      <dgm:spPr/>
      <dgm:t>
        <a:bodyPr/>
        <a:lstStyle/>
        <a:p>
          <a:endParaRPr lang="en-US"/>
        </a:p>
      </dgm:t>
    </dgm:pt>
    <dgm:pt modelId="{65427AEA-D937-4856-B9A1-E9B75542E552}" type="sibTrans" cxnId="{BF150010-6A50-4FBA-AC9D-E2EA755B060A}">
      <dgm:prSet/>
      <dgm:spPr/>
      <dgm:t>
        <a:bodyPr/>
        <a:lstStyle/>
        <a:p>
          <a:endParaRPr lang="en-US"/>
        </a:p>
      </dgm:t>
    </dgm:pt>
    <dgm:pt modelId="{6C94D63B-3FAE-4C18-9DBB-0CC6BDC7EB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Reduces oxygenated blood in the body </a:t>
          </a:r>
          <a:endParaRPr lang="en-US"/>
        </a:p>
      </dgm:t>
    </dgm:pt>
    <dgm:pt modelId="{A4767F0D-5664-4018-B180-52856D989783}" type="parTrans" cxnId="{54E2086A-6E88-4816-B487-06D9A8858AC1}">
      <dgm:prSet/>
      <dgm:spPr/>
      <dgm:t>
        <a:bodyPr/>
        <a:lstStyle/>
        <a:p>
          <a:endParaRPr lang="en-US"/>
        </a:p>
      </dgm:t>
    </dgm:pt>
    <dgm:pt modelId="{1B8026F6-C68C-4B0D-9A79-679DE05412B3}" type="sibTrans" cxnId="{54E2086A-6E88-4816-B487-06D9A8858AC1}">
      <dgm:prSet/>
      <dgm:spPr/>
      <dgm:t>
        <a:bodyPr/>
        <a:lstStyle/>
        <a:p>
          <a:endParaRPr lang="en-US"/>
        </a:p>
      </dgm:t>
    </dgm:pt>
    <dgm:pt modelId="{C005881D-46DF-420B-A525-6B70A2A641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(Helmenstine, 2024)</a:t>
          </a:r>
          <a:endParaRPr lang="en-US"/>
        </a:p>
      </dgm:t>
    </dgm:pt>
    <dgm:pt modelId="{E24008BA-AFC1-47EC-A57A-DB2BB8F82C7E}" type="parTrans" cxnId="{86F0FABE-7012-4CFC-B8BA-D3A1DB342ED5}">
      <dgm:prSet/>
      <dgm:spPr/>
      <dgm:t>
        <a:bodyPr/>
        <a:lstStyle/>
        <a:p>
          <a:endParaRPr lang="en-GB"/>
        </a:p>
      </dgm:t>
    </dgm:pt>
    <dgm:pt modelId="{B844C9F8-D069-46C3-9510-01F072E74CFC}" type="sibTrans" cxnId="{86F0FABE-7012-4CFC-B8BA-D3A1DB342ED5}">
      <dgm:prSet/>
      <dgm:spPr/>
      <dgm:t>
        <a:bodyPr/>
        <a:lstStyle/>
        <a:p>
          <a:endParaRPr lang="en-GB"/>
        </a:p>
      </dgm:t>
    </dgm:pt>
    <dgm:pt modelId="{0FB6B573-7142-496F-AA36-56F3B8AFEF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(Eldridge, 2022). </a:t>
          </a:r>
          <a:endParaRPr lang="en-US"/>
        </a:p>
      </dgm:t>
    </dgm:pt>
    <dgm:pt modelId="{B5C6989E-6B76-403A-B51D-C9FE3CF35149}" type="parTrans" cxnId="{623E8A58-3D29-46C9-BE3F-9C069C31813F}">
      <dgm:prSet/>
      <dgm:spPr/>
      <dgm:t>
        <a:bodyPr/>
        <a:lstStyle/>
        <a:p>
          <a:endParaRPr lang="en-GB"/>
        </a:p>
      </dgm:t>
    </dgm:pt>
    <dgm:pt modelId="{66E47F38-AA34-4E11-AFB5-3B3052D2291B}" type="sibTrans" cxnId="{623E8A58-3D29-46C9-BE3F-9C069C31813F}">
      <dgm:prSet/>
      <dgm:spPr/>
      <dgm:t>
        <a:bodyPr/>
        <a:lstStyle/>
        <a:p>
          <a:endParaRPr lang="en-GB"/>
        </a:p>
      </dgm:t>
    </dgm:pt>
    <dgm:pt modelId="{919F61B9-053A-44ED-8165-7397572497CF}" type="pres">
      <dgm:prSet presAssocID="{300FD466-2FD8-4CFF-847D-1E90B68EDCAE}" presName="root" presStyleCnt="0">
        <dgm:presLayoutVars>
          <dgm:dir/>
          <dgm:resizeHandles val="exact"/>
        </dgm:presLayoutVars>
      </dgm:prSet>
      <dgm:spPr/>
    </dgm:pt>
    <dgm:pt modelId="{070AC3E1-F831-4B42-8787-9EB03928AFF9}" type="pres">
      <dgm:prSet presAssocID="{313F16E2-63C4-41D0-8EAB-56F35771D368}" presName="compNode" presStyleCnt="0"/>
      <dgm:spPr/>
    </dgm:pt>
    <dgm:pt modelId="{33A9E69C-E48C-4B65-8A13-0E02EEFFFF81}" type="pres">
      <dgm:prSet presAssocID="{313F16E2-63C4-41D0-8EAB-56F35771D368}" presName="bgRect" presStyleLbl="bgShp" presStyleIdx="0" presStyleCnt="4"/>
      <dgm:spPr/>
    </dgm:pt>
    <dgm:pt modelId="{EF2CB9D2-D351-4300-A295-198CD56DC5A5}" type="pres">
      <dgm:prSet presAssocID="{313F16E2-63C4-41D0-8EAB-56F35771D3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DE442E49-8A12-43EA-8140-32E2319FA4B6}" type="pres">
      <dgm:prSet presAssocID="{313F16E2-63C4-41D0-8EAB-56F35771D368}" presName="spaceRect" presStyleCnt="0"/>
      <dgm:spPr/>
    </dgm:pt>
    <dgm:pt modelId="{36062AC4-C725-4EDF-8299-69C2249C4214}" type="pres">
      <dgm:prSet presAssocID="{313F16E2-63C4-41D0-8EAB-56F35771D368}" presName="parTx" presStyleLbl="revTx" presStyleIdx="0" presStyleCnt="8">
        <dgm:presLayoutVars>
          <dgm:chMax val="0"/>
          <dgm:chPref val="0"/>
        </dgm:presLayoutVars>
      </dgm:prSet>
      <dgm:spPr/>
    </dgm:pt>
    <dgm:pt modelId="{40FFB4CB-A3A4-4EE5-9858-DBBC247BE84E}" type="pres">
      <dgm:prSet presAssocID="{313F16E2-63C4-41D0-8EAB-56F35771D368}" presName="desTx" presStyleLbl="revTx" presStyleIdx="1" presStyleCnt="8">
        <dgm:presLayoutVars/>
      </dgm:prSet>
      <dgm:spPr/>
    </dgm:pt>
    <dgm:pt modelId="{EDE65BFC-5587-4EC9-A83D-19A3174D2874}" type="pres">
      <dgm:prSet presAssocID="{FA2EF71A-26C2-494A-96CF-369BA0C997E3}" presName="sibTrans" presStyleCnt="0"/>
      <dgm:spPr/>
    </dgm:pt>
    <dgm:pt modelId="{52000484-B51B-4A0F-93A4-66DD5BE8CB94}" type="pres">
      <dgm:prSet presAssocID="{F9C2AF1C-E959-43D7-B57F-B85543DF6FA5}" presName="compNode" presStyleCnt="0"/>
      <dgm:spPr/>
    </dgm:pt>
    <dgm:pt modelId="{05B44814-1D24-4FF0-AD4D-DD7811704AFE}" type="pres">
      <dgm:prSet presAssocID="{F9C2AF1C-E959-43D7-B57F-B85543DF6FA5}" presName="bgRect" presStyleLbl="bgShp" presStyleIdx="1" presStyleCnt="4"/>
      <dgm:spPr/>
    </dgm:pt>
    <dgm:pt modelId="{F18452F7-9CA2-41DD-9630-6D26FA6220BC}" type="pres">
      <dgm:prSet presAssocID="{F9C2AF1C-E959-43D7-B57F-B85543DF6F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4A15CED-3435-473A-9F3F-AB3AF6817678}" type="pres">
      <dgm:prSet presAssocID="{F9C2AF1C-E959-43D7-B57F-B85543DF6FA5}" presName="spaceRect" presStyleCnt="0"/>
      <dgm:spPr/>
    </dgm:pt>
    <dgm:pt modelId="{2BD6F87B-533D-4AA6-893D-82C57233E1C0}" type="pres">
      <dgm:prSet presAssocID="{F9C2AF1C-E959-43D7-B57F-B85543DF6FA5}" presName="parTx" presStyleLbl="revTx" presStyleIdx="2" presStyleCnt="8">
        <dgm:presLayoutVars>
          <dgm:chMax val="0"/>
          <dgm:chPref val="0"/>
        </dgm:presLayoutVars>
      </dgm:prSet>
      <dgm:spPr/>
    </dgm:pt>
    <dgm:pt modelId="{13E033B9-11BA-40DD-95E4-E57D8F872DE2}" type="pres">
      <dgm:prSet presAssocID="{F9C2AF1C-E959-43D7-B57F-B85543DF6FA5}" presName="desTx" presStyleLbl="revTx" presStyleIdx="3" presStyleCnt="8">
        <dgm:presLayoutVars/>
      </dgm:prSet>
      <dgm:spPr/>
    </dgm:pt>
    <dgm:pt modelId="{81DB5975-35EF-4176-8A27-428BDB148C28}" type="pres">
      <dgm:prSet presAssocID="{63DF6FF4-C43B-4194-8CBD-833C3C22B1CA}" presName="sibTrans" presStyleCnt="0"/>
      <dgm:spPr/>
    </dgm:pt>
    <dgm:pt modelId="{FBB42F60-A754-4EA4-979A-19BC1578DA3D}" type="pres">
      <dgm:prSet presAssocID="{A9C2D83C-4843-4DDF-B365-B72F1BB11828}" presName="compNode" presStyleCnt="0"/>
      <dgm:spPr/>
    </dgm:pt>
    <dgm:pt modelId="{8CD35E96-3270-40B7-9FB1-8627FE0DE3B0}" type="pres">
      <dgm:prSet presAssocID="{A9C2D83C-4843-4DDF-B365-B72F1BB11828}" presName="bgRect" presStyleLbl="bgShp" presStyleIdx="2" presStyleCnt="4"/>
      <dgm:spPr/>
    </dgm:pt>
    <dgm:pt modelId="{291A9CD5-FC27-4332-BD4E-FDAA5C3ECC74}" type="pres">
      <dgm:prSet presAssocID="{A9C2D83C-4843-4DDF-B365-B72F1BB1182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3B5CD71B-39AA-4EB8-A25F-DB19246F7E3D}" type="pres">
      <dgm:prSet presAssocID="{A9C2D83C-4843-4DDF-B365-B72F1BB11828}" presName="spaceRect" presStyleCnt="0"/>
      <dgm:spPr/>
    </dgm:pt>
    <dgm:pt modelId="{29A4BB81-5DF9-4702-9BA5-CF494C8109F3}" type="pres">
      <dgm:prSet presAssocID="{A9C2D83C-4843-4DDF-B365-B72F1BB11828}" presName="parTx" presStyleLbl="revTx" presStyleIdx="4" presStyleCnt="8">
        <dgm:presLayoutVars>
          <dgm:chMax val="0"/>
          <dgm:chPref val="0"/>
        </dgm:presLayoutVars>
      </dgm:prSet>
      <dgm:spPr/>
    </dgm:pt>
    <dgm:pt modelId="{91C829B2-F09E-4AD7-B7C4-0C49C97D0AFC}" type="pres">
      <dgm:prSet presAssocID="{A9C2D83C-4843-4DDF-B365-B72F1BB11828}" presName="desTx" presStyleLbl="revTx" presStyleIdx="5" presStyleCnt="8" custLinFactNeighborY="6826">
        <dgm:presLayoutVars/>
      </dgm:prSet>
      <dgm:spPr/>
    </dgm:pt>
    <dgm:pt modelId="{95E86CE0-964A-4170-8E48-09D47C0FA050}" type="pres">
      <dgm:prSet presAssocID="{CCCFC71D-46B9-4C2A-A4BD-B576415C79C4}" presName="sibTrans" presStyleCnt="0"/>
      <dgm:spPr/>
    </dgm:pt>
    <dgm:pt modelId="{9606A1DD-81E3-4E6C-93D8-E4BE9F55D93C}" type="pres">
      <dgm:prSet presAssocID="{ADCDA035-272F-43FF-B8CC-168D1B504B9E}" presName="compNode" presStyleCnt="0"/>
      <dgm:spPr/>
    </dgm:pt>
    <dgm:pt modelId="{08930DEF-8AE8-4B49-9865-EE9C3898A070}" type="pres">
      <dgm:prSet presAssocID="{ADCDA035-272F-43FF-B8CC-168D1B504B9E}" presName="bgRect" presStyleLbl="bgShp" presStyleIdx="3" presStyleCnt="4"/>
      <dgm:spPr/>
    </dgm:pt>
    <dgm:pt modelId="{0C9EADC7-CE86-4A3B-87B5-ABDEFBF01C80}" type="pres">
      <dgm:prSet presAssocID="{ADCDA035-272F-43FF-B8CC-168D1B504B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4A1418E4-BEFA-46CA-836C-25E6C43AFE31}" type="pres">
      <dgm:prSet presAssocID="{ADCDA035-272F-43FF-B8CC-168D1B504B9E}" presName="spaceRect" presStyleCnt="0"/>
      <dgm:spPr/>
    </dgm:pt>
    <dgm:pt modelId="{19ECC963-578B-42EF-919F-A51C2C2EFD47}" type="pres">
      <dgm:prSet presAssocID="{ADCDA035-272F-43FF-B8CC-168D1B504B9E}" presName="parTx" presStyleLbl="revTx" presStyleIdx="6" presStyleCnt="8">
        <dgm:presLayoutVars>
          <dgm:chMax val="0"/>
          <dgm:chPref val="0"/>
        </dgm:presLayoutVars>
      </dgm:prSet>
      <dgm:spPr/>
    </dgm:pt>
    <dgm:pt modelId="{72F9C5BE-1369-4358-B7A5-5B8E2268D2D2}" type="pres">
      <dgm:prSet presAssocID="{ADCDA035-272F-43FF-B8CC-168D1B504B9E}" presName="desTx" presStyleLbl="revTx" presStyleIdx="7" presStyleCnt="8">
        <dgm:presLayoutVars/>
      </dgm:prSet>
      <dgm:spPr/>
    </dgm:pt>
  </dgm:ptLst>
  <dgm:cxnLst>
    <dgm:cxn modelId="{10AFF000-7403-4C85-9240-A754E1ACB32F}" type="presOf" srcId="{54A6F027-791D-488B-ADE8-559F7DE9B3ED}" destId="{40FFB4CB-A3A4-4EE5-9858-DBBC247BE84E}" srcOrd="0" destOrd="0" presId="urn:microsoft.com/office/officeart/2018/2/layout/IconVerticalSolidList"/>
    <dgm:cxn modelId="{BF150010-6A50-4FBA-AC9D-E2EA755B060A}" srcId="{ADCDA035-272F-43FF-B8CC-168D1B504B9E}" destId="{460827A8-C109-4A43-96FA-C0242EAD7AA6}" srcOrd="0" destOrd="0" parTransId="{285F2633-9522-46CE-BBB8-21A66C312F20}" sibTransId="{65427AEA-D937-4856-B9A1-E9B75542E552}"/>
    <dgm:cxn modelId="{D7F9291B-B65D-4FD3-B35F-9C5F24CED233}" srcId="{F9C2AF1C-E959-43D7-B57F-B85543DF6FA5}" destId="{A8F80322-555F-4F9A-A860-EB86581091B7}" srcOrd="0" destOrd="0" parTransId="{3FFA8E8C-9452-4622-84C7-6B0AAB66141F}" sibTransId="{FB7C1ED0-8B43-4985-8BED-BC744FF00107}"/>
    <dgm:cxn modelId="{0D946B1F-1989-4B01-AD78-E6F6A5669397}" type="presOf" srcId="{E536EA20-CCEE-4F16-A47E-CA289BC0D4FB}" destId="{40FFB4CB-A3A4-4EE5-9858-DBBC247BE84E}" srcOrd="0" destOrd="2" presId="urn:microsoft.com/office/officeart/2018/2/layout/IconVerticalSolidList"/>
    <dgm:cxn modelId="{C55D7A22-714D-44A7-B666-8A6312DEE208}" type="presOf" srcId="{C005881D-46DF-420B-A525-6B70A2A641A5}" destId="{13E033B9-11BA-40DD-95E4-E57D8F872DE2}" srcOrd="0" destOrd="6" presId="urn:microsoft.com/office/officeart/2018/2/layout/IconVerticalSolidList"/>
    <dgm:cxn modelId="{95F4D623-5203-4D39-BE1E-9A5EE4F20FA7}" srcId="{F9C2AF1C-E959-43D7-B57F-B85543DF6FA5}" destId="{AF66CCF5-3D00-48C0-8751-16DC08E776DE}" srcOrd="5" destOrd="0" parTransId="{00BF7069-841C-4770-B48C-85E6A9E66276}" sibTransId="{EA2E8565-B9D5-4834-B4DA-40596938D71B}"/>
    <dgm:cxn modelId="{E167232A-2629-48DC-A9A6-291DF083CF7B}" type="presOf" srcId="{9977B3AF-9C95-4B20-A490-3D00E4FE8FC1}" destId="{91C829B2-F09E-4AD7-B7C4-0C49C97D0AFC}" srcOrd="0" destOrd="2" presId="urn:microsoft.com/office/officeart/2018/2/layout/IconVerticalSolidList"/>
    <dgm:cxn modelId="{0E31D12F-C175-4289-A49F-EE3C95FF901F}" type="presOf" srcId="{300FD466-2FD8-4CFF-847D-1E90B68EDCAE}" destId="{919F61B9-053A-44ED-8165-7397572497CF}" srcOrd="0" destOrd="0" presId="urn:microsoft.com/office/officeart/2018/2/layout/IconVerticalSolidList"/>
    <dgm:cxn modelId="{A37D0130-E949-40E0-97CD-11E6A3E49CC7}" srcId="{A9C2D83C-4843-4DDF-B365-B72F1BB11828}" destId="{9977B3AF-9C95-4B20-A490-3D00E4FE8FC1}" srcOrd="2" destOrd="0" parTransId="{FB349250-C9BB-4094-ADB4-994499E118C8}" sibTransId="{C54BA5E0-128F-4DBB-86AB-94935A981BE8}"/>
    <dgm:cxn modelId="{0A159F5B-8850-4FEB-8B6A-E2636BCAE79A}" type="presOf" srcId="{CCAACC1A-E377-4026-B8E0-1C44429F583D}" destId="{13E033B9-11BA-40DD-95E4-E57D8F872DE2}" srcOrd="0" destOrd="2" presId="urn:microsoft.com/office/officeart/2018/2/layout/IconVerticalSolidList"/>
    <dgm:cxn modelId="{3446915F-723D-4286-928C-645CAC913511}" type="presOf" srcId="{A9C2D83C-4843-4DDF-B365-B72F1BB11828}" destId="{29A4BB81-5DF9-4702-9BA5-CF494C8109F3}" srcOrd="0" destOrd="0" presId="urn:microsoft.com/office/officeart/2018/2/layout/IconVerticalSolidList"/>
    <dgm:cxn modelId="{E17CB75F-276B-4134-99DF-4054D6F4BA53}" srcId="{313F16E2-63C4-41D0-8EAB-56F35771D368}" destId="{E536EA20-CCEE-4F16-A47E-CA289BC0D4FB}" srcOrd="2" destOrd="0" parTransId="{B440BEE7-44CF-4C08-BB5B-F803B7A77869}" sibTransId="{20D738DF-A815-4BF2-81A2-E04EF5EA3C93}"/>
    <dgm:cxn modelId="{79067942-9617-43E6-AEE0-44776E2C63D8}" srcId="{A9C2D83C-4843-4DDF-B365-B72F1BB11828}" destId="{41B18102-D623-4741-B291-EC637065A66C}" srcOrd="3" destOrd="0" parTransId="{97F7E267-8C2D-4BD5-88B7-5054BB5462F6}" sibTransId="{8C94A30C-CC03-4C46-833E-E41040659F0F}"/>
    <dgm:cxn modelId="{9DDAC342-43FB-403A-8BB9-C98A1E989A5D}" type="presOf" srcId="{C47DCBB2-C7C9-439A-9F9D-44E47201E848}" destId="{13E033B9-11BA-40DD-95E4-E57D8F872DE2}" srcOrd="0" destOrd="3" presId="urn:microsoft.com/office/officeart/2018/2/layout/IconVerticalSolidList"/>
    <dgm:cxn modelId="{623C7866-02D9-4727-BB29-1DDED00B7C09}" type="presOf" srcId="{ADCDA035-272F-43FF-B8CC-168D1B504B9E}" destId="{19ECC963-578B-42EF-919F-A51C2C2EFD47}" srcOrd="0" destOrd="0" presId="urn:microsoft.com/office/officeart/2018/2/layout/IconVerticalSolidList"/>
    <dgm:cxn modelId="{5E646B47-4065-4FFF-BC5A-B4DFA279C6F0}" type="presOf" srcId="{FE0209D9-C17D-4F1E-B1AC-50BD2C3B67A4}" destId="{91C829B2-F09E-4AD7-B7C4-0C49C97D0AFC}" srcOrd="0" destOrd="0" presId="urn:microsoft.com/office/officeart/2018/2/layout/IconVerticalSolidList"/>
    <dgm:cxn modelId="{47F69A69-CB8E-40C7-9BA8-6A1C317492FA}" type="presOf" srcId="{41B18102-D623-4741-B291-EC637065A66C}" destId="{91C829B2-F09E-4AD7-B7C4-0C49C97D0AFC}" srcOrd="0" destOrd="3" presId="urn:microsoft.com/office/officeart/2018/2/layout/IconVerticalSolidList"/>
    <dgm:cxn modelId="{396DBB69-2CEC-463A-A39E-4166CBF1EE50}" srcId="{F9C2AF1C-E959-43D7-B57F-B85543DF6FA5}" destId="{CCAACC1A-E377-4026-B8E0-1C44429F583D}" srcOrd="2" destOrd="0" parTransId="{11CE8145-1148-4528-9F50-9BFF08D9B08F}" sibTransId="{B0E138A6-C3DC-4B01-9875-4741F7DEA057}"/>
    <dgm:cxn modelId="{54E2086A-6E88-4816-B487-06D9A8858AC1}" srcId="{ADCDA035-272F-43FF-B8CC-168D1B504B9E}" destId="{6C94D63B-3FAE-4C18-9DBB-0CC6BDC7EBB5}" srcOrd="1" destOrd="0" parTransId="{A4767F0D-5664-4018-B180-52856D989783}" sibTransId="{1B8026F6-C68C-4B0D-9A79-679DE05412B3}"/>
    <dgm:cxn modelId="{479D0A4B-31CF-4C3E-A5F3-399FCF324F88}" type="presOf" srcId="{A8F80322-555F-4F9A-A860-EB86581091B7}" destId="{13E033B9-11BA-40DD-95E4-E57D8F872DE2}" srcOrd="0" destOrd="0" presId="urn:microsoft.com/office/officeart/2018/2/layout/IconVerticalSolidList"/>
    <dgm:cxn modelId="{9B47774B-6EEB-42D8-B796-A02AD654DB37}" type="presOf" srcId="{6C94D63B-3FAE-4C18-9DBB-0CC6BDC7EBB5}" destId="{72F9C5BE-1369-4358-B7A5-5B8E2268D2D2}" srcOrd="0" destOrd="1" presId="urn:microsoft.com/office/officeart/2018/2/layout/IconVerticalSolidList"/>
    <dgm:cxn modelId="{E35F1851-828D-40A9-8B45-1D8B1EBDCD97}" type="presOf" srcId="{AF66CCF5-3D00-48C0-8751-16DC08E776DE}" destId="{13E033B9-11BA-40DD-95E4-E57D8F872DE2}" srcOrd="0" destOrd="5" presId="urn:microsoft.com/office/officeart/2018/2/layout/IconVerticalSolidList"/>
    <dgm:cxn modelId="{623E8A58-3D29-46C9-BE3F-9C069C31813F}" srcId="{A9C2D83C-4843-4DDF-B365-B72F1BB11828}" destId="{0FB6B573-7142-496F-AA36-56F3B8AFEF80}" srcOrd="4" destOrd="0" parTransId="{B5C6989E-6B76-403A-B51D-C9FE3CF35149}" sibTransId="{66E47F38-AA34-4E11-AFB5-3B3052D2291B}"/>
    <dgm:cxn modelId="{2E959558-AFC0-448F-8DA7-5CBCD64FF829}" type="presOf" srcId="{81CDDDF4-1892-4390-804C-F87B86AD1160}" destId="{13E033B9-11BA-40DD-95E4-E57D8F872DE2}" srcOrd="0" destOrd="1" presId="urn:microsoft.com/office/officeart/2018/2/layout/IconVerticalSolidList"/>
    <dgm:cxn modelId="{2CADAD59-97FF-4A93-B69D-028C32955285}" srcId="{313F16E2-63C4-41D0-8EAB-56F35771D368}" destId="{54A6F027-791D-488B-ADE8-559F7DE9B3ED}" srcOrd="0" destOrd="0" parTransId="{0E83A3EE-4276-4228-832D-AC2F6BA9E0B5}" sibTransId="{CD14033A-48C0-413C-BB12-B9195DD524C3}"/>
    <dgm:cxn modelId="{B45B6D7A-4AEA-4A35-96EB-57371438CCD0}" type="presOf" srcId="{460827A8-C109-4A43-96FA-C0242EAD7AA6}" destId="{72F9C5BE-1369-4358-B7A5-5B8E2268D2D2}" srcOrd="0" destOrd="0" presId="urn:microsoft.com/office/officeart/2018/2/layout/IconVerticalSolidList"/>
    <dgm:cxn modelId="{0D151093-DEA9-43BD-BB9B-660851B98867}" srcId="{F9C2AF1C-E959-43D7-B57F-B85543DF6FA5}" destId="{C47DCBB2-C7C9-439A-9F9D-44E47201E848}" srcOrd="3" destOrd="0" parTransId="{BF40C994-A0C9-4BB1-90DF-97C35B408EBD}" sibTransId="{1FF631C3-17F8-4EAC-9B55-6E8C96842E8F}"/>
    <dgm:cxn modelId="{CAC17EB1-BE1C-4EC1-8D40-9A1AC03A8DA0}" type="presOf" srcId="{84362329-E87B-42B6-9F15-9A6E329A71AC}" destId="{91C829B2-F09E-4AD7-B7C4-0C49C97D0AFC}" srcOrd="0" destOrd="1" presId="urn:microsoft.com/office/officeart/2018/2/layout/IconVerticalSolidList"/>
    <dgm:cxn modelId="{D7E68EB3-A1E8-487B-9324-F72A5143EFCC}" srcId="{300FD466-2FD8-4CFF-847D-1E90B68EDCAE}" destId="{F9C2AF1C-E959-43D7-B57F-B85543DF6FA5}" srcOrd="1" destOrd="0" parTransId="{FC3DC1AC-D65C-4D29-8E7C-6BCEC4BB2B4B}" sibTransId="{63DF6FF4-C43B-4194-8CBD-833C3C22B1CA}"/>
    <dgm:cxn modelId="{D19138B9-13E3-4D28-8580-7AC244A9EF8A}" type="presOf" srcId="{1B8468A5-BE77-4F12-9F89-8EF273C2E681}" destId="{40FFB4CB-A3A4-4EE5-9858-DBBC247BE84E}" srcOrd="0" destOrd="1" presId="urn:microsoft.com/office/officeart/2018/2/layout/IconVerticalSolidList"/>
    <dgm:cxn modelId="{86F0FABE-7012-4CFC-B8BA-D3A1DB342ED5}" srcId="{F9C2AF1C-E959-43D7-B57F-B85543DF6FA5}" destId="{C005881D-46DF-420B-A525-6B70A2A641A5}" srcOrd="6" destOrd="0" parTransId="{E24008BA-AFC1-47EC-A57A-DB2BB8F82C7E}" sibTransId="{B844C9F8-D069-46C3-9510-01F072E74CFC}"/>
    <dgm:cxn modelId="{0694ECC4-5E11-444C-9E67-D551D21D4753}" srcId="{300FD466-2FD8-4CFF-847D-1E90B68EDCAE}" destId="{313F16E2-63C4-41D0-8EAB-56F35771D368}" srcOrd="0" destOrd="0" parTransId="{F71BE426-309A-497E-9BCE-3C92292DC484}" sibTransId="{FA2EF71A-26C2-494A-96CF-369BA0C997E3}"/>
    <dgm:cxn modelId="{B8F74AC6-81C2-4FDA-BB90-404E4C73D4FF}" srcId="{A9C2D83C-4843-4DDF-B365-B72F1BB11828}" destId="{FE0209D9-C17D-4F1E-B1AC-50BD2C3B67A4}" srcOrd="0" destOrd="0" parTransId="{47E2B24E-27BC-45E1-8992-60BA48533B04}" sibTransId="{EF5E35B1-2B44-46BD-852E-25140C50A776}"/>
    <dgm:cxn modelId="{D21B88D7-3974-4A63-9A57-9E8FC99722C6}" type="presOf" srcId="{313F16E2-63C4-41D0-8EAB-56F35771D368}" destId="{36062AC4-C725-4EDF-8299-69C2249C4214}" srcOrd="0" destOrd="0" presId="urn:microsoft.com/office/officeart/2018/2/layout/IconVerticalSolidList"/>
    <dgm:cxn modelId="{4E57A3D7-CEB7-462E-869C-2F1BC6470706}" srcId="{F9C2AF1C-E959-43D7-B57F-B85543DF6FA5}" destId="{0E5598CB-65EF-4FDB-B93E-BA4FD65BDF49}" srcOrd="4" destOrd="0" parTransId="{B6E2C983-9A67-4BE0-989F-586449BDBEF3}" sibTransId="{8BB47AC0-3B52-4EEC-9425-AF4A7A958A75}"/>
    <dgm:cxn modelId="{4F807FDB-BCC3-41AE-8A49-C35D3262B388}" type="presOf" srcId="{0FB6B573-7142-496F-AA36-56F3B8AFEF80}" destId="{91C829B2-F09E-4AD7-B7C4-0C49C97D0AFC}" srcOrd="0" destOrd="4" presId="urn:microsoft.com/office/officeart/2018/2/layout/IconVerticalSolidList"/>
    <dgm:cxn modelId="{2BFF3AE4-F249-4476-9BB9-C9FDFC5A0B8D}" srcId="{F9C2AF1C-E959-43D7-B57F-B85543DF6FA5}" destId="{81CDDDF4-1892-4390-804C-F87B86AD1160}" srcOrd="1" destOrd="0" parTransId="{7814BBDD-1FD9-4233-A97B-2DD66C8B01E4}" sibTransId="{D8B932EE-BFF7-4919-A9EE-A247B6D70996}"/>
    <dgm:cxn modelId="{C46571E9-7B49-4127-8ADC-1FA4167F9C5F}" type="presOf" srcId="{F9C2AF1C-E959-43D7-B57F-B85543DF6FA5}" destId="{2BD6F87B-533D-4AA6-893D-82C57233E1C0}" srcOrd="0" destOrd="0" presId="urn:microsoft.com/office/officeart/2018/2/layout/IconVerticalSolidList"/>
    <dgm:cxn modelId="{19C423EC-F8D3-48B3-9EA9-8E06012FEB77}" srcId="{300FD466-2FD8-4CFF-847D-1E90B68EDCAE}" destId="{A9C2D83C-4843-4DDF-B365-B72F1BB11828}" srcOrd="2" destOrd="0" parTransId="{68EC55D6-EAB7-418A-A542-97B7558EB962}" sibTransId="{CCCFC71D-46B9-4C2A-A4BD-B576415C79C4}"/>
    <dgm:cxn modelId="{93562CF3-0D39-406A-846A-006378605BE6}" srcId="{A9C2D83C-4843-4DDF-B365-B72F1BB11828}" destId="{84362329-E87B-42B6-9F15-9A6E329A71AC}" srcOrd="1" destOrd="0" parTransId="{7BF6CEAB-2D3E-4F1C-B5CF-D4F6338EF48C}" sibTransId="{102E98DB-E8DC-40C4-A3C8-133DD4C0EAF2}"/>
    <dgm:cxn modelId="{19BA6FF9-BFAB-4E11-878A-F44310C9D42C}" type="presOf" srcId="{0E5598CB-65EF-4FDB-B93E-BA4FD65BDF49}" destId="{13E033B9-11BA-40DD-95E4-E57D8F872DE2}" srcOrd="0" destOrd="4" presId="urn:microsoft.com/office/officeart/2018/2/layout/IconVerticalSolidList"/>
    <dgm:cxn modelId="{A61F00FB-D803-40B2-8501-AEAC0E8EE9CA}" srcId="{300FD466-2FD8-4CFF-847D-1E90B68EDCAE}" destId="{ADCDA035-272F-43FF-B8CC-168D1B504B9E}" srcOrd="3" destOrd="0" parTransId="{ECAE0B23-BB26-483F-B27D-E5752827A2E3}" sibTransId="{953B3CD8-AD70-46BA-B01C-3F6ABA2E9C5F}"/>
    <dgm:cxn modelId="{2840B8FD-7E4A-47BB-8E23-E00B01C2C324}" srcId="{313F16E2-63C4-41D0-8EAB-56F35771D368}" destId="{1B8468A5-BE77-4F12-9F89-8EF273C2E681}" srcOrd="1" destOrd="0" parTransId="{066DAB6C-CB21-4A68-9A17-171A42AC6AE4}" sibTransId="{E06B6517-CBAE-4F6A-B361-A98CE3C4C10A}"/>
    <dgm:cxn modelId="{A46F13CB-3A22-41CE-AEAE-C0705C91CEB9}" type="presParOf" srcId="{919F61B9-053A-44ED-8165-7397572497CF}" destId="{070AC3E1-F831-4B42-8787-9EB03928AFF9}" srcOrd="0" destOrd="0" presId="urn:microsoft.com/office/officeart/2018/2/layout/IconVerticalSolidList"/>
    <dgm:cxn modelId="{372E8102-4DBB-4391-8992-4402295A536E}" type="presParOf" srcId="{070AC3E1-F831-4B42-8787-9EB03928AFF9}" destId="{33A9E69C-E48C-4B65-8A13-0E02EEFFFF81}" srcOrd="0" destOrd="0" presId="urn:microsoft.com/office/officeart/2018/2/layout/IconVerticalSolidList"/>
    <dgm:cxn modelId="{759C89BF-3208-4F02-80A8-AE7C2B5F7180}" type="presParOf" srcId="{070AC3E1-F831-4B42-8787-9EB03928AFF9}" destId="{EF2CB9D2-D351-4300-A295-198CD56DC5A5}" srcOrd="1" destOrd="0" presId="urn:microsoft.com/office/officeart/2018/2/layout/IconVerticalSolidList"/>
    <dgm:cxn modelId="{B912534D-6ECC-4497-B91F-E0E70CAFA96C}" type="presParOf" srcId="{070AC3E1-F831-4B42-8787-9EB03928AFF9}" destId="{DE442E49-8A12-43EA-8140-32E2319FA4B6}" srcOrd="2" destOrd="0" presId="urn:microsoft.com/office/officeart/2018/2/layout/IconVerticalSolidList"/>
    <dgm:cxn modelId="{1CF56562-0BD4-419C-9DCB-309EE57C38D2}" type="presParOf" srcId="{070AC3E1-F831-4B42-8787-9EB03928AFF9}" destId="{36062AC4-C725-4EDF-8299-69C2249C4214}" srcOrd="3" destOrd="0" presId="urn:microsoft.com/office/officeart/2018/2/layout/IconVerticalSolidList"/>
    <dgm:cxn modelId="{B6DAE522-2E94-4555-A6DD-5F92407BDECF}" type="presParOf" srcId="{070AC3E1-F831-4B42-8787-9EB03928AFF9}" destId="{40FFB4CB-A3A4-4EE5-9858-DBBC247BE84E}" srcOrd="4" destOrd="0" presId="urn:microsoft.com/office/officeart/2018/2/layout/IconVerticalSolidList"/>
    <dgm:cxn modelId="{8AF6C4D6-9A5B-4CBB-8A67-456DBDD88F69}" type="presParOf" srcId="{919F61B9-053A-44ED-8165-7397572497CF}" destId="{EDE65BFC-5587-4EC9-A83D-19A3174D2874}" srcOrd="1" destOrd="0" presId="urn:microsoft.com/office/officeart/2018/2/layout/IconVerticalSolidList"/>
    <dgm:cxn modelId="{1CB51AAB-68A3-4D4A-A4C4-E2C118651E02}" type="presParOf" srcId="{919F61B9-053A-44ED-8165-7397572497CF}" destId="{52000484-B51B-4A0F-93A4-66DD5BE8CB94}" srcOrd="2" destOrd="0" presId="urn:microsoft.com/office/officeart/2018/2/layout/IconVerticalSolidList"/>
    <dgm:cxn modelId="{9A5DEFEC-DB0C-430A-943D-B00C5FDE7B0B}" type="presParOf" srcId="{52000484-B51B-4A0F-93A4-66DD5BE8CB94}" destId="{05B44814-1D24-4FF0-AD4D-DD7811704AFE}" srcOrd="0" destOrd="0" presId="urn:microsoft.com/office/officeart/2018/2/layout/IconVerticalSolidList"/>
    <dgm:cxn modelId="{F3C16B0C-68B7-4532-8D1C-D52DA40A342D}" type="presParOf" srcId="{52000484-B51B-4A0F-93A4-66DD5BE8CB94}" destId="{F18452F7-9CA2-41DD-9630-6D26FA6220BC}" srcOrd="1" destOrd="0" presId="urn:microsoft.com/office/officeart/2018/2/layout/IconVerticalSolidList"/>
    <dgm:cxn modelId="{291D0459-3277-4549-8B5B-205E74554677}" type="presParOf" srcId="{52000484-B51B-4A0F-93A4-66DD5BE8CB94}" destId="{44A15CED-3435-473A-9F3F-AB3AF6817678}" srcOrd="2" destOrd="0" presId="urn:microsoft.com/office/officeart/2018/2/layout/IconVerticalSolidList"/>
    <dgm:cxn modelId="{F747D8EE-938D-405F-9ADD-E868A693F1F6}" type="presParOf" srcId="{52000484-B51B-4A0F-93A4-66DD5BE8CB94}" destId="{2BD6F87B-533D-4AA6-893D-82C57233E1C0}" srcOrd="3" destOrd="0" presId="urn:microsoft.com/office/officeart/2018/2/layout/IconVerticalSolidList"/>
    <dgm:cxn modelId="{A0B90A97-3372-442A-8F71-BAEA26D38F56}" type="presParOf" srcId="{52000484-B51B-4A0F-93A4-66DD5BE8CB94}" destId="{13E033B9-11BA-40DD-95E4-E57D8F872DE2}" srcOrd="4" destOrd="0" presId="urn:microsoft.com/office/officeart/2018/2/layout/IconVerticalSolidList"/>
    <dgm:cxn modelId="{0890D009-6D36-40E6-9988-9B39E203B698}" type="presParOf" srcId="{919F61B9-053A-44ED-8165-7397572497CF}" destId="{81DB5975-35EF-4176-8A27-428BDB148C28}" srcOrd="3" destOrd="0" presId="urn:microsoft.com/office/officeart/2018/2/layout/IconVerticalSolidList"/>
    <dgm:cxn modelId="{5978B797-6AEB-47F9-93DE-4B71D028D6FD}" type="presParOf" srcId="{919F61B9-053A-44ED-8165-7397572497CF}" destId="{FBB42F60-A754-4EA4-979A-19BC1578DA3D}" srcOrd="4" destOrd="0" presId="urn:microsoft.com/office/officeart/2018/2/layout/IconVerticalSolidList"/>
    <dgm:cxn modelId="{AE2F3F5E-384F-44F3-98BF-DC928F4E0833}" type="presParOf" srcId="{FBB42F60-A754-4EA4-979A-19BC1578DA3D}" destId="{8CD35E96-3270-40B7-9FB1-8627FE0DE3B0}" srcOrd="0" destOrd="0" presId="urn:microsoft.com/office/officeart/2018/2/layout/IconVerticalSolidList"/>
    <dgm:cxn modelId="{10F93E8F-8482-4589-A67C-D891D6BA6B46}" type="presParOf" srcId="{FBB42F60-A754-4EA4-979A-19BC1578DA3D}" destId="{291A9CD5-FC27-4332-BD4E-FDAA5C3ECC74}" srcOrd="1" destOrd="0" presId="urn:microsoft.com/office/officeart/2018/2/layout/IconVerticalSolidList"/>
    <dgm:cxn modelId="{10FAD3D0-4155-4201-B873-5D7241117A7F}" type="presParOf" srcId="{FBB42F60-A754-4EA4-979A-19BC1578DA3D}" destId="{3B5CD71B-39AA-4EB8-A25F-DB19246F7E3D}" srcOrd="2" destOrd="0" presId="urn:microsoft.com/office/officeart/2018/2/layout/IconVerticalSolidList"/>
    <dgm:cxn modelId="{F20EDB49-1C29-4814-AC27-06B0AB93C34B}" type="presParOf" srcId="{FBB42F60-A754-4EA4-979A-19BC1578DA3D}" destId="{29A4BB81-5DF9-4702-9BA5-CF494C8109F3}" srcOrd="3" destOrd="0" presId="urn:microsoft.com/office/officeart/2018/2/layout/IconVerticalSolidList"/>
    <dgm:cxn modelId="{1609480F-78A8-4D61-9127-CEEC5ABCABC7}" type="presParOf" srcId="{FBB42F60-A754-4EA4-979A-19BC1578DA3D}" destId="{91C829B2-F09E-4AD7-B7C4-0C49C97D0AFC}" srcOrd="4" destOrd="0" presId="urn:microsoft.com/office/officeart/2018/2/layout/IconVerticalSolidList"/>
    <dgm:cxn modelId="{14CB896F-2D4D-44F5-8194-56245C332F86}" type="presParOf" srcId="{919F61B9-053A-44ED-8165-7397572497CF}" destId="{95E86CE0-964A-4170-8E48-09D47C0FA050}" srcOrd="5" destOrd="0" presId="urn:microsoft.com/office/officeart/2018/2/layout/IconVerticalSolidList"/>
    <dgm:cxn modelId="{71A3D27B-7632-4A89-B6C8-4027F44E54A0}" type="presParOf" srcId="{919F61B9-053A-44ED-8165-7397572497CF}" destId="{9606A1DD-81E3-4E6C-93D8-E4BE9F55D93C}" srcOrd="6" destOrd="0" presId="urn:microsoft.com/office/officeart/2018/2/layout/IconVerticalSolidList"/>
    <dgm:cxn modelId="{FD2D43D8-80B6-4346-942A-FB287270A8B3}" type="presParOf" srcId="{9606A1DD-81E3-4E6C-93D8-E4BE9F55D93C}" destId="{08930DEF-8AE8-4B49-9865-EE9C3898A070}" srcOrd="0" destOrd="0" presId="urn:microsoft.com/office/officeart/2018/2/layout/IconVerticalSolidList"/>
    <dgm:cxn modelId="{EBBC7D27-9F0C-41FD-8FEF-7D20AC974F24}" type="presParOf" srcId="{9606A1DD-81E3-4E6C-93D8-E4BE9F55D93C}" destId="{0C9EADC7-CE86-4A3B-87B5-ABDEFBF01C80}" srcOrd="1" destOrd="0" presId="urn:microsoft.com/office/officeart/2018/2/layout/IconVerticalSolidList"/>
    <dgm:cxn modelId="{A4BF6FD3-D604-45B7-9266-4A3341BC4015}" type="presParOf" srcId="{9606A1DD-81E3-4E6C-93D8-E4BE9F55D93C}" destId="{4A1418E4-BEFA-46CA-836C-25E6C43AFE31}" srcOrd="2" destOrd="0" presId="urn:microsoft.com/office/officeart/2018/2/layout/IconVerticalSolidList"/>
    <dgm:cxn modelId="{E5223749-8DB4-4996-B8C1-10804EA61B77}" type="presParOf" srcId="{9606A1DD-81E3-4E6C-93D8-E4BE9F55D93C}" destId="{19ECC963-578B-42EF-919F-A51C2C2EFD47}" srcOrd="3" destOrd="0" presId="urn:microsoft.com/office/officeart/2018/2/layout/IconVerticalSolidList"/>
    <dgm:cxn modelId="{5574E042-C864-4B80-996D-BC09607A6FCD}" type="presParOf" srcId="{9606A1DD-81E3-4E6C-93D8-E4BE9F55D93C}" destId="{72F9C5BE-1369-4358-B7A5-5B8E2268D2D2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806A2D-E5C7-47BC-BA8F-33F3279AAD7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ECBB3B-0AD1-422D-B555-C35DEB22D8D6}">
      <dgm:prSet/>
      <dgm:spPr/>
      <dgm:t>
        <a:bodyPr/>
        <a:lstStyle/>
        <a:p>
          <a:r>
            <a:rPr lang="en-GB"/>
            <a:t>Guidelines followed</a:t>
          </a:r>
          <a:endParaRPr lang="en-US"/>
        </a:p>
      </dgm:t>
    </dgm:pt>
    <dgm:pt modelId="{CE4D5BC4-6290-4575-9978-522E28024E6F}" type="parTrans" cxnId="{0354747C-5048-4666-8B58-43D75CE9612A}">
      <dgm:prSet/>
      <dgm:spPr/>
      <dgm:t>
        <a:bodyPr/>
        <a:lstStyle/>
        <a:p>
          <a:endParaRPr lang="en-US"/>
        </a:p>
      </dgm:t>
    </dgm:pt>
    <dgm:pt modelId="{479CC7A3-4496-4E2A-85A1-BC9AFED3D33B}" type="sibTrans" cxnId="{0354747C-5048-4666-8B58-43D75CE9612A}">
      <dgm:prSet/>
      <dgm:spPr/>
      <dgm:t>
        <a:bodyPr/>
        <a:lstStyle/>
        <a:p>
          <a:endParaRPr lang="en-US"/>
        </a:p>
      </dgm:t>
    </dgm:pt>
    <dgm:pt modelId="{FFF327BB-6A6E-4807-A5EA-0AA4F015EBC4}">
      <dgm:prSet/>
      <dgm:spPr/>
      <dgm:t>
        <a:bodyPr/>
        <a:lstStyle/>
        <a:p>
          <a:r>
            <a:rPr lang="en-GB"/>
            <a:t>NHS guidance </a:t>
          </a:r>
          <a:endParaRPr lang="en-US"/>
        </a:p>
      </dgm:t>
    </dgm:pt>
    <dgm:pt modelId="{9E7AF176-6398-4BB3-B526-8E76D3F9A028}" type="parTrans" cxnId="{267B9918-9463-42B5-A4A8-0CF261A75073}">
      <dgm:prSet/>
      <dgm:spPr/>
      <dgm:t>
        <a:bodyPr/>
        <a:lstStyle/>
        <a:p>
          <a:endParaRPr lang="en-US"/>
        </a:p>
      </dgm:t>
    </dgm:pt>
    <dgm:pt modelId="{DB3EA2BB-2446-41C3-A9D1-DA27EEE60E2F}" type="sibTrans" cxnId="{267B9918-9463-42B5-A4A8-0CF261A75073}">
      <dgm:prSet/>
      <dgm:spPr/>
      <dgm:t>
        <a:bodyPr/>
        <a:lstStyle/>
        <a:p>
          <a:endParaRPr lang="en-US"/>
        </a:p>
      </dgm:t>
    </dgm:pt>
    <dgm:pt modelId="{5CFF0066-C2EE-46E1-A8D1-F296A7F7F8F2}">
      <dgm:prSet/>
      <dgm:spPr/>
      <dgm:t>
        <a:bodyPr/>
        <a:lstStyle/>
        <a:p>
          <a:r>
            <a:rPr lang="en-GB" dirty="0"/>
            <a:t>NICE recommendations </a:t>
          </a:r>
          <a:endParaRPr lang="en-US" dirty="0"/>
        </a:p>
      </dgm:t>
    </dgm:pt>
    <dgm:pt modelId="{0B98DF1C-49D2-420C-9526-D6AF799DE0BB}" type="parTrans" cxnId="{E4EA61F7-5EFE-42EA-96B6-B5EC46B7CA06}">
      <dgm:prSet/>
      <dgm:spPr/>
      <dgm:t>
        <a:bodyPr/>
        <a:lstStyle/>
        <a:p>
          <a:endParaRPr lang="en-US"/>
        </a:p>
      </dgm:t>
    </dgm:pt>
    <dgm:pt modelId="{BA283D55-9AC6-40B1-92E2-C71F11117767}" type="sibTrans" cxnId="{E4EA61F7-5EFE-42EA-96B6-B5EC46B7CA06}">
      <dgm:prSet/>
      <dgm:spPr/>
      <dgm:t>
        <a:bodyPr/>
        <a:lstStyle/>
        <a:p>
          <a:endParaRPr lang="en-US"/>
        </a:p>
      </dgm:t>
    </dgm:pt>
    <dgm:pt modelId="{D53C5FD6-680E-44AE-AF6C-80D1CE526CEB}">
      <dgm:prSet/>
      <dgm:spPr/>
      <dgm:t>
        <a:bodyPr/>
        <a:lstStyle/>
        <a:p>
          <a:r>
            <a:rPr lang="en-GB"/>
            <a:t>Multidiscplinary Team ( MDT) </a:t>
          </a:r>
          <a:endParaRPr lang="en-US"/>
        </a:p>
      </dgm:t>
    </dgm:pt>
    <dgm:pt modelId="{593BF5AD-CB55-4A22-B462-48F8B85270FF}" type="parTrans" cxnId="{F62BAE85-79FC-4F60-B057-3BFE5DC2A98B}">
      <dgm:prSet/>
      <dgm:spPr/>
      <dgm:t>
        <a:bodyPr/>
        <a:lstStyle/>
        <a:p>
          <a:endParaRPr lang="en-US"/>
        </a:p>
      </dgm:t>
    </dgm:pt>
    <dgm:pt modelId="{7C86E0EA-7E6D-4241-A94F-918E9C33984C}" type="sibTrans" cxnId="{F62BAE85-79FC-4F60-B057-3BFE5DC2A98B}">
      <dgm:prSet/>
      <dgm:spPr/>
      <dgm:t>
        <a:bodyPr/>
        <a:lstStyle/>
        <a:p>
          <a:endParaRPr lang="en-US"/>
        </a:p>
      </dgm:t>
    </dgm:pt>
    <dgm:pt modelId="{C470029D-AF97-439D-A3DF-A8AC2AE3B736}">
      <dgm:prSet/>
      <dgm:spPr/>
      <dgm:t>
        <a:bodyPr/>
        <a:lstStyle/>
        <a:p>
          <a:r>
            <a:rPr lang="en-GB"/>
            <a:t>Teams work together </a:t>
          </a:r>
          <a:endParaRPr lang="en-US"/>
        </a:p>
      </dgm:t>
    </dgm:pt>
    <dgm:pt modelId="{74B77C08-720B-416C-870C-147CF101FBDA}" type="parTrans" cxnId="{5E99D306-2193-41DB-9262-9D2DE65523DA}">
      <dgm:prSet/>
      <dgm:spPr/>
      <dgm:t>
        <a:bodyPr/>
        <a:lstStyle/>
        <a:p>
          <a:endParaRPr lang="en-US"/>
        </a:p>
      </dgm:t>
    </dgm:pt>
    <dgm:pt modelId="{9B84D308-9891-418D-BD8D-0668314D76C4}" type="sibTrans" cxnId="{5E99D306-2193-41DB-9262-9D2DE65523DA}">
      <dgm:prSet/>
      <dgm:spPr/>
      <dgm:t>
        <a:bodyPr/>
        <a:lstStyle/>
        <a:p>
          <a:endParaRPr lang="en-US"/>
        </a:p>
      </dgm:t>
    </dgm:pt>
    <dgm:pt modelId="{335329DD-D493-4AC1-A252-6AC4CD22A559}">
      <dgm:prSet/>
      <dgm:spPr/>
      <dgm:t>
        <a:bodyPr/>
        <a:lstStyle/>
        <a:p>
          <a:r>
            <a:rPr lang="en-GB"/>
            <a:t>Person centred support </a:t>
          </a:r>
          <a:endParaRPr lang="en-US"/>
        </a:p>
      </dgm:t>
    </dgm:pt>
    <dgm:pt modelId="{40915D39-E507-4A9C-AA0D-AD4B5A42E7B1}" type="parTrans" cxnId="{74EB54A1-0D79-4848-AC0C-637FA0F3A8A6}">
      <dgm:prSet/>
      <dgm:spPr/>
      <dgm:t>
        <a:bodyPr/>
        <a:lstStyle/>
        <a:p>
          <a:endParaRPr lang="en-US"/>
        </a:p>
      </dgm:t>
    </dgm:pt>
    <dgm:pt modelId="{B6AC9377-19B9-4AC9-8F50-74C9F1FD4878}" type="sibTrans" cxnId="{74EB54A1-0D79-4848-AC0C-637FA0F3A8A6}">
      <dgm:prSet/>
      <dgm:spPr/>
      <dgm:t>
        <a:bodyPr/>
        <a:lstStyle/>
        <a:p>
          <a:endParaRPr lang="en-US"/>
        </a:p>
      </dgm:t>
    </dgm:pt>
    <dgm:pt modelId="{B334B25C-93A3-467E-BDBB-BAD2BD315390}">
      <dgm:prSet/>
      <dgm:spPr/>
      <dgm:t>
        <a:bodyPr/>
        <a:lstStyle/>
        <a:p>
          <a:r>
            <a:rPr lang="en-GB"/>
            <a:t>Treatment and monitoring </a:t>
          </a:r>
          <a:endParaRPr lang="en-US"/>
        </a:p>
      </dgm:t>
    </dgm:pt>
    <dgm:pt modelId="{BC08B529-D76C-4C46-978E-19A31D3B068C}" type="parTrans" cxnId="{17DC14B0-D617-46C4-81AD-C2CCB6AC8875}">
      <dgm:prSet/>
      <dgm:spPr/>
      <dgm:t>
        <a:bodyPr/>
        <a:lstStyle/>
        <a:p>
          <a:endParaRPr lang="en-US"/>
        </a:p>
      </dgm:t>
    </dgm:pt>
    <dgm:pt modelId="{48C9BC35-0CAD-48B2-9031-B05BA4B86193}" type="sibTrans" cxnId="{17DC14B0-D617-46C4-81AD-C2CCB6AC8875}">
      <dgm:prSet/>
      <dgm:spPr/>
      <dgm:t>
        <a:bodyPr/>
        <a:lstStyle/>
        <a:p>
          <a:endParaRPr lang="en-US"/>
        </a:p>
      </dgm:t>
    </dgm:pt>
    <dgm:pt modelId="{3E2B0B08-F2D6-4C1C-89A1-027CAF3533EF}">
      <dgm:prSet/>
      <dgm:spPr/>
      <dgm:t>
        <a:bodyPr/>
        <a:lstStyle/>
        <a:p>
          <a:r>
            <a:rPr lang="en-GB"/>
            <a:t>Purpose of care plan</a:t>
          </a:r>
          <a:endParaRPr lang="en-US"/>
        </a:p>
      </dgm:t>
    </dgm:pt>
    <dgm:pt modelId="{33CE1E63-2850-44EF-A1E8-BF2677DFF55D}" type="parTrans" cxnId="{D6B9AB69-40F3-4725-97DB-8DC845EDDF59}">
      <dgm:prSet/>
      <dgm:spPr/>
      <dgm:t>
        <a:bodyPr/>
        <a:lstStyle/>
        <a:p>
          <a:endParaRPr lang="en-US"/>
        </a:p>
      </dgm:t>
    </dgm:pt>
    <dgm:pt modelId="{41F5D566-5DFA-408D-85D7-03EB602160F4}" type="sibTrans" cxnId="{D6B9AB69-40F3-4725-97DB-8DC845EDDF59}">
      <dgm:prSet/>
      <dgm:spPr/>
      <dgm:t>
        <a:bodyPr/>
        <a:lstStyle/>
        <a:p>
          <a:endParaRPr lang="en-US"/>
        </a:p>
      </dgm:t>
    </dgm:pt>
    <dgm:pt modelId="{BD8DDC2A-88DB-48E1-A890-5A0D4828DB5B}">
      <dgm:prSet/>
      <dgm:spPr/>
      <dgm:t>
        <a:bodyPr/>
        <a:lstStyle/>
        <a:p>
          <a:r>
            <a:rPr lang="en-GB"/>
            <a:t>Identify measurable goals </a:t>
          </a:r>
          <a:endParaRPr lang="en-US"/>
        </a:p>
      </dgm:t>
    </dgm:pt>
    <dgm:pt modelId="{B6C86813-DAD1-4B15-B595-96CA2C6C7B1E}" type="parTrans" cxnId="{6DE22DA4-8A24-45C9-B522-0CDDCD82F441}">
      <dgm:prSet/>
      <dgm:spPr/>
      <dgm:t>
        <a:bodyPr/>
        <a:lstStyle/>
        <a:p>
          <a:endParaRPr lang="en-US"/>
        </a:p>
      </dgm:t>
    </dgm:pt>
    <dgm:pt modelId="{BBF94809-E89B-46F3-A384-46057F4DA25F}" type="sibTrans" cxnId="{6DE22DA4-8A24-45C9-B522-0CDDCD82F441}">
      <dgm:prSet/>
      <dgm:spPr/>
      <dgm:t>
        <a:bodyPr/>
        <a:lstStyle/>
        <a:p>
          <a:endParaRPr lang="en-US"/>
        </a:p>
      </dgm:t>
    </dgm:pt>
    <dgm:pt modelId="{1E6D5F92-8FF7-4529-AEA4-861C560CE89B}">
      <dgm:prSet/>
      <dgm:spPr/>
      <dgm:t>
        <a:bodyPr/>
        <a:lstStyle/>
        <a:p>
          <a:r>
            <a:rPr lang="en-GB"/>
            <a:t>Short term and longterm goals </a:t>
          </a:r>
          <a:endParaRPr lang="en-US"/>
        </a:p>
      </dgm:t>
    </dgm:pt>
    <dgm:pt modelId="{5EF9B8DE-2F54-4B29-9C21-43D9753DC344}" type="parTrans" cxnId="{8D086DEE-A224-4C53-A884-A7BEA2CC3CB1}">
      <dgm:prSet/>
      <dgm:spPr/>
      <dgm:t>
        <a:bodyPr/>
        <a:lstStyle/>
        <a:p>
          <a:endParaRPr lang="en-US"/>
        </a:p>
      </dgm:t>
    </dgm:pt>
    <dgm:pt modelId="{190A6E25-DD8D-454A-8641-B4A32BC6CF95}" type="sibTrans" cxnId="{8D086DEE-A224-4C53-A884-A7BEA2CC3CB1}">
      <dgm:prSet/>
      <dgm:spPr/>
      <dgm:t>
        <a:bodyPr/>
        <a:lstStyle/>
        <a:p>
          <a:endParaRPr lang="en-US"/>
        </a:p>
      </dgm:t>
    </dgm:pt>
    <dgm:pt modelId="{AD4B5E58-B720-4333-8207-B9C3A604BC3C}">
      <dgm:prSet/>
      <dgm:spPr/>
      <dgm:t>
        <a:bodyPr/>
        <a:lstStyle/>
        <a:p>
          <a:r>
            <a:rPr lang="en-GB" dirty="0"/>
            <a:t>Short Term goals </a:t>
          </a:r>
          <a:endParaRPr lang="en-US" dirty="0"/>
        </a:p>
      </dgm:t>
    </dgm:pt>
    <dgm:pt modelId="{4AB6CAB5-9959-4467-B493-2320259C9412}" type="parTrans" cxnId="{FFAEF39B-A7B5-4F64-8AA9-A9FA4B72D268}">
      <dgm:prSet/>
      <dgm:spPr/>
      <dgm:t>
        <a:bodyPr/>
        <a:lstStyle/>
        <a:p>
          <a:endParaRPr lang="en-US"/>
        </a:p>
      </dgm:t>
    </dgm:pt>
    <dgm:pt modelId="{246D0783-7E31-40DE-BD11-406BB657FAD7}" type="sibTrans" cxnId="{FFAEF39B-A7B5-4F64-8AA9-A9FA4B72D268}">
      <dgm:prSet/>
      <dgm:spPr/>
      <dgm:t>
        <a:bodyPr/>
        <a:lstStyle/>
        <a:p>
          <a:endParaRPr lang="en-US"/>
        </a:p>
      </dgm:t>
    </dgm:pt>
    <dgm:pt modelId="{B5040D58-3749-4A96-8FD3-CE82572FF4DB}">
      <dgm:prSet/>
      <dgm:spPr/>
      <dgm:t>
        <a:bodyPr/>
        <a:lstStyle/>
        <a:p>
          <a:r>
            <a:rPr lang="en-GB"/>
            <a:t>Mange breathlessness </a:t>
          </a:r>
          <a:endParaRPr lang="en-US"/>
        </a:p>
      </dgm:t>
    </dgm:pt>
    <dgm:pt modelId="{9AC84CD7-F47B-4776-8269-27C439193BF5}" type="parTrans" cxnId="{6330CD12-701F-4A48-816E-EF8185FE4A2D}">
      <dgm:prSet/>
      <dgm:spPr/>
      <dgm:t>
        <a:bodyPr/>
        <a:lstStyle/>
        <a:p>
          <a:endParaRPr lang="en-US"/>
        </a:p>
      </dgm:t>
    </dgm:pt>
    <dgm:pt modelId="{78EB9371-43A1-48DD-B5D9-017CC7A22C98}" type="sibTrans" cxnId="{6330CD12-701F-4A48-816E-EF8185FE4A2D}">
      <dgm:prSet/>
      <dgm:spPr/>
      <dgm:t>
        <a:bodyPr/>
        <a:lstStyle/>
        <a:p>
          <a:endParaRPr lang="en-US"/>
        </a:p>
      </dgm:t>
    </dgm:pt>
    <dgm:pt modelId="{4EA91754-CD6C-4507-AD7B-D25C0ABFB5CC}">
      <dgm:prSet/>
      <dgm:spPr/>
      <dgm:t>
        <a:bodyPr/>
        <a:lstStyle/>
        <a:p>
          <a:r>
            <a:rPr lang="en-GB"/>
            <a:t>Reduce chest pain </a:t>
          </a:r>
          <a:endParaRPr lang="en-US"/>
        </a:p>
      </dgm:t>
    </dgm:pt>
    <dgm:pt modelId="{77D1368E-B447-4ADF-BFE7-B7ED717770EF}" type="parTrans" cxnId="{D5E10B2E-761C-4F53-90E8-2BDE0DFFD627}">
      <dgm:prSet/>
      <dgm:spPr/>
      <dgm:t>
        <a:bodyPr/>
        <a:lstStyle/>
        <a:p>
          <a:endParaRPr lang="en-US"/>
        </a:p>
      </dgm:t>
    </dgm:pt>
    <dgm:pt modelId="{D0813140-133E-4171-9933-D24206CFA7AF}" type="sibTrans" cxnId="{D5E10B2E-761C-4F53-90E8-2BDE0DFFD627}">
      <dgm:prSet/>
      <dgm:spPr/>
      <dgm:t>
        <a:bodyPr/>
        <a:lstStyle/>
        <a:p>
          <a:endParaRPr lang="en-US"/>
        </a:p>
      </dgm:t>
    </dgm:pt>
    <dgm:pt modelId="{04264CC6-294A-4B9A-9004-10B5E5C3AE66}">
      <dgm:prSet/>
      <dgm:spPr/>
      <dgm:t>
        <a:bodyPr/>
        <a:lstStyle/>
        <a:p>
          <a:r>
            <a:rPr lang="en-GB" dirty="0"/>
            <a:t>Control symptoms </a:t>
          </a:r>
          <a:endParaRPr lang="en-US" dirty="0"/>
        </a:p>
      </dgm:t>
    </dgm:pt>
    <dgm:pt modelId="{77F7199E-DF28-4ED0-BAFE-FAE8D2D4793A}" type="parTrans" cxnId="{97578646-AC4E-4B82-89B3-102689A2BCEF}">
      <dgm:prSet/>
      <dgm:spPr/>
      <dgm:t>
        <a:bodyPr/>
        <a:lstStyle/>
        <a:p>
          <a:endParaRPr lang="en-US"/>
        </a:p>
      </dgm:t>
    </dgm:pt>
    <dgm:pt modelId="{DC85AF29-E7D1-49B8-9A0C-5495641C61CC}" type="sibTrans" cxnId="{97578646-AC4E-4B82-89B3-102689A2BCEF}">
      <dgm:prSet/>
      <dgm:spPr/>
      <dgm:t>
        <a:bodyPr/>
        <a:lstStyle/>
        <a:p>
          <a:endParaRPr lang="en-US"/>
        </a:p>
      </dgm:t>
    </dgm:pt>
    <dgm:pt modelId="{F03B0BBE-0106-402C-B697-69323A2748D3}">
      <dgm:prSet/>
      <dgm:spPr/>
      <dgm:t>
        <a:bodyPr/>
        <a:lstStyle/>
        <a:p>
          <a:r>
            <a:rPr lang="en-GB" dirty="0"/>
            <a:t>Long tern goals </a:t>
          </a:r>
          <a:endParaRPr lang="en-US" dirty="0"/>
        </a:p>
      </dgm:t>
    </dgm:pt>
    <dgm:pt modelId="{E846ACC3-6E3A-4C67-A629-442FBF4146E8}" type="parTrans" cxnId="{5B0F7FB4-0754-4902-9E8B-46CA9385A2D6}">
      <dgm:prSet/>
      <dgm:spPr/>
      <dgm:t>
        <a:bodyPr/>
        <a:lstStyle/>
        <a:p>
          <a:endParaRPr lang="en-US"/>
        </a:p>
      </dgm:t>
    </dgm:pt>
    <dgm:pt modelId="{39F8C11D-20FD-4BD6-B810-59E58FEFC84C}" type="sibTrans" cxnId="{5B0F7FB4-0754-4902-9E8B-46CA9385A2D6}">
      <dgm:prSet/>
      <dgm:spPr/>
      <dgm:t>
        <a:bodyPr/>
        <a:lstStyle/>
        <a:p>
          <a:endParaRPr lang="en-US"/>
        </a:p>
      </dgm:t>
    </dgm:pt>
    <dgm:pt modelId="{28FF9977-B7B6-464A-9352-0B1915804C90}">
      <dgm:prSet/>
      <dgm:spPr/>
      <dgm:t>
        <a:bodyPr/>
        <a:lstStyle/>
        <a:p>
          <a:r>
            <a:rPr lang="en-GB"/>
            <a:t>Emotional support( therapy/ couselling</a:t>
          </a:r>
          <a:endParaRPr lang="en-US"/>
        </a:p>
      </dgm:t>
    </dgm:pt>
    <dgm:pt modelId="{E2CA0BBA-ACFF-4470-A092-9F195128C5FC}" type="parTrans" cxnId="{8079312D-A4B3-4694-9C9E-B16A272FD561}">
      <dgm:prSet/>
      <dgm:spPr/>
      <dgm:t>
        <a:bodyPr/>
        <a:lstStyle/>
        <a:p>
          <a:endParaRPr lang="en-US"/>
        </a:p>
      </dgm:t>
    </dgm:pt>
    <dgm:pt modelId="{71C82FFA-A3C3-40EC-90FB-661DBF3613CE}" type="sibTrans" cxnId="{8079312D-A4B3-4694-9C9E-B16A272FD561}">
      <dgm:prSet/>
      <dgm:spPr/>
      <dgm:t>
        <a:bodyPr/>
        <a:lstStyle/>
        <a:p>
          <a:endParaRPr lang="en-US"/>
        </a:p>
      </dgm:t>
    </dgm:pt>
    <dgm:pt modelId="{2A56D7E5-3FDD-45C1-B4B1-440B4F9C98A4}">
      <dgm:prSet/>
      <dgm:spPr/>
      <dgm:t>
        <a:bodyPr/>
        <a:lstStyle/>
        <a:p>
          <a:r>
            <a:rPr lang="en-GB"/>
            <a:t>Stock management</a:t>
          </a:r>
          <a:endParaRPr lang="en-US"/>
        </a:p>
      </dgm:t>
    </dgm:pt>
    <dgm:pt modelId="{DF916FD6-AF33-45AE-98C7-A3CE4A0225AB}" type="parTrans" cxnId="{776FC880-D4B3-4A3F-92B4-1DC2DD9CD34C}">
      <dgm:prSet/>
      <dgm:spPr/>
      <dgm:t>
        <a:bodyPr/>
        <a:lstStyle/>
        <a:p>
          <a:endParaRPr lang="en-US"/>
        </a:p>
      </dgm:t>
    </dgm:pt>
    <dgm:pt modelId="{FD1FEE51-33E6-45C6-9BD9-92AFFFC68CE0}" type="sibTrans" cxnId="{776FC880-D4B3-4A3F-92B4-1DC2DD9CD34C}">
      <dgm:prSet/>
      <dgm:spPr/>
      <dgm:t>
        <a:bodyPr/>
        <a:lstStyle/>
        <a:p>
          <a:endParaRPr lang="en-US"/>
        </a:p>
      </dgm:t>
    </dgm:pt>
    <dgm:pt modelId="{D52EEA2B-A530-4F10-9C2F-A42BE8859CF7}">
      <dgm:prSet/>
      <dgm:spPr/>
      <dgm:t>
        <a:bodyPr/>
        <a:lstStyle/>
        <a:p>
          <a:r>
            <a:rPr lang="en-GB" dirty="0"/>
            <a:t>Improve quality of life</a:t>
          </a:r>
          <a:endParaRPr lang="en-US" dirty="0"/>
        </a:p>
      </dgm:t>
    </dgm:pt>
    <dgm:pt modelId="{08EFDC12-9DC0-461F-888D-594030617E7B}" type="parTrans" cxnId="{7893BE91-A799-4699-A38C-5003FAA1181B}">
      <dgm:prSet/>
      <dgm:spPr/>
      <dgm:t>
        <a:bodyPr/>
        <a:lstStyle/>
        <a:p>
          <a:endParaRPr lang="en-US"/>
        </a:p>
      </dgm:t>
    </dgm:pt>
    <dgm:pt modelId="{BC14360E-D618-4E19-A285-A6CB53D98E0A}" type="sibTrans" cxnId="{7893BE91-A799-4699-A38C-5003FAA1181B}">
      <dgm:prSet/>
      <dgm:spPr/>
      <dgm:t>
        <a:bodyPr/>
        <a:lstStyle/>
        <a:p>
          <a:endParaRPr lang="en-US"/>
        </a:p>
      </dgm:t>
    </dgm:pt>
    <dgm:pt modelId="{883686C4-D024-4E67-B9B1-F634C7B07A52}">
      <dgm:prSet/>
      <dgm:spPr/>
      <dgm:t>
        <a:bodyPr/>
        <a:lstStyle/>
        <a:p>
          <a:r>
            <a:rPr lang="en-GB" dirty="0"/>
            <a:t>(Berg)</a:t>
          </a:r>
          <a:endParaRPr lang="en-US" dirty="0"/>
        </a:p>
      </dgm:t>
    </dgm:pt>
    <dgm:pt modelId="{96EC6064-89D7-4E39-8978-F9BDD3086F85}" type="parTrans" cxnId="{CCC4ACC9-F0CB-45DA-ADAE-3E9BF74460E5}">
      <dgm:prSet/>
      <dgm:spPr/>
    </dgm:pt>
    <dgm:pt modelId="{55D889CD-FA11-4600-A7F3-82118CB6AE49}" type="sibTrans" cxnId="{CCC4ACC9-F0CB-45DA-ADAE-3E9BF74460E5}">
      <dgm:prSet/>
      <dgm:spPr/>
    </dgm:pt>
    <dgm:pt modelId="{7DFD2042-A531-43CB-98EE-7F837543852B}">
      <dgm:prSet/>
      <dgm:spPr/>
      <dgm:t>
        <a:bodyPr/>
        <a:lstStyle/>
        <a:p>
          <a:r>
            <a:rPr lang="en-GB" dirty="0"/>
            <a:t>(Berg)</a:t>
          </a:r>
          <a:endParaRPr lang="en-US" dirty="0"/>
        </a:p>
      </dgm:t>
    </dgm:pt>
    <dgm:pt modelId="{199548D2-C9EB-4A42-B2D1-83D9C02426A7}" type="parTrans" cxnId="{394F4785-F831-4B29-A1ED-5D774438C24D}">
      <dgm:prSet/>
      <dgm:spPr/>
    </dgm:pt>
    <dgm:pt modelId="{D71AEC92-8DC6-454D-951A-E120932E98E2}" type="sibTrans" cxnId="{394F4785-F831-4B29-A1ED-5D774438C24D}">
      <dgm:prSet/>
      <dgm:spPr/>
    </dgm:pt>
    <dgm:pt modelId="{DBD700F2-74E9-468A-A035-6A69A748BEF7}" type="pres">
      <dgm:prSet presAssocID="{96806A2D-E5C7-47BC-BA8F-33F3279AAD7F}" presName="diagram" presStyleCnt="0">
        <dgm:presLayoutVars>
          <dgm:dir/>
          <dgm:resizeHandles val="exact"/>
        </dgm:presLayoutVars>
      </dgm:prSet>
      <dgm:spPr/>
    </dgm:pt>
    <dgm:pt modelId="{11B36809-3E94-4BBF-91F1-B2E3FCB12B32}" type="pres">
      <dgm:prSet presAssocID="{D7ECBB3B-0AD1-422D-B555-C35DEB22D8D6}" presName="node" presStyleLbl="node1" presStyleIdx="0" presStyleCnt="4">
        <dgm:presLayoutVars>
          <dgm:bulletEnabled val="1"/>
        </dgm:presLayoutVars>
      </dgm:prSet>
      <dgm:spPr/>
    </dgm:pt>
    <dgm:pt modelId="{FDE549A6-2745-4AE8-9E1D-C1F252D12B3A}" type="pres">
      <dgm:prSet presAssocID="{479CC7A3-4496-4E2A-85A1-BC9AFED3D33B}" presName="sibTrans" presStyleCnt="0"/>
      <dgm:spPr/>
    </dgm:pt>
    <dgm:pt modelId="{E90E2EAC-FB2F-4339-A32E-1A7984164C1C}" type="pres">
      <dgm:prSet presAssocID="{D53C5FD6-680E-44AE-AF6C-80D1CE526CEB}" presName="node" presStyleLbl="node1" presStyleIdx="1" presStyleCnt="4">
        <dgm:presLayoutVars>
          <dgm:bulletEnabled val="1"/>
        </dgm:presLayoutVars>
      </dgm:prSet>
      <dgm:spPr/>
    </dgm:pt>
    <dgm:pt modelId="{D61E51AB-F5FC-496D-9953-68D02D16576A}" type="pres">
      <dgm:prSet presAssocID="{7C86E0EA-7E6D-4241-A94F-918E9C33984C}" presName="sibTrans" presStyleCnt="0"/>
      <dgm:spPr/>
    </dgm:pt>
    <dgm:pt modelId="{D93C784C-EF42-4B78-92D3-2E090D33C7EE}" type="pres">
      <dgm:prSet presAssocID="{AD4B5E58-B720-4333-8207-B9C3A604BC3C}" presName="node" presStyleLbl="node1" presStyleIdx="2" presStyleCnt="4">
        <dgm:presLayoutVars>
          <dgm:bulletEnabled val="1"/>
        </dgm:presLayoutVars>
      </dgm:prSet>
      <dgm:spPr/>
    </dgm:pt>
    <dgm:pt modelId="{7C989ADE-61A0-4195-8D7B-C59A2B23E99E}" type="pres">
      <dgm:prSet presAssocID="{246D0783-7E31-40DE-BD11-406BB657FAD7}" presName="sibTrans" presStyleCnt="0"/>
      <dgm:spPr/>
    </dgm:pt>
    <dgm:pt modelId="{6ABEEDF0-8718-44F0-B9D9-F6DD6C5A613C}" type="pres">
      <dgm:prSet presAssocID="{F03B0BBE-0106-402C-B697-69323A2748D3}" presName="node" presStyleLbl="node1" presStyleIdx="3" presStyleCnt="4">
        <dgm:presLayoutVars>
          <dgm:bulletEnabled val="1"/>
        </dgm:presLayoutVars>
      </dgm:prSet>
      <dgm:spPr/>
    </dgm:pt>
  </dgm:ptLst>
  <dgm:cxnLst>
    <dgm:cxn modelId="{F839E103-D99B-4745-A4F7-D1A3EDA1EB42}" type="presOf" srcId="{D52EEA2B-A530-4F10-9C2F-A42BE8859CF7}" destId="{6ABEEDF0-8718-44F0-B9D9-F6DD6C5A613C}" srcOrd="0" destOrd="3" presId="urn:microsoft.com/office/officeart/2005/8/layout/default"/>
    <dgm:cxn modelId="{5E99D306-2193-41DB-9262-9D2DE65523DA}" srcId="{D53C5FD6-680E-44AE-AF6C-80D1CE526CEB}" destId="{C470029D-AF97-439D-A3DF-A8AC2AE3B736}" srcOrd="0" destOrd="0" parTransId="{74B77C08-720B-416C-870C-147CF101FBDA}" sibTransId="{9B84D308-9891-418D-BD8D-0668314D76C4}"/>
    <dgm:cxn modelId="{FA333112-F5DF-46CC-BD07-8DF17396FCE0}" type="presOf" srcId="{FFF327BB-6A6E-4807-A5EA-0AA4F015EBC4}" destId="{11B36809-3E94-4BBF-91F1-B2E3FCB12B32}" srcOrd="0" destOrd="1" presId="urn:microsoft.com/office/officeart/2005/8/layout/default"/>
    <dgm:cxn modelId="{6330CD12-701F-4A48-816E-EF8185FE4A2D}" srcId="{AD4B5E58-B720-4333-8207-B9C3A604BC3C}" destId="{B5040D58-3749-4A96-8FD3-CE82572FF4DB}" srcOrd="0" destOrd="0" parTransId="{9AC84CD7-F47B-4776-8269-27C439193BF5}" sibTransId="{78EB9371-43A1-48DD-B5D9-017CC7A22C98}"/>
    <dgm:cxn modelId="{267B9918-9463-42B5-A4A8-0CF261A75073}" srcId="{D7ECBB3B-0AD1-422D-B555-C35DEB22D8D6}" destId="{FFF327BB-6A6E-4807-A5EA-0AA4F015EBC4}" srcOrd="0" destOrd="0" parTransId="{9E7AF176-6398-4BB3-B526-8E76D3F9A028}" sibTransId="{DB3EA2BB-2446-41C3-A9D1-DA27EEE60E2F}"/>
    <dgm:cxn modelId="{FF6F941D-0BFE-48FF-932D-3FCF52E22372}" type="presOf" srcId="{883686C4-D024-4E67-B9B1-F634C7B07A52}" destId="{D93C784C-EF42-4B78-92D3-2E090D33C7EE}" srcOrd="0" destOrd="4" presId="urn:microsoft.com/office/officeart/2005/8/layout/default"/>
    <dgm:cxn modelId="{B0408323-70B9-4E28-82BF-F52DDB9FDF49}" type="presOf" srcId="{D53C5FD6-680E-44AE-AF6C-80D1CE526CEB}" destId="{E90E2EAC-FB2F-4339-A32E-1A7984164C1C}" srcOrd="0" destOrd="0" presId="urn:microsoft.com/office/officeart/2005/8/layout/default"/>
    <dgm:cxn modelId="{8079312D-A4B3-4694-9C9E-B16A272FD561}" srcId="{F03B0BBE-0106-402C-B697-69323A2748D3}" destId="{28FF9977-B7B6-464A-9352-0B1915804C90}" srcOrd="0" destOrd="0" parTransId="{E2CA0BBA-ACFF-4470-A092-9F195128C5FC}" sibTransId="{71C82FFA-A3C3-40EC-90FB-661DBF3613CE}"/>
    <dgm:cxn modelId="{D5E10B2E-761C-4F53-90E8-2BDE0DFFD627}" srcId="{AD4B5E58-B720-4333-8207-B9C3A604BC3C}" destId="{4EA91754-CD6C-4507-AD7B-D25C0ABFB5CC}" srcOrd="1" destOrd="0" parTransId="{77D1368E-B447-4ADF-BFE7-B7ED717770EF}" sibTransId="{D0813140-133E-4171-9933-D24206CFA7AF}"/>
    <dgm:cxn modelId="{309DF434-38D7-4F5D-9A78-901981C11425}" type="presOf" srcId="{96806A2D-E5C7-47BC-BA8F-33F3279AAD7F}" destId="{DBD700F2-74E9-468A-A035-6A69A748BEF7}" srcOrd="0" destOrd="0" presId="urn:microsoft.com/office/officeart/2005/8/layout/default"/>
    <dgm:cxn modelId="{FD12DD5C-A38A-42FA-89BC-E1E7AF7D6E60}" type="presOf" srcId="{1E6D5F92-8FF7-4529-AEA4-861C560CE89B}" destId="{E90E2EAC-FB2F-4339-A32E-1A7984164C1C}" srcOrd="0" destOrd="6" presId="urn:microsoft.com/office/officeart/2005/8/layout/default"/>
    <dgm:cxn modelId="{19209F60-2935-4079-9E02-47D0B877BAE5}" type="presOf" srcId="{7DFD2042-A531-43CB-98EE-7F837543852B}" destId="{6ABEEDF0-8718-44F0-B9D9-F6DD6C5A613C}" srcOrd="0" destOrd="4" presId="urn:microsoft.com/office/officeart/2005/8/layout/default"/>
    <dgm:cxn modelId="{8152B141-8717-4A36-AF8B-146251107BBE}" type="presOf" srcId="{B334B25C-93A3-467E-BDBB-BAD2BD315390}" destId="{E90E2EAC-FB2F-4339-A32E-1A7984164C1C}" srcOrd="0" destOrd="3" presId="urn:microsoft.com/office/officeart/2005/8/layout/default"/>
    <dgm:cxn modelId="{DE9DA343-A8B2-4030-AF3F-9F834EA7DCBF}" type="presOf" srcId="{04264CC6-294A-4B9A-9004-10B5E5C3AE66}" destId="{D93C784C-EF42-4B78-92D3-2E090D33C7EE}" srcOrd="0" destOrd="3" presId="urn:microsoft.com/office/officeart/2005/8/layout/default"/>
    <dgm:cxn modelId="{97578646-AC4E-4B82-89B3-102689A2BCEF}" srcId="{AD4B5E58-B720-4333-8207-B9C3A604BC3C}" destId="{04264CC6-294A-4B9A-9004-10B5E5C3AE66}" srcOrd="2" destOrd="0" parTransId="{77F7199E-DF28-4ED0-BAFE-FAE8D2D4793A}" sibTransId="{DC85AF29-E7D1-49B8-9A0C-5495641C61CC}"/>
    <dgm:cxn modelId="{B6453268-1BAD-46F6-BF32-B5CBB2384B93}" type="presOf" srcId="{C470029D-AF97-439D-A3DF-A8AC2AE3B736}" destId="{E90E2EAC-FB2F-4339-A32E-1A7984164C1C}" srcOrd="0" destOrd="1" presId="urn:microsoft.com/office/officeart/2005/8/layout/default"/>
    <dgm:cxn modelId="{5F81A249-39C3-4325-8923-31A7E7E63B46}" type="presOf" srcId="{5CFF0066-C2EE-46E1-A8D1-F296A7F7F8F2}" destId="{11B36809-3E94-4BBF-91F1-B2E3FCB12B32}" srcOrd="0" destOrd="2" presId="urn:microsoft.com/office/officeart/2005/8/layout/default"/>
    <dgm:cxn modelId="{D6B9AB69-40F3-4725-97DB-8DC845EDDF59}" srcId="{D53C5FD6-680E-44AE-AF6C-80D1CE526CEB}" destId="{3E2B0B08-F2D6-4C1C-89A1-027CAF3533EF}" srcOrd="3" destOrd="0" parTransId="{33CE1E63-2850-44EF-A1E8-BF2677DFF55D}" sibTransId="{41F5D566-5DFA-408D-85D7-03EB602160F4}"/>
    <dgm:cxn modelId="{E94E206C-1562-4BEA-B257-8AF61C56D816}" type="presOf" srcId="{D7ECBB3B-0AD1-422D-B555-C35DEB22D8D6}" destId="{11B36809-3E94-4BBF-91F1-B2E3FCB12B32}" srcOrd="0" destOrd="0" presId="urn:microsoft.com/office/officeart/2005/8/layout/default"/>
    <dgm:cxn modelId="{FF071953-7D5A-494E-99F9-9A58CC99DDF3}" type="presOf" srcId="{BD8DDC2A-88DB-48E1-A890-5A0D4828DB5B}" destId="{E90E2EAC-FB2F-4339-A32E-1A7984164C1C}" srcOrd="0" destOrd="5" presId="urn:microsoft.com/office/officeart/2005/8/layout/default"/>
    <dgm:cxn modelId="{B4BF737A-C7BE-418B-92C5-1B72521FB092}" type="presOf" srcId="{4EA91754-CD6C-4507-AD7B-D25C0ABFB5CC}" destId="{D93C784C-EF42-4B78-92D3-2E090D33C7EE}" srcOrd="0" destOrd="2" presId="urn:microsoft.com/office/officeart/2005/8/layout/default"/>
    <dgm:cxn modelId="{0354747C-5048-4666-8B58-43D75CE9612A}" srcId="{96806A2D-E5C7-47BC-BA8F-33F3279AAD7F}" destId="{D7ECBB3B-0AD1-422D-B555-C35DEB22D8D6}" srcOrd="0" destOrd="0" parTransId="{CE4D5BC4-6290-4575-9978-522E28024E6F}" sibTransId="{479CC7A3-4496-4E2A-85A1-BC9AFED3D33B}"/>
    <dgm:cxn modelId="{776FC880-D4B3-4A3F-92B4-1DC2DD9CD34C}" srcId="{F03B0BBE-0106-402C-B697-69323A2748D3}" destId="{2A56D7E5-3FDD-45C1-B4B1-440B4F9C98A4}" srcOrd="1" destOrd="0" parTransId="{DF916FD6-AF33-45AE-98C7-A3CE4A0225AB}" sibTransId="{FD1FEE51-33E6-45C6-9BD9-92AFFFC68CE0}"/>
    <dgm:cxn modelId="{394F4785-F831-4B29-A1ED-5D774438C24D}" srcId="{F03B0BBE-0106-402C-B697-69323A2748D3}" destId="{7DFD2042-A531-43CB-98EE-7F837543852B}" srcOrd="3" destOrd="0" parTransId="{199548D2-C9EB-4A42-B2D1-83D9C02426A7}" sibTransId="{D71AEC92-8DC6-454D-951A-E120932E98E2}"/>
    <dgm:cxn modelId="{F62BAE85-79FC-4F60-B057-3BFE5DC2A98B}" srcId="{96806A2D-E5C7-47BC-BA8F-33F3279AAD7F}" destId="{D53C5FD6-680E-44AE-AF6C-80D1CE526CEB}" srcOrd="1" destOrd="0" parTransId="{593BF5AD-CB55-4A22-B462-48F8B85270FF}" sibTransId="{7C86E0EA-7E6D-4241-A94F-918E9C33984C}"/>
    <dgm:cxn modelId="{7893BE91-A799-4699-A38C-5003FAA1181B}" srcId="{F03B0BBE-0106-402C-B697-69323A2748D3}" destId="{D52EEA2B-A530-4F10-9C2F-A42BE8859CF7}" srcOrd="2" destOrd="0" parTransId="{08EFDC12-9DC0-461F-888D-594030617E7B}" sibTransId="{BC14360E-D618-4E19-A285-A6CB53D98E0A}"/>
    <dgm:cxn modelId="{9341CE94-F2E8-4CB7-8843-A557A1B0E1F4}" type="presOf" srcId="{3E2B0B08-F2D6-4C1C-89A1-027CAF3533EF}" destId="{E90E2EAC-FB2F-4339-A32E-1A7984164C1C}" srcOrd="0" destOrd="4" presId="urn:microsoft.com/office/officeart/2005/8/layout/default"/>
    <dgm:cxn modelId="{FFAEF39B-A7B5-4F64-8AA9-A9FA4B72D268}" srcId="{96806A2D-E5C7-47BC-BA8F-33F3279AAD7F}" destId="{AD4B5E58-B720-4333-8207-B9C3A604BC3C}" srcOrd="2" destOrd="0" parTransId="{4AB6CAB5-9959-4467-B493-2320259C9412}" sibTransId="{246D0783-7E31-40DE-BD11-406BB657FAD7}"/>
    <dgm:cxn modelId="{74EB54A1-0D79-4848-AC0C-637FA0F3A8A6}" srcId="{D53C5FD6-680E-44AE-AF6C-80D1CE526CEB}" destId="{335329DD-D493-4AC1-A252-6AC4CD22A559}" srcOrd="1" destOrd="0" parTransId="{40915D39-E507-4A9C-AA0D-AD4B5A42E7B1}" sibTransId="{B6AC9377-19B9-4AC9-8F50-74C9F1FD4878}"/>
    <dgm:cxn modelId="{6DE22DA4-8A24-45C9-B522-0CDDCD82F441}" srcId="{D53C5FD6-680E-44AE-AF6C-80D1CE526CEB}" destId="{BD8DDC2A-88DB-48E1-A890-5A0D4828DB5B}" srcOrd="4" destOrd="0" parTransId="{B6C86813-DAD1-4B15-B595-96CA2C6C7B1E}" sibTransId="{BBF94809-E89B-46F3-A384-46057F4DA25F}"/>
    <dgm:cxn modelId="{65C3E1AC-C116-4106-BE9B-AA617C82DC8A}" type="presOf" srcId="{B5040D58-3749-4A96-8FD3-CE82572FF4DB}" destId="{D93C784C-EF42-4B78-92D3-2E090D33C7EE}" srcOrd="0" destOrd="1" presId="urn:microsoft.com/office/officeart/2005/8/layout/default"/>
    <dgm:cxn modelId="{5383B1AD-087F-43E0-91FB-55C99A1C26AB}" type="presOf" srcId="{335329DD-D493-4AC1-A252-6AC4CD22A559}" destId="{E90E2EAC-FB2F-4339-A32E-1A7984164C1C}" srcOrd="0" destOrd="2" presId="urn:microsoft.com/office/officeart/2005/8/layout/default"/>
    <dgm:cxn modelId="{17DC14B0-D617-46C4-81AD-C2CCB6AC8875}" srcId="{D53C5FD6-680E-44AE-AF6C-80D1CE526CEB}" destId="{B334B25C-93A3-467E-BDBB-BAD2BD315390}" srcOrd="2" destOrd="0" parTransId="{BC08B529-D76C-4C46-978E-19A31D3B068C}" sibTransId="{48C9BC35-0CAD-48B2-9031-B05BA4B86193}"/>
    <dgm:cxn modelId="{5B0F7FB4-0754-4902-9E8B-46CA9385A2D6}" srcId="{96806A2D-E5C7-47BC-BA8F-33F3279AAD7F}" destId="{F03B0BBE-0106-402C-B697-69323A2748D3}" srcOrd="3" destOrd="0" parTransId="{E846ACC3-6E3A-4C67-A629-442FBF4146E8}" sibTransId="{39F8C11D-20FD-4BD6-B810-59E58FEFC84C}"/>
    <dgm:cxn modelId="{3B42A7BD-C1EB-4D5B-AF80-EBC0938276A4}" type="presOf" srcId="{2A56D7E5-3FDD-45C1-B4B1-440B4F9C98A4}" destId="{6ABEEDF0-8718-44F0-B9D9-F6DD6C5A613C}" srcOrd="0" destOrd="2" presId="urn:microsoft.com/office/officeart/2005/8/layout/default"/>
    <dgm:cxn modelId="{2A0144C4-3782-4315-A96A-46DFD2A55727}" type="presOf" srcId="{AD4B5E58-B720-4333-8207-B9C3A604BC3C}" destId="{D93C784C-EF42-4B78-92D3-2E090D33C7EE}" srcOrd="0" destOrd="0" presId="urn:microsoft.com/office/officeart/2005/8/layout/default"/>
    <dgm:cxn modelId="{CCC4ACC9-F0CB-45DA-ADAE-3E9BF74460E5}" srcId="{AD4B5E58-B720-4333-8207-B9C3A604BC3C}" destId="{883686C4-D024-4E67-B9B1-F634C7B07A52}" srcOrd="3" destOrd="0" parTransId="{96EC6064-89D7-4E39-8978-F9BDD3086F85}" sibTransId="{55D889CD-FA11-4600-A7F3-82118CB6AE49}"/>
    <dgm:cxn modelId="{C7EAA7D3-DEBD-467F-A418-A0DBBD98C312}" type="presOf" srcId="{28FF9977-B7B6-464A-9352-0B1915804C90}" destId="{6ABEEDF0-8718-44F0-B9D9-F6DD6C5A613C}" srcOrd="0" destOrd="1" presId="urn:microsoft.com/office/officeart/2005/8/layout/default"/>
    <dgm:cxn modelId="{77E286ED-BC03-4B77-A177-642C7B9E6FF4}" type="presOf" srcId="{F03B0BBE-0106-402C-B697-69323A2748D3}" destId="{6ABEEDF0-8718-44F0-B9D9-F6DD6C5A613C}" srcOrd="0" destOrd="0" presId="urn:microsoft.com/office/officeart/2005/8/layout/default"/>
    <dgm:cxn modelId="{8D086DEE-A224-4C53-A884-A7BEA2CC3CB1}" srcId="{D53C5FD6-680E-44AE-AF6C-80D1CE526CEB}" destId="{1E6D5F92-8FF7-4529-AEA4-861C560CE89B}" srcOrd="5" destOrd="0" parTransId="{5EF9B8DE-2F54-4B29-9C21-43D9753DC344}" sibTransId="{190A6E25-DD8D-454A-8641-B4A32BC6CF95}"/>
    <dgm:cxn modelId="{E4EA61F7-5EFE-42EA-96B6-B5EC46B7CA06}" srcId="{D7ECBB3B-0AD1-422D-B555-C35DEB22D8D6}" destId="{5CFF0066-C2EE-46E1-A8D1-F296A7F7F8F2}" srcOrd="1" destOrd="0" parTransId="{0B98DF1C-49D2-420C-9526-D6AF799DE0BB}" sibTransId="{BA283D55-9AC6-40B1-92E2-C71F11117767}"/>
    <dgm:cxn modelId="{EDA20285-DF2F-400B-A820-59157AE0478B}" type="presParOf" srcId="{DBD700F2-74E9-468A-A035-6A69A748BEF7}" destId="{11B36809-3E94-4BBF-91F1-B2E3FCB12B32}" srcOrd="0" destOrd="0" presId="urn:microsoft.com/office/officeart/2005/8/layout/default"/>
    <dgm:cxn modelId="{476D1960-AC15-4AEF-BEFA-E43B4FFE7083}" type="presParOf" srcId="{DBD700F2-74E9-468A-A035-6A69A748BEF7}" destId="{FDE549A6-2745-4AE8-9E1D-C1F252D12B3A}" srcOrd="1" destOrd="0" presId="urn:microsoft.com/office/officeart/2005/8/layout/default"/>
    <dgm:cxn modelId="{0331B6D4-A6DB-4BAB-BD1A-97702157F434}" type="presParOf" srcId="{DBD700F2-74E9-468A-A035-6A69A748BEF7}" destId="{E90E2EAC-FB2F-4339-A32E-1A7984164C1C}" srcOrd="2" destOrd="0" presId="urn:microsoft.com/office/officeart/2005/8/layout/default"/>
    <dgm:cxn modelId="{90884304-194B-4893-8ADC-FB48F021A98F}" type="presParOf" srcId="{DBD700F2-74E9-468A-A035-6A69A748BEF7}" destId="{D61E51AB-F5FC-496D-9953-68D02D16576A}" srcOrd="3" destOrd="0" presId="urn:microsoft.com/office/officeart/2005/8/layout/default"/>
    <dgm:cxn modelId="{C6559580-E8CE-4AE9-B8C4-D69433E67091}" type="presParOf" srcId="{DBD700F2-74E9-468A-A035-6A69A748BEF7}" destId="{D93C784C-EF42-4B78-92D3-2E090D33C7EE}" srcOrd="4" destOrd="0" presId="urn:microsoft.com/office/officeart/2005/8/layout/default"/>
    <dgm:cxn modelId="{D603DFD1-E7F1-434D-8546-748E8BF50DE1}" type="presParOf" srcId="{DBD700F2-74E9-468A-A035-6A69A748BEF7}" destId="{7C989ADE-61A0-4195-8D7B-C59A2B23E99E}" srcOrd="5" destOrd="0" presId="urn:microsoft.com/office/officeart/2005/8/layout/default"/>
    <dgm:cxn modelId="{992EB441-92D1-4AF9-96C9-D74E340423B9}" type="presParOf" srcId="{DBD700F2-74E9-468A-A035-6A69A748BEF7}" destId="{6ABEEDF0-8718-44F0-B9D9-F6DD6C5A613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9E69C-E48C-4B65-8A13-0E02EEFFFF81}">
      <dsp:nvSpPr>
        <dsp:cNvPr id="0" name=""/>
        <dsp:cNvSpPr/>
      </dsp:nvSpPr>
      <dsp:spPr>
        <a:xfrm>
          <a:off x="0" y="4605"/>
          <a:ext cx="10197493" cy="10718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CB9D2-D351-4300-A295-198CD56DC5A5}">
      <dsp:nvSpPr>
        <dsp:cNvPr id="0" name=""/>
        <dsp:cNvSpPr/>
      </dsp:nvSpPr>
      <dsp:spPr>
        <a:xfrm>
          <a:off x="324235" y="245771"/>
          <a:ext cx="589518" cy="5895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62AC4-C725-4EDF-8299-69C2249C4214}">
      <dsp:nvSpPr>
        <dsp:cNvPr id="0" name=""/>
        <dsp:cNvSpPr/>
      </dsp:nvSpPr>
      <dsp:spPr>
        <a:xfrm>
          <a:off x="1237988" y="4605"/>
          <a:ext cx="4588871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Respiratory system function </a:t>
          </a:r>
          <a:endParaRPr lang="en-US" sz="2200" kern="1200"/>
        </a:p>
      </dsp:txBody>
      <dsp:txXfrm>
        <a:off x="1237988" y="4605"/>
        <a:ext cx="4588871" cy="1071851"/>
      </dsp:txXfrm>
    </dsp:sp>
    <dsp:sp modelId="{40FFB4CB-A3A4-4EE5-9858-DBBC247BE84E}">
      <dsp:nvSpPr>
        <dsp:cNvPr id="0" name=""/>
        <dsp:cNvSpPr/>
      </dsp:nvSpPr>
      <dsp:spPr>
        <a:xfrm>
          <a:off x="5826860" y="4605"/>
          <a:ext cx="4369422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Responsible for gas exchange   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Oxygen into bloodstream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Cardon dioxide removed from bloodstream </a:t>
          </a:r>
          <a:endParaRPr lang="en-US" sz="1100" kern="1200"/>
        </a:p>
      </dsp:txBody>
      <dsp:txXfrm>
        <a:off x="5826860" y="4605"/>
        <a:ext cx="4369422" cy="1071851"/>
      </dsp:txXfrm>
    </dsp:sp>
    <dsp:sp modelId="{05B44814-1D24-4FF0-AD4D-DD7811704AFE}">
      <dsp:nvSpPr>
        <dsp:cNvPr id="0" name=""/>
        <dsp:cNvSpPr/>
      </dsp:nvSpPr>
      <dsp:spPr>
        <a:xfrm>
          <a:off x="0" y="1344419"/>
          <a:ext cx="10197493" cy="10718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452F7-9CA2-41DD-9630-6D26FA6220BC}">
      <dsp:nvSpPr>
        <dsp:cNvPr id="0" name=""/>
        <dsp:cNvSpPr/>
      </dsp:nvSpPr>
      <dsp:spPr>
        <a:xfrm>
          <a:off x="324235" y="1585586"/>
          <a:ext cx="589518" cy="5895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6F87B-533D-4AA6-893D-82C57233E1C0}">
      <dsp:nvSpPr>
        <dsp:cNvPr id="0" name=""/>
        <dsp:cNvSpPr/>
      </dsp:nvSpPr>
      <dsp:spPr>
        <a:xfrm>
          <a:off x="1237988" y="1344419"/>
          <a:ext cx="4588871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Lung structures </a:t>
          </a:r>
          <a:endParaRPr lang="en-US" sz="2200" kern="1200" dirty="0"/>
        </a:p>
      </dsp:txBody>
      <dsp:txXfrm>
        <a:off x="1237988" y="1344419"/>
        <a:ext cx="4588871" cy="1071851"/>
      </dsp:txXfrm>
    </dsp:sp>
    <dsp:sp modelId="{13E033B9-11BA-40DD-95E4-E57D8F872DE2}">
      <dsp:nvSpPr>
        <dsp:cNvPr id="0" name=""/>
        <dsp:cNvSpPr/>
      </dsp:nvSpPr>
      <dsp:spPr>
        <a:xfrm>
          <a:off x="5826860" y="1344419"/>
          <a:ext cx="4369422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Lungs contains bronchi, bronchioles, alveoli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Strucutres work together for gas exchange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Air flow Pathway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Air enters through tracgea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Trachea warms and moisturise air 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Air moves into bronchi- bronchioles- alveoli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(Helmenstine, 2024)</a:t>
          </a:r>
          <a:endParaRPr lang="en-US" sz="1100" kern="1200"/>
        </a:p>
      </dsp:txBody>
      <dsp:txXfrm>
        <a:off x="5826860" y="1344419"/>
        <a:ext cx="4369422" cy="1071851"/>
      </dsp:txXfrm>
    </dsp:sp>
    <dsp:sp modelId="{8CD35E96-3270-40B7-9FB1-8627FE0DE3B0}">
      <dsp:nvSpPr>
        <dsp:cNvPr id="0" name=""/>
        <dsp:cNvSpPr/>
      </dsp:nvSpPr>
      <dsp:spPr>
        <a:xfrm>
          <a:off x="0" y="2684234"/>
          <a:ext cx="10197493" cy="10718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A9CD5-FC27-4332-BD4E-FDAA5C3ECC74}">
      <dsp:nvSpPr>
        <dsp:cNvPr id="0" name=""/>
        <dsp:cNvSpPr/>
      </dsp:nvSpPr>
      <dsp:spPr>
        <a:xfrm>
          <a:off x="324235" y="2925401"/>
          <a:ext cx="589518" cy="5895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4BB81-5DF9-4702-9BA5-CF494C8109F3}">
      <dsp:nvSpPr>
        <dsp:cNvPr id="0" name=""/>
        <dsp:cNvSpPr/>
      </dsp:nvSpPr>
      <dsp:spPr>
        <a:xfrm>
          <a:off x="1237988" y="2684234"/>
          <a:ext cx="4588871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Alveoli function </a:t>
          </a:r>
          <a:endParaRPr lang="en-US" sz="2200" kern="1200" dirty="0"/>
        </a:p>
      </dsp:txBody>
      <dsp:txXfrm>
        <a:off x="1237988" y="2684234"/>
        <a:ext cx="4588871" cy="1071851"/>
      </dsp:txXfrm>
    </dsp:sp>
    <dsp:sp modelId="{91C829B2-F09E-4AD7-B7C4-0C49C97D0AFC}">
      <dsp:nvSpPr>
        <dsp:cNvPr id="0" name=""/>
        <dsp:cNvSpPr/>
      </dsp:nvSpPr>
      <dsp:spPr>
        <a:xfrm>
          <a:off x="5826860" y="2757399"/>
          <a:ext cx="4369422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Tiny air sacs with elastic </a:t>
          </a:r>
          <a:r>
            <a:rPr lang="en-GB" sz="1100" kern="1200" dirty="0" err="1"/>
            <a:t>fibrers</a:t>
          </a:r>
          <a:r>
            <a:rPr lang="en-GB" sz="1100" kern="1200" dirty="0"/>
            <a:t> 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Stretch and expand during breathing 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Allow oxygen to enter blood 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Remove </a:t>
          </a:r>
          <a:r>
            <a:rPr lang="en-GB" sz="1100" kern="1200" dirty="0" err="1"/>
            <a:t>carbondioxide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(Eldridge, 2022). </a:t>
          </a:r>
          <a:endParaRPr lang="en-US" sz="1100" kern="1200"/>
        </a:p>
      </dsp:txBody>
      <dsp:txXfrm>
        <a:off x="5826860" y="2757399"/>
        <a:ext cx="4369422" cy="1071851"/>
      </dsp:txXfrm>
    </dsp:sp>
    <dsp:sp modelId="{08930DEF-8AE8-4B49-9865-EE9C3898A070}">
      <dsp:nvSpPr>
        <dsp:cNvPr id="0" name=""/>
        <dsp:cNvSpPr/>
      </dsp:nvSpPr>
      <dsp:spPr>
        <a:xfrm>
          <a:off x="0" y="4024049"/>
          <a:ext cx="10197493" cy="10718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EADC7-CE86-4A3B-87B5-ABDEFBF01C80}">
      <dsp:nvSpPr>
        <dsp:cNvPr id="0" name=""/>
        <dsp:cNvSpPr/>
      </dsp:nvSpPr>
      <dsp:spPr>
        <a:xfrm>
          <a:off x="324235" y="4265215"/>
          <a:ext cx="589518" cy="5895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CC963-578B-42EF-919F-A51C2C2EFD47}">
      <dsp:nvSpPr>
        <dsp:cNvPr id="0" name=""/>
        <dsp:cNvSpPr/>
      </dsp:nvSpPr>
      <dsp:spPr>
        <a:xfrm>
          <a:off x="1237988" y="4024049"/>
          <a:ext cx="4588871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Impact of cancer </a:t>
          </a:r>
          <a:endParaRPr lang="en-US" sz="2200" kern="1200" dirty="0"/>
        </a:p>
      </dsp:txBody>
      <dsp:txXfrm>
        <a:off x="1237988" y="4024049"/>
        <a:ext cx="4588871" cy="1071851"/>
      </dsp:txXfrm>
    </dsp:sp>
    <dsp:sp modelId="{72F9C5BE-1369-4358-B7A5-5B8E2268D2D2}">
      <dsp:nvSpPr>
        <dsp:cNvPr id="0" name=""/>
        <dsp:cNvSpPr/>
      </dsp:nvSpPr>
      <dsp:spPr>
        <a:xfrm>
          <a:off x="5826860" y="4024049"/>
          <a:ext cx="4369422" cy="10718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438" tIns="113438" rIns="113438" bIns="113438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Disrups normal gas exhancge 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Reduces oxygenated blood in the body </a:t>
          </a:r>
          <a:endParaRPr lang="en-US" sz="1100" kern="1200"/>
        </a:p>
      </dsp:txBody>
      <dsp:txXfrm>
        <a:off x="5826860" y="4024049"/>
        <a:ext cx="4369422" cy="10718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36809-3E94-4BBF-91F1-B2E3FCB12B32}">
      <dsp:nvSpPr>
        <dsp:cNvPr id="0" name=""/>
        <dsp:cNvSpPr/>
      </dsp:nvSpPr>
      <dsp:spPr>
        <a:xfrm>
          <a:off x="1006906" y="2509"/>
          <a:ext cx="4117153" cy="24702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Guidelines followed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NHS guidance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NICE recommendations </a:t>
          </a:r>
          <a:endParaRPr lang="en-US" sz="1800" kern="1200" dirty="0"/>
        </a:p>
      </dsp:txBody>
      <dsp:txXfrm>
        <a:off x="1006906" y="2509"/>
        <a:ext cx="4117153" cy="2470291"/>
      </dsp:txXfrm>
    </dsp:sp>
    <dsp:sp modelId="{E90E2EAC-FB2F-4339-A32E-1A7984164C1C}">
      <dsp:nvSpPr>
        <dsp:cNvPr id="0" name=""/>
        <dsp:cNvSpPr/>
      </dsp:nvSpPr>
      <dsp:spPr>
        <a:xfrm>
          <a:off x="5535775" y="2509"/>
          <a:ext cx="4117153" cy="24702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Multidiscplinary Team ( MDT) 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Teams work together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Person centred support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Treatment and monitoring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Purpose of care plan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Identify measurable goals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Short term and longterm goals </a:t>
          </a:r>
          <a:endParaRPr lang="en-US" sz="1800" kern="1200"/>
        </a:p>
      </dsp:txBody>
      <dsp:txXfrm>
        <a:off x="5535775" y="2509"/>
        <a:ext cx="4117153" cy="2470291"/>
      </dsp:txXfrm>
    </dsp:sp>
    <dsp:sp modelId="{D93C784C-EF42-4B78-92D3-2E090D33C7EE}">
      <dsp:nvSpPr>
        <dsp:cNvPr id="0" name=""/>
        <dsp:cNvSpPr/>
      </dsp:nvSpPr>
      <dsp:spPr>
        <a:xfrm>
          <a:off x="1006906" y="2884516"/>
          <a:ext cx="4117153" cy="24702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Short Term goals </a:t>
          </a:r>
          <a:endParaRPr lang="en-US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Mange breathlessness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Reduce chest pain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Control symptoms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(Berg)</a:t>
          </a:r>
          <a:endParaRPr lang="en-US" sz="1800" kern="1200" dirty="0"/>
        </a:p>
      </dsp:txBody>
      <dsp:txXfrm>
        <a:off x="1006906" y="2884516"/>
        <a:ext cx="4117153" cy="2470291"/>
      </dsp:txXfrm>
    </dsp:sp>
    <dsp:sp modelId="{6ABEEDF0-8718-44F0-B9D9-F6DD6C5A613C}">
      <dsp:nvSpPr>
        <dsp:cNvPr id="0" name=""/>
        <dsp:cNvSpPr/>
      </dsp:nvSpPr>
      <dsp:spPr>
        <a:xfrm>
          <a:off x="5535775" y="2884516"/>
          <a:ext cx="4117153" cy="24702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Long tern goals </a:t>
          </a:r>
          <a:endParaRPr lang="en-US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Emotional support( therapy/ couselling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Stock management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Improve quality of life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(Berg)</a:t>
          </a:r>
          <a:endParaRPr lang="en-US" sz="1800" kern="1200" dirty="0"/>
        </a:p>
      </dsp:txBody>
      <dsp:txXfrm>
        <a:off x="5535775" y="2884516"/>
        <a:ext cx="4117153" cy="2470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EF69F-54D9-4764-B5C3-EAF185EA62F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6266E0-484E-4A27-931F-6A70117B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703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266E0-484E-4A27-931F-6A70117B65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724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6266E0-484E-4A27-931F-6A70117B654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679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873A7-66CC-41C4-8D04-B8B744C39F4F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5068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FD46B-4ECE-4794-8A29-74D4DDEAD47E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265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AA6C-ADBE-41C3-BC66-A88DF1797EB2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42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7A2B-479B-403D-BCF4-20FE6D4C34B8}" type="datetime1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40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0182-15D8-46E3-AA0C-EA9D6C747414}" type="datetime1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348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22CE3-3161-49BF-89EC-D7276E4457E6}" type="datetime1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873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4AF00-5613-4F11-A602-56BD97BA873D}" type="datetime1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518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FBD89-C003-49D1-BC23-A91549700CB0}" type="datetime1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130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FA70F-62E7-4500-8E10-F9303143449E}" type="datetime1">
              <a:rPr lang="en-GB" smtClean="0"/>
              <a:t>23/03/2026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85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B0CE5-5BFC-428F-88B9-06343811FD01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14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C9EF2-D8B7-4294-A032-5A98CC952A3F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52231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E89D8-8271-45FA-814D-EBFB557AA1E6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8592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3154F-003F-4878-8FFC-5B88EB9E949A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69812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F2510-3C24-4E4D-9A2C-F4E7B9987F9D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186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6B75C-4F81-432A-900C-8452F3C546FD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0502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44AE-CB3B-401B-86DD-518B4145F6C6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8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E53E2-B49F-445C-8278-9D66C509ADCE}" type="datetime1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3BCD00-A1B5-43DB-87F6-3AD4AB097C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759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4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hs.uk/conditions/lung-cancer/diagnosi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asthmaandlung.org.uk/conditions/asthma/what-asthma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://www.healthline.com/health/asthma/is-asthma-genetic" TargetMode="External"/><Relationship Id="rId5" Type="http://schemas.openxmlformats.org/officeDocument/2006/relationships/hyperlink" Target="http://www.macmillan.org.uk/cancer-information-and-support/lung-cancer/signs-and-symptoms-of-lung-cancer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www.asthmaandlung.org.uk/conditions/lung-cancer/how-lung-cancer-diagnosed" TargetMode="External"/><Relationship Id="rId9" Type="http://schemas.openxmlformats.org/officeDocument/2006/relationships/hyperlink" Target="http://www.homecare.co.uk/advice/care-plans-explained-what-they-involve-and-why-they-are-important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A0B3E-DFAB-8DC2-D457-32294A3A1F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Physiology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E00DC-B5BD-50F7-03BA-18A40FF327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8471122" cy="16463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Tittle: Component 2 Presentation</a:t>
            </a:r>
          </a:p>
          <a:p>
            <a:r>
              <a:rPr lang="en-GB" dirty="0"/>
              <a:t>Module code: BMHP5023</a:t>
            </a:r>
          </a:p>
          <a:p>
            <a:r>
              <a:rPr lang="en-GB" dirty="0"/>
              <a:t>Student Name: Anita Addo  </a:t>
            </a:r>
          </a:p>
          <a:p>
            <a:r>
              <a:rPr lang="en-GB" dirty="0"/>
              <a:t>Student number :2423859</a:t>
            </a:r>
          </a:p>
          <a:p>
            <a:r>
              <a:rPr lang="en-GB" dirty="0"/>
              <a:t>Lecture: Parese Ahmed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A5A3C-EA1D-3F9B-D877-0D8C725CF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</a:t>
            </a:fld>
            <a:endParaRPr lang="en-GB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F11DD73-4115-B15E-4260-8233A4AD5E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4049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15"/>
    </mc:Choice>
    <mc:Fallback>
      <p:transition spd="slow" advTm="43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120B8-E862-BE06-5E80-715BEC695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82AC4-C11A-C887-E0D5-A8D1A3CF6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/>
              <a:t>What is cancer ?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Uncontrolled growth of abnormal cells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Can start in any parts of the body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Cells divides abnormally to form tumours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Tumours may be: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Maligment: spread to other areas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Benngn: do not spread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Cancer in the UK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Major leading health issue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Over 200 different cancer types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Affects 1 in 2 people in the UK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/>
              <a:t>(Cancer Research UK, 2017)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  <p:pic>
        <p:nvPicPr>
          <p:cNvPr id="5" name="Picture 4" descr="Microscopic view of a suspended bubble-like material with water in it">
            <a:extLst>
              <a:ext uri="{FF2B5EF4-FFF2-40B4-BE49-F238E27FC236}">
                <a16:creationId xmlns:a16="http://schemas.microsoft.com/office/drawing/2014/main" id="{235E64D7-73FA-2131-C067-DD18B64D3D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5270" r="2219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D4CE4-16BC-189C-2854-638872466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2</a:t>
            </a:fld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047AF6A-3918-7A00-F7AE-15313E91E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201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291"/>
    </mc:Choice>
    <mc:Fallback>
      <p:transition spd="slow" advTm="64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FE51B8-C6B4-3C75-2645-A89CAEE4A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dirty="0"/>
              <a:t>Patient demographic profile 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1635F45-3ABF-216B-17E8-F6F899267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7" y="1109145"/>
            <a:ext cx="6697275" cy="5492622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Name: Mrs Beatrice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Age: 57 years old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Gender: Female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Location: Care home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Occupation: Former factory worker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Life history: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Started vaping at a young age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Progressed to cigarette smoking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Long smoking history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Environmental Exposure: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100" dirty="0"/>
              <a:t>Working in factory environment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100" dirty="0"/>
              <a:t>Exposure to pollution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100" dirty="0"/>
              <a:t>Exposure too industrial fumes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/>
              <a:t>Health Background: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Leg problems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Requires daily support in care home 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3C1DE5-60D8-D1C5-F3DC-7B0507AA9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3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5172A46-A474-18B2-4937-6AD3F5534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9794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152"/>
    </mc:Choice>
    <mc:Fallback>
      <p:transition spd="slow" advTm="55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1BFAA-851E-D38C-DDCD-9CAB4CBB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Anatomy and Physiology: Respiratory system </a:t>
            </a: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EC14C3-F76B-5FEE-5AB9-8F7323C4A3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6455120"/>
              </p:ext>
            </p:extLst>
          </p:nvPr>
        </p:nvGraphicFramePr>
        <p:xfrm>
          <a:off x="1286932" y="1308683"/>
          <a:ext cx="10197493" cy="5100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E44433-2815-704E-FD77-51095C826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4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CD4E76F-34A0-036F-4EB8-54364DA106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118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213"/>
    </mc:Choice>
    <mc:Fallback>
      <p:transition spd="slow" advTm="125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F76946DE-8F55-3EAF-865F-F5E0D2B9B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 How lung cancer starts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2D304-3B89-65C6-99CC-8FBF6836A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5" y="653142"/>
            <a:ext cx="8474100" cy="6357257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Where lung cancer starts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Begins in lung tissue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Usually in airways or alveoli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Caused by uncontrolled cell division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Types of Primary lung cancer: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Non small cell lung cancer(NSCLC)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Most common type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Forms in lung tissue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Includes squamous cell carcinoma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Small cell lung cancer(SCLC)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Grows and spreads quickly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Hard to treat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Often spreads to other organs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Secondary lung cancer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Tumours that spreads to lungs from other cancers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Cancer cells travel through bloodstream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dirty="0"/>
              <a:t>Smoking and Lung Cancer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Tobacco smoke contains harmful chemicals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Chemicals damage lung DNA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Repeated smoking reduces the body’s ability to repair damage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/>
              <a:t>Leads to cancer cell development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(Cleveland Clinic, 2022 (</a:t>
            </a:r>
            <a:r>
              <a:rPr lang="en-GB" dirty="0" err="1"/>
              <a:t>Yetman</a:t>
            </a:r>
            <a:r>
              <a:rPr lang="en-GB" dirty="0"/>
              <a:t>, 2021) (Dr Laurence Knott)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endParaRPr lang="en-GB" sz="1200" dirty="0"/>
          </a:p>
          <a:p>
            <a:pPr>
              <a:lnSpc>
                <a:spcPct val="90000"/>
              </a:lnSpc>
            </a:pPr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8C8BB1-1476-47C9-DFE9-088B39824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5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7172B68-6B6B-1D43-F5D0-F887F14B4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5916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109"/>
    </mc:Choice>
    <mc:Fallback>
      <p:transition spd="slow" advTm="108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22760-E2DF-9995-7172-1BE671691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Symptoms and complications of lung Cancer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844D0-DD54-8748-831F-5984988BB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/>
              <a:t>Common symptoms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Persistent cough(3+ weeks)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Repeated chest infections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Breathlessness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Loss of appetite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Unexplained tiredness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Weight loss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/>
              <a:t>Advanced symptoms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Superior vena cava obstruction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Swelling in face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Swelling in neck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/>
              <a:t>Swelling in arms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100"/>
              <a:t>(“Signs and Symptoms of Lung Cancer”)</a:t>
            </a:r>
            <a:endParaRPr lang="en-GB" sz="1100"/>
          </a:p>
        </p:txBody>
      </p:sp>
      <p:pic>
        <p:nvPicPr>
          <p:cNvPr id="4098" name="Picture 2" descr="Dry Cough: Causes, Symptoms, &amp; Treatment - eMediHealth">
            <a:extLst>
              <a:ext uri="{FF2B5EF4-FFF2-40B4-BE49-F238E27FC236}">
                <a16:creationId xmlns:a16="http://schemas.microsoft.com/office/drawing/2014/main" id="{DFC5B55D-A82B-EEA1-38FE-6D924CE138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75" r="16325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3" name="Isosceles Triangle 410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625D3-A4CB-3706-1E75-BF7C584FC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6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5661B2-F671-A1DF-21CC-56A52ED52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3641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887"/>
    </mc:Choice>
    <mc:Fallback>
      <p:transition spd="slow" advTm="64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976A0-C065-2D38-3C43-BB3481A52D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448" y="148206"/>
            <a:ext cx="8596668" cy="1320800"/>
          </a:xfrm>
        </p:spPr>
        <p:txBody>
          <a:bodyPr/>
          <a:lstStyle/>
          <a:p>
            <a:r>
              <a:rPr lang="en-GB" dirty="0"/>
              <a:t>Lifestyle risk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C28EB-E8A7-7B92-B681-89C46498B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613" y="1115737"/>
            <a:ext cx="10528183" cy="541928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Lifestyle Risks factor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Long history of smoking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Vaping from a young 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Highest risk factors for lung cancer  </a:t>
            </a:r>
          </a:p>
          <a:p>
            <a:pPr marL="0" indent="0">
              <a:buNone/>
            </a:pPr>
            <a:r>
              <a:rPr lang="en-GB" dirty="0" err="1"/>
              <a:t>Enviromental</a:t>
            </a:r>
            <a:r>
              <a:rPr lang="en-GB" dirty="0"/>
              <a:t> Exposure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Former factory worker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Exposure to pollution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Exposure to industrial fumes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Irritation of airway lining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Increased mucus production </a:t>
            </a:r>
          </a:p>
          <a:p>
            <a:pPr marL="0" indent="0">
              <a:buNone/>
            </a:pPr>
            <a:r>
              <a:rPr lang="en-GB" dirty="0"/>
              <a:t>Impact on breathing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Reduced airflow in and out of lungs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Breathlessness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Possible chest pain </a:t>
            </a:r>
          </a:p>
          <a:p>
            <a:pPr marL="0" indent="0">
              <a:buNone/>
            </a:pPr>
            <a:r>
              <a:rPr lang="en-GB" dirty="0"/>
              <a:t>Other contributing factors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Leg pain may limit physical activity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Reduced ability to exercise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Lower activity increase lung cancer risk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ADE379-88B8-2E64-E405-2A3A9EBA3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7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B15CD0A-FC1F-9696-1460-520C7B4265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6264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19"/>
    </mc:Choice>
    <mc:Fallback>
      <p:transition spd="slow" advTm="59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ED180-45EC-360A-3C2A-8DDDE66F2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Diagnosis and monitoring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9E95-A351-7EA6-2AEB-85BE35341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Imaging Techniques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Chest X- ray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Tumours appear as white/ grey masses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CT scan gives detailed internal images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Limitation of X ray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Cannot confirm cancer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Cannot distinguish cancer from other conditions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Biopsy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Tissues sample taken from tumour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Confirms if cancer cells are present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900" dirty="0"/>
              <a:t>Monitoring needs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Regular oxygen level checks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Constant test to track changes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Helps identify any decline in health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(“How Is Lung Cancer Diagnosed? | Asthma + Lung UK”) (NHS, “Diagnosis - Lung Cancer”)</a:t>
            </a:r>
            <a:endParaRPr lang="en-GB" sz="900" dirty="0"/>
          </a:p>
        </p:txBody>
      </p:sp>
      <p:pic>
        <p:nvPicPr>
          <p:cNvPr id="6152" name="Picture 8" descr="CT scan or CAT scan: How does it work?">
            <a:extLst>
              <a:ext uri="{FF2B5EF4-FFF2-40B4-BE49-F238E27FC236}">
                <a16:creationId xmlns:a16="http://schemas.microsoft.com/office/drawing/2014/main" id="{D60BFFA7-10A5-C0CD-220D-DFAA1A86EF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70" r="5120" b="-2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9" name="Isosceles Triangle 615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AutoShape 4" descr="How Do CT Scans Work and Are They Safe? - PRP Diagnostic Imaging">
            <a:extLst>
              <a:ext uri="{FF2B5EF4-FFF2-40B4-BE49-F238E27FC236}">
                <a16:creationId xmlns:a16="http://schemas.microsoft.com/office/drawing/2014/main" id="{373C5C0F-FC82-2A1E-9265-191F9EBCA0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518822-474D-141C-60D2-C9D1AD2DC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8</a:t>
            </a:fld>
            <a:endParaRPr lang="en-GB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B85EDF4-C722-D006-6793-4E0417B073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4944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538"/>
    </mc:Choice>
    <mc:Fallback>
      <p:transition spd="slow" advTm="74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7C168-E17D-A72E-0EA2-7EDD4DA24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164" y="164984"/>
            <a:ext cx="8596668" cy="1320800"/>
          </a:xfrm>
        </p:spPr>
        <p:txBody>
          <a:bodyPr/>
          <a:lstStyle/>
          <a:p>
            <a:r>
              <a:rPr lang="en-GB" dirty="0"/>
              <a:t>Care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21BA3A-F213-C557-9D85-5DB101DAF8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9694162"/>
              </p:ext>
            </p:extLst>
          </p:nvPr>
        </p:nvGraphicFramePr>
        <p:xfrm>
          <a:off x="350164" y="1174459"/>
          <a:ext cx="10659835" cy="535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EFF3E01-DE8D-371A-2BB1-60DCC2E04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9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D601EF7-E3FD-700B-0101-B7CCC3F499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846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60"/>
    </mc:Choice>
    <mc:Fallback>
      <p:transition spd="slow" advTm="57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00079-BEF3-2BD2-9F9B-6AD444F26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Care plan intervention 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30A3A5F-BF76-2846-794F-44B24E807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6295800" cy="459190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Medical treatments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Chemotherapy drugs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Kills cancer cells through blood stream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Radiotherapy after Chemotherapy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Reduces risks of Cancer returning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Lifestyle and health interventions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Healthy, balanced diet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Ensures essential nutrients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Reduces risk of other health conditions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Exercise support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Gentle exercises recommended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Helps airflow reach lungs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Prevents mucus buildup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Adapted exercise due to leg problems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Improve quality of life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(“Chemotherapy - Roycastle.org”)</a:t>
            </a:r>
          </a:p>
          <a:p>
            <a:pPr>
              <a:lnSpc>
                <a:spcPct val="90000"/>
              </a:lnSpc>
            </a:pPr>
            <a:endParaRPr lang="en-GB" sz="900" dirty="0"/>
          </a:p>
        </p:txBody>
      </p:sp>
      <p:pic>
        <p:nvPicPr>
          <p:cNvPr id="16" name="Picture 15" descr="Assorted pills and tablets">
            <a:extLst>
              <a:ext uri="{FF2B5EF4-FFF2-40B4-BE49-F238E27FC236}">
                <a16:creationId xmlns:a16="http://schemas.microsoft.com/office/drawing/2014/main" id="{68638AA6-0E7B-DA64-0050-D1A986B9A6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851" r="20638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0972C3-A395-2EBA-1B3C-C8043F47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10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28F7800-B6DE-2DCC-B772-DCFC3018B1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05181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311"/>
    </mc:Choice>
    <mc:Fallback>
      <p:transition spd="slow" advTm="83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1785B-E56D-5B8C-1733-EDD7A0980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662" y="161925"/>
            <a:ext cx="8596668" cy="1320800"/>
          </a:xfrm>
        </p:spPr>
        <p:txBody>
          <a:bodyPr/>
          <a:lstStyle/>
          <a:p>
            <a:r>
              <a:rPr lang="en-GB" dirty="0"/>
              <a:t>Communication and multidisciplinary working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C47A0-8774-AB81-595B-3E75820BE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662" y="1457150"/>
            <a:ext cx="11642676" cy="540085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Effective communication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clear, simple language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Mrs Beatrice understands her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Reduces miscommunication between staffs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Respecting choices and culture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Respecting food preferences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Avoid ingredients she does not want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 not include care tasks she is uncomfortable with </a:t>
            </a:r>
          </a:p>
          <a:p>
            <a:pPr marL="0" indent="0">
              <a:buNone/>
            </a:pPr>
            <a:r>
              <a:rPr lang="en-GB" dirty="0"/>
              <a:t>Multidisciplinary team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Oncologist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Physiotherapist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Dietitian</a:t>
            </a:r>
          </a:p>
          <a:p>
            <a:pPr marL="0" indent="0">
              <a:buNone/>
            </a:pPr>
            <a:r>
              <a:rPr lang="en-GB" dirty="0"/>
              <a:t>Multidisciplinary team role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person centred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Meet holistic needs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Involve her in decision making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Empower her in her care </a:t>
            </a:r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036CC65E-3225-E74D-3BC8-3CDF63A1C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028F0204-98CD-5AA8-3F6F-ACB513848E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5240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85B9EF-A15E-18DE-FBC2-3F868A46F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11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12A8023-3945-859F-88D4-86E204EEC3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6356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421"/>
    </mc:Choice>
    <mc:Fallback>
      <p:transition spd="slow" advTm="100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4238-8C12-B77A-78F2-7AA84E490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and legal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DE4E1-79DA-A6B2-0595-8A97BD250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123" y="1367244"/>
            <a:ext cx="9274002" cy="488115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Ethical and legal guidance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safe and respectful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Protects patient right </a:t>
            </a:r>
          </a:p>
          <a:p>
            <a:pPr marL="0" indent="0">
              <a:buNone/>
            </a:pPr>
            <a:r>
              <a:rPr lang="en-GB" dirty="0"/>
              <a:t>Confidentiality(GDPR)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Personal, information stored securely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Shared only with professionals involved in her care </a:t>
            </a:r>
          </a:p>
          <a:p>
            <a:pPr marL="0" indent="0">
              <a:buNone/>
            </a:pPr>
            <a:r>
              <a:rPr lang="en-GB" dirty="0"/>
              <a:t>Dignity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personal boundaries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 comfort levels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privacy during care tasks </a:t>
            </a:r>
          </a:p>
          <a:p>
            <a:pPr marL="0" indent="0">
              <a:buNone/>
            </a:pPr>
            <a:r>
              <a:rPr lang="en-GB" dirty="0"/>
              <a:t>Equality and diversity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discrimination based on condition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 unfair treatment due to skin colour or background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Ensures fair and high quality care.</a:t>
            </a:r>
          </a:p>
          <a:p>
            <a:pPr marL="0" indent="0">
              <a:buNone/>
            </a:pPr>
            <a:r>
              <a:rPr lang="en-GB" dirty="0"/>
              <a:t>Honesty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Being truthful about diagnosis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Mrs Beatrice is fully informed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 her that her needs are taken seriously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BAABFA-DE12-E6AC-6800-B1F9D724C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12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8CC6637-0FCD-330B-12CE-E1D004DC3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168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969"/>
    </mc:Choice>
    <mc:Fallback>
      <p:transition spd="slow" advTm="97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80CC-2030-CF32-DED7-22F281BC1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FA40D-205F-CBD2-2334-DB55E4090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Cancer affects the respiratory system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Lifestyle factors increase risk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Care plan includes monitoring, treatment, lifestyle support   and person- centred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Partnership working ensures holistic support.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E2A649-0DAF-DC2E-A168-C1DD95622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13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3A17E26-DDDA-5F4D-0F3A-1B68ACFDD5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01026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33"/>
    </mc:Choice>
    <mc:Fallback>
      <p:transition spd="slow" advTm="68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34C3-36EA-5250-2F2F-F47288CC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60699-1F46-EB59-7849-5CC6AFEA8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090" y="1418384"/>
            <a:ext cx="10396538" cy="512030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“How Is Lung Cancer Diagnosed? | Asthma + Lung UK.” Www.asthmaandlung.org.uk, </a:t>
            </a:r>
            <a:r>
              <a:rPr lang="en-US" dirty="0">
                <a:hlinkClick r:id="rId4"/>
              </a:rPr>
              <a:t>www.asthmaandlung.org.uk/conditions/lung-cancer/how-lung-cancer-diagnosed</a:t>
            </a:r>
            <a:r>
              <a:rPr lang="en-US" dirty="0"/>
              <a:t>.</a:t>
            </a:r>
          </a:p>
          <a:p>
            <a:r>
              <a:rPr lang="en-US" dirty="0"/>
              <a:t>“What Are the Different Types of Asthma?” Asthma.net, 2015, asthma.net/types.</a:t>
            </a:r>
          </a:p>
          <a:p>
            <a:r>
              <a:rPr lang="en-US" dirty="0"/>
              <a:t>“Signs and Symptoms of Lung Cancer.” Www.macmillan.org.uk, </a:t>
            </a:r>
            <a:r>
              <a:rPr lang="en-US" dirty="0">
                <a:hlinkClick r:id="rId5"/>
              </a:rPr>
              <a:t>www.macmillan.org.uk/cancer-information-and-support/lung-cancer/signs-and-symptoms-of-lung-cancer</a:t>
            </a:r>
            <a:r>
              <a:rPr lang="en-US" dirty="0"/>
              <a:t>.</a:t>
            </a:r>
          </a:p>
          <a:p>
            <a:r>
              <a:rPr lang="en-GB" dirty="0"/>
              <a:t>Dr Laurence Knott. “Lung Cancer.” Patient.info, 24 Feb. 2017, patient.info/cancer/lung-cancer-leaflet.</a:t>
            </a:r>
          </a:p>
          <a:p>
            <a:r>
              <a:rPr lang="en-US" dirty="0"/>
              <a:t>Cherney, Kristeen. “Is Asthma Genetic: The Link plus Other Risk Factors &amp; Prevention.” Healthline, 12 Mar. 2021, </a:t>
            </a:r>
            <a:r>
              <a:rPr lang="en-US" dirty="0">
                <a:hlinkClick r:id="rId6"/>
              </a:rPr>
              <a:t>www.healthline.com/health/asthma/is-asthma-genetic</a:t>
            </a:r>
            <a:r>
              <a:rPr lang="en-US" dirty="0"/>
              <a:t>.</a:t>
            </a:r>
          </a:p>
          <a:p>
            <a:r>
              <a:rPr lang="en-GB" dirty="0"/>
              <a:t>Asthma + Lung UK. “What Is Asthma?” Asthma + Lung UK, 2024, </a:t>
            </a:r>
            <a:r>
              <a:rPr lang="en-GB" dirty="0">
                <a:hlinkClick r:id="rId7"/>
              </a:rPr>
              <a:t>www.asthmaandlung.org.uk/conditions/asthma/what-asthma</a:t>
            </a:r>
            <a:r>
              <a:rPr lang="en-GB" dirty="0"/>
              <a:t>.</a:t>
            </a:r>
          </a:p>
          <a:p>
            <a:r>
              <a:rPr lang="en-US" dirty="0"/>
              <a:t>---. “Diagnosis - Lung Cancer.” NHS, 1 Nov. 2022, </a:t>
            </a:r>
            <a:r>
              <a:rPr lang="en-US" dirty="0">
                <a:hlinkClick r:id="rId8"/>
              </a:rPr>
              <a:t>www.nhs.uk/conditions/lung-cancer/diagnosis/</a:t>
            </a:r>
            <a:r>
              <a:rPr lang="en-US" dirty="0"/>
              <a:t>.</a:t>
            </a:r>
          </a:p>
          <a:p>
            <a:r>
              <a:rPr lang="en-US" dirty="0"/>
              <a:t>Berg, Viktor. “Care Plans Explained: What They Include and Why They Are Important.” Homecare.co.uk, 5 Oct. 2020, </a:t>
            </a:r>
            <a:r>
              <a:rPr lang="en-US" dirty="0">
                <a:hlinkClick r:id="rId9"/>
              </a:rPr>
              <a:t>www.homecare.co.uk/advice/care-plans-explained-what-they-involve-and-why-they-are-important</a:t>
            </a:r>
            <a:r>
              <a:rPr lang="en-US" dirty="0"/>
              <a:t>.</a:t>
            </a:r>
          </a:p>
          <a:p>
            <a:r>
              <a:rPr lang="en-US" dirty="0"/>
              <a:t>“Chemotherapy - Roycastle.org.” Roycastle.org, 19 Mar. 2025, roycastle.org/learn-about-lung-cancer/lung-cancer-treatments/chemotherapy/. Accessed 28 May 2025.</a:t>
            </a:r>
          </a:p>
          <a:p>
            <a:r>
              <a:rPr lang="en-US" dirty="0"/>
              <a:t>•	‌Helmenstine, A. (2024). Human Respiratory System - Functions, Diagram, Organs. [online] Science Notes and Projects. Available at: https://sciencenotes.org/human-respiratory-system-functions-diagram-organs/.</a:t>
            </a:r>
          </a:p>
          <a:p>
            <a:r>
              <a:rPr lang="en-US" dirty="0"/>
              <a:t>•	‌Eldridge, L. (2022). The Trachea Can Be Involved With Numerous Health Conditions. [online] </a:t>
            </a:r>
            <a:r>
              <a:rPr lang="en-US" dirty="0" err="1"/>
              <a:t>Verywell</a:t>
            </a:r>
            <a:r>
              <a:rPr lang="en-US" dirty="0"/>
              <a:t> Health. Available at: https://www.verywellhealth.com/trachea-function-and-conditions-and-diagram-2249207.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1CF50E-0930-A536-E6D6-D56AEF2B10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22977"/>
            <a:ext cx="0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457056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52B394-8FBF-8EA4-531B-8941575E7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14</a:t>
            </a:fld>
            <a:endParaRPr lang="en-GB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85ADDB7-87D5-04FA-3E6E-06E6A4BF54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78576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91"/>
    </mc:Choice>
    <mc:Fallback>
      <p:transition spd="slow" advTm="15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698DC-F356-6664-D81F-E7214A2A5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1D0C9-DD0B-A655-48F0-3A2345B85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---. “Dry Cough: Causes, Symptoms, &amp; Treatment - </a:t>
            </a:r>
            <a:r>
              <a:rPr lang="en-US" dirty="0" err="1"/>
              <a:t>EMediHealth</a:t>
            </a:r>
            <a:r>
              <a:rPr lang="en-US" dirty="0"/>
              <a:t>.” </a:t>
            </a:r>
            <a:r>
              <a:rPr lang="en-US" dirty="0" err="1"/>
              <a:t>EMediHealth</a:t>
            </a:r>
            <a:r>
              <a:rPr lang="en-US" dirty="0"/>
              <a:t>, 26 Apr. 2023, www.emedihealth.com/respiratory-health/cough-cold-flu/dry-cough. Accessed 23 Mar. 2026.</a:t>
            </a:r>
          </a:p>
          <a:p>
            <a:r>
              <a:rPr lang="en-US" dirty="0"/>
              <a:t>Brazier, Yvette. “CT Scan or CAT Scan: How Does It Work?” Medical News Today, 24 July 2018, www.medicalnewstoday.com/articles/153201.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DD6924-76F1-9326-AABB-CC6B26F5E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BCD00-A1B5-43DB-87F6-3AD4AB097C6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6728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997</TotalTime>
  <Words>1350</Words>
  <Application>Microsoft Office PowerPoint</Application>
  <PresentationFormat>Widescreen</PresentationFormat>
  <Paragraphs>248</Paragraphs>
  <Slides>15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Times New Roman</vt:lpstr>
      <vt:lpstr>Trebuchet MS</vt:lpstr>
      <vt:lpstr>Wingdings</vt:lpstr>
      <vt:lpstr>Wingdings 3</vt:lpstr>
      <vt:lpstr>Facet</vt:lpstr>
      <vt:lpstr>Introduction to Physiology </vt:lpstr>
      <vt:lpstr>Introduction </vt:lpstr>
      <vt:lpstr>Patient demographic profile </vt:lpstr>
      <vt:lpstr>Anatomy and Physiology: Respiratory system </vt:lpstr>
      <vt:lpstr> How lung cancer starts</vt:lpstr>
      <vt:lpstr>Symptoms and complications of lung Cancer </vt:lpstr>
      <vt:lpstr>Lifestyle risk factors </vt:lpstr>
      <vt:lpstr>Diagnosis and monitoring </vt:lpstr>
      <vt:lpstr>Care plan</vt:lpstr>
      <vt:lpstr>Care plan intervention </vt:lpstr>
      <vt:lpstr>Communication and multidisciplinary working  </vt:lpstr>
      <vt:lpstr>Ethical and legal considerations </vt:lpstr>
      <vt:lpstr>Conclusion </vt:lpstr>
      <vt:lpstr>References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anitaaddo8414@gmail.com</dc:creator>
  <cp:lastModifiedBy>anitaaddo8414@gmail.com</cp:lastModifiedBy>
  <cp:revision>2</cp:revision>
  <dcterms:created xsi:type="dcterms:W3CDTF">2026-03-22T16:33:52Z</dcterms:created>
  <dcterms:modified xsi:type="dcterms:W3CDTF">2026-03-23T14:34:01Z</dcterms:modified>
</cp:coreProperties>
</file>