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00FF"/>
    <a:srgbClr val="A50021"/>
    <a:srgbClr val="FF3300"/>
    <a:srgbClr val="00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6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297A7-22B4-4074-A8BB-D5E77DB199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8FF961-B2A8-499B-B57B-8C25701B0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1566E-0DFE-4B54-BB03-8EB0964C97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C6177F-14D8-47FC-929F-D848F7ADFA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657ABE-9214-414D-A07F-F8F94242AF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3F81A8-469E-47C9-9714-788056C0D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B7924-9B9A-4248-8E72-A8F39708AE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4A2CFF-43B8-461C-B710-3502652DC6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D2CD95-3039-4ADA-B8F7-52A318C7C2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C435E-78D8-4A07-82B7-A93A248312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19D311-A8B7-4BCB-B901-7740AEA994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074EBEB-D9DC-47DB-8550-11D2AF10C5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1BE479-5998-4874-A13E-BFE9C1B9C56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Time Change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Change the given times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from 12 to 24 hour clock.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03 24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3 24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17 30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5 30</a:t>
            </a: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13 07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1 07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23 23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11 23</a:t>
            </a:r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04 34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4 34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00 10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12 10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20 22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8 22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07 37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7 37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10 27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10 27</a:t>
            </a:r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05 08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5 08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16 42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4 42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11 11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11 11</a:t>
            </a:r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06 46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6 46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14 25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2 25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19 13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7 13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08 51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8 51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12 14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12 14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09 57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9 57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am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15 26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3 26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606425" y="3562350"/>
            <a:ext cx="7902575" cy="2798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9999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1457325" y="4379913"/>
            <a:ext cx="6202363" cy="17335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33388" y="485775"/>
            <a:ext cx="8250237" cy="2854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50021"/>
              </a:gs>
              <a:gs pos="50000">
                <a:srgbClr val="FF3300"/>
              </a:gs>
              <a:gs pos="100000">
                <a:srgbClr val="A5002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227513" y="668338"/>
            <a:ext cx="4340225" cy="248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1598613" y="4286250"/>
            <a:ext cx="59182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18 59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08025" y="1104900"/>
            <a:ext cx="33258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12 hour clock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4249738" y="723900"/>
            <a:ext cx="42322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0000FF"/>
                </a:solidFill>
                <a:latin typeface="Comic Sans MS" pitchFamily="66" charset="0"/>
              </a:rPr>
              <a:t>6 59</a:t>
            </a:r>
            <a:endParaRPr lang="en-GB" sz="7000" b="1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6500" b="1">
                <a:solidFill>
                  <a:srgbClr val="0000FF"/>
                </a:solidFill>
                <a:latin typeface="Comic Sans MS" pitchFamily="66" charset="0"/>
              </a:rPr>
              <a:t>pm</a:t>
            </a:r>
            <a:endParaRPr lang="en-US" sz="6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1912938" y="3579813"/>
            <a:ext cx="529113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66"/>
                </a:solidFill>
                <a:latin typeface="Comic Sans MS" pitchFamily="66" charset="0"/>
              </a:rPr>
              <a:t>24 hour clock</a:t>
            </a:r>
            <a:endParaRPr lang="en-US" sz="50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240</Words>
  <Application>Microsoft Office PowerPoint</Application>
  <PresentationFormat>On-screen Show (4:3)</PresentationFormat>
  <Paragraphs>104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2011-11-25T20:20:47Z</dcterms:modified>
</cp:coreProperties>
</file>