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5" r:id="rId9"/>
    <p:sldId id="266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>
        <p:scale>
          <a:sx n="64" d="100"/>
          <a:sy n="64" d="100"/>
        </p:scale>
        <p:origin x="909" y="5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gov.uk/guidance/immigration-rules" TargetMode="Externa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gov.uk/guidance/immigration-rules" TargetMode="External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2C1C443-01AB-44A0-BA76-CF68FD9DC85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96F2806-429F-46A6-8A44-D9F9B21813D7}">
      <dgm:prSet/>
      <dgm:spPr/>
      <dgm:t>
        <a:bodyPr/>
        <a:lstStyle/>
        <a:p>
          <a:r>
            <a:rPr lang="en-GB"/>
            <a:t>The aim of today’s session is to discuss the immigration rules. </a:t>
          </a:r>
          <a:endParaRPr lang="en-US"/>
        </a:p>
      </dgm:t>
    </dgm:pt>
    <dgm:pt modelId="{39DDF536-A195-405D-8BBD-D90FCC1346A1}" type="parTrans" cxnId="{72F249E7-5645-487F-8941-DF56987076AC}">
      <dgm:prSet/>
      <dgm:spPr/>
      <dgm:t>
        <a:bodyPr/>
        <a:lstStyle/>
        <a:p>
          <a:endParaRPr lang="en-US"/>
        </a:p>
      </dgm:t>
    </dgm:pt>
    <dgm:pt modelId="{6F7606DB-11F0-45A3-AAC9-B0835AD4A750}" type="sibTrans" cxnId="{72F249E7-5645-487F-8941-DF56987076AC}">
      <dgm:prSet/>
      <dgm:spPr/>
      <dgm:t>
        <a:bodyPr/>
        <a:lstStyle/>
        <a:p>
          <a:endParaRPr lang="en-US"/>
        </a:p>
      </dgm:t>
    </dgm:pt>
    <dgm:pt modelId="{1A1FD71C-75A1-411C-B4D7-0C096BFC6BB6}">
      <dgm:prSet/>
      <dgm:spPr/>
      <dgm:t>
        <a:bodyPr/>
        <a:lstStyle/>
        <a:p>
          <a:r>
            <a:rPr lang="en-GB" dirty="0"/>
            <a:t>By the end of today’s session students should be able to demonstrate their understanding of the immigration rules</a:t>
          </a:r>
          <a:endParaRPr lang="en-US" dirty="0"/>
        </a:p>
      </dgm:t>
    </dgm:pt>
    <dgm:pt modelId="{B144599C-716F-4333-A4A4-E456964902BF}" type="parTrans" cxnId="{CBAB528E-3BFD-4748-9E84-299A19CDE500}">
      <dgm:prSet/>
      <dgm:spPr/>
      <dgm:t>
        <a:bodyPr/>
        <a:lstStyle/>
        <a:p>
          <a:endParaRPr lang="en-US"/>
        </a:p>
      </dgm:t>
    </dgm:pt>
    <dgm:pt modelId="{5C135D5E-A557-4F6D-A955-DA60E2D4CADE}" type="sibTrans" cxnId="{CBAB528E-3BFD-4748-9E84-299A19CDE500}">
      <dgm:prSet/>
      <dgm:spPr/>
      <dgm:t>
        <a:bodyPr/>
        <a:lstStyle/>
        <a:p>
          <a:endParaRPr lang="en-US"/>
        </a:p>
      </dgm:t>
    </dgm:pt>
    <dgm:pt modelId="{91932ED5-C462-4399-8874-1D9BD5647EC8}" type="pres">
      <dgm:prSet presAssocID="{42C1C443-01AB-44A0-BA76-CF68FD9DC851}" presName="linear" presStyleCnt="0">
        <dgm:presLayoutVars>
          <dgm:animLvl val="lvl"/>
          <dgm:resizeHandles val="exact"/>
        </dgm:presLayoutVars>
      </dgm:prSet>
      <dgm:spPr/>
    </dgm:pt>
    <dgm:pt modelId="{1C23BE6C-573D-4C80-A97E-B1684C2AA99C}" type="pres">
      <dgm:prSet presAssocID="{996F2806-429F-46A6-8A44-D9F9B21813D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4B6EA2D-8D79-4CBE-82CC-326DB424375D}" type="pres">
      <dgm:prSet presAssocID="{6F7606DB-11F0-45A3-AAC9-B0835AD4A750}" presName="spacer" presStyleCnt="0"/>
      <dgm:spPr/>
    </dgm:pt>
    <dgm:pt modelId="{7C5E52D5-9A10-4CA0-9516-E2166416AA83}" type="pres">
      <dgm:prSet presAssocID="{1A1FD71C-75A1-411C-B4D7-0C096BFC6BB6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F0106085-A351-4C19-8F0F-034D4F8FFC80}" type="presOf" srcId="{42C1C443-01AB-44A0-BA76-CF68FD9DC851}" destId="{91932ED5-C462-4399-8874-1D9BD5647EC8}" srcOrd="0" destOrd="0" presId="urn:microsoft.com/office/officeart/2005/8/layout/vList2"/>
    <dgm:cxn modelId="{CBAB528E-3BFD-4748-9E84-299A19CDE500}" srcId="{42C1C443-01AB-44A0-BA76-CF68FD9DC851}" destId="{1A1FD71C-75A1-411C-B4D7-0C096BFC6BB6}" srcOrd="1" destOrd="0" parTransId="{B144599C-716F-4333-A4A4-E456964902BF}" sibTransId="{5C135D5E-A557-4F6D-A955-DA60E2D4CADE}"/>
    <dgm:cxn modelId="{5A77A2B0-E313-47DD-9294-062626FC1102}" type="presOf" srcId="{1A1FD71C-75A1-411C-B4D7-0C096BFC6BB6}" destId="{7C5E52D5-9A10-4CA0-9516-E2166416AA83}" srcOrd="0" destOrd="0" presId="urn:microsoft.com/office/officeart/2005/8/layout/vList2"/>
    <dgm:cxn modelId="{72F249E7-5645-487F-8941-DF56987076AC}" srcId="{42C1C443-01AB-44A0-BA76-CF68FD9DC851}" destId="{996F2806-429F-46A6-8A44-D9F9B21813D7}" srcOrd="0" destOrd="0" parTransId="{39DDF536-A195-405D-8BBD-D90FCC1346A1}" sibTransId="{6F7606DB-11F0-45A3-AAC9-B0835AD4A750}"/>
    <dgm:cxn modelId="{A9D458FF-D474-44E8-8E68-2AE6C9AADFE9}" type="presOf" srcId="{996F2806-429F-46A6-8A44-D9F9B21813D7}" destId="{1C23BE6C-573D-4C80-A97E-B1684C2AA99C}" srcOrd="0" destOrd="0" presId="urn:microsoft.com/office/officeart/2005/8/layout/vList2"/>
    <dgm:cxn modelId="{40C3572A-895F-45E4-BA8C-F60D5A06A1E8}" type="presParOf" srcId="{91932ED5-C462-4399-8874-1D9BD5647EC8}" destId="{1C23BE6C-573D-4C80-A97E-B1684C2AA99C}" srcOrd="0" destOrd="0" presId="urn:microsoft.com/office/officeart/2005/8/layout/vList2"/>
    <dgm:cxn modelId="{E96E4797-2BF3-428E-BF7A-984A83133B1A}" type="presParOf" srcId="{91932ED5-C462-4399-8874-1D9BD5647EC8}" destId="{74B6EA2D-8D79-4CBE-82CC-326DB424375D}" srcOrd="1" destOrd="0" presId="urn:microsoft.com/office/officeart/2005/8/layout/vList2"/>
    <dgm:cxn modelId="{BF2DC711-7B38-446C-99C2-3FFC6906A20E}" type="presParOf" srcId="{91932ED5-C462-4399-8874-1D9BD5647EC8}" destId="{7C5E52D5-9A10-4CA0-9516-E2166416AA8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52082CE-953F-40AA-96AF-EA155DF704D1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8F630E6-0AA2-418F-A370-11F2AC7B238F}">
      <dgm:prSet/>
      <dgm:spPr/>
      <dgm:t>
        <a:bodyPr/>
        <a:lstStyle/>
        <a:p>
          <a:r>
            <a:rPr lang="en-GB"/>
            <a:t>Pieces of legislation – make up Uk immigration law. </a:t>
          </a:r>
          <a:endParaRPr lang="en-US"/>
        </a:p>
      </dgm:t>
    </dgm:pt>
    <dgm:pt modelId="{8ADD6219-4252-408B-9008-227960407DB6}" type="parTrans" cxnId="{6C9BDA92-60B0-47A8-98A3-1213B38E0F22}">
      <dgm:prSet/>
      <dgm:spPr/>
      <dgm:t>
        <a:bodyPr/>
        <a:lstStyle/>
        <a:p>
          <a:endParaRPr lang="en-US"/>
        </a:p>
      </dgm:t>
    </dgm:pt>
    <dgm:pt modelId="{A129FE0E-B64D-41D8-A1BD-E93AB9308A51}" type="sibTrans" cxnId="{6C9BDA92-60B0-47A8-98A3-1213B38E0F22}">
      <dgm:prSet/>
      <dgm:spPr/>
      <dgm:t>
        <a:bodyPr/>
        <a:lstStyle/>
        <a:p>
          <a:endParaRPr lang="en-US"/>
        </a:p>
      </dgm:t>
    </dgm:pt>
    <dgm:pt modelId="{57BF5DF5-B902-4CCB-83D4-EBDAACEBA539}">
      <dgm:prSet/>
      <dgm:spPr/>
      <dgm:t>
        <a:bodyPr/>
        <a:lstStyle/>
        <a:p>
          <a:r>
            <a:rPr lang="en-GB"/>
            <a:t>There are a number of different documents – </a:t>
          </a:r>
          <a:endParaRPr lang="en-US"/>
        </a:p>
      </dgm:t>
    </dgm:pt>
    <dgm:pt modelId="{CDFA18FA-D867-4968-AE67-7B33B6B1E234}" type="parTrans" cxnId="{A3A552B0-3EFB-43B9-99C9-79C74D37244D}">
      <dgm:prSet/>
      <dgm:spPr/>
      <dgm:t>
        <a:bodyPr/>
        <a:lstStyle/>
        <a:p>
          <a:endParaRPr lang="en-US"/>
        </a:p>
      </dgm:t>
    </dgm:pt>
    <dgm:pt modelId="{8375B094-89D4-4833-8F3A-4620DDCF28AE}" type="sibTrans" cxnId="{A3A552B0-3EFB-43B9-99C9-79C74D37244D}">
      <dgm:prSet/>
      <dgm:spPr/>
      <dgm:t>
        <a:bodyPr/>
        <a:lstStyle/>
        <a:p>
          <a:endParaRPr lang="en-US"/>
        </a:p>
      </dgm:t>
    </dgm:pt>
    <dgm:pt modelId="{4B24B1AE-E075-418E-AE71-7F5B32A83CBF}">
      <dgm:prSet/>
      <dgm:spPr/>
      <dgm:t>
        <a:bodyPr/>
        <a:lstStyle/>
        <a:p>
          <a:r>
            <a:rPr lang="en-GB"/>
            <a:t>Please go to: </a:t>
          </a:r>
          <a:r>
            <a:rPr lang="en-GB">
              <a:hlinkClick xmlns:r="http://schemas.openxmlformats.org/officeDocument/2006/relationships" r:id="rId1"/>
            </a:rPr>
            <a:t>Immigration Rules - Guidance - GOV.UK</a:t>
          </a:r>
          <a:endParaRPr lang="en-US"/>
        </a:p>
      </dgm:t>
    </dgm:pt>
    <dgm:pt modelId="{CE9B9EDE-BCC4-4B0E-B70E-C10C9E32C8F5}" type="parTrans" cxnId="{85622BEA-9C90-48BA-AFD1-FE144B24C8F0}">
      <dgm:prSet/>
      <dgm:spPr/>
      <dgm:t>
        <a:bodyPr/>
        <a:lstStyle/>
        <a:p>
          <a:endParaRPr lang="en-US"/>
        </a:p>
      </dgm:t>
    </dgm:pt>
    <dgm:pt modelId="{66FF1390-B7DE-4CE1-9992-AB66D053D6B4}" type="sibTrans" cxnId="{85622BEA-9C90-48BA-AFD1-FE144B24C8F0}">
      <dgm:prSet/>
      <dgm:spPr/>
      <dgm:t>
        <a:bodyPr/>
        <a:lstStyle/>
        <a:p>
          <a:endParaRPr lang="en-US"/>
        </a:p>
      </dgm:t>
    </dgm:pt>
    <dgm:pt modelId="{55A19F9A-EA67-433A-8956-55D221C137F1}" type="pres">
      <dgm:prSet presAssocID="{E52082CE-953F-40AA-96AF-EA155DF704D1}" presName="Name0" presStyleCnt="0">
        <dgm:presLayoutVars>
          <dgm:dir/>
          <dgm:animLvl val="lvl"/>
          <dgm:resizeHandles val="exact"/>
        </dgm:presLayoutVars>
      </dgm:prSet>
      <dgm:spPr/>
    </dgm:pt>
    <dgm:pt modelId="{C1EAA3CA-B9C7-4F1E-A06D-B23C58123CB3}" type="pres">
      <dgm:prSet presAssocID="{4B24B1AE-E075-418E-AE71-7F5B32A83CBF}" presName="boxAndChildren" presStyleCnt="0"/>
      <dgm:spPr/>
    </dgm:pt>
    <dgm:pt modelId="{31E37EE8-93B5-4FF3-A914-43E575588CB6}" type="pres">
      <dgm:prSet presAssocID="{4B24B1AE-E075-418E-AE71-7F5B32A83CBF}" presName="parentTextBox" presStyleLbl="node1" presStyleIdx="0" presStyleCnt="3"/>
      <dgm:spPr/>
    </dgm:pt>
    <dgm:pt modelId="{9FB60BAA-856C-443E-9A67-24117D408F59}" type="pres">
      <dgm:prSet presAssocID="{8375B094-89D4-4833-8F3A-4620DDCF28AE}" presName="sp" presStyleCnt="0"/>
      <dgm:spPr/>
    </dgm:pt>
    <dgm:pt modelId="{28CF8FFA-B788-4D01-8A3C-F2BA4C066C59}" type="pres">
      <dgm:prSet presAssocID="{57BF5DF5-B902-4CCB-83D4-EBDAACEBA539}" presName="arrowAndChildren" presStyleCnt="0"/>
      <dgm:spPr/>
    </dgm:pt>
    <dgm:pt modelId="{124485BC-F0CB-4920-8675-D063C87378DA}" type="pres">
      <dgm:prSet presAssocID="{57BF5DF5-B902-4CCB-83D4-EBDAACEBA539}" presName="parentTextArrow" presStyleLbl="node1" presStyleIdx="1" presStyleCnt="3"/>
      <dgm:spPr/>
    </dgm:pt>
    <dgm:pt modelId="{C77F25C9-71F6-434D-860F-4C97E99CC2D3}" type="pres">
      <dgm:prSet presAssocID="{A129FE0E-B64D-41D8-A1BD-E93AB9308A51}" presName="sp" presStyleCnt="0"/>
      <dgm:spPr/>
    </dgm:pt>
    <dgm:pt modelId="{F94217BC-F1B3-4833-9F76-ABFAA3D53578}" type="pres">
      <dgm:prSet presAssocID="{D8F630E6-0AA2-418F-A370-11F2AC7B238F}" presName="arrowAndChildren" presStyleCnt="0"/>
      <dgm:spPr/>
    </dgm:pt>
    <dgm:pt modelId="{DC01E5FD-DE08-4FFA-9D4B-15D212D1F7F3}" type="pres">
      <dgm:prSet presAssocID="{D8F630E6-0AA2-418F-A370-11F2AC7B238F}" presName="parentTextArrow" presStyleLbl="node1" presStyleIdx="2" presStyleCnt="3"/>
      <dgm:spPr/>
    </dgm:pt>
  </dgm:ptLst>
  <dgm:cxnLst>
    <dgm:cxn modelId="{9DA8AE37-27A4-4E16-ABFB-FC51DA2BB78B}" type="presOf" srcId="{57BF5DF5-B902-4CCB-83D4-EBDAACEBA539}" destId="{124485BC-F0CB-4920-8675-D063C87378DA}" srcOrd="0" destOrd="0" presId="urn:microsoft.com/office/officeart/2005/8/layout/process4"/>
    <dgm:cxn modelId="{32C8A53E-E66E-4687-9799-B9AE2BBEA2DC}" type="presOf" srcId="{D8F630E6-0AA2-418F-A370-11F2AC7B238F}" destId="{DC01E5FD-DE08-4FFA-9D4B-15D212D1F7F3}" srcOrd="0" destOrd="0" presId="urn:microsoft.com/office/officeart/2005/8/layout/process4"/>
    <dgm:cxn modelId="{EC9D6C53-98F7-4D8D-8E8E-CD279B0D1B37}" type="presOf" srcId="{E52082CE-953F-40AA-96AF-EA155DF704D1}" destId="{55A19F9A-EA67-433A-8956-55D221C137F1}" srcOrd="0" destOrd="0" presId="urn:microsoft.com/office/officeart/2005/8/layout/process4"/>
    <dgm:cxn modelId="{6C9BDA92-60B0-47A8-98A3-1213B38E0F22}" srcId="{E52082CE-953F-40AA-96AF-EA155DF704D1}" destId="{D8F630E6-0AA2-418F-A370-11F2AC7B238F}" srcOrd="0" destOrd="0" parTransId="{8ADD6219-4252-408B-9008-227960407DB6}" sibTransId="{A129FE0E-B64D-41D8-A1BD-E93AB9308A51}"/>
    <dgm:cxn modelId="{A3A552B0-3EFB-43B9-99C9-79C74D37244D}" srcId="{E52082CE-953F-40AA-96AF-EA155DF704D1}" destId="{57BF5DF5-B902-4CCB-83D4-EBDAACEBA539}" srcOrd="1" destOrd="0" parTransId="{CDFA18FA-D867-4968-AE67-7B33B6B1E234}" sibTransId="{8375B094-89D4-4833-8F3A-4620DDCF28AE}"/>
    <dgm:cxn modelId="{17B29CCA-7C1B-472E-80DA-CA447BE1F912}" type="presOf" srcId="{4B24B1AE-E075-418E-AE71-7F5B32A83CBF}" destId="{31E37EE8-93B5-4FF3-A914-43E575588CB6}" srcOrd="0" destOrd="0" presId="urn:microsoft.com/office/officeart/2005/8/layout/process4"/>
    <dgm:cxn modelId="{85622BEA-9C90-48BA-AFD1-FE144B24C8F0}" srcId="{E52082CE-953F-40AA-96AF-EA155DF704D1}" destId="{4B24B1AE-E075-418E-AE71-7F5B32A83CBF}" srcOrd="2" destOrd="0" parTransId="{CE9B9EDE-BCC4-4B0E-B70E-C10C9E32C8F5}" sibTransId="{66FF1390-B7DE-4CE1-9992-AB66D053D6B4}"/>
    <dgm:cxn modelId="{A8856596-79BF-4773-917C-1102F6D5953B}" type="presParOf" srcId="{55A19F9A-EA67-433A-8956-55D221C137F1}" destId="{C1EAA3CA-B9C7-4F1E-A06D-B23C58123CB3}" srcOrd="0" destOrd="0" presId="urn:microsoft.com/office/officeart/2005/8/layout/process4"/>
    <dgm:cxn modelId="{853FAE68-DBA3-45CF-A832-494F640D2854}" type="presParOf" srcId="{C1EAA3CA-B9C7-4F1E-A06D-B23C58123CB3}" destId="{31E37EE8-93B5-4FF3-A914-43E575588CB6}" srcOrd="0" destOrd="0" presId="urn:microsoft.com/office/officeart/2005/8/layout/process4"/>
    <dgm:cxn modelId="{4FB72F08-28A5-4756-8D1E-703540E9ACC4}" type="presParOf" srcId="{55A19F9A-EA67-433A-8956-55D221C137F1}" destId="{9FB60BAA-856C-443E-9A67-24117D408F59}" srcOrd="1" destOrd="0" presId="urn:microsoft.com/office/officeart/2005/8/layout/process4"/>
    <dgm:cxn modelId="{77C64356-E3C1-4F13-8E83-7CAA80670210}" type="presParOf" srcId="{55A19F9A-EA67-433A-8956-55D221C137F1}" destId="{28CF8FFA-B788-4D01-8A3C-F2BA4C066C59}" srcOrd="2" destOrd="0" presId="urn:microsoft.com/office/officeart/2005/8/layout/process4"/>
    <dgm:cxn modelId="{563F89C2-AD9F-4922-B4B9-190C143AEEA7}" type="presParOf" srcId="{28CF8FFA-B788-4D01-8A3C-F2BA4C066C59}" destId="{124485BC-F0CB-4920-8675-D063C87378DA}" srcOrd="0" destOrd="0" presId="urn:microsoft.com/office/officeart/2005/8/layout/process4"/>
    <dgm:cxn modelId="{8D19146D-0AB0-46D3-A98E-CA8B070B99FB}" type="presParOf" srcId="{55A19F9A-EA67-433A-8956-55D221C137F1}" destId="{C77F25C9-71F6-434D-860F-4C97E99CC2D3}" srcOrd="3" destOrd="0" presId="urn:microsoft.com/office/officeart/2005/8/layout/process4"/>
    <dgm:cxn modelId="{9387C143-4FD2-4666-92AB-C352231CC47E}" type="presParOf" srcId="{55A19F9A-EA67-433A-8956-55D221C137F1}" destId="{F94217BC-F1B3-4833-9F76-ABFAA3D53578}" srcOrd="4" destOrd="0" presId="urn:microsoft.com/office/officeart/2005/8/layout/process4"/>
    <dgm:cxn modelId="{FE1F2B72-7AC1-4ADA-9058-B74E7088BEF5}" type="presParOf" srcId="{F94217BC-F1B3-4833-9F76-ABFAA3D53578}" destId="{DC01E5FD-DE08-4FFA-9D4B-15D212D1F7F3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5DB3E10-5AFF-4BE2-98DC-15441FCC0B95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4F87DA1-52E6-43F4-974C-DB6A429D9E5D}">
      <dgm:prSet/>
      <dgm:spPr/>
      <dgm:t>
        <a:bodyPr/>
        <a:lstStyle/>
        <a:p>
          <a:r>
            <a:rPr lang="en-GB"/>
            <a:t>Part 1 – Leave to enter or stay in the Uk. </a:t>
          </a:r>
          <a:endParaRPr lang="en-US"/>
        </a:p>
      </dgm:t>
    </dgm:pt>
    <dgm:pt modelId="{19C640F6-2D6D-4325-B8B0-CB07292DD8D8}" type="parTrans" cxnId="{4074CE84-C747-4B04-87B0-5BA88779F234}">
      <dgm:prSet/>
      <dgm:spPr/>
      <dgm:t>
        <a:bodyPr/>
        <a:lstStyle/>
        <a:p>
          <a:endParaRPr lang="en-US"/>
        </a:p>
      </dgm:t>
    </dgm:pt>
    <dgm:pt modelId="{E2764474-46D4-44B0-B8F6-C3B8490523F2}" type="sibTrans" cxnId="{4074CE84-C747-4B04-87B0-5BA88779F234}">
      <dgm:prSet/>
      <dgm:spPr/>
      <dgm:t>
        <a:bodyPr/>
        <a:lstStyle/>
        <a:p>
          <a:endParaRPr lang="en-US"/>
        </a:p>
      </dgm:t>
    </dgm:pt>
    <dgm:pt modelId="{34053F78-4481-4DEE-B73B-1A0F349ABE5F}">
      <dgm:prSet/>
      <dgm:spPr/>
      <dgm:t>
        <a:bodyPr/>
        <a:lstStyle/>
        <a:p>
          <a:r>
            <a:rPr lang="en-GB"/>
            <a:t>Take a look at Part 1 on the Gov website included on the previous page. </a:t>
          </a:r>
          <a:endParaRPr lang="en-US"/>
        </a:p>
      </dgm:t>
    </dgm:pt>
    <dgm:pt modelId="{D94A5C82-ED90-4148-8659-2C3C194EE6B0}" type="parTrans" cxnId="{2D4B42DE-0FA6-4EBD-B4D2-D7D2F4D0067D}">
      <dgm:prSet/>
      <dgm:spPr/>
      <dgm:t>
        <a:bodyPr/>
        <a:lstStyle/>
        <a:p>
          <a:endParaRPr lang="en-US"/>
        </a:p>
      </dgm:t>
    </dgm:pt>
    <dgm:pt modelId="{1F267099-F57F-4C26-A889-F7A5257724C7}" type="sibTrans" cxnId="{2D4B42DE-0FA6-4EBD-B4D2-D7D2F4D0067D}">
      <dgm:prSet/>
      <dgm:spPr/>
      <dgm:t>
        <a:bodyPr/>
        <a:lstStyle/>
        <a:p>
          <a:endParaRPr lang="en-US"/>
        </a:p>
      </dgm:t>
    </dgm:pt>
    <dgm:pt modelId="{B96873C4-BA13-4B85-9064-F9F594C21786}" type="pres">
      <dgm:prSet presAssocID="{55DB3E10-5AFF-4BE2-98DC-15441FCC0B95}" presName="Name0" presStyleCnt="0">
        <dgm:presLayoutVars>
          <dgm:dir/>
          <dgm:animLvl val="lvl"/>
          <dgm:resizeHandles val="exact"/>
        </dgm:presLayoutVars>
      </dgm:prSet>
      <dgm:spPr/>
    </dgm:pt>
    <dgm:pt modelId="{35A43617-7A65-4DF1-80D9-5D3C0AB67B1B}" type="pres">
      <dgm:prSet presAssocID="{34053F78-4481-4DEE-B73B-1A0F349ABE5F}" presName="boxAndChildren" presStyleCnt="0"/>
      <dgm:spPr/>
    </dgm:pt>
    <dgm:pt modelId="{4BDC1B93-6490-4007-85B3-134D10E25CCD}" type="pres">
      <dgm:prSet presAssocID="{34053F78-4481-4DEE-B73B-1A0F349ABE5F}" presName="parentTextBox" presStyleLbl="node1" presStyleIdx="0" presStyleCnt="2"/>
      <dgm:spPr/>
    </dgm:pt>
    <dgm:pt modelId="{1EAE2C56-22E4-4A4E-8C7A-2C7BA4CD33BC}" type="pres">
      <dgm:prSet presAssocID="{E2764474-46D4-44B0-B8F6-C3B8490523F2}" presName="sp" presStyleCnt="0"/>
      <dgm:spPr/>
    </dgm:pt>
    <dgm:pt modelId="{36916EE1-5112-4F9C-BF54-21915FA0AA0C}" type="pres">
      <dgm:prSet presAssocID="{E4F87DA1-52E6-43F4-974C-DB6A429D9E5D}" presName="arrowAndChildren" presStyleCnt="0"/>
      <dgm:spPr/>
    </dgm:pt>
    <dgm:pt modelId="{BE31B2D7-7E9D-4077-8DC1-56DE02B1740E}" type="pres">
      <dgm:prSet presAssocID="{E4F87DA1-52E6-43F4-974C-DB6A429D9E5D}" presName="parentTextArrow" presStyleLbl="node1" presStyleIdx="1" presStyleCnt="2"/>
      <dgm:spPr/>
    </dgm:pt>
  </dgm:ptLst>
  <dgm:cxnLst>
    <dgm:cxn modelId="{4074CE84-C747-4B04-87B0-5BA88779F234}" srcId="{55DB3E10-5AFF-4BE2-98DC-15441FCC0B95}" destId="{E4F87DA1-52E6-43F4-974C-DB6A429D9E5D}" srcOrd="0" destOrd="0" parTransId="{19C640F6-2D6D-4325-B8B0-CB07292DD8D8}" sibTransId="{E2764474-46D4-44B0-B8F6-C3B8490523F2}"/>
    <dgm:cxn modelId="{F8E310A4-25F1-4D05-A0C0-DF5F033F9B00}" type="presOf" srcId="{E4F87DA1-52E6-43F4-974C-DB6A429D9E5D}" destId="{BE31B2D7-7E9D-4077-8DC1-56DE02B1740E}" srcOrd="0" destOrd="0" presId="urn:microsoft.com/office/officeart/2005/8/layout/process4"/>
    <dgm:cxn modelId="{2D4B42DE-0FA6-4EBD-B4D2-D7D2F4D0067D}" srcId="{55DB3E10-5AFF-4BE2-98DC-15441FCC0B95}" destId="{34053F78-4481-4DEE-B73B-1A0F349ABE5F}" srcOrd="1" destOrd="0" parTransId="{D94A5C82-ED90-4148-8659-2C3C194EE6B0}" sibTransId="{1F267099-F57F-4C26-A889-F7A5257724C7}"/>
    <dgm:cxn modelId="{1B9646E1-3244-4F1D-9FC0-464086A47104}" type="presOf" srcId="{55DB3E10-5AFF-4BE2-98DC-15441FCC0B95}" destId="{B96873C4-BA13-4B85-9064-F9F594C21786}" srcOrd="0" destOrd="0" presId="urn:microsoft.com/office/officeart/2005/8/layout/process4"/>
    <dgm:cxn modelId="{0AD020FD-BAA7-46DA-9271-1B29E1ACCD95}" type="presOf" srcId="{34053F78-4481-4DEE-B73B-1A0F349ABE5F}" destId="{4BDC1B93-6490-4007-85B3-134D10E25CCD}" srcOrd="0" destOrd="0" presId="urn:microsoft.com/office/officeart/2005/8/layout/process4"/>
    <dgm:cxn modelId="{B00F7FAE-9820-4167-9019-931C1A860283}" type="presParOf" srcId="{B96873C4-BA13-4B85-9064-F9F594C21786}" destId="{35A43617-7A65-4DF1-80D9-5D3C0AB67B1B}" srcOrd="0" destOrd="0" presId="urn:microsoft.com/office/officeart/2005/8/layout/process4"/>
    <dgm:cxn modelId="{C1CA42BB-7EC9-49D9-B84B-9E2BC81705C1}" type="presParOf" srcId="{35A43617-7A65-4DF1-80D9-5D3C0AB67B1B}" destId="{4BDC1B93-6490-4007-85B3-134D10E25CCD}" srcOrd="0" destOrd="0" presId="urn:microsoft.com/office/officeart/2005/8/layout/process4"/>
    <dgm:cxn modelId="{2C9FC8E7-30F3-438E-B07E-87292721BD31}" type="presParOf" srcId="{B96873C4-BA13-4B85-9064-F9F594C21786}" destId="{1EAE2C56-22E4-4A4E-8C7A-2C7BA4CD33BC}" srcOrd="1" destOrd="0" presId="urn:microsoft.com/office/officeart/2005/8/layout/process4"/>
    <dgm:cxn modelId="{C43F8EF3-CCCB-45A3-A57F-B8D5E40EE824}" type="presParOf" srcId="{B96873C4-BA13-4B85-9064-F9F594C21786}" destId="{36916EE1-5112-4F9C-BF54-21915FA0AA0C}" srcOrd="2" destOrd="0" presId="urn:microsoft.com/office/officeart/2005/8/layout/process4"/>
    <dgm:cxn modelId="{CEEA29C4-1B97-48B0-98D1-A184B5DD6E4B}" type="presParOf" srcId="{36916EE1-5112-4F9C-BF54-21915FA0AA0C}" destId="{BE31B2D7-7E9D-4077-8DC1-56DE02B1740E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D91C6AE-ABE8-473A-9ED6-41E5356DB03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D788861-85E4-4CAA-A8D4-9374FBF783E0}">
      <dgm:prSet/>
      <dgm:spPr/>
      <dgm:t>
        <a:bodyPr/>
        <a:lstStyle/>
        <a:p>
          <a:r>
            <a:rPr lang="en-GB"/>
            <a:t>Points based system. </a:t>
          </a:r>
          <a:endParaRPr lang="en-US"/>
        </a:p>
      </dgm:t>
    </dgm:pt>
    <dgm:pt modelId="{BBA452F3-0C91-47E9-8708-8A7E90E8E774}" type="parTrans" cxnId="{3638BAAD-26EF-46C1-A2FE-76F1932FD984}">
      <dgm:prSet/>
      <dgm:spPr/>
      <dgm:t>
        <a:bodyPr/>
        <a:lstStyle/>
        <a:p>
          <a:endParaRPr lang="en-US"/>
        </a:p>
      </dgm:t>
    </dgm:pt>
    <dgm:pt modelId="{DE4CE153-6534-4DE2-B50D-DEA62FE6623B}" type="sibTrans" cxnId="{3638BAAD-26EF-46C1-A2FE-76F1932FD984}">
      <dgm:prSet/>
      <dgm:spPr/>
      <dgm:t>
        <a:bodyPr/>
        <a:lstStyle/>
        <a:p>
          <a:endParaRPr lang="en-US"/>
        </a:p>
      </dgm:t>
    </dgm:pt>
    <dgm:pt modelId="{AD8A7CFC-178B-4F94-A299-F0F91A53192A}">
      <dgm:prSet/>
      <dgm:spPr/>
      <dgm:t>
        <a:bodyPr/>
        <a:lstStyle/>
        <a:p>
          <a:r>
            <a:rPr lang="en-GB"/>
            <a:t>Part 6A </a:t>
          </a:r>
          <a:endParaRPr lang="en-US"/>
        </a:p>
      </dgm:t>
    </dgm:pt>
    <dgm:pt modelId="{E0AED287-65BB-4ECE-8B42-31A6FEF8B71C}" type="parTrans" cxnId="{D5878269-34F5-4AB4-AD6D-F99F6EA1CCAD}">
      <dgm:prSet/>
      <dgm:spPr/>
      <dgm:t>
        <a:bodyPr/>
        <a:lstStyle/>
        <a:p>
          <a:endParaRPr lang="en-US"/>
        </a:p>
      </dgm:t>
    </dgm:pt>
    <dgm:pt modelId="{4CA5BBE9-DA43-4316-94C3-F8210E769A51}" type="sibTrans" cxnId="{D5878269-34F5-4AB4-AD6D-F99F6EA1CCAD}">
      <dgm:prSet/>
      <dgm:spPr/>
      <dgm:t>
        <a:bodyPr/>
        <a:lstStyle/>
        <a:p>
          <a:endParaRPr lang="en-US"/>
        </a:p>
      </dgm:t>
    </dgm:pt>
    <dgm:pt modelId="{7C839E79-9290-419C-AC0C-07D5C30BA140}">
      <dgm:prSet/>
      <dgm:spPr/>
      <dgm:t>
        <a:bodyPr/>
        <a:lstStyle/>
        <a:p>
          <a:r>
            <a:rPr lang="en-GB"/>
            <a:t>Coming to the Uk for work. </a:t>
          </a:r>
          <a:endParaRPr lang="en-US"/>
        </a:p>
      </dgm:t>
    </dgm:pt>
    <dgm:pt modelId="{ADF21C4F-536A-43F0-8F82-36F5E5E5F3B1}" type="parTrans" cxnId="{5A7EB4C8-A278-41A8-B78A-586801BF4CEF}">
      <dgm:prSet/>
      <dgm:spPr/>
      <dgm:t>
        <a:bodyPr/>
        <a:lstStyle/>
        <a:p>
          <a:endParaRPr lang="en-US"/>
        </a:p>
      </dgm:t>
    </dgm:pt>
    <dgm:pt modelId="{DFC3D921-131D-4FF1-A397-FF667FA0AAD0}" type="sibTrans" cxnId="{5A7EB4C8-A278-41A8-B78A-586801BF4CEF}">
      <dgm:prSet/>
      <dgm:spPr/>
      <dgm:t>
        <a:bodyPr/>
        <a:lstStyle/>
        <a:p>
          <a:endParaRPr lang="en-US"/>
        </a:p>
      </dgm:t>
    </dgm:pt>
    <dgm:pt modelId="{71C94A73-E58C-4129-9220-86B885DCC92D}" type="pres">
      <dgm:prSet presAssocID="{6D91C6AE-ABE8-473A-9ED6-41E5356DB035}" presName="root" presStyleCnt="0">
        <dgm:presLayoutVars>
          <dgm:dir/>
          <dgm:resizeHandles val="exact"/>
        </dgm:presLayoutVars>
      </dgm:prSet>
      <dgm:spPr/>
    </dgm:pt>
    <dgm:pt modelId="{26F48AD0-6263-4D4D-963C-A2956D7B4F98}" type="pres">
      <dgm:prSet presAssocID="{0D788861-85E4-4CAA-A8D4-9374FBF783E0}" presName="compNode" presStyleCnt="0"/>
      <dgm:spPr/>
    </dgm:pt>
    <dgm:pt modelId="{1B1F5437-476B-48DD-B570-5EACBCF00CDB}" type="pres">
      <dgm:prSet presAssocID="{0D788861-85E4-4CAA-A8D4-9374FBF783E0}" presName="bgRect" presStyleLbl="bgShp" presStyleIdx="0" presStyleCnt="3"/>
      <dgm:spPr/>
    </dgm:pt>
    <dgm:pt modelId="{4943A67C-779B-4D03-A31F-FC6DBD8F5187}" type="pres">
      <dgm:prSet presAssocID="{0D788861-85E4-4CAA-A8D4-9374FBF783E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rver"/>
        </a:ext>
      </dgm:extLst>
    </dgm:pt>
    <dgm:pt modelId="{D13BACF7-7657-4A9C-BE1E-4729E47E9625}" type="pres">
      <dgm:prSet presAssocID="{0D788861-85E4-4CAA-A8D4-9374FBF783E0}" presName="spaceRect" presStyleCnt="0"/>
      <dgm:spPr/>
    </dgm:pt>
    <dgm:pt modelId="{459471D6-96B0-41DC-9C9E-374C89DCFCAF}" type="pres">
      <dgm:prSet presAssocID="{0D788861-85E4-4CAA-A8D4-9374FBF783E0}" presName="parTx" presStyleLbl="revTx" presStyleIdx="0" presStyleCnt="3">
        <dgm:presLayoutVars>
          <dgm:chMax val="0"/>
          <dgm:chPref val="0"/>
        </dgm:presLayoutVars>
      </dgm:prSet>
      <dgm:spPr/>
    </dgm:pt>
    <dgm:pt modelId="{E4952CB8-7828-418B-96B0-341207B775F6}" type="pres">
      <dgm:prSet presAssocID="{DE4CE153-6534-4DE2-B50D-DEA62FE6623B}" presName="sibTrans" presStyleCnt="0"/>
      <dgm:spPr/>
    </dgm:pt>
    <dgm:pt modelId="{CEB6ED39-BB29-47DD-9FC4-BE7FF083AF85}" type="pres">
      <dgm:prSet presAssocID="{AD8A7CFC-178B-4F94-A299-F0F91A53192A}" presName="compNode" presStyleCnt="0"/>
      <dgm:spPr/>
    </dgm:pt>
    <dgm:pt modelId="{F7531F38-4BA8-4183-9F90-EDF5B583DFC6}" type="pres">
      <dgm:prSet presAssocID="{AD8A7CFC-178B-4F94-A299-F0F91A53192A}" presName="bgRect" presStyleLbl="bgShp" presStyleIdx="1" presStyleCnt="3"/>
      <dgm:spPr/>
    </dgm:pt>
    <dgm:pt modelId="{9D1342D5-3D1D-46E3-8944-D775CB5524A8}" type="pres">
      <dgm:prSet presAssocID="{AD8A7CFC-178B-4F94-A299-F0F91A53192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E23B9B6-3B95-47B2-A3B4-46FE0F9DC8CD}" type="pres">
      <dgm:prSet presAssocID="{AD8A7CFC-178B-4F94-A299-F0F91A53192A}" presName="spaceRect" presStyleCnt="0"/>
      <dgm:spPr/>
    </dgm:pt>
    <dgm:pt modelId="{CA234453-C013-498D-86CE-D2E906BBF7C8}" type="pres">
      <dgm:prSet presAssocID="{AD8A7CFC-178B-4F94-A299-F0F91A53192A}" presName="parTx" presStyleLbl="revTx" presStyleIdx="1" presStyleCnt="3">
        <dgm:presLayoutVars>
          <dgm:chMax val="0"/>
          <dgm:chPref val="0"/>
        </dgm:presLayoutVars>
      </dgm:prSet>
      <dgm:spPr/>
    </dgm:pt>
    <dgm:pt modelId="{985A675B-6FB1-4644-9C0F-24B46C568205}" type="pres">
      <dgm:prSet presAssocID="{4CA5BBE9-DA43-4316-94C3-F8210E769A51}" presName="sibTrans" presStyleCnt="0"/>
      <dgm:spPr/>
    </dgm:pt>
    <dgm:pt modelId="{BCDCC612-86E6-4132-86ED-E0EDF460B9CA}" type="pres">
      <dgm:prSet presAssocID="{7C839E79-9290-419C-AC0C-07D5C30BA140}" presName="compNode" presStyleCnt="0"/>
      <dgm:spPr/>
    </dgm:pt>
    <dgm:pt modelId="{4A8A97D8-902D-4D98-A42A-0C812B004FBF}" type="pres">
      <dgm:prSet presAssocID="{7C839E79-9290-419C-AC0C-07D5C30BA140}" presName="bgRect" presStyleLbl="bgShp" presStyleIdx="2" presStyleCnt="3"/>
      <dgm:spPr/>
    </dgm:pt>
    <dgm:pt modelId="{1EA5ADAC-0AD9-4F7F-AD1E-0DE3C11033D5}" type="pres">
      <dgm:prSet presAssocID="{7C839E79-9290-419C-AC0C-07D5C30BA14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9F5172CC-F99E-41DE-89E4-D3C36538A113}" type="pres">
      <dgm:prSet presAssocID="{7C839E79-9290-419C-AC0C-07D5C30BA140}" presName="spaceRect" presStyleCnt="0"/>
      <dgm:spPr/>
    </dgm:pt>
    <dgm:pt modelId="{57170216-9CF3-4720-A2F8-633E999EBD28}" type="pres">
      <dgm:prSet presAssocID="{7C839E79-9290-419C-AC0C-07D5C30BA14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23AF10B-854E-4A49-833C-A1384B47B586}" type="presOf" srcId="{7C839E79-9290-419C-AC0C-07D5C30BA140}" destId="{57170216-9CF3-4720-A2F8-633E999EBD28}" srcOrd="0" destOrd="0" presId="urn:microsoft.com/office/officeart/2018/2/layout/IconVerticalSolidList"/>
    <dgm:cxn modelId="{6F7A5244-EECC-4678-B7B7-205EF0B8C03C}" type="presOf" srcId="{AD8A7CFC-178B-4F94-A299-F0F91A53192A}" destId="{CA234453-C013-498D-86CE-D2E906BBF7C8}" srcOrd="0" destOrd="0" presId="urn:microsoft.com/office/officeart/2018/2/layout/IconVerticalSolidList"/>
    <dgm:cxn modelId="{D5878269-34F5-4AB4-AD6D-F99F6EA1CCAD}" srcId="{6D91C6AE-ABE8-473A-9ED6-41E5356DB035}" destId="{AD8A7CFC-178B-4F94-A299-F0F91A53192A}" srcOrd="1" destOrd="0" parTransId="{E0AED287-65BB-4ECE-8B42-31A6FEF8B71C}" sibTransId="{4CA5BBE9-DA43-4316-94C3-F8210E769A51}"/>
    <dgm:cxn modelId="{3638BAAD-26EF-46C1-A2FE-76F1932FD984}" srcId="{6D91C6AE-ABE8-473A-9ED6-41E5356DB035}" destId="{0D788861-85E4-4CAA-A8D4-9374FBF783E0}" srcOrd="0" destOrd="0" parTransId="{BBA452F3-0C91-47E9-8708-8A7E90E8E774}" sibTransId="{DE4CE153-6534-4DE2-B50D-DEA62FE6623B}"/>
    <dgm:cxn modelId="{5A7EB4C8-A278-41A8-B78A-586801BF4CEF}" srcId="{6D91C6AE-ABE8-473A-9ED6-41E5356DB035}" destId="{7C839E79-9290-419C-AC0C-07D5C30BA140}" srcOrd="2" destOrd="0" parTransId="{ADF21C4F-536A-43F0-8F82-36F5E5E5F3B1}" sibTransId="{DFC3D921-131D-4FF1-A397-FF667FA0AAD0}"/>
    <dgm:cxn modelId="{AF27DFCF-2947-4235-8016-0FF374D2162D}" type="presOf" srcId="{6D91C6AE-ABE8-473A-9ED6-41E5356DB035}" destId="{71C94A73-E58C-4129-9220-86B885DCC92D}" srcOrd="0" destOrd="0" presId="urn:microsoft.com/office/officeart/2018/2/layout/IconVerticalSolidList"/>
    <dgm:cxn modelId="{EE3C71FD-5CAA-47BC-AD93-3003C0DD73F5}" type="presOf" srcId="{0D788861-85E4-4CAA-A8D4-9374FBF783E0}" destId="{459471D6-96B0-41DC-9C9E-374C89DCFCAF}" srcOrd="0" destOrd="0" presId="urn:microsoft.com/office/officeart/2018/2/layout/IconVerticalSolidList"/>
    <dgm:cxn modelId="{3CE76628-FD0A-4604-BC24-DEE552CBB856}" type="presParOf" srcId="{71C94A73-E58C-4129-9220-86B885DCC92D}" destId="{26F48AD0-6263-4D4D-963C-A2956D7B4F98}" srcOrd="0" destOrd="0" presId="urn:microsoft.com/office/officeart/2018/2/layout/IconVerticalSolidList"/>
    <dgm:cxn modelId="{0C5A0EC4-7080-433B-B500-DCC227F1378B}" type="presParOf" srcId="{26F48AD0-6263-4D4D-963C-A2956D7B4F98}" destId="{1B1F5437-476B-48DD-B570-5EACBCF00CDB}" srcOrd="0" destOrd="0" presId="urn:microsoft.com/office/officeart/2018/2/layout/IconVerticalSolidList"/>
    <dgm:cxn modelId="{5953CE5F-1D76-4089-95B2-935E6C0E38F5}" type="presParOf" srcId="{26F48AD0-6263-4D4D-963C-A2956D7B4F98}" destId="{4943A67C-779B-4D03-A31F-FC6DBD8F5187}" srcOrd="1" destOrd="0" presId="urn:microsoft.com/office/officeart/2018/2/layout/IconVerticalSolidList"/>
    <dgm:cxn modelId="{D46572E3-874F-4298-9AD5-783B43F8E60C}" type="presParOf" srcId="{26F48AD0-6263-4D4D-963C-A2956D7B4F98}" destId="{D13BACF7-7657-4A9C-BE1E-4729E47E9625}" srcOrd="2" destOrd="0" presId="urn:microsoft.com/office/officeart/2018/2/layout/IconVerticalSolidList"/>
    <dgm:cxn modelId="{9302A46D-E6E5-479A-BE93-4F517408F4B9}" type="presParOf" srcId="{26F48AD0-6263-4D4D-963C-A2956D7B4F98}" destId="{459471D6-96B0-41DC-9C9E-374C89DCFCAF}" srcOrd="3" destOrd="0" presId="urn:microsoft.com/office/officeart/2018/2/layout/IconVerticalSolidList"/>
    <dgm:cxn modelId="{68261C43-FA12-442B-A5F1-0ECD0257AD04}" type="presParOf" srcId="{71C94A73-E58C-4129-9220-86B885DCC92D}" destId="{E4952CB8-7828-418B-96B0-341207B775F6}" srcOrd="1" destOrd="0" presId="urn:microsoft.com/office/officeart/2018/2/layout/IconVerticalSolidList"/>
    <dgm:cxn modelId="{7901134D-A654-401F-97D4-F2C84D054AAB}" type="presParOf" srcId="{71C94A73-E58C-4129-9220-86B885DCC92D}" destId="{CEB6ED39-BB29-47DD-9FC4-BE7FF083AF85}" srcOrd="2" destOrd="0" presId="urn:microsoft.com/office/officeart/2018/2/layout/IconVerticalSolidList"/>
    <dgm:cxn modelId="{AA19B7B9-5C6E-4692-8683-BF1C69F6C253}" type="presParOf" srcId="{CEB6ED39-BB29-47DD-9FC4-BE7FF083AF85}" destId="{F7531F38-4BA8-4183-9F90-EDF5B583DFC6}" srcOrd="0" destOrd="0" presId="urn:microsoft.com/office/officeart/2018/2/layout/IconVerticalSolidList"/>
    <dgm:cxn modelId="{8ED006B7-9F37-4813-9D06-251741F0A5C8}" type="presParOf" srcId="{CEB6ED39-BB29-47DD-9FC4-BE7FF083AF85}" destId="{9D1342D5-3D1D-46E3-8944-D775CB5524A8}" srcOrd="1" destOrd="0" presId="urn:microsoft.com/office/officeart/2018/2/layout/IconVerticalSolidList"/>
    <dgm:cxn modelId="{A6073E1F-4376-4385-85E0-1D3A08B9DFFA}" type="presParOf" srcId="{CEB6ED39-BB29-47DD-9FC4-BE7FF083AF85}" destId="{1E23B9B6-3B95-47B2-A3B4-46FE0F9DC8CD}" srcOrd="2" destOrd="0" presId="urn:microsoft.com/office/officeart/2018/2/layout/IconVerticalSolidList"/>
    <dgm:cxn modelId="{46E5D2ED-444A-48A4-9270-8F51C510D68E}" type="presParOf" srcId="{CEB6ED39-BB29-47DD-9FC4-BE7FF083AF85}" destId="{CA234453-C013-498D-86CE-D2E906BBF7C8}" srcOrd="3" destOrd="0" presId="urn:microsoft.com/office/officeart/2018/2/layout/IconVerticalSolidList"/>
    <dgm:cxn modelId="{A07538BC-E1E2-4EA4-822C-3197D6C221C8}" type="presParOf" srcId="{71C94A73-E58C-4129-9220-86B885DCC92D}" destId="{985A675B-6FB1-4644-9C0F-24B46C568205}" srcOrd="3" destOrd="0" presId="urn:microsoft.com/office/officeart/2018/2/layout/IconVerticalSolidList"/>
    <dgm:cxn modelId="{D66CA11D-5E4C-4E83-9624-070217F47B6C}" type="presParOf" srcId="{71C94A73-E58C-4129-9220-86B885DCC92D}" destId="{BCDCC612-86E6-4132-86ED-E0EDF460B9CA}" srcOrd="4" destOrd="0" presId="urn:microsoft.com/office/officeart/2018/2/layout/IconVerticalSolidList"/>
    <dgm:cxn modelId="{0133C3B4-8050-46AA-B7FE-B8028D3DF3F8}" type="presParOf" srcId="{BCDCC612-86E6-4132-86ED-E0EDF460B9CA}" destId="{4A8A97D8-902D-4D98-A42A-0C812B004FBF}" srcOrd="0" destOrd="0" presId="urn:microsoft.com/office/officeart/2018/2/layout/IconVerticalSolidList"/>
    <dgm:cxn modelId="{608EA305-B7BD-425C-BA62-0256C499E162}" type="presParOf" srcId="{BCDCC612-86E6-4132-86ED-E0EDF460B9CA}" destId="{1EA5ADAC-0AD9-4F7F-AD1E-0DE3C11033D5}" srcOrd="1" destOrd="0" presId="urn:microsoft.com/office/officeart/2018/2/layout/IconVerticalSolidList"/>
    <dgm:cxn modelId="{EEBF9B21-B823-4527-A02F-477A5F5C1976}" type="presParOf" srcId="{BCDCC612-86E6-4132-86ED-E0EDF460B9CA}" destId="{9F5172CC-F99E-41DE-89E4-D3C36538A113}" srcOrd="2" destOrd="0" presId="urn:microsoft.com/office/officeart/2018/2/layout/IconVerticalSolidList"/>
    <dgm:cxn modelId="{7679BC58-D2A5-48EE-8F79-0BEB1BF6F491}" type="presParOf" srcId="{BCDCC612-86E6-4132-86ED-E0EDF460B9CA}" destId="{57170216-9CF3-4720-A2F8-633E999EBD2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6D98584-A1CC-4939-BD7E-495737B45B0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7103F81-B2C1-4411-A334-89EE2F2872D4}">
      <dgm:prSet/>
      <dgm:spPr/>
      <dgm:t>
        <a:bodyPr/>
        <a:lstStyle/>
        <a:p>
          <a:r>
            <a:rPr lang="en-GB"/>
            <a:t>Choose one of the immigration rules documents and write a 200 word of it. </a:t>
          </a:r>
          <a:endParaRPr lang="en-US"/>
        </a:p>
      </dgm:t>
    </dgm:pt>
    <dgm:pt modelId="{417B10A2-4E0F-425F-AC16-6F17EA87F337}" type="parTrans" cxnId="{D3279773-6B7D-4A5F-8FB8-F57230CA7A42}">
      <dgm:prSet/>
      <dgm:spPr/>
      <dgm:t>
        <a:bodyPr/>
        <a:lstStyle/>
        <a:p>
          <a:endParaRPr lang="en-US"/>
        </a:p>
      </dgm:t>
    </dgm:pt>
    <dgm:pt modelId="{BB22B78B-0EC1-4561-B21B-76760E00165E}" type="sibTrans" cxnId="{D3279773-6B7D-4A5F-8FB8-F57230CA7A42}">
      <dgm:prSet/>
      <dgm:spPr/>
      <dgm:t>
        <a:bodyPr/>
        <a:lstStyle/>
        <a:p>
          <a:endParaRPr lang="en-US"/>
        </a:p>
      </dgm:t>
    </dgm:pt>
    <dgm:pt modelId="{62C41FA3-F950-4348-926E-41048E177888}">
      <dgm:prSet/>
      <dgm:spPr/>
      <dgm:t>
        <a:bodyPr/>
        <a:lstStyle/>
        <a:p>
          <a:r>
            <a:rPr lang="en-GB"/>
            <a:t>Prepare to feed this back to the class in next weeks session. </a:t>
          </a:r>
          <a:endParaRPr lang="en-US"/>
        </a:p>
      </dgm:t>
    </dgm:pt>
    <dgm:pt modelId="{A875A5C6-1CB9-48A3-98BB-9D5FD7EECDE7}" type="parTrans" cxnId="{2CA3B697-F0AB-42C4-AD5E-0871DEC08334}">
      <dgm:prSet/>
      <dgm:spPr/>
      <dgm:t>
        <a:bodyPr/>
        <a:lstStyle/>
        <a:p>
          <a:endParaRPr lang="en-US"/>
        </a:p>
      </dgm:t>
    </dgm:pt>
    <dgm:pt modelId="{BE0A6B51-32D5-4EC4-B010-8D48FDC8F209}" type="sibTrans" cxnId="{2CA3B697-F0AB-42C4-AD5E-0871DEC08334}">
      <dgm:prSet/>
      <dgm:spPr/>
      <dgm:t>
        <a:bodyPr/>
        <a:lstStyle/>
        <a:p>
          <a:endParaRPr lang="en-US"/>
        </a:p>
      </dgm:t>
    </dgm:pt>
    <dgm:pt modelId="{9824FC2F-AFA0-4ABF-B3D9-BFEE047B8563}" type="pres">
      <dgm:prSet presAssocID="{A6D98584-A1CC-4939-BD7E-495737B45B03}" presName="root" presStyleCnt="0">
        <dgm:presLayoutVars>
          <dgm:dir/>
          <dgm:resizeHandles val="exact"/>
        </dgm:presLayoutVars>
      </dgm:prSet>
      <dgm:spPr/>
    </dgm:pt>
    <dgm:pt modelId="{1DEA2FDB-BC5A-426C-B959-4341B4781EB4}" type="pres">
      <dgm:prSet presAssocID="{B7103F81-B2C1-4411-A334-89EE2F2872D4}" presName="compNode" presStyleCnt="0"/>
      <dgm:spPr/>
    </dgm:pt>
    <dgm:pt modelId="{21484DDB-7DE8-4D8D-A1F8-D9A1533ACCCF}" type="pres">
      <dgm:prSet presAssocID="{B7103F81-B2C1-4411-A334-89EE2F2872D4}" presName="bgRect" presStyleLbl="bgShp" presStyleIdx="0" presStyleCnt="2"/>
      <dgm:spPr/>
    </dgm:pt>
    <dgm:pt modelId="{91CC248E-B615-4E87-B65B-0CF5ECD947CF}" type="pres">
      <dgm:prSet presAssocID="{B7103F81-B2C1-4411-A334-89EE2F2872D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881B85FD-6D55-46D4-8F8B-9727997BEBAD}" type="pres">
      <dgm:prSet presAssocID="{B7103F81-B2C1-4411-A334-89EE2F2872D4}" presName="spaceRect" presStyleCnt="0"/>
      <dgm:spPr/>
    </dgm:pt>
    <dgm:pt modelId="{AB62D919-9038-46CB-98CF-65C2C779FE14}" type="pres">
      <dgm:prSet presAssocID="{B7103F81-B2C1-4411-A334-89EE2F2872D4}" presName="parTx" presStyleLbl="revTx" presStyleIdx="0" presStyleCnt="2">
        <dgm:presLayoutVars>
          <dgm:chMax val="0"/>
          <dgm:chPref val="0"/>
        </dgm:presLayoutVars>
      </dgm:prSet>
      <dgm:spPr/>
    </dgm:pt>
    <dgm:pt modelId="{5A6ED9CD-DCA0-4020-8440-C046CF142366}" type="pres">
      <dgm:prSet presAssocID="{BB22B78B-0EC1-4561-B21B-76760E00165E}" presName="sibTrans" presStyleCnt="0"/>
      <dgm:spPr/>
    </dgm:pt>
    <dgm:pt modelId="{552A9CE0-F9D6-435D-A676-EAC4A3E7E54B}" type="pres">
      <dgm:prSet presAssocID="{62C41FA3-F950-4348-926E-41048E177888}" presName="compNode" presStyleCnt="0"/>
      <dgm:spPr/>
    </dgm:pt>
    <dgm:pt modelId="{36BE3914-24EA-4292-80B2-8407808DD776}" type="pres">
      <dgm:prSet presAssocID="{62C41FA3-F950-4348-926E-41048E177888}" presName="bgRect" presStyleLbl="bgShp" presStyleIdx="1" presStyleCnt="2"/>
      <dgm:spPr/>
    </dgm:pt>
    <dgm:pt modelId="{282AA635-6937-4716-AD2E-C2726A82A870}" type="pres">
      <dgm:prSet presAssocID="{62C41FA3-F950-4348-926E-41048E17788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A53C3E58-2350-4099-8D16-543CD77A5900}" type="pres">
      <dgm:prSet presAssocID="{62C41FA3-F950-4348-926E-41048E177888}" presName="spaceRect" presStyleCnt="0"/>
      <dgm:spPr/>
    </dgm:pt>
    <dgm:pt modelId="{A3D81480-6E27-4073-A5B3-18F6BFD01B46}" type="pres">
      <dgm:prSet presAssocID="{62C41FA3-F950-4348-926E-41048E177888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D3279773-6B7D-4A5F-8FB8-F57230CA7A42}" srcId="{A6D98584-A1CC-4939-BD7E-495737B45B03}" destId="{B7103F81-B2C1-4411-A334-89EE2F2872D4}" srcOrd="0" destOrd="0" parTransId="{417B10A2-4E0F-425F-AC16-6F17EA87F337}" sibTransId="{BB22B78B-0EC1-4561-B21B-76760E00165E}"/>
    <dgm:cxn modelId="{7845E758-8279-41EC-887A-29F1DA1A9421}" type="presOf" srcId="{62C41FA3-F950-4348-926E-41048E177888}" destId="{A3D81480-6E27-4073-A5B3-18F6BFD01B46}" srcOrd="0" destOrd="0" presId="urn:microsoft.com/office/officeart/2018/2/layout/IconVerticalSolidList"/>
    <dgm:cxn modelId="{2CA3B697-F0AB-42C4-AD5E-0871DEC08334}" srcId="{A6D98584-A1CC-4939-BD7E-495737B45B03}" destId="{62C41FA3-F950-4348-926E-41048E177888}" srcOrd="1" destOrd="0" parTransId="{A875A5C6-1CB9-48A3-98BB-9D5FD7EECDE7}" sibTransId="{BE0A6B51-32D5-4EC4-B010-8D48FDC8F209}"/>
    <dgm:cxn modelId="{93FDE4C9-3F53-47EC-8532-1EE0E7629961}" type="presOf" srcId="{A6D98584-A1CC-4939-BD7E-495737B45B03}" destId="{9824FC2F-AFA0-4ABF-B3D9-BFEE047B8563}" srcOrd="0" destOrd="0" presId="urn:microsoft.com/office/officeart/2018/2/layout/IconVerticalSolidList"/>
    <dgm:cxn modelId="{92D5CBE8-717A-40D3-B657-84AD056F5EC2}" type="presOf" srcId="{B7103F81-B2C1-4411-A334-89EE2F2872D4}" destId="{AB62D919-9038-46CB-98CF-65C2C779FE14}" srcOrd="0" destOrd="0" presId="urn:microsoft.com/office/officeart/2018/2/layout/IconVerticalSolidList"/>
    <dgm:cxn modelId="{AD95A987-A2FE-4244-8C4E-B55A5D24D5D7}" type="presParOf" srcId="{9824FC2F-AFA0-4ABF-B3D9-BFEE047B8563}" destId="{1DEA2FDB-BC5A-426C-B959-4341B4781EB4}" srcOrd="0" destOrd="0" presId="urn:microsoft.com/office/officeart/2018/2/layout/IconVerticalSolidList"/>
    <dgm:cxn modelId="{B2E827D9-401E-4A2C-B10B-40C68DF3AA79}" type="presParOf" srcId="{1DEA2FDB-BC5A-426C-B959-4341B4781EB4}" destId="{21484DDB-7DE8-4D8D-A1F8-D9A1533ACCCF}" srcOrd="0" destOrd="0" presId="urn:microsoft.com/office/officeart/2018/2/layout/IconVerticalSolidList"/>
    <dgm:cxn modelId="{833F8F8A-FCA4-474B-88C8-D84403574116}" type="presParOf" srcId="{1DEA2FDB-BC5A-426C-B959-4341B4781EB4}" destId="{91CC248E-B615-4E87-B65B-0CF5ECD947CF}" srcOrd="1" destOrd="0" presId="urn:microsoft.com/office/officeart/2018/2/layout/IconVerticalSolidList"/>
    <dgm:cxn modelId="{19E5DE4F-2F5F-458E-B88D-81712964946E}" type="presParOf" srcId="{1DEA2FDB-BC5A-426C-B959-4341B4781EB4}" destId="{881B85FD-6D55-46D4-8F8B-9727997BEBAD}" srcOrd="2" destOrd="0" presId="urn:microsoft.com/office/officeart/2018/2/layout/IconVerticalSolidList"/>
    <dgm:cxn modelId="{291CBCF4-4613-418E-9AF7-222A218DFB59}" type="presParOf" srcId="{1DEA2FDB-BC5A-426C-B959-4341B4781EB4}" destId="{AB62D919-9038-46CB-98CF-65C2C779FE14}" srcOrd="3" destOrd="0" presId="urn:microsoft.com/office/officeart/2018/2/layout/IconVerticalSolidList"/>
    <dgm:cxn modelId="{CAE81C6F-1A7F-41E0-A50F-DFC41DDE9F3D}" type="presParOf" srcId="{9824FC2F-AFA0-4ABF-B3D9-BFEE047B8563}" destId="{5A6ED9CD-DCA0-4020-8440-C046CF142366}" srcOrd="1" destOrd="0" presId="urn:microsoft.com/office/officeart/2018/2/layout/IconVerticalSolidList"/>
    <dgm:cxn modelId="{937D8B68-FD02-4546-9C39-C03A7BE139A3}" type="presParOf" srcId="{9824FC2F-AFA0-4ABF-B3D9-BFEE047B8563}" destId="{552A9CE0-F9D6-435D-A676-EAC4A3E7E54B}" srcOrd="2" destOrd="0" presId="urn:microsoft.com/office/officeart/2018/2/layout/IconVerticalSolidList"/>
    <dgm:cxn modelId="{A132AC67-1B8E-44A5-9F33-BABC53567DFB}" type="presParOf" srcId="{552A9CE0-F9D6-435D-A676-EAC4A3E7E54B}" destId="{36BE3914-24EA-4292-80B2-8407808DD776}" srcOrd="0" destOrd="0" presId="urn:microsoft.com/office/officeart/2018/2/layout/IconVerticalSolidList"/>
    <dgm:cxn modelId="{2DD41D72-CC0A-4037-8680-D2ED0C53754E}" type="presParOf" srcId="{552A9CE0-F9D6-435D-A676-EAC4A3E7E54B}" destId="{282AA635-6937-4716-AD2E-C2726A82A870}" srcOrd="1" destOrd="0" presId="urn:microsoft.com/office/officeart/2018/2/layout/IconVerticalSolidList"/>
    <dgm:cxn modelId="{FB5DD1EA-7A5D-4BC1-9212-FBFD95FBDE6C}" type="presParOf" srcId="{552A9CE0-F9D6-435D-A676-EAC4A3E7E54B}" destId="{A53C3E58-2350-4099-8D16-543CD77A5900}" srcOrd="2" destOrd="0" presId="urn:microsoft.com/office/officeart/2018/2/layout/IconVerticalSolidList"/>
    <dgm:cxn modelId="{25C46B1D-EB18-4417-A986-E5EC8A2DAEC0}" type="presParOf" srcId="{552A9CE0-F9D6-435D-A676-EAC4A3E7E54B}" destId="{A3D81480-6E27-4073-A5B3-18F6BFD01B4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23BE6C-573D-4C80-A97E-B1684C2AA99C}">
      <dsp:nvSpPr>
        <dsp:cNvPr id="0" name=""/>
        <dsp:cNvSpPr/>
      </dsp:nvSpPr>
      <dsp:spPr>
        <a:xfrm>
          <a:off x="0" y="507480"/>
          <a:ext cx="6949440" cy="233831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The aim of today’s session is to discuss the immigration rules. </a:t>
          </a:r>
          <a:endParaRPr lang="en-US" sz="3300" kern="1200"/>
        </a:p>
      </dsp:txBody>
      <dsp:txXfrm>
        <a:off x="114147" y="621627"/>
        <a:ext cx="6721146" cy="2110024"/>
      </dsp:txXfrm>
    </dsp:sp>
    <dsp:sp modelId="{7C5E52D5-9A10-4CA0-9516-E2166416AA83}">
      <dsp:nvSpPr>
        <dsp:cNvPr id="0" name=""/>
        <dsp:cNvSpPr/>
      </dsp:nvSpPr>
      <dsp:spPr>
        <a:xfrm>
          <a:off x="0" y="2940839"/>
          <a:ext cx="6949440" cy="2338318"/>
        </a:xfrm>
        <a:prstGeom prst="roundRect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By the end of today’s session students should be able to demonstrate their understanding of the immigration rules</a:t>
          </a:r>
          <a:endParaRPr lang="en-US" sz="3300" kern="1200" dirty="0"/>
        </a:p>
      </dsp:txBody>
      <dsp:txXfrm>
        <a:off x="114147" y="3054986"/>
        <a:ext cx="6721146" cy="21100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E37EE8-93B5-4FF3-A914-43E575588CB6}">
      <dsp:nvSpPr>
        <dsp:cNvPr id="0" name=""/>
        <dsp:cNvSpPr/>
      </dsp:nvSpPr>
      <dsp:spPr>
        <a:xfrm>
          <a:off x="0" y="3589738"/>
          <a:ext cx="7536203" cy="117823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Please go to: </a:t>
          </a:r>
          <a:r>
            <a:rPr lang="en-GB" sz="2700" kern="1200">
              <a:hlinkClick xmlns:r="http://schemas.openxmlformats.org/officeDocument/2006/relationships" r:id="rId1"/>
            </a:rPr>
            <a:t>Immigration Rules - Guidance - GOV.UK</a:t>
          </a:r>
          <a:endParaRPr lang="en-US" sz="2700" kern="1200"/>
        </a:p>
      </dsp:txBody>
      <dsp:txXfrm>
        <a:off x="0" y="3589738"/>
        <a:ext cx="7536203" cy="1178232"/>
      </dsp:txXfrm>
    </dsp:sp>
    <dsp:sp modelId="{124485BC-F0CB-4920-8675-D063C87378DA}">
      <dsp:nvSpPr>
        <dsp:cNvPr id="0" name=""/>
        <dsp:cNvSpPr/>
      </dsp:nvSpPr>
      <dsp:spPr>
        <a:xfrm rot="10800000">
          <a:off x="0" y="1795290"/>
          <a:ext cx="7536203" cy="1812121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There are a number of different documents – </a:t>
          </a:r>
          <a:endParaRPr lang="en-US" sz="2700" kern="1200"/>
        </a:p>
      </dsp:txBody>
      <dsp:txXfrm rot="10800000">
        <a:off x="0" y="1795290"/>
        <a:ext cx="7536203" cy="1177462"/>
      </dsp:txXfrm>
    </dsp:sp>
    <dsp:sp modelId="{DC01E5FD-DE08-4FFA-9D4B-15D212D1F7F3}">
      <dsp:nvSpPr>
        <dsp:cNvPr id="0" name=""/>
        <dsp:cNvSpPr/>
      </dsp:nvSpPr>
      <dsp:spPr>
        <a:xfrm rot="10800000">
          <a:off x="0" y="842"/>
          <a:ext cx="7536203" cy="1812121"/>
        </a:xfrm>
        <a:prstGeom prst="upArrowCallou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Pieces of legislation – make up Uk immigration law. </a:t>
          </a:r>
          <a:endParaRPr lang="en-US" sz="2700" kern="1200"/>
        </a:p>
      </dsp:txBody>
      <dsp:txXfrm rot="10800000">
        <a:off x="0" y="842"/>
        <a:ext cx="7536203" cy="117746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DC1B93-6490-4007-85B3-134D10E25CCD}">
      <dsp:nvSpPr>
        <dsp:cNvPr id="0" name=""/>
        <dsp:cNvSpPr/>
      </dsp:nvSpPr>
      <dsp:spPr>
        <a:xfrm>
          <a:off x="0" y="2772618"/>
          <a:ext cx="10653579" cy="18191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5816" tIns="305816" rIns="305816" bIns="305816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Take a look at Part 1 on the Gov website included on the previous page. </a:t>
          </a:r>
          <a:endParaRPr lang="en-US" sz="4300" kern="1200"/>
        </a:p>
      </dsp:txBody>
      <dsp:txXfrm>
        <a:off x="0" y="2772618"/>
        <a:ext cx="10653579" cy="1819137"/>
      </dsp:txXfrm>
    </dsp:sp>
    <dsp:sp modelId="{BE31B2D7-7E9D-4077-8DC1-56DE02B1740E}">
      <dsp:nvSpPr>
        <dsp:cNvPr id="0" name=""/>
        <dsp:cNvSpPr/>
      </dsp:nvSpPr>
      <dsp:spPr>
        <a:xfrm rot="10800000">
          <a:off x="0" y="2071"/>
          <a:ext cx="10653579" cy="2797834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5816" tIns="305816" rIns="305816" bIns="305816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Part 1 – Leave to enter or stay in the Uk. </a:t>
          </a:r>
          <a:endParaRPr lang="en-US" sz="4300" kern="1200"/>
        </a:p>
      </dsp:txBody>
      <dsp:txXfrm rot="10800000">
        <a:off x="0" y="2071"/>
        <a:ext cx="10653579" cy="181794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1F5437-476B-48DD-B570-5EACBCF00CDB}">
      <dsp:nvSpPr>
        <dsp:cNvPr id="0" name=""/>
        <dsp:cNvSpPr/>
      </dsp:nvSpPr>
      <dsp:spPr>
        <a:xfrm>
          <a:off x="0" y="706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43A67C-779B-4D03-A31F-FC6DBD8F5187}">
      <dsp:nvSpPr>
        <dsp:cNvPr id="0" name=""/>
        <dsp:cNvSpPr/>
      </dsp:nvSpPr>
      <dsp:spPr>
        <a:xfrm>
          <a:off x="500008" y="372613"/>
          <a:ext cx="909106" cy="909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9471D6-96B0-41DC-9C9E-374C89DCFCAF}">
      <dsp:nvSpPr>
        <dsp:cNvPr id="0" name=""/>
        <dsp:cNvSpPr/>
      </dsp:nvSpPr>
      <dsp:spPr>
        <a:xfrm>
          <a:off x="1909124" y="706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Points based system. </a:t>
          </a:r>
          <a:endParaRPr lang="en-US" sz="2500" kern="1200"/>
        </a:p>
      </dsp:txBody>
      <dsp:txXfrm>
        <a:off x="1909124" y="706"/>
        <a:ext cx="5040315" cy="1652921"/>
      </dsp:txXfrm>
    </dsp:sp>
    <dsp:sp modelId="{F7531F38-4BA8-4183-9F90-EDF5B583DFC6}">
      <dsp:nvSpPr>
        <dsp:cNvPr id="0" name=""/>
        <dsp:cNvSpPr/>
      </dsp:nvSpPr>
      <dsp:spPr>
        <a:xfrm>
          <a:off x="0" y="2066858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1342D5-3D1D-46E3-8944-D775CB5524A8}">
      <dsp:nvSpPr>
        <dsp:cNvPr id="0" name=""/>
        <dsp:cNvSpPr/>
      </dsp:nvSpPr>
      <dsp:spPr>
        <a:xfrm>
          <a:off x="500008" y="2438765"/>
          <a:ext cx="909106" cy="9091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234453-C013-498D-86CE-D2E906BBF7C8}">
      <dsp:nvSpPr>
        <dsp:cNvPr id="0" name=""/>
        <dsp:cNvSpPr/>
      </dsp:nvSpPr>
      <dsp:spPr>
        <a:xfrm>
          <a:off x="1909124" y="2066858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Part 6A </a:t>
          </a:r>
          <a:endParaRPr lang="en-US" sz="2500" kern="1200"/>
        </a:p>
      </dsp:txBody>
      <dsp:txXfrm>
        <a:off x="1909124" y="2066858"/>
        <a:ext cx="5040315" cy="1652921"/>
      </dsp:txXfrm>
    </dsp:sp>
    <dsp:sp modelId="{4A8A97D8-902D-4D98-A42A-0C812B004FBF}">
      <dsp:nvSpPr>
        <dsp:cNvPr id="0" name=""/>
        <dsp:cNvSpPr/>
      </dsp:nvSpPr>
      <dsp:spPr>
        <a:xfrm>
          <a:off x="0" y="4133010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A5ADAC-0AD9-4F7F-AD1E-0DE3C11033D5}">
      <dsp:nvSpPr>
        <dsp:cNvPr id="0" name=""/>
        <dsp:cNvSpPr/>
      </dsp:nvSpPr>
      <dsp:spPr>
        <a:xfrm>
          <a:off x="500008" y="4504917"/>
          <a:ext cx="909106" cy="9091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170216-9CF3-4720-A2F8-633E999EBD28}">
      <dsp:nvSpPr>
        <dsp:cNvPr id="0" name=""/>
        <dsp:cNvSpPr/>
      </dsp:nvSpPr>
      <dsp:spPr>
        <a:xfrm>
          <a:off x="1909124" y="4133010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Coming to the Uk for work. </a:t>
          </a:r>
          <a:endParaRPr lang="en-US" sz="2500" kern="1200"/>
        </a:p>
      </dsp:txBody>
      <dsp:txXfrm>
        <a:off x="1909124" y="4133010"/>
        <a:ext cx="5040315" cy="165292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484DDB-7DE8-4D8D-A1F8-D9A1533ACCCF}">
      <dsp:nvSpPr>
        <dsp:cNvPr id="0" name=""/>
        <dsp:cNvSpPr/>
      </dsp:nvSpPr>
      <dsp:spPr>
        <a:xfrm>
          <a:off x="0" y="940328"/>
          <a:ext cx="6949440" cy="1735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CC248E-B615-4E87-B65B-0CF5ECD947CF}">
      <dsp:nvSpPr>
        <dsp:cNvPr id="0" name=""/>
        <dsp:cNvSpPr/>
      </dsp:nvSpPr>
      <dsp:spPr>
        <a:xfrm>
          <a:off x="525137" y="1330926"/>
          <a:ext cx="954795" cy="9547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62D919-9038-46CB-98CF-65C2C779FE14}">
      <dsp:nvSpPr>
        <dsp:cNvPr id="0" name=""/>
        <dsp:cNvSpPr/>
      </dsp:nvSpPr>
      <dsp:spPr>
        <a:xfrm>
          <a:off x="2005070" y="940328"/>
          <a:ext cx="4944369" cy="1735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726" tIns="183726" rIns="183726" bIns="18372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Choose one of the immigration rules documents and write a 200 word of it. </a:t>
          </a:r>
          <a:endParaRPr lang="en-US" sz="2500" kern="1200"/>
        </a:p>
      </dsp:txBody>
      <dsp:txXfrm>
        <a:off x="2005070" y="940328"/>
        <a:ext cx="4944369" cy="1735991"/>
      </dsp:txXfrm>
    </dsp:sp>
    <dsp:sp modelId="{36BE3914-24EA-4292-80B2-8407808DD776}">
      <dsp:nvSpPr>
        <dsp:cNvPr id="0" name=""/>
        <dsp:cNvSpPr/>
      </dsp:nvSpPr>
      <dsp:spPr>
        <a:xfrm>
          <a:off x="0" y="3110317"/>
          <a:ext cx="6949440" cy="1735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2AA635-6937-4716-AD2E-C2726A82A870}">
      <dsp:nvSpPr>
        <dsp:cNvPr id="0" name=""/>
        <dsp:cNvSpPr/>
      </dsp:nvSpPr>
      <dsp:spPr>
        <a:xfrm>
          <a:off x="525137" y="3500915"/>
          <a:ext cx="954795" cy="95479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D81480-6E27-4073-A5B3-18F6BFD01B46}">
      <dsp:nvSpPr>
        <dsp:cNvPr id="0" name=""/>
        <dsp:cNvSpPr/>
      </dsp:nvSpPr>
      <dsp:spPr>
        <a:xfrm>
          <a:off x="2005070" y="3110317"/>
          <a:ext cx="4944369" cy="1735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726" tIns="183726" rIns="183726" bIns="18372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Prepare to feed this back to the class in next weeks session. </a:t>
          </a:r>
          <a:endParaRPr lang="en-US" sz="2500" kern="1200"/>
        </a:p>
      </dsp:txBody>
      <dsp:txXfrm>
        <a:off x="2005070" y="3110317"/>
        <a:ext cx="4944369" cy="17359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4/16/2026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32244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4/16/2026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4651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4/16/2026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3413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4/16/2026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04734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4/16/2026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3174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4/16/2026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28859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4/16/2026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2178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4/16/2026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00366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4/16/2026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4698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4/16/2026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84245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4/16/2026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4813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4/16/2026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7682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32057F-F015-B1B2-4E3E-2307F8EFC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F5DCFA-1EDB-875F-87AA-7D2B570DCC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68896" y="1129554"/>
            <a:ext cx="4361688" cy="3475236"/>
          </a:xfrm>
        </p:spPr>
        <p:txBody>
          <a:bodyPr>
            <a:normAutofit/>
          </a:bodyPr>
          <a:lstStyle/>
          <a:p>
            <a:pPr algn="l"/>
            <a:r>
              <a:rPr lang="en-GB" sz="5400"/>
              <a:t>Immigration rules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4E197C-5E93-7246-E1DC-EB7F03F45D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68896" y="4731337"/>
            <a:ext cx="4206240" cy="1184584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By Zita Draper </a:t>
            </a:r>
            <a:endParaRPr lang="en-GB"/>
          </a:p>
        </p:txBody>
      </p:sp>
      <p:pic>
        <p:nvPicPr>
          <p:cNvPr id="4" name="Picture 3" descr="Wood human figure">
            <a:extLst>
              <a:ext uri="{FF2B5EF4-FFF2-40B4-BE49-F238E27FC236}">
                <a16:creationId xmlns:a16="http://schemas.microsoft.com/office/drawing/2014/main" id="{F5448D0F-992C-4E5D-8748-3CA8CB85A4F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35998" b="-2"/>
          <a:stretch>
            <a:fillRect/>
          </a:stretch>
        </p:blipFill>
        <p:spPr>
          <a:xfrm>
            <a:off x="20" y="1"/>
            <a:ext cx="6575591" cy="6858000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D8AC19A-27AB-83CF-C80C-822AD28F92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9272" y="5915921"/>
            <a:ext cx="835399" cy="835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32105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71"/>
    </mc:Choice>
    <mc:Fallback>
      <p:transition spd="slow" advTm="61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200"/>
                            </p:stCondLst>
                            <p:childTnLst>
                              <p:par>
                                <p:cTn id="1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617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50DBCE-05CB-BFC5-4147-BE4A01E8E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4" y="603504"/>
            <a:ext cx="5916169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Content </a:t>
            </a:r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4C2ADA14-F162-6802-453A-758855B068B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1051" r="1156" b="-1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1DC3BE-E685-CA59-2E62-8EC64C7FCD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3" y="2214282"/>
            <a:ext cx="5916169" cy="4095078"/>
          </a:xfrm>
        </p:spPr>
        <p:txBody>
          <a:bodyPr>
            <a:normAutofit/>
          </a:bodyPr>
          <a:lstStyle/>
          <a:p>
            <a:r>
              <a:rPr lang="en-GB" sz="1800"/>
              <a:t>Aims and Learning Objectives </a:t>
            </a:r>
          </a:p>
          <a:p>
            <a:r>
              <a:rPr lang="en-GB" sz="1800"/>
              <a:t>What are the immigration rules? </a:t>
            </a:r>
          </a:p>
          <a:p>
            <a:r>
              <a:rPr lang="en-GB" sz="1800"/>
              <a:t>Let’s take a look. </a:t>
            </a:r>
          </a:p>
          <a:p>
            <a:r>
              <a:rPr lang="en-GB" sz="1800"/>
              <a:t>Activity </a:t>
            </a:r>
          </a:p>
          <a:p>
            <a:r>
              <a:rPr lang="en-GB" sz="1800"/>
              <a:t>Summary </a:t>
            </a:r>
          </a:p>
          <a:p>
            <a:r>
              <a:rPr lang="en-GB" sz="1800"/>
              <a:t>Thank you, any questions?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1A18B76-61C2-8D79-0AB9-F5225C04C3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94872" y="5403954"/>
            <a:ext cx="1287905" cy="1287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083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778"/>
    </mc:Choice>
    <mc:Fallback>
      <p:transition spd="slow" advTm="247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77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BD1610-9FD6-1C14-2C7A-B1ED30E6F5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/>
              <a:t>Aims and Learning objectives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29575E1-7F08-8D82-6B65-B6483FDECE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3012357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ABBE454-7A40-FFAA-970B-C817FAF9C5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94872" y="5658787"/>
            <a:ext cx="1022514" cy="1022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44348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094"/>
    </mc:Choice>
    <mc:Fallback>
      <p:transition spd="slow" advTm="120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9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A466FCC-26A6-AD0C-513D-472AAABEC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4FFD91-6765-2777-BD32-6B039A5EA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50" y="1252728"/>
            <a:ext cx="2905613" cy="4768815"/>
          </a:xfrm>
        </p:spPr>
        <p:txBody>
          <a:bodyPr>
            <a:normAutofit/>
          </a:bodyPr>
          <a:lstStyle/>
          <a:p>
            <a:r>
              <a:rPr lang="en-GB" sz="3200" i="1" u="sng"/>
              <a:t>What are the immigration rules?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334EFC3-CF58-B902-D9EB-A17FF8182E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7639606"/>
              </p:ext>
            </p:extLst>
          </p:nvPr>
        </p:nvGraphicFramePr>
        <p:xfrm>
          <a:off x="4021483" y="1252728"/>
          <a:ext cx="7536203" cy="47688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C7BC014-A067-9B7A-A5CF-23F49603B7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17356" y="5681272"/>
            <a:ext cx="988101" cy="988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77231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338"/>
    </mc:Choice>
    <mc:Fallback>
      <p:transition spd="slow" advTm="683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33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2A39B-F12E-AC45-70F9-4B10BE822E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i="1" u="sng" dirty="0"/>
              <a:t>Immigration Rules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8D44EE-DBB1-9033-7179-59408CCF937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A53BEF6-8753-0033-FF46-9218B8CE5E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94872" y="5741233"/>
            <a:ext cx="872927" cy="872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2021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609"/>
    </mc:Choice>
    <mc:Fallback>
      <p:transition spd="slow" advTm="516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60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219B94-5E98-EAC3-D42E-72AEBA0764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 i="1" u="sng"/>
              <a:t>Immigration Rules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4EFE623-665E-0552-AC3C-4B38A01E51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429729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6F74EAE-5B36-29F2-0BE6-A6DA348FB6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29513" y="5636302"/>
            <a:ext cx="961093" cy="961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3323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659"/>
    </mc:Choice>
    <mc:Fallback>
      <p:transition spd="slow" advTm="756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65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554F2D-1EAA-5053-3368-3A3945E1FD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 i="1" u="sng"/>
              <a:t>Activity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BBFA8B-2232-C9D6-4557-01285717B4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0590085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604131B-721B-5E03-573B-C7797E152B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24853" y="5681272"/>
            <a:ext cx="977544" cy="977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52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036"/>
    </mc:Choice>
    <mc:Fallback>
      <p:transition spd="slow" advTm="270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03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34F4D1-3E1D-EB77-DF5B-4BDDC4008F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007" y="603501"/>
            <a:ext cx="4361693" cy="1527049"/>
          </a:xfrm>
        </p:spPr>
        <p:txBody>
          <a:bodyPr anchor="b">
            <a:normAutofit/>
          </a:bodyPr>
          <a:lstStyle/>
          <a:p>
            <a:r>
              <a:rPr lang="en-GB" i="1" u="sng"/>
              <a:t>Summary </a:t>
            </a:r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80BFA7DC-7E9B-C015-D210-CBE0BA0752B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6867" r="9483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1B68B-A9A1-27CD-0849-D3DBD0D218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3007" y="2212846"/>
            <a:ext cx="4361693" cy="4096514"/>
          </a:xfrm>
        </p:spPr>
        <p:txBody>
          <a:bodyPr>
            <a:normAutofit/>
          </a:bodyPr>
          <a:lstStyle/>
          <a:p>
            <a:r>
              <a:rPr lang="en-GB" sz="1800"/>
              <a:t>Immigration rules </a:t>
            </a:r>
          </a:p>
          <a:p>
            <a:endParaRPr lang="en-GB" sz="1800"/>
          </a:p>
          <a:p>
            <a:r>
              <a:rPr lang="en-GB" sz="1800"/>
              <a:t>Students </a:t>
            </a:r>
          </a:p>
          <a:p>
            <a:endParaRPr lang="en-GB" sz="1800"/>
          </a:p>
          <a:p>
            <a:r>
              <a:rPr lang="en-GB" sz="1800"/>
              <a:t>Work</a:t>
            </a:r>
          </a:p>
          <a:p>
            <a:endParaRPr lang="en-GB" sz="1800"/>
          </a:p>
          <a:p>
            <a:r>
              <a:rPr lang="en-GB" sz="1800"/>
              <a:t>Points based system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0A0393D-97D6-4C90-15C0-89C1A22FFE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7377" y="5583836"/>
            <a:ext cx="1030324" cy="1030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52154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825"/>
    </mc:Choice>
    <mc:Fallback>
      <p:transition spd="slow" advTm="158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94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DA9942F-A18C-9E9D-BF08-9291C54E1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A9D12EF-44F2-5DCA-6A82-94E6C6CA3A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09809" y="353681"/>
            <a:ext cx="6572382" cy="974310"/>
          </a:xfrm>
        </p:spPr>
        <p:txBody>
          <a:bodyPr>
            <a:normAutofit/>
          </a:bodyPr>
          <a:lstStyle/>
          <a:p>
            <a:r>
              <a:rPr lang="en-GB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2F319A5-AD8F-EC52-A22C-0D66D39E6E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09809" y="5853241"/>
            <a:ext cx="6572382" cy="558089"/>
          </a:xfrm>
        </p:spPr>
        <p:txBody>
          <a:bodyPr anchor="t">
            <a:normAutofit/>
          </a:bodyPr>
          <a:lstStyle/>
          <a:p>
            <a:r>
              <a:rPr lang="en-GB" sz="2000"/>
              <a:t>Any Questions?</a:t>
            </a:r>
          </a:p>
        </p:txBody>
      </p:sp>
      <p:pic>
        <p:nvPicPr>
          <p:cNvPr id="9" name="Graphic 8" descr="Handshake">
            <a:extLst>
              <a:ext uri="{FF2B5EF4-FFF2-40B4-BE49-F238E27FC236}">
                <a16:creationId xmlns:a16="http://schemas.microsoft.com/office/drawing/2014/main" id="{9A4345DA-400D-73DF-1989-8F8F1743C5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930769" y="1429352"/>
            <a:ext cx="4330461" cy="4330461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A08B6F4-CA27-5D10-E673-DD8FB148FB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94871" y="5681272"/>
            <a:ext cx="1165485" cy="1165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7677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210"/>
    </mc:Choice>
    <mc:Fallback>
      <p:transition spd="slow" advTm="132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880"/>
                            </p:stCondLst>
                            <p:childTnLst>
                              <p:par>
                                <p:cTn id="1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1321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4" grpId="0"/>
      <p:bldP spid="5" grpId="0" build="p"/>
    </p:bldLst>
  </p:timing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187</Words>
  <Application>Microsoft Office PowerPoint</Application>
  <PresentationFormat>Widescreen</PresentationFormat>
  <Paragraphs>36</Paragraphs>
  <Slides>9</Slides>
  <Notes>0</Notes>
  <HiddenSlides>0</HiddenSlides>
  <MMClips>9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Neue Haas Grotesk Text Pro</vt:lpstr>
      <vt:lpstr>VanillaVTI</vt:lpstr>
      <vt:lpstr>Immigration rules </vt:lpstr>
      <vt:lpstr>Content </vt:lpstr>
      <vt:lpstr>Aims and Learning objectives </vt:lpstr>
      <vt:lpstr>What are the immigration rules?</vt:lpstr>
      <vt:lpstr>Immigration Rules </vt:lpstr>
      <vt:lpstr>Immigration Rules </vt:lpstr>
      <vt:lpstr>Activity </vt:lpstr>
      <vt:lpstr>Summary 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2026-04-16T07:12:59Z</dcterms:created>
  <dcterms:modified xsi:type="dcterms:W3CDTF">2026-04-16T08:53:04Z</dcterms:modified>
</cp:coreProperties>
</file>