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2"/>
  </p:sldIdLst>
  <p:sldSz cx="7559675" cy="1069181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aha" initials="authorId_758083493" lastIdx="2"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D6F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90" d="100"/>
          <a:sy n="90" d="100"/>
        </p:scale>
        <p:origin x="964" y="-3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commentAuthors" Target="commentAuthors.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66976" y="1749795"/>
            <a:ext cx="6425724" cy="3722335"/>
          </a:xfrm>
        </p:spPr>
        <p:txBody>
          <a:bodyPr anchor="b"/>
          <a:lstStyle>
            <a:lvl1pPr algn="ctr">
              <a:defRPr sz="4960"/>
            </a:lvl1pPr>
          </a:lstStyle>
          <a:p>
            <a:r>
              <a:rPr lang="en-US"/>
              <a:t>Click to edit Master title style</a:t>
            </a:r>
            <a:endParaRPr lang="en-US" dirty="0"/>
          </a:p>
        </p:txBody>
      </p:sp>
      <p:sp>
        <p:nvSpPr>
          <p:cNvPr id="3" name="Subtitle 2"/>
          <p:cNvSpPr>
            <a:spLocks noGrp="1"/>
          </p:cNvSpPr>
          <p:nvPr>
            <p:ph type="subTitle" idx="1"/>
          </p:nvPr>
        </p:nvSpPr>
        <p:spPr>
          <a:xfrm>
            <a:off x="944960" y="5615678"/>
            <a:ext cx="5669756" cy="2581379"/>
          </a:xfrm>
        </p:spPr>
        <p:txBody>
          <a:bodyPr/>
          <a:lstStyle>
            <a:lvl1pPr marL="0" indent="0" algn="ctr">
              <a:buNone/>
              <a:defRPr sz="1985"/>
            </a:lvl1pPr>
            <a:lvl2pPr marL="377825" indent="0" algn="ctr">
              <a:buNone/>
              <a:defRPr sz="1655"/>
            </a:lvl2pPr>
            <a:lvl3pPr marL="755650" indent="0" algn="ctr">
              <a:buNone/>
              <a:defRPr sz="1490"/>
            </a:lvl3pPr>
            <a:lvl4pPr marL="1134110" indent="0" algn="ctr">
              <a:buNone/>
              <a:defRPr sz="1325"/>
            </a:lvl4pPr>
            <a:lvl5pPr marL="1511935" indent="0" algn="ctr">
              <a:buNone/>
              <a:defRPr sz="1325"/>
            </a:lvl5pPr>
            <a:lvl6pPr marL="1889760" indent="0" algn="ctr">
              <a:buNone/>
              <a:defRPr sz="1325"/>
            </a:lvl6pPr>
            <a:lvl7pPr marL="2267585" indent="0" algn="ctr">
              <a:buNone/>
              <a:defRPr sz="1325"/>
            </a:lvl7pPr>
            <a:lvl8pPr marL="2646045" indent="0" algn="ctr">
              <a:buNone/>
              <a:defRPr sz="1325"/>
            </a:lvl8pPr>
            <a:lvl9pPr marL="3023870" indent="0" algn="ctr">
              <a:buNone/>
              <a:defRPr sz="1325"/>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09ED8F4-0876-48FC-8103-A4E7D3C45014}" type="datetimeFigureOut">
              <a:rPr lang="en-IN" smtClean="0"/>
              <a:t>02-10-2026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31C0468-78A9-4773-A9B4-C575654D8F41}" type="slidenum">
              <a:rPr lang="en-IN" smtClean="0"/>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9ED8F4-0876-48FC-8103-A4E7D3C45014}" type="datetimeFigureOut">
              <a:rPr lang="en-IN" smtClean="0"/>
              <a:t>02-10-2026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31C0468-78A9-4773-A9B4-C575654D8F41}" type="slidenum">
              <a:rPr lang="en-IN" smtClean="0"/>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15791" y="2665532"/>
            <a:ext cx="6520220" cy="4447496"/>
          </a:xfrm>
        </p:spPr>
        <p:txBody>
          <a:bodyPr anchor="b"/>
          <a:lstStyle>
            <a:lvl1pPr>
              <a:defRPr sz="4960"/>
            </a:lvl1pPr>
          </a:lstStyle>
          <a:p>
            <a:r>
              <a:rPr lang="en-US"/>
              <a:t>Click to edit Master title style</a:t>
            </a:r>
            <a:endParaRPr lang="en-US" dirty="0"/>
          </a:p>
        </p:txBody>
      </p:sp>
      <p:sp>
        <p:nvSpPr>
          <p:cNvPr id="3" name="Text Placeholder 2"/>
          <p:cNvSpPr>
            <a:spLocks noGrp="1"/>
          </p:cNvSpPr>
          <p:nvPr>
            <p:ph type="body" idx="1"/>
          </p:nvPr>
        </p:nvSpPr>
        <p:spPr>
          <a:xfrm>
            <a:off x="515791" y="7155103"/>
            <a:ext cx="6520220" cy="2338833"/>
          </a:xfrm>
        </p:spPr>
        <p:txBody>
          <a:bodyPr/>
          <a:lstStyle>
            <a:lvl1pPr marL="0" indent="0">
              <a:buNone/>
              <a:defRPr sz="1985">
                <a:solidFill>
                  <a:schemeClr val="tx1"/>
                </a:solidFill>
              </a:defRPr>
            </a:lvl1pPr>
            <a:lvl2pPr marL="377825" indent="0">
              <a:buNone/>
              <a:defRPr sz="1655">
                <a:solidFill>
                  <a:schemeClr val="tx1">
                    <a:tint val="75000"/>
                  </a:schemeClr>
                </a:solidFill>
              </a:defRPr>
            </a:lvl2pPr>
            <a:lvl3pPr marL="755650" indent="0">
              <a:buNone/>
              <a:defRPr sz="1490">
                <a:solidFill>
                  <a:schemeClr val="tx1">
                    <a:tint val="75000"/>
                  </a:schemeClr>
                </a:solidFill>
              </a:defRPr>
            </a:lvl3pPr>
            <a:lvl4pPr marL="1134110" indent="0">
              <a:buNone/>
              <a:defRPr sz="1325">
                <a:solidFill>
                  <a:schemeClr val="tx1">
                    <a:tint val="75000"/>
                  </a:schemeClr>
                </a:solidFill>
              </a:defRPr>
            </a:lvl4pPr>
            <a:lvl5pPr marL="1511935" indent="0">
              <a:buNone/>
              <a:defRPr sz="1325">
                <a:solidFill>
                  <a:schemeClr val="tx1">
                    <a:tint val="75000"/>
                  </a:schemeClr>
                </a:solidFill>
              </a:defRPr>
            </a:lvl5pPr>
            <a:lvl6pPr marL="1889760" indent="0">
              <a:buNone/>
              <a:defRPr sz="1325">
                <a:solidFill>
                  <a:schemeClr val="tx1">
                    <a:tint val="75000"/>
                  </a:schemeClr>
                </a:solidFill>
              </a:defRPr>
            </a:lvl6pPr>
            <a:lvl7pPr marL="2267585" indent="0">
              <a:buNone/>
              <a:defRPr sz="1325">
                <a:solidFill>
                  <a:schemeClr val="tx1">
                    <a:tint val="75000"/>
                  </a:schemeClr>
                </a:solidFill>
              </a:defRPr>
            </a:lvl7pPr>
            <a:lvl8pPr marL="2646045" indent="0">
              <a:buNone/>
              <a:defRPr sz="1325">
                <a:solidFill>
                  <a:schemeClr val="tx1">
                    <a:tint val="75000"/>
                  </a:schemeClr>
                </a:solidFill>
              </a:defRPr>
            </a:lvl8pPr>
            <a:lvl9pPr marL="3023870" indent="0">
              <a:buNone/>
              <a:defRPr sz="1325">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09ED8F4-0876-48FC-8103-A4E7D3C45014}" type="datetimeFigureOut">
              <a:rPr lang="en-IN" smtClean="0"/>
              <a:t>02-10-2026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31C0468-78A9-4773-A9B4-C575654D8F41}" type="slidenum">
              <a:rPr lang="en-IN" smtClean="0"/>
              <a:t>‹#›</a:t>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19728" y="2846200"/>
            <a:ext cx="3212862" cy="67838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27085" y="2846200"/>
            <a:ext cx="3212862" cy="67838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09ED8F4-0876-48FC-8103-A4E7D3C45014}" type="datetimeFigureOut">
              <a:rPr lang="en-IN" smtClean="0"/>
              <a:t>02-10-2026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31C0468-78A9-4773-A9B4-C575654D8F41}" type="slidenum">
              <a:rPr lang="en-IN" smtClean="0"/>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20712" y="569242"/>
            <a:ext cx="6520220" cy="2066590"/>
          </a:xfrm>
        </p:spPr>
        <p:txBody>
          <a:bodyPr/>
          <a:lstStyle/>
          <a:p>
            <a:r>
              <a:rPr lang="en-US"/>
              <a:t>Click to edit Master title style</a:t>
            </a:r>
            <a:endParaRPr lang="en-US" dirty="0"/>
          </a:p>
        </p:txBody>
      </p:sp>
      <p:sp>
        <p:nvSpPr>
          <p:cNvPr id="3" name="Text Placeholder 2"/>
          <p:cNvSpPr>
            <a:spLocks noGrp="1"/>
          </p:cNvSpPr>
          <p:nvPr>
            <p:ph type="body" idx="1"/>
          </p:nvPr>
        </p:nvSpPr>
        <p:spPr>
          <a:xfrm>
            <a:off x="520713" y="2620980"/>
            <a:ext cx="3198096" cy="1284502"/>
          </a:xfrm>
        </p:spPr>
        <p:txBody>
          <a:bodyPr anchor="b"/>
          <a:lstStyle>
            <a:lvl1pPr marL="0" indent="0">
              <a:buNone/>
              <a:defRPr sz="1985" b="1"/>
            </a:lvl1pPr>
            <a:lvl2pPr marL="377825" indent="0">
              <a:buNone/>
              <a:defRPr sz="1655" b="1"/>
            </a:lvl2pPr>
            <a:lvl3pPr marL="755650" indent="0">
              <a:buNone/>
              <a:defRPr sz="1490" b="1"/>
            </a:lvl3pPr>
            <a:lvl4pPr marL="1134110" indent="0">
              <a:buNone/>
              <a:defRPr sz="1325" b="1"/>
            </a:lvl4pPr>
            <a:lvl5pPr marL="1511935" indent="0">
              <a:buNone/>
              <a:defRPr sz="1325" b="1"/>
            </a:lvl5pPr>
            <a:lvl6pPr marL="1889760" indent="0">
              <a:buNone/>
              <a:defRPr sz="1325" b="1"/>
            </a:lvl6pPr>
            <a:lvl7pPr marL="2267585" indent="0">
              <a:buNone/>
              <a:defRPr sz="1325" b="1"/>
            </a:lvl7pPr>
            <a:lvl8pPr marL="2646045" indent="0">
              <a:buNone/>
              <a:defRPr sz="1325" b="1"/>
            </a:lvl8pPr>
            <a:lvl9pPr marL="3023870" indent="0">
              <a:buNone/>
              <a:defRPr sz="1325" b="1"/>
            </a:lvl9pPr>
          </a:lstStyle>
          <a:p>
            <a:pPr lvl="0"/>
            <a:r>
              <a:rPr lang="en-US"/>
              <a:t>Edit Master text styles</a:t>
            </a:r>
          </a:p>
        </p:txBody>
      </p:sp>
      <p:sp>
        <p:nvSpPr>
          <p:cNvPr id="4" name="Content Placeholder 3"/>
          <p:cNvSpPr>
            <a:spLocks noGrp="1"/>
          </p:cNvSpPr>
          <p:nvPr>
            <p:ph sz="half" idx="2"/>
          </p:nvPr>
        </p:nvSpPr>
        <p:spPr>
          <a:xfrm>
            <a:off x="520713" y="3905482"/>
            <a:ext cx="3198096" cy="574437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27086" y="2620980"/>
            <a:ext cx="3213847" cy="1284502"/>
          </a:xfrm>
        </p:spPr>
        <p:txBody>
          <a:bodyPr anchor="b"/>
          <a:lstStyle>
            <a:lvl1pPr marL="0" indent="0">
              <a:buNone/>
              <a:defRPr sz="1985" b="1"/>
            </a:lvl1pPr>
            <a:lvl2pPr marL="377825" indent="0">
              <a:buNone/>
              <a:defRPr sz="1655" b="1"/>
            </a:lvl2pPr>
            <a:lvl3pPr marL="755650" indent="0">
              <a:buNone/>
              <a:defRPr sz="1490" b="1"/>
            </a:lvl3pPr>
            <a:lvl4pPr marL="1134110" indent="0">
              <a:buNone/>
              <a:defRPr sz="1325" b="1"/>
            </a:lvl4pPr>
            <a:lvl5pPr marL="1511935" indent="0">
              <a:buNone/>
              <a:defRPr sz="1325" b="1"/>
            </a:lvl5pPr>
            <a:lvl6pPr marL="1889760" indent="0">
              <a:buNone/>
              <a:defRPr sz="1325" b="1"/>
            </a:lvl6pPr>
            <a:lvl7pPr marL="2267585" indent="0">
              <a:buNone/>
              <a:defRPr sz="1325" b="1"/>
            </a:lvl7pPr>
            <a:lvl8pPr marL="2646045" indent="0">
              <a:buNone/>
              <a:defRPr sz="1325" b="1"/>
            </a:lvl8pPr>
            <a:lvl9pPr marL="3023870" indent="0">
              <a:buNone/>
              <a:defRPr sz="1325" b="1"/>
            </a:lvl9pPr>
          </a:lstStyle>
          <a:p>
            <a:pPr lvl="0"/>
            <a:r>
              <a:rPr lang="en-US"/>
              <a:t>Edit Master text styles</a:t>
            </a:r>
          </a:p>
        </p:txBody>
      </p:sp>
      <p:sp>
        <p:nvSpPr>
          <p:cNvPr id="6" name="Content Placeholder 5"/>
          <p:cNvSpPr>
            <a:spLocks noGrp="1"/>
          </p:cNvSpPr>
          <p:nvPr>
            <p:ph sz="quarter" idx="4"/>
          </p:nvPr>
        </p:nvSpPr>
        <p:spPr>
          <a:xfrm>
            <a:off x="3827086" y="3905482"/>
            <a:ext cx="3213847" cy="574437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09ED8F4-0876-48FC-8103-A4E7D3C45014}" type="datetimeFigureOut">
              <a:rPr lang="en-IN" smtClean="0"/>
              <a:t>02-10-2026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31C0468-78A9-4773-A9B4-C575654D8F41}" type="slidenum">
              <a:rPr lang="en-IN" smtClean="0"/>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09ED8F4-0876-48FC-8103-A4E7D3C45014}" type="datetimeFigureOut">
              <a:rPr lang="en-IN" smtClean="0"/>
              <a:t>02-10-2026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31C0468-78A9-4773-A9B4-C575654D8F41}" type="slidenum">
              <a:rPr lang="en-IN" smtClean="0"/>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9ED8F4-0876-48FC-8103-A4E7D3C45014}" type="datetimeFigureOut">
              <a:rPr lang="en-IN" smtClean="0"/>
              <a:t>02-10-2026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431C0468-78A9-4773-A9B4-C575654D8F41}"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712" y="712788"/>
            <a:ext cx="2438192" cy="2494756"/>
          </a:xfrm>
        </p:spPr>
        <p:txBody>
          <a:bodyPr anchor="b"/>
          <a:lstStyle>
            <a:lvl1pPr>
              <a:defRPr sz="2645"/>
            </a:lvl1pPr>
          </a:lstStyle>
          <a:p>
            <a:r>
              <a:rPr lang="en-US"/>
              <a:t>Click to edit Master title style</a:t>
            </a:r>
            <a:endParaRPr lang="en-US" dirty="0"/>
          </a:p>
        </p:txBody>
      </p:sp>
      <p:sp>
        <p:nvSpPr>
          <p:cNvPr id="3" name="Content Placeholder 2"/>
          <p:cNvSpPr>
            <a:spLocks noGrp="1"/>
          </p:cNvSpPr>
          <p:nvPr>
            <p:ph idx="1"/>
          </p:nvPr>
        </p:nvSpPr>
        <p:spPr>
          <a:xfrm>
            <a:off x="3213847" y="1539425"/>
            <a:ext cx="3827085" cy="7598117"/>
          </a:xfrm>
        </p:spPr>
        <p:txBody>
          <a:bodyPr/>
          <a:lstStyle>
            <a:lvl1pPr>
              <a:defRPr sz="2645"/>
            </a:lvl1pPr>
            <a:lvl2pPr>
              <a:defRPr sz="2315"/>
            </a:lvl2pPr>
            <a:lvl3pPr>
              <a:defRPr sz="1985"/>
            </a:lvl3pPr>
            <a:lvl4pPr>
              <a:defRPr sz="1655"/>
            </a:lvl4pPr>
            <a:lvl5pPr>
              <a:defRPr sz="1655"/>
            </a:lvl5pPr>
            <a:lvl6pPr>
              <a:defRPr sz="1655"/>
            </a:lvl6pPr>
            <a:lvl7pPr>
              <a:defRPr sz="1655"/>
            </a:lvl7pPr>
            <a:lvl8pPr>
              <a:defRPr sz="1655"/>
            </a:lvl8pPr>
            <a:lvl9pPr>
              <a:defRPr sz="1655"/>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20712" y="3207544"/>
            <a:ext cx="2438192" cy="5942372"/>
          </a:xfrm>
        </p:spPr>
        <p:txBody>
          <a:bodyPr/>
          <a:lstStyle>
            <a:lvl1pPr marL="0" indent="0">
              <a:buNone/>
              <a:defRPr sz="1325"/>
            </a:lvl1pPr>
            <a:lvl2pPr marL="377825" indent="0">
              <a:buNone/>
              <a:defRPr sz="1155"/>
            </a:lvl2pPr>
            <a:lvl3pPr marL="755650" indent="0">
              <a:buNone/>
              <a:defRPr sz="990"/>
            </a:lvl3pPr>
            <a:lvl4pPr marL="1134110" indent="0">
              <a:buNone/>
              <a:defRPr sz="825"/>
            </a:lvl4pPr>
            <a:lvl5pPr marL="1511935" indent="0">
              <a:buNone/>
              <a:defRPr sz="825"/>
            </a:lvl5pPr>
            <a:lvl6pPr marL="1889760" indent="0">
              <a:buNone/>
              <a:defRPr sz="825"/>
            </a:lvl6pPr>
            <a:lvl7pPr marL="2267585" indent="0">
              <a:buNone/>
              <a:defRPr sz="825"/>
            </a:lvl7pPr>
            <a:lvl8pPr marL="2646045" indent="0">
              <a:buNone/>
              <a:defRPr sz="825"/>
            </a:lvl8pPr>
            <a:lvl9pPr marL="3023870" indent="0">
              <a:buNone/>
              <a:defRPr sz="825"/>
            </a:lvl9pPr>
          </a:lstStyle>
          <a:p>
            <a:pPr lvl="0"/>
            <a:r>
              <a:rPr lang="en-US"/>
              <a:t>Edit Master text styles</a:t>
            </a:r>
          </a:p>
        </p:txBody>
      </p:sp>
      <p:sp>
        <p:nvSpPr>
          <p:cNvPr id="5" name="Date Placeholder 4"/>
          <p:cNvSpPr>
            <a:spLocks noGrp="1"/>
          </p:cNvSpPr>
          <p:nvPr>
            <p:ph type="dt" sz="half" idx="10"/>
          </p:nvPr>
        </p:nvSpPr>
        <p:spPr/>
        <p:txBody>
          <a:bodyPr/>
          <a:lstStyle/>
          <a:p>
            <a:fld id="{409ED8F4-0876-48FC-8103-A4E7D3C45014}" type="datetimeFigureOut">
              <a:rPr lang="en-IN" smtClean="0"/>
              <a:t>02-10-2026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31C0468-78A9-4773-A9B4-C575654D8F41}" type="slidenum">
              <a:rPr lang="en-IN" smtClean="0"/>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712" y="712788"/>
            <a:ext cx="2438192" cy="2494756"/>
          </a:xfrm>
        </p:spPr>
        <p:txBody>
          <a:bodyPr anchor="b"/>
          <a:lstStyle>
            <a:lvl1pPr>
              <a:defRPr sz="2645"/>
            </a:lvl1pPr>
          </a:lstStyle>
          <a:p>
            <a:r>
              <a:rPr lang="en-US"/>
              <a:t>Click to edit Master title style</a:t>
            </a:r>
            <a:endParaRPr lang="en-US" dirty="0"/>
          </a:p>
        </p:txBody>
      </p:sp>
      <p:sp>
        <p:nvSpPr>
          <p:cNvPr id="3" name="Picture Placeholder 2"/>
          <p:cNvSpPr>
            <a:spLocks noGrp="1" noChangeAspect="1"/>
          </p:cNvSpPr>
          <p:nvPr>
            <p:ph type="pic" idx="1"/>
          </p:nvPr>
        </p:nvSpPr>
        <p:spPr>
          <a:xfrm>
            <a:off x="3213847" y="1539425"/>
            <a:ext cx="3827085" cy="7598117"/>
          </a:xfrm>
        </p:spPr>
        <p:txBody>
          <a:bodyPr anchor="t"/>
          <a:lstStyle>
            <a:lvl1pPr marL="0" indent="0">
              <a:buNone/>
              <a:defRPr sz="2645"/>
            </a:lvl1pPr>
            <a:lvl2pPr marL="377825" indent="0">
              <a:buNone/>
              <a:defRPr sz="2315"/>
            </a:lvl2pPr>
            <a:lvl3pPr marL="755650" indent="0">
              <a:buNone/>
              <a:defRPr sz="1985"/>
            </a:lvl3pPr>
            <a:lvl4pPr marL="1134110" indent="0">
              <a:buNone/>
              <a:defRPr sz="1655"/>
            </a:lvl4pPr>
            <a:lvl5pPr marL="1511935" indent="0">
              <a:buNone/>
              <a:defRPr sz="1655"/>
            </a:lvl5pPr>
            <a:lvl6pPr marL="1889760" indent="0">
              <a:buNone/>
              <a:defRPr sz="1655"/>
            </a:lvl6pPr>
            <a:lvl7pPr marL="2267585" indent="0">
              <a:buNone/>
              <a:defRPr sz="1655"/>
            </a:lvl7pPr>
            <a:lvl8pPr marL="2646045" indent="0">
              <a:buNone/>
              <a:defRPr sz="1655"/>
            </a:lvl8pPr>
            <a:lvl9pPr marL="3023870" indent="0">
              <a:buNone/>
              <a:defRPr sz="1655"/>
            </a:lvl9pPr>
          </a:lstStyle>
          <a:p>
            <a:r>
              <a:rPr lang="en-US"/>
              <a:t>Click icon to add picture</a:t>
            </a:r>
            <a:endParaRPr lang="en-US" dirty="0"/>
          </a:p>
        </p:txBody>
      </p:sp>
      <p:sp>
        <p:nvSpPr>
          <p:cNvPr id="4" name="Text Placeholder 3"/>
          <p:cNvSpPr>
            <a:spLocks noGrp="1"/>
          </p:cNvSpPr>
          <p:nvPr>
            <p:ph type="body" sz="half" idx="2"/>
          </p:nvPr>
        </p:nvSpPr>
        <p:spPr>
          <a:xfrm>
            <a:off x="520712" y="3207544"/>
            <a:ext cx="2438192" cy="5942372"/>
          </a:xfrm>
        </p:spPr>
        <p:txBody>
          <a:bodyPr/>
          <a:lstStyle>
            <a:lvl1pPr marL="0" indent="0">
              <a:buNone/>
              <a:defRPr sz="1325"/>
            </a:lvl1pPr>
            <a:lvl2pPr marL="377825" indent="0">
              <a:buNone/>
              <a:defRPr sz="1155"/>
            </a:lvl2pPr>
            <a:lvl3pPr marL="755650" indent="0">
              <a:buNone/>
              <a:defRPr sz="990"/>
            </a:lvl3pPr>
            <a:lvl4pPr marL="1134110" indent="0">
              <a:buNone/>
              <a:defRPr sz="825"/>
            </a:lvl4pPr>
            <a:lvl5pPr marL="1511935" indent="0">
              <a:buNone/>
              <a:defRPr sz="825"/>
            </a:lvl5pPr>
            <a:lvl6pPr marL="1889760" indent="0">
              <a:buNone/>
              <a:defRPr sz="825"/>
            </a:lvl6pPr>
            <a:lvl7pPr marL="2267585" indent="0">
              <a:buNone/>
              <a:defRPr sz="825"/>
            </a:lvl7pPr>
            <a:lvl8pPr marL="2646045" indent="0">
              <a:buNone/>
              <a:defRPr sz="825"/>
            </a:lvl8pPr>
            <a:lvl9pPr marL="3023870" indent="0">
              <a:buNone/>
              <a:defRPr sz="825"/>
            </a:lvl9pPr>
          </a:lstStyle>
          <a:p>
            <a:pPr lvl="0"/>
            <a:r>
              <a:rPr lang="en-US"/>
              <a:t>Edit Master text styles</a:t>
            </a:r>
          </a:p>
        </p:txBody>
      </p:sp>
      <p:sp>
        <p:nvSpPr>
          <p:cNvPr id="5" name="Date Placeholder 4"/>
          <p:cNvSpPr>
            <a:spLocks noGrp="1"/>
          </p:cNvSpPr>
          <p:nvPr>
            <p:ph type="dt" sz="half" idx="10"/>
          </p:nvPr>
        </p:nvSpPr>
        <p:spPr/>
        <p:txBody>
          <a:bodyPr/>
          <a:lstStyle/>
          <a:p>
            <a:fld id="{409ED8F4-0876-48FC-8103-A4E7D3C45014}" type="datetimeFigureOut">
              <a:rPr lang="en-IN" smtClean="0"/>
              <a:t>02-10-2026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31C0468-78A9-4773-A9B4-C575654D8F41}" type="slidenum">
              <a:rPr lang="en-IN" smtClean="0"/>
              <a:t>‹#›</a:t>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9ED8F4-0876-48FC-8103-A4E7D3C45014}" type="datetimeFigureOut">
              <a:rPr lang="en-IN" smtClean="0"/>
              <a:t>02-10-2026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31C0468-78A9-4773-A9B4-C575654D8F41}"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409893" y="569240"/>
            <a:ext cx="1630055" cy="90608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19728" y="569240"/>
            <a:ext cx="4795669" cy="9060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9ED8F4-0876-48FC-8103-A4E7D3C45014}" type="datetimeFigureOut">
              <a:rPr lang="en-IN" smtClean="0"/>
              <a:t>02-10-2026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31C0468-78A9-4773-A9B4-C575654D8F41}"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19728" y="569242"/>
            <a:ext cx="6520220" cy="206659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19728" y="2846200"/>
            <a:ext cx="6520220" cy="678385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19728" y="9909729"/>
            <a:ext cx="1700927" cy="569240"/>
          </a:xfrm>
          <a:prstGeom prst="rect">
            <a:avLst/>
          </a:prstGeom>
        </p:spPr>
        <p:txBody>
          <a:bodyPr vert="horz" lIns="91440" tIns="45720" rIns="91440" bIns="45720" rtlCol="0" anchor="ctr"/>
          <a:lstStyle>
            <a:lvl1pPr algn="l">
              <a:defRPr sz="990">
                <a:solidFill>
                  <a:schemeClr val="tx1">
                    <a:tint val="75000"/>
                  </a:schemeClr>
                </a:solidFill>
              </a:defRPr>
            </a:lvl1pPr>
          </a:lstStyle>
          <a:p>
            <a:fld id="{409ED8F4-0876-48FC-8103-A4E7D3C45014}" type="datetimeFigureOut">
              <a:rPr lang="en-IN" smtClean="0"/>
              <a:t>02-10-2026</a:t>
            </a:fld>
            <a:endParaRPr lang="en-IN"/>
          </a:p>
        </p:txBody>
      </p:sp>
      <p:sp>
        <p:nvSpPr>
          <p:cNvPr id="5" name="Footer Placeholder 4"/>
          <p:cNvSpPr>
            <a:spLocks noGrp="1"/>
          </p:cNvSpPr>
          <p:nvPr>
            <p:ph type="ftr" sz="quarter" idx="3"/>
          </p:nvPr>
        </p:nvSpPr>
        <p:spPr>
          <a:xfrm>
            <a:off x="2504143" y="9909729"/>
            <a:ext cx="2551390" cy="569240"/>
          </a:xfrm>
          <a:prstGeom prst="rect">
            <a:avLst/>
          </a:prstGeom>
        </p:spPr>
        <p:txBody>
          <a:bodyPr vert="horz" lIns="91440" tIns="45720" rIns="91440" bIns="45720" rtlCol="0" anchor="ctr"/>
          <a:lstStyle>
            <a:lvl1pPr algn="ctr">
              <a:defRPr sz="99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5339020" y="9909729"/>
            <a:ext cx="1700927" cy="569240"/>
          </a:xfrm>
          <a:prstGeom prst="rect">
            <a:avLst/>
          </a:prstGeom>
        </p:spPr>
        <p:txBody>
          <a:bodyPr vert="horz" lIns="91440" tIns="45720" rIns="91440" bIns="45720" rtlCol="0" anchor="ctr"/>
          <a:lstStyle>
            <a:lvl1pPr algn="r">
              <a:defRPr sz="990">
                <a:solidFill>
                  <a:schemeClr val="tx1">
                    <a:tint val="75000"/>
                  </a:schemeClr>
                </a:solidFill>
              </a:defRPr>
            </a:lvl1pPr>
          </a:lstStyle>
          <a:p>
            <a:fld id="{431C0468-78A9-4773-A9B4-C575654D8F41}" type="slidenum">
              <a:rPr lang="en-IN" smtClean="0"/>
              <a:t>‹#›</a:t>
            </a:fld>
            <a:endParaRPr lang="en-IN"/>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755650" rtl="0" eaLnBrk="1" latinLnBrk="0" hangingPunct="1">
        <a:lnSpc>
          <a:spcPct val="90000"/>
        </a:lnSpc>
        <a:spcBef>
          <a:spcPct val="0"/>
        </a:spcBef>
        <a:buNone/>
        <a:defRPr sz="3635" kern="1200">
          <a:solidFill>
            <a:schemeClr val="tx1"/>
          </a:solidFill>
          <a:latin typeface="+mj-lt"/>
          <a:ea typeface="+mj-ea"/>
          <a:cs typeface="+mj-cs"/>
        </a:defRPr>
      </a:lvl1pPr>
    </p:titleStyle>
    <p:bodyStyle>
      <a:lvl1pPr marL="189230" indent="-189230" algn="l" defTabSz="755650" rtl="0" eaLnBrk="1" latinLnBrk="0" hangingPunct="1">
        <a:lnSpc>
          <a:spcPct val="90000"/>
        </a:lnSpc>
        <a:spcBef>
          <a:spcPts val="825"/>
        </a:spcBef>
        <a:buFont typeface="Arial" panose="020B0604020202020204" pitchFamily="34" charset="0"/>
        <a:buChar char="•"/>
        <a:defRPr sz="2315" kern="1200">
          <a:solidFill>
            <a:schemeClr val="tx1"/>
          </a:solidFill>
          <a:latin typeface="+mn-lt"/>
          <a:ea typeface="+mn-ea"/>
          <a:cs typeface="+mn-cs"/>
        </a:defRPr>
      </a:lvl1pPr>
      <a:lvl2pPr marL="567055" indent="-189230" algn="l" defTabSz="755650" rtl="0" eaLnBrk="1" latinLnBrk="0" hangingPunct="1">
        <a:lnSpc>
          <a:spcPct val="90000"/>
        </a:lnSpc>
        <a:spcBef>
          <a:spcPts val="415"/>
        </a:spcBef>
        <a:buFont typeface="Arial" panose="020B0604020202020204" pitchFamily="34" charset="0"/>
        <a:buChar char="•"/>
        <a:defRPr sz="1985" kern="1200">
          <a:solidFill>
            <a:schemeClr val="tx1"/>
          </a:solidFill>
          <a:latin typeface="+mn-lt"/>
          <a:ea typeface="+mn-ea"/>
          <a:cs typeface="+mn-cs"/>
        </a:defRPr>
      </a:lvl2pPr>
      <a:lvl3pPr marL="944880" indent="-189230" algn="l" defTabSz="755650" rtl="0" eaLnBrk="1" latinLnBrk="0" hangingPunct="1">
        <a:lnSpc>
          <a:spcPct val="90000"/>
        </a:lnSpc>
        <a:spcBef>
          <a:spcPts val="415"/>
        </a:spcBef>
        <a:buFont typeface="Arial" panose="020B0604020202020204" pitchFamily="34" charset="0"/>
        <a:buChar char="•"/>
        <a:defRPr sz="1655" kern="1200">
          <a:solidFill>
            <a:schemeClr val="tx1"/>
          </a:solidFill>
          <a:latin typeface="+mn-lt"/>
          <a:ea typeface="+mn-ea"/>
          <a:cs typeface="+mn-cs"/>
        </a:defRPr>
      </a:lvl3pPr>
      <a:lvl4pPr marL="1322705" indent="-189230" algn="l" defTabSz="755650" rtl="0" eaLnBrk="1" latinLnBrk="0" hangingPunct="1">
        <a:lnSpc>
          <a:spcPct val="90000"/>
        </a:lnSpc>
        <a:spcBef>
          <a:spcPts val="415"/>
        </a:spcBef>
        <a:buFont typeface="Arial" panose="020B0604020202020204" pitchFamily="34" charset="0"/>
        <a:buChar char="•"/>
        <a:defRPr sz="1490" kern="1200">
          <a:solidFill>
            <a:schemeClr val="tx1"/>
          </a:solidFill>
          <a:latin typeface="+mn-lt"/>
          <a:ea typeface="+mn-ea"/>
          <a:cs typeface="+mn-cs"/>
        </a:defRPr>
      </a:lvl4pPr>
      <a:lvl5pPr marL="1701165" indent="-189230" algn="l" defTabSz="755650" rtl="0" eaLnBrk="1" latinLnBrk="0" hangingPunct="1">
        <a:lnSpc>
          <a:spcPct val="90000"/>
        </a:lnSpc>
        <a:spcBef>
          <a:spcPts val="415"/>
        </a:spcBef>
        <a:buFont typeface="Arial" panose="020B0604020202020204" pitchFamily="34" charset="0"/>
        <a:buChar char="•"/>
        <a:defRPr sz="1490" kern="1200">
          <a:solidFill>
            <a:schemeClr val="tx1"/>
          </a:solidFill>
          <a:latin typeface="+mn-lt"/>
          <a:ea typeface="+mn-ea"/>
          <a:cs typeface="+mn-cs"/>
        </a:defRPr>
      </a:lvl5pPr>
      <a:lvl6pPr marL="2078990" indent="-189230" algn="l" defTabSz="755650" rtl="0" eaLnBrk="1" latinLnBrk="0" hangingPunct="1">
        <a:lnSpc>
          <a:spcPct val="90000"/>
        </a:lnSpc>
        <a:spcBef>
          <a:spcPts val="415"/>
        </a:spcBef>
        <a:buFont typeface="Arial" panose="020B0604020202020204" pitchFamily="34" charset="0"/>
        <a:buChar char="•"/>
        <a:defRPr sz="1490" kern="1200">
          <a:solidFill>
            <a:schemeClr val="tx1"/>
          </a:solidFill>
          <a:latin typeface="+mn-lt"/>
          <a:ea typeface="+mn-ea"/>
          <a:cs typeface="+mn-cs"/>
        </a:defRPr>
      </a:lvl6pPr>
      <a:lvl7pPr marL="2456815" indent="-189230" algn="l" defTabSz="755650" rtl="0" eaLnBrk="1" latinLnBrk="0" hangingPunct="1">
        <a:lnSpc>
          <a:spcPct val="90000"/>
        </a:lnSpc>
        <a:spcBef>
          <a:spcPts val="415"/>
        </a:spcBef>
        <a:buFont typeface="Arial" panose="020B0604020202020204" pitchFamily="34" charset="0"/>
        <a:buChar char="•"/>
        <a:defRPr sz="1490" kern="1200">
          <a:solidFill>
            <a:schemeClr val="tx1"/>
          </a:solidFill>
          <a:latin typeface="+mn-lt"/>
          <a:ea typeface="+mn-ea"/>
          <a:cs typeface="+mn-cs"/>
        </a:defRPr>
      </a:lvl7pPr>
      <a:lvl8pPr marL="2834640" indent="-189230" algn="l" defTabSz="755650" rtl="0" eaLnBrk="1" latinLnBrk="0" hangingPunct="1">
        <a:lnSpc>
          <a:spcPct val="90000"/>
        </a:lnSpc>
        <a:spcBef>
          <a:spcPts val="415"/>
        </a:spcBef>
        <a:buFont typeface="Arial" panose="020B0604020202020204" pitchFamily="34" charset="0"/>
        <a:buChar char="•"/>
        <a:defRPr sz="1490" kern="1200">
          <a:solidFill>
            <a:schemeClr val="tx1"/>
          </a:solidFill>
          <a:latin typeface="+mn-lt"/>
          <a:ea typeface="+mn-ea"/>
          <a:cs typeface="+mn-cs"/>
        </a:defRPr>
      </a:lvl8pPr>
      <a:lvl9pPr marL="3212465" indent="-189230" algn="l" defTabSz="755650" rtl="0" eaLnBrk="1" latinLnBrk="0" hangingPunct="1">
        <a:lnSpc>
          <a:spcPct val="90000"/>
        </a:lnSpc>
        <a:spcBef>
          <a:spcPts val="415"/>
        </a:spcBef>
        <a:buFont typeface="Arial" panose="020B0604020202020204" pitchFamily="34" charset="0"/>
        <a:buChar char="•"/>
        <a:defRPr sz="1490" kern="1200">
          <a:solidFill>
            <a:schemeClr val="tx1"/>
          </a:solidFill>
          <a:latin typeface="+mn-lt"/>
          <a:ea typeface="+mn-ea"/>
          <a:cs typeface="+mn-cs"/>
        </a:defRPr>
      </a:lvl9pPr>
    </p:bodyStyle>
    <p:otherStyle>
      <a:defPPr>
        <a:defRPr lang="en-US"/>
      </a:defPPr>
      <a:lvl1pPr marL="0" algn="l" defTabSz="755650" rtl="0" eaLnBrk="1" latinLnBrk="0" hangingPunct="1">
        <a:defRPr sz="1490" kern="1200">
          <a:solidFill>
            <a:schemeClr val="tx1"/>
          </a:solidFill>
          <a:latin typeface="+mn-lt"/>
          <a:ea typeface="+mn-ea"/>
          <a:cs typeface="+mn-cs"/>
        </a:defRPr>
      </a:lvl1pPr>
      <a:lvl2pPr marL="377825" algn="l" defTabSz="755650" rtl="0" eaLnBrk="1" latinLnBrk="0" hangingPunct="1">
        <a:defRPr sz="1490" kern="1200">
          <a:solidFill>
            <a:schemeClr val="tx1"/>
          </a:solidFill>
          <a:latin typeface="+mn-lt"/>
          <a:ea typeface="+mn-ea"/>
          <a:cs typeface="+mn-cs"/>
        </a:defRPr>
      </a:lvl2pPr>
      <a:lvl3pPr marL="755650" algn="l" defTabSz="755650" rtl="0" eaLnBrk="1" latinLnBrk="0" hangingPunct="1">
        <a:defRPr sz="1490" kern="1200">
          <a:solidFill>
            <a:schemeClr val="tx1"/>
          </a:solidFill>
          <a:latin typeface="+mn-lt"/>
          <a:ea typeface="+mn-ea"/>
          <a:cs typeface="+mn-cs"/>
        </a:defRPr>
      </a:lvl3pPr>
      <a:lvl4pPr marL="1134110" algn="l" defTabSz="755650" rtl="0" eaLnBrk="1" latinLnBrk="0" hangingPunct="1">
        <a:defRPr sz="1490" kern="1200">
          <a:solidFill>
            <a:schemeClr val="tx1"/>
          </a:solidFill>
          <a:latin typeface="+mn-lt"/>
          <a:ea typeface="+mn-ea"/>
          <a:cs typeface="+mn-cs"/>
        </a:defRPr>
      </a:lvl4pPr>
      <a:lvl5pPr marL="1511935" algn="l" defTabSz="755650" rtl="0" eaLnBrk="1" latinLnBrk="0" hangingPunct="1">
        <a:defRPr sz="1490" kern="1200">
          <a:solidFill>
            <a:schemeClr val="tx1"/>
          </a:solidFill>
          <a:latin typeface="+mn-lt"/>
          <a:ea typeface="+mn-ea"/>
          <a:cs typeface="+mn-cs"/>
        </a:defRPr>
      </a:lvl5pPr>
      <a:lvl6pPr marL="1889760" algn="l" defTabSz="755650" rtl="0" eaLnBrk="1" latinLnBrk="0" hangingPunct="1">
        <a:defRPr sz="1490" kern="1200">
          <a:solidFill>
            <a:schemeClr val="tx1"/>
          </a:solidFill>
          <a:latin typeface="+mn-lt"/>
          <a:ea typeface="+mn-ea"/>
          <a:cs typeface="+mn-cs"/>
        </a:defRPr>
      </a:lvl6pPr>
      <a:lvl7pPr marL="2267585" algn="l" defTabSz="755650" rtl="0" eaLnBrk="1" latinLnBrk="0" hangingPunct="1">
        <a:defRPr sz="1490" kern="1200">
          <a:solidFill>
            <a:schemeClr val="tx1"/>
          </a:solidFill>
          <a:latin typeface="+mn-lt"/>
          <a:ea typeface="+mn-ea"/>
          <a:cs typeface="+mn-cs"/>
        </a:defRPr>
      </a:lvl7pPr>
      <a:lvl8pPr marL="2646045" algn="l" defTabSz="755650" rtl="0" eaLnBrk="1" latinLnBrk="0" hangingPunct="1">
        <a:defRPr sz="1490" kern="1200">
          <a:solidFill>
            <a:schemeClr val="tx1"/>
          </a:solidFill>
          <a:latin typeface="+mn-lt"/>
          <a:ea typeface="+mn-ea"/>
          <a:cs typeface="+mn-cs"/>
        </a:defRPr>
      </a:lvl8pPr>
      <a:lvl9pPr marL="3023870" algn="l" defTabSz="755650" rtl="0" eaLnBrk="1" latinLnBrk="0" hangingPunct="1">
        <a:defRPr sz="14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 y="0"/>
            <a:ext cx="7559674" cy="567097"/>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latin typeface="Times New Roman" panose="02020603050405020304" pitchFamily="18" charset="0"/>
                <a:cs typeface="Times New Roman" panose="02020603050405020304" pitchFamily="18" charset="0"/>
              </a:rPr>
              <a:t>Developing Emotional Intelligence Skills C1- Individual Poster presentation</a:t>
            </a:r>
          </a:p>
          <a:p>
            <a:pPr algn="ctr"/>
            <a:r>
              <a:rPr lang="en-GB" sz="1400" dirty="0">
                <a:solidFill>
                  <a:schemeClr val="tx1"/>
                </a:solidFill>
                <a:latin typeface="Times New Roman" panose="02020603050405020304" pitchFamily="18" charset="0"/>
                <a:cs typeface="Times New Roman" panose="02020603050405020304" pitchFamily="18" charset="0"/>
              </a:rPr>
              <a:t>Name: Daulphin Tambi Bessong, 2421621, module code:LCLM5006. , Dr Chinomso Nwagboso</a:t>
            </a:r>
            <a:endParaRPr lang="en-IN" sz="1400" dirty="0">
              <a:solidFill>
                <a:schemeClr val="tx1"/>
              </a:solidFill>
              <a:latin typeface="Times New Roman" panose="02020603050405020304" pitchFamily="18" charset="0"/>
              <a:cs typeface="Times New Roman" panose="02020603050405020304" pitchFamily="18" charset="0"/>
            </a:endParaRPr>
          </a:p>
        </p:txBody>
      </p:sp>
      <p:sp>
        <p:nvSpPr>
          <p:cNvPr id="8" name="Rectangle 7"/>
          <p:cNvSpPr/>
          <p:nvPr/>
        </p:nvSpPr>
        <p:spPr>
          <a:xfrm>
            <a:off x="-1" y="567097"/>
            <a:ext cx="3875246" cy="1512182"/>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dirty="0">
                <a:solidFill>
                  <a:schemeClr val="tx1"/>
                </a:solidFill>
                <a:latin typeface="Times New Roman" panose="02020603050405020304" pitchFamily="18" charset="0"/>
                <a:cs typeface="Times New Roman" panose="02020603050405020304" pitchFamily="18" charset="0"/>
              </a:rPr>
              <a:t>Introduction</a:t>
            </a:r>
          </a:p>
          <a:p>
            <a:pPr algn="just"/>
            <a:r>
              <a:rPr lang="en-US" sz="900" dirty="0">
                <a:solidFill>
                  <a:schemeClr val="tx1"/>
                </a:solidFill>
                <a:latin typeface="Times New Roman" panose="02020603050405020304" pitchFamily="18" charset="0"/>
                <a:cs typeface="Times New Roman" panose="02020603050405020304" pitchFamily="18" charset="0"/>
              </a:rPr>
              <a:t>Emotional intelligence (EI) is about the skills of identifying and interpreting emotions, as well as their application to guide us in thinking and behaviour. The importance of tracking emotions and the involvement of emotional information to aid thinking and decision making. This is especially true in academic life; stress, motivation and negativity can influence judging and learning </a:t>
            </a:r>
            <a:r>
              <a:rPr lang="en-US" sz="900" dirty="0" err="1">
                <a:solidFill>
                  <a:schemeClr val="tx1"/>
                </a:solidFill>
                <a:latin typeface="Times New Roman" panose="02020603050405020304" pitchFamily="18" charset="0"/>
                <a:cs typeface="Times New Roman" panose="02020603050405020304" pitchFamily="18" charset="0"/>
              </a:rPr>
              <a:t>behaviours</a:t>
            </a:r>
            <a:r>
              <a:rPr lang="en-US" sz="900" dirty="0">
                <a:solidFill>
                  <a:schemeClr val="tx1"/>
                </a:solidFill>
                <a:latin typeface="Times New Roman" panose="02020603050405020304" pitchFamily="18" charset="0"/>
                <a:cs typeface="Times New Roman" panose="02020603050405020304" pitchFamily="18" charset="0"/>
              </a:rPr>
              <a:t>. This poster will critically evaluate the role of emotional awareness in decision-making, assess the role of EI in academic success, and consider how mindfulness and emotional control may promote, but not necessarily ensure, more successful and sustainable learning</a:t>
            </a:r>
          </a:p>
        </p:txBody>
      </p:sp>
      <p:sp>
        <p:nvSpPr>
          <p:cNvPr id="9" name="Rectangle 8"/>
          <p:cNvSpPr/>
          <p:nvPr/>
        </p:nvSpPr>
        <p:spPr>
          <a:xfrm>
            <a:off x="3875245" y="1391591"/>
            <a:ext cx="3670066" cy="1182425"/>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dirty="0">
                <a:solidFill>
                  <a:schemeClr val="tx1"/>
                </a:solidFill>
                <a:latin typeface="Times New Roman" panose="02020603050405020304" pitchFamily="18" charset="0"/>
                <a:cs typeface="Times New Roman" panose="02020603050405020304" pitchFamily="18" charset="0"/>
              </a:rPr>
              <a:t>Method</a:t>
            </a:r>
          </a:p>
          <a:p>
            <a:pPr algn="just"/>
            <a:r>
              <a:rPr lang="en-US" sz="900" dirty="0">
                <a:solidFill>
                  <a:schemeClr val="tx1"/>
                </a:solidFill>
                <a:latin typeface="Times New Roman" panose="02020603050405020304" pitchFamily="18" charset="0"/>
                <a:cs typeface="Times New Roman" panose="02020603050405020304" pitchFamily="18" charset="0"/>
              </a:rPr>
              <a:t>The poster was investigated with the help of a targeted understanding of peer-reviewed scholarly sources on emotional intelligence, emotional awareness, academic performance, mindfulness and emotional regulation. Sources were chosen based on relevancy, credibility and direct applicability to experiences of students. There was then critical comparison and synthesis of evidence that would allow analysis and personal reflection.</a:t>
            </a:r>
          </a:p>
        </p:txBody>
      </p:sp>
      <p:sp>
        <p:nvSpPr>
          <p:cNvPr id="11" name="Rectangle 10"/>
          <p:cNvSpPr/>
          <p:nvPr/>
        </p:nvSpPr>
        <p:spPr>
          <a:xfrm>
            <a:off x="0" y="2079279"/>
            <a:ext cx="3875244" cy="3203884"/>
          </a:xfrm>
          <a:prstGeom prst="rect">
            <a:avLst/>
          </a:prstGeom>
          <a:solidFill>
            <a:srgbClr val="F7D6F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dirty="0" err="1">
                <a:solidFill>
                  <a:schemeClr val="tx1"/>
                </a:solidFill>
                <a:latin typeface="Times New Roman" panose="02020603050405020304" pitchFamily="18" charset="0"/>
                <a:cs typeface="Times New Roman" panose="02020603050405020304" pitchFamily="18" charset="0"/>
              </a:rPr>
              <a:t>Analyse</a:t>
            </a:r>
            <a:r>
              <a:rPr lang="en-US" sz="900" b="1" dirty="0">
                <a:solidFill>
                  <a:schemeClr val="tx1"/>
                </a:solidFill>
                <a:latin typeface="Times New Roman" panose="02020603050405020304" pitchFamily="18" charset="0"/>
                <a:cs typeface="Times New Roman" panose="02020603050405020304" pitchFamily="18" charset="0"/>
              </a:rPr>
              <a:t> Emotional Awareness</a:t>
            </a:r>
          </a:p>
          <a:p>
            <a:pPr algn="just"/>
            <a:r>
              <a:rPr lang="en-US" sz="900" dirty="0">
                <a:solidFill>
                  <a:schemeClr val="tx1"/>
                </a:solidFill>
                <a:latin typeface="Times New Roman" panose="02020603050405020304" pitchFamily="18" charset="0"/>
                <a:cs typeface="Times New Roman" panose="02020603050405020304" pitchFamily="18" charset="0"/>
              </a:rPr>
              <a:t>I understand that my feelings may significantly shape my thought and decision-making processes since they are able to affect what I focus on, how I perceive things and how I react to them. Good feelings can enable me to be more permissive and tenacious, but stress, frustration or apprehension can distract my focus and prompt avoidance or hasty judgments. I am thus able to apply emotional intelligence to be aware of and comprehend my emotions instead of letting them dictate my behaviour. The awareness of my feelings helps me to note how they might be impacting my judgement and leverage the information to make better judgement decisions (Chung, </a:t>
            </a:r>
            <a:r>
              <a:rPr lang="en-US" sz="900" dirty="0" err="1">
                <a:solidFill>
                  <a:schemeClr val="tx1"/>
                </a:solidFill>
                <a:latin typeface="Times New Roman" panose="02020603050405020304" pitchFamily="18" charset="0"/>
                <a:cs typeface="Times New Roman" panose="02020603050405020304" pitchFamily="18" charset="0"/>
              </a:rPr>
              <a:t>Cichocki</a:t>
            </a:r>
            <a:r>
              <a:rPr lang="en-US" sz="900" dirty="0">
                <a:solidFill>
                  <a:schemeClr val="tx1"/>
                </a:solidFill>
                <a:latin typeface="Times New Roman" panose="02020603050405020304" pitchFamily="18" charset="0"/>
                <a:cs typeface="Times New Roman" panose="02020603050405020304" pitchFamily="18" charset="0"/>
              </a:rPr>
              <a:t> and Chung, 2023). .</a:t>
            </a:r>
          </a:p>
          <a:p>
            <a:pPr algn="just"/>
            <a:r>
              <a:rPr lang="en-US" sz="900" b="1" i="1" dirty="0">
                <a:solidFill>
                  <a:schemeClr val="tx1"/>
                </a:solidFill>
                <a:latin typeface="Times New Roman" panose="02020603050405020304" pitchFamily="18" charset="0"/>
                <a:cs typeface="Times New Roman" panose="02020603050405020304" pitchFamily="18" charset="0"/>
              </a:rPr>
              <a:t>Developing Emotional Awareness</a:t>
            </a:r>
          </a:p>
          <a:p>
            <a:pPr algn="just"/>
            <a:r>
              <a:rPr lang="en-US" sz="900" dirty="0">
                <a:solidFill>
                  <a:schemeClr val="tx1"/>
                </a:solidFill>
                <a:latin typeface="Times New Roman" panose="02020603050405020304" pitchFamily="18" charset="0"/>
                <a:cs typeface="Times New Roman" panose="02020603050405020304" pitchFamily="18" charset="0"/>
              </a:rPr>
              <a:t>Awareness of emotions can be improved by identifying emotions, triggers and evaluating the implications of feelings on behaviour. Intentionally delaying action can provide room to separate an emotional response from the actual learning issue, and will help respond more thoughtfully. This has the ability to enhance self-control because it allows emotions to be </a:t>
            </a:r>
            <a:r>
              <a:rPr lang="en-US" sz="900" dirty="0" err="1">
                <a:solidFill>
                  <a:schemeClr val="tx1"/>
                </a:solidFill>
                <a:latin typeface="Times New Roman" panose="02020603050405020304" pitchFamily="18" charset="0"/>
                <a:cs typeface="Times New Roman" panose="02020603050405020304" pitchFamily="18" charset="0"/>
              </a:rPr>
              <a:t>recognised</a:t>
            </a:r>
            <a:r>
              <a:rPr lang="en-US" sz="900" dirty="0">
                <a:solidFill>
                  <a:schemeClr val="tx1"/>
                </a:solidFill>
                <a:latin typeface="Times New Roman" panose="02020603050405020304" pitchFamily="18" charset="0"/>
                <a:cs typeface="Times New Roman" panose="02020603050405020304" pitchFamily="18" charset="0"/>
              </a:rPr>
              <a:t> without necessarily following them up. As a result, the judgement can be more balanced since the decisions can be made using not only the information on the emotional state but also rational information (</a:t>
            </a:r>
            <a:r>
              <a:rPr lang="en-US" sz="900" dirty="0" err="1">
                <a:solidFill>
                  <a:schemeClr val="tx1"/>
                </a:solidFill>
                <a:latin typeface="Times New Roman" panose="02020603050405020304" pitchFamily="18" charset="0"/>
                <a:cs typeface="Times New Roman" panose="02020603050405020304" pitchFamily="18" charset="0"/>
              </a:rPr>
              <a:t>Zilincik</a:t>
            </a:r>
            <a:r>
              <a:rPr lang="en-US" sz="900" dirty="0">
                <a:solidFill>
                  <a:schemeClr val="tx1"/>
                </a:solidFill>
                <a:latin typeface="Times New Roman" panose="02020603050405020304" pitchFamily="18" charset="0"/>
                <a:cs typeface="Times New Roman" panose="02020603050405020304" pitchFamily="18" charset="0"/>
              </a:rPr>
              <a:t>, 2022). And yet, awareness in itself is not an effective policy; one needs to reflect and perceive several times to be able to put the recognition into managed behaviour. This ability can thus foster individual responsibility, dedication in studying and decision making in academic and working situations.</a:t>
            </a:r>
          </a:p>
        </p:txBody>
      </p:sp>
      <p:sp>
        <p:nvSpPr>
          <p:cNvPr id="13" name="Rectangle 12"/>
          <p:cNvSpPr/>
          <p:nvPr/>
        </p:nvSpPr>
        <p:spPr>
          <a:xfrm>
            <a:off x="3860878" y="2574016"/>
            <a:ext cx="3684432" cy="5088716"/>
          </a:xfrm>
          <a:prstGeom prst="rect">
            <a:avLst/>
          </a:prstGeom>
          <a:solidFill>
            <a:srgbClr val="F7D6F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dirty="0">
                <a:solidFill>
                  <a:schemeClr val="tx1"/>
                </a:solidFill>
                <a:latin typeface="Times New Roman" panose="02020603050405020304" pitchFamily="18" charset="0"/>
                <a:cs typeface="Times New Roman" panose="02020603050405020304" pitchFamily="18" charset="0"/>
              </a:rPr>
              <a:t>Evaluate Emotional Intelligence in Academic Success</a:t>
            </a:r>
          </a:p>
          <a:p>
            <a:pPr algn="just"/>
            <a:r>
              <a:rPr lang="en-US" sz="900" b="1" i="1" dirty="0">
                <a:solidFill>
                  <a:schemeClr val="tx1"/>
                </a:solidFill>
                <a:latin typeface="Times New Roman" panose="02020603050405020304" pitchFamily="18" charset="0"/>
                <a:cs typeface="Times New Roman" panose="02020603050405020304" pitchFamily="18" charset="0"/>
              </a:rPr>
              <a:t>Emotional Factors and Academic Success</a:t>
            </a:r>
          </a:p>
          <a:p>
            <a:pPr algn="just"/>
            <a:r>
              <a:rPr lang="en-US" sz="900" dirty="0">
                <a:solidFill>
                  <a:schemeClr val="tx1"/>
                </a:solidFill>
                <a:latin typeface="Times New Roman" panose="02020603050405020304" pitchFamily="18" charset="0"/>
                <a:cs typeface="Times New Roman" panose="02020603050405020304" pitchFamily="18" charset="0"/>
              </a:rPr>
              <a:t>The effects of stress, motivation and resilience on academic success are clear since they can determine the level of concentration, persistence and ability to recover after a failure. Several levels of stress could promote preparation and concentration, but being overly stressed or experiencing stress means diminished attention and increased inhibition. Motivation perseveres in the pursuit of scholarly goals, whereas resilience helps students to withstand bad grades or work-related pains (</a:t>
            </a:r>
            <a:r>
              <a:rPr lang="en-US" sz="900" dirty="0" err="1">
                <a:solidFill>
                  <a:schemeClr val="tx1"/>
                </a:solidFill>
                <a:latin typeface="Times New Roman" panose="02020603050405020304" pitchFamily="18" charset="0"/>
                <a:cs typeface="Times New Roman" panose="02020603050405020304" pitchFamily="18" charset="0"/>
              </a:rPr>
              <a:t>Oprea</a:t>
            </a:r>
            <a:r>
              <a:rPr lang="en-US" sz="900" dirty="0">
                <a:solidFill>
                  <a:schemeClr val="tx1"/>
                </a:solidFill>
                <a:latin typeface="Times New Roman" panose="02020603050405020304" pitchFamily="18" charset="0"/>
                <a:cs typeface="Times New Roman" panose="02020603050405020304" pitchFamily="18" charset="0"/>
              </a:rPr>
              <a:t>, 2024). These factors can be strengthened by the use of emotional intelligence (EI) to ensure that students are aware of emotional experiences to identify the causes and control reactions. Nevertheless, EI will not remove school stressors; it could be used to react to the stressors in a more constructive manner..</a:t>
            </a:r>
          </a:p>
          <a:p>
            <a:pPr algn="just"/>
            <a:r>
              <a:rPr lang="en-US" sz="900" b="1" i="1" dirty="0">
                <a:solidFill>
                  <a:schemeClr val="tx1"/>
                </a:solidFill>
                <a:latin typeface="Times New Roman" panose="02020603050405020304" pitchFamily="18" charset="0"/>
                <a:cs typeface="Times New Roman" panose="02020603050405020304" pitchFamily="18" charset="0"/>
              </a:rPr>
              <a:t>Applying EI to Academic Challenges</a:t>
            </a:r>
          </a:p>
          <a:p>
            <a:pPr algn="just"/>
            <a:r>
              <a:rPr lang="en-US" sz="900" dirty="0">
                <a:solidFill>
                  <a:schemeClr val="tx1"/>
                </a:solidFill>
                <a:latin typeface="Times New Roman" panose="02020603050405020304" pitchFamily="18" charset="0"/>
                <a:cs typeface="Times New Roman" panose="02020603050405020304" pitchFamily="18" charset="0"/>
              </a:rPr>
              <a:t>In the case of procrastination, emotional awareness can help in determining whether avoidance is due to anxiety, boredom or anything overwhelming. By becoming aware of the emotion underpinning disappointments, a student should be able to control the emotion and substitute avoidance with </a:t>
            </a:r>
            <a:r>
              <a:rPr lang="en-US" sz="900" dirty="0" err="1">
                <a:solidFill>
                  <a:schemeClr val="tx1"/>
                </a:solidFill>
                <a:latin typeface="Times New Roman" panose="02020603050405020304" pitchFamily="18" charset="0"/>
                <a:cs typeface="Times New Roman" panose="02020603050405020304" pitchFamily="18" charset="0"/>
              </a:rPr>
              <a:t>behavioural</a:t>
            </a:r>
            <a:r>
              <a:rPr lang="en-US" sz="900" dirty="0">
                <a:solidFill>
                  <a:schemeClr val="tx1"/>
                </a:solidFill>
                <a:latin typeface="Times New Roman" panose="02020603050405020304" pitchFamily="18" charset="0"/>
                <a:cs typeface="Times New Roman" panose="02020603050405020304" pitchFamily="18" charset="0"/>
              </a:rPr>
              <a:t> actions that are controlled. Anxiety may also be handled by determining triggers of the emotional experience, applying an active response and converting an immediate threat into a particular, problem-solvable study task. In a case of low motivation, EI could be used to differentiate between short-term emotional burnout and temporary engagement with other causes of emotional disengagement to make realistic targets and reinvest.</a:t>
            </a:r>
          </a:p>
          <a:p>
            <a:pPr algn="just"/>
            <a:r>
              <a:rPr lang="en-US" sz="900" dirty="0">
                <a:solidFill>
                  <a:schemeClr val="tx1"/>
                </a:solidFill>
                <a:latin typeface="Times New Roman" panose="02020603050405020304" pitchFamily="18" charset="0"/>
                <a:cs typeface="Times New Roman" panose="02020603050405020304" pitchFamily="18" charset="0"/>
              </a:rPr>
              <a:t>According to these applications, EI can help academic success when it comes to </a:t>
            </a:r>
            <a:r>
              <a:rPr lang="en-US" sz="900" dirty="0" err="1">
                <a:solidFill>
                  <a:schemeClr val="tx1"/>
                </a:solidFill>
                <a:latin typeface="Times New Roman" panose="02020603050405020304" pitchFamily="18" charset="0"/>
                <a:cs typeface="Times New Roman" panose="02020603050405020304" pitchFamily="18" charset="0"/>
              </a:rPr>
              <a:t>behavioural</a:t>
            </a:r>
            <a:r>
              <a:rPr lang="en-US" sz="900" dirty="0">
                <a:solidFill>
                  <a:schemeClr val="tx1"/>
                </a:solidFill>
                <a:latin typeface="Times New Roman" panose="02020603050405020304" pitchFamily="18" charset="0"/>
                <a:cs typeface="Times New Roman" panose="02020603050405020304" pitchFamily="18" charset="0"/>
              </a:rPr>
              <a:t> regulation as opposed to merely generating positive emotions (</a:t>
            </a:r>
            <a:r>
              <a:rPr lang="en-US" sz="900" dirty="0" err="1">
                <a:solidFill>
                  <a:schemeClr val="tx1"/>
                </a:solidFill>
                <a:latin typeface="Times New Roman" panose="02020603050405020304" pitchFamily="18" charset="0"/>
                <a:cs typeface="Times New Roman" panose="02020603050405020304" pitchFamily="18" charset="0"/>
              </a:rPr>
              <a:t>MacCann</a:t>
            </a:r>
            <a:r>
              <a:rPr lang="en-US" sz="900" dirty="0">
                <a:solidFill>
                  <a:schemeClr val="tx1"/>
                </a:solidFill>
                <a:latin typeface="Times New Roman" panose="02020603050405020304" pitchFamily="18" charset="0"/>
                <a:cs typeface="Times New Roman" panose="02020603050405020304" pitchFamily="18" charset="0"/>
              </a:rPr>
              <a:t> et al., 2020). As an example, the perception of anxiety prior to an assessment undertaking might promote preparation instead of withdrawal, and resilience might aid in persistent achievement following failure. Limitations of EI, however, are that emotional regulation is a practice, and external factors like work, financial issues or competing obligations can still play a role. As such, EI must be perceived as an enabling ability to add to the right study routine and not as an independent solution to scholastic challenges.</a:t>
            </a:r>
          </a:p>
        </p:txBody>
      </p:sp>
      <p:sp>
        <p:nvSpPr>
          <p:cNvPr id="15" name="Rectangle 14"/>
          <p:cNvSpPr/>
          <p:nvPr/>
        </p:nvSpPr>
        <p:spPr>
          <a:xfrm>
            <a:off x="0" y="6236130"/>
            <a:ext cx="3851314" cy="3468629"/>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dirty="0">
                <a:solidFill>
                  <a:schemeClr val="tx1"/>
                </a:solidFill>
                <a:latin typeface="Times New Roman" panose="02020603050405020304" pitchFamily="18" charset="0"/>
                <a:cs typeface="Times New Roman" panose="02020603050405020304" pitchFamily="18" charset="0"/>
              </a:rPr>
              <a:t>Critically Reflect on Personal Experience</a:t>
            </a:r>
          </a:p>
          <a:p>
            <a:pPr algn="just"/>
            <a:r>
              <a:rPr lang="en-US" sz="900" b="1" i="1" dirty="0">
                <a:solidFill>
                  <a:schemeClr val="tx1"/>
                </a:solidFill>
                <a:latin typeface="Times New Roman" panose="02020603050405020304" pitchFamily="18" charset="0"/>
                <a:cs typeface="Times New Roman" panose="02020603050405020304" pitchFamily="18" charset="0"/>
              </a:rPr>
              <a:t>Personal Reflection</a:t>
            </a:r>
          </a:p>
          <a:p>
            <a:pPr algn="just"/>
            <a:r>
              <a:rPr lang="en-US" sz="900" dirty="0">
                <a:solidFill>
                  <a:schemeClr val="tx1"/>
                </a:solidFill>
                <a:latin typeface="Times New Roman" panose="02020603050405020304" pitchFamily="18" charset="0"/>
                <a:cs typeface="Times New Roman" panose="02020603050405020304" pitchFamily="18" charset="0"/>
              </a:rPr>
              <a:t>During my learning process, mindfulness could help enhance concentration in the sense that I could concentrate on the task at hand as opposed to being bogged down in thoughts about deadlines or performance. Mental savings through brief mindful breathing sessions can establish a gap between tension experience and response and more easily restore focus. This can be supplemented by emotional regulation to enable me to be aware of frustration, anxiety or disappointment and act in constructive ways as opposed to evading hard academic activities.</a:t>
            </a:r>
          </a:p>
          <a:p>
            <a:pPr algn="just"/>
            <a:r>
              <a:rPr lang="en-US" sz="900" dirty="0">
                <a:solidFill>
                  <a:schemeClr val="tx1"/>
                </a:solidFill>
                <a:latin typeface="Times New Roman" panose="02020603050405020304" pitchFamily="18" charset="0"/>
                <a:cs typeface="Times New Roman" panose="02020603050405020304" pitchFamily="18" charset="0"/>
              </a:rPr>
              <a:t>I have discovered that emotional triggers are easier to </a:t>
            </a:r>
            <a:r>
              <a:rPr lang="en-US" sz="900" dirty="0" err="1">
                <a:solidFill>
                  <a:schemeClr val="tx1"/>
                </a:solidFill>
                <a:latin typeface="Times New Roman" panose="02020603050405020304" pitchFamily="18" charset="0"/>
                <a:cs typeface="Times New Roman" panose="02020603050405020304" pitchFamily="18" charset="0"/>
              </a:rPr>
              <a:t>recognise</a:t>
            </a:r>
            <a:r>
              <a:rPr lang="en-US" sz="900" dirty="0">
                <a:solidFill>
                  <a:schemeClr val="tx1"/>
                </a:solidFill>
                <a:latin typeface="Times New Roman" panose="02020603050405020304" pitchFamily="18" charset="0"/>
                <a:cs typeface="Times New Roman" panose="02020603050405020304" pitchFamily="18" charset="0"/>
              </a:rPr>
              <a:t>, and they can ease the burden of studying problems since I am in a position to know whether the productivity levels are low due to stress, exhaustion, or lack of motivation. This </a:t>
            </a:r>
            <a:r>
              <a:rPr lang="en-US" sz="900" dirty="0" err="1">
                <a:solidFill>
                  <a:schemeClr val="tx1"/>
                </a:solidFill>
                <a:latin typeface="Times New Roman" panose="02020603050405020304" pitchFamily="18" charset="0"/>
                <a:cs typeface="Times New Roman" panose="02020603050405020304" pitchFamily="18" charset="0"/>
              </a:rPr>
              <a:t>realisation</a:t>
            </a:r>
            <a:r>
              <a:rPr lang="en-US" sz="900" dirty="0">
                <a:solidFill>
                  <a:schemeClr val="tx1"/>
                </a:solidFill>
                <a:latin typeface="Times New Roman" panose="02020603050405020304" pitchFamily="18" charset="0"/>
                <a:cs typeface="Times New Roman" panose="02020603050405020304" pitchFamily="18" charset="0"/>
              </a:rPr>
              <a:t> promotes more realistic planning of study and prevents a lack of commitment in case of the rise of academic requirements. Nonetheless, these plans are not unanimously successful or revolutionary. There is low concentration and challenges in maintaining mindfulness; emotional regulation has to be </a:t>
            </a:r>
            <a:r>
              <a:rPr lang="en-US" sz="900" dirty="0" err="1">
                <a:solidFill>
                  <a:schemeClr val="tx1"/>
                </a:solidFill>
                <a:latin typeface="Times New Roman" panose="02020603050405020304" pitchFamily="18" charset="0"/>
                <a:cs typeface="Times New Roman" panose="02020603050405020304" pitchFamily="18" charset="0"/>
              </a:rPr>
              <a:t>practised</a:t>
            </a:r>
            <a:r>
              <a:rPr lang="en-US" sz="900" dirty="0">
                <a:solidFill>
                  <a:schemeClr val="tx1"/>
                </a:solidFill>
                <a:latin typeface="Times New Roman" panose="02020603050405020304" pitchFamily="18" charset="0"/>
                <a:cs typeface="Times New Roman" panose="02020603050405020304" pitchFamily="18" charset="0"/>
              </a:rPr>
              <a:t>, and it does not experience academic demands. In this sense, it is not necessary to destroy such negative feelings they inflict, but it is about redefining my response towards them. Overall, the combination of mindfulness and emotional control will lead to the fact that my learning process will be more focused, reflective, and manageable, and the exercise is a long-term process, while its benefits will become apparent over time.</a:t>
            </a:r>
          </a:p>
          <a:p>
            <a:pPr algn="just"/>
            <a:r>
              <a:rPr lang="en-US" sz="900" dirty="0">
                <a:solidFill>
                  <a:schemeClr val="tx1"/>
                </a:solidFill>
                <a:latin typeface="Times New Roman" panose="02020603050405020304" pitchFamily="18" charset="0"/>
                <a:cs typeface="Times New Roman" panose="02020603050405020304" pitchFamily="18" charset="0"/>
              </a:rPr>
              <a:t>.</a:t>
            </a:r>
          </a:p>
        </p:txBody>
      </p:sp>
      <p:sp>
        <p:nvSpPr>
          <p:cNvPr id="17" name="Rectangle 16"/>
          <p:cNvSpPr/>
          <p:nvPr/>
        </p:nvSpPr>
        <p:spPr>
          <a:xfrm>
            <a:off x="9566" y="9704759"/>
            <a:ext cx="3841749" cy="974358"/>
          </a:xfrm>
          <a:prstGeom prst="rect">
            <a:avLst/>
          </a:prstGeom>
          <a:solidFill>
            <a:srgbClr val="F7D6F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dirty="0">
                <a:solidFill>
                  <a:schemeClr val="tx1"/>
                </a:solidFill>
                <a:latin typeface="Times New Roman" panose="02020603050405020304" pitchFamily="18" charset="0"/>
                <a:cs typeface="Times New Roman" panose="02020603050405020304" pitchFamily="18" charset="0"/>
              </a:rPr>
              <a:t>Conclusion</a:t>
            </a:r>
          </a:p>
          <a:p>
            <a:pPr algn="just"/>
            <a:r>
              <a:rPr lang="en-US" sz="900" dirty="0">
                <a:solidFill>
                  <a:schemeClr val="tx1"/>
                </a:solidFill>
                <a:latin typeface="Times New Roman" panose="02020603050405020304" pitchFamily="18" charset="0"/>
                <a:cs typeface="Times New Roman" panose="02020603050405020304" pitchFamily="18" charset="0"/>
              </a:rPr>
              <a:t>EI can improve academic choices, as it raises levels of emotional awareness and regulation of stress and responses. The motivation, procrastination, and anxiety aspects of its use can be used to aid in long-term commitments to study and focus, enhancing learning through mindfulness. Nevertheless, these strategies must be </a:t>
            </a:r>
            <a:r>
              <a:rPr lang="en-US" sz="900" dirty="0" err="1">
                <a:solidFill>
                  <a:schemeClr val="tx1"/>
                </a:solidFill>
                <a:latin typeface="Times New Roman" panose="02020603050405020304" pitchFamily="18" charset="0"/>
                <a:cs typeface="Times New Roman" panose="02020603050405020304" pitchFamily="18" charset="0"/>
              </a:rPr>
              <a:t>practised</a:t>
            </a:r>
            <a:r>
              <a:rPr lang="en-US" sz="900" dirty="0">
                <a:solidFill>
                  <a:schemeClr val="tx1"/>
                </a:solidFill>
                <a:latin typeface="Times New Roman" panose="02020603050405020304" pitchFamily="18" charset="0"/>
                <a:cs typeface="Times New Roman" panose="02020603050405020304" pitchFamily="18" charset="0"/>
              </a:rPr>
              <a:t> and cannot eliminate external stresses, and EI is not a stand-alone ability but a supportive skill.</a:t>
            </a:r>
          </a:p>
        </p:txBody>
      </p:sp>
      <p:sp>
        <p:nvSpPr>
          <p:cNvPr id="19" name="Rectangle 18"/>
          <p:cNvSpPr/>
          <p:nvPr/>
        </p:nvSpPr>
        <p:spPr>
          <a:xfrm>
            <a:off x="3851314" y="8615700"/>
            <a:ext cx="3693996" cy="2063418"/>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dirty="0">
                <a:solidFill>
                  <a:schemeClr val="tx1"/>
                </a:solidFill>
                <a:latin typeface="Times New Roman" panose="02020603050405020304" pitchFamily="18" charset="0"/>
                <a:cs typeface="Times New Roman" panose="02020603050405020304" pitchFamily="18" charset="0"/>
              </a:rPr>
              <a:t>References </a:t>
            </a:r>
          </a:p>
          <a:p>
            <a:pPr algn="just"/>
            <a:r>
              <a:rPr lang="en-US" sz="900" dirty="0">
                <a:solidFill>
                  <a:schemeClr val="tx1"/>
                </a:solidFill>
                <a:latin typeface="Times New Roman" panose="02020603050405020304" pitchFamily="18" charset="0"/>
                <a:cs typeface="Times New Roman" panose="02020603050405020304" pitchFamily="18" charset="0"/>
              </a:rPr>
              <a:t>Chung, S.R., </a:t>
            </a:r>
            <a:r>
              <a:rPr lang="en-US" sz="900" dirty="0" err="1">
                <a:solidFill>
                  <a:schemeClr val="tx1"/>
                </a:solidFill>
                <a:latin typeface="Times New Roman" panose="02020603050405020304" pitchFamily="18" charset="0"/>
                <a:cs typeface="Times New Roman" panose="02020603050405020304" pitchFamily="18" charset="0"/>
              </a:rPr>
              <a:t>Cichocki</a:t>
            </a:r>
            <a:r>
              <a:rPr lang="en-US" sz="900" dirty="0">
                <a:solidFill>
                  <a:schemeClr val="tx1"/>
                </a:solidFill>
                <a:latin typeface="Times New Roman" panose="02020603050405020304" pitchFamily="18" charset="0"/>
                <a:cs typeface="Times New Roman" panose="02020603050405020304" pitchFamily="18" charset="0"/>
              </a:rPr>
              <a:t>, M.N. and Chung, K.C., (2023). Building emotional intelligence. Plastic &amp; Reconstructive Surgery, 151(1), pp.1-5. 10.1097/PRS.0000000000009756</a:t>
            </a:r>
          </a:p>
          <a:p>
            <a:pPr algn="just"/>
            <a:r>
              <a:rPr lang="en-US" sz="900" dirty="0" err="1">
                <a:solidFill>
                  <a:schemeClr val="tx1"/>
                </a:solidFill>
                <a:latin typeface="Times New Roman" panose="02020603050405020304" pitchFamily="18" charset="0"/>
                <a:cs typeface="Times New Roman" panose="02020603050405020304" pitchFamily="18" charset="0"/>
              </a:rPr>
              <a:t>MacCann</a:t>
            </a:r>
            <a:r>
              <a:rPr lang="en-US" sz="900" dirty="0">
                <a:solidFill>
                  <a:schemeClr val="tx1"/>
                </a:solidFill>
                <a:latin typeface="Times New Roman" panose="02020603050405020304" pitchFamily="18" charset="0"/>
                <a:cs typeface="Times New Roman" panose="02020603050405020304" pitchFamily="18" charset="0"/>
              </a:rPr>
              <a:t>, C., Jiang, Y., Brown, L.E., Double, K.S., </a:t>
            </a:r>
            <a:r>
              <a:rPr lang="en-US" sz="900" dirty="0" err="1">
                <a:solidFill>
                  <a:schemeClr val="tx1"/>
                </a:solidFill>
                <a:latin typeface="Times New Roman" panose="02020603050405020304" pitchFamily="18" charset="0"/>
                <a:cs typeface="Times New Roman" panose="02020603050405020304" pitchFamily="18" charset="0"/>
              </a:rPr>
              <a:t>Bucich</a:t>
            </a:r>
            <a:r>
              <a:rPr lang="en-US" sz="900" dirty="0">
                <a:solidFill>
                  <a:schemeClr val="tx1"/>
                </a:solidFill>
                <a:latin typeface="Times New Roman" panose="02020603050405020304" pitchFamily="18" charset="0"/>
                <a:cs typeface="Times New Roman" panose="02020603050405020304" pitchFamily="18" charset="0"/>
              </a:rPr>
              <a:t>, M. and </a:t>
            </a:r>
            <a:r>
              <a:rPr lang="en-US" sz="900" dirty="0" err="1">
                <a:solidFill>
                  <a:schemeClr val="tx1"/>
                </a:solidFill>
                <a:latin typeface="Times New Roman" panose="02020603050405020304" pitchFamily="18" charset="0"/>
                <a:cs typeface="Times New Roman" panose="02020603050405020304" pitchFamily="18" charset="0"/>
              </a:rPr>
              <a:t>Minbashian</a:t>
            </a:r>
            <a:r>
              <a:rPr lang="en-US" sz="900" dirty="0">
                <a:solidFill>
                  <a:schemeClr val="tx1"/>
                </a:solidFill>
                <a:latin typeface="Times New Roman" panose="02020603050405020304" pitchFamily="18" charset="0"/>
                <a:cs typeface="Times New Roman" panose="02020603050405020304" pitchFamily="18" charset="0"/>
              </a:rPr>
              <a:t>, A. (2020) Emotional intelligence predicts academic performance: A meta-analysis. Psychological bulletin, 146(2), p.150. https://doi.org/10.1037/bul0000219</a:t>
            </a:r>
          </a:p>
          <a:p>
            <a:pPr algn="just"/>
            <a:r>
              <a:rPr lang="en-US" sz="900" dirty="0" err="1">
                <a:solidFill>
                  <a:schemeClr val="tx1"/>
                </a:solidFill>
                <a:latin typeface="Times New Roman" panose="02020603050405020304" pitchFamily="18" charset="0"/>
                <a:cs typeface="Times New Roman" panose="02020603050405020304" pitchFamily="18" charset="0"/>
              </a:rPr>
              <a:t>Oprea</a:t>
            </a:r>
            <a:r>
              <a:rPr lang="en-US" sz="900" dirty="0">
                <a:solidFill>
                  <a:schemeClr val="tx1"/>
                </a:solidFill>
                <a:latin typeface="Times New Roman" panose="02020603050405020304" pitchFamily="18" charset="0"/>
                <a:cs typeface="Times New Roman" panose="02020603050405020304" pitchFamily="18" charset="0"/>
              </a:rPr>
              <a:t>, O.M. (2024) Characteristics of a motivated student for academic success. </a:t>
            </a:r>
            <a:r>
              <a:rPr lang="en-US" sz="900" dirty="0" err="1">
                <a:solidFill>
                  <a:schemeClr val="tx1"/>
                </a:solidFill>
                <a:latin typeface="Times New Roman" panose="02020603050405020304" pitchFamily="18" charset="0"/>
                <a:cs typeface="Times New Roman" panose="02020603050405020304" pitchFamily="18" charset="0"/>
              </a:rPr>
              <a:t>Studia</a:t>
            </a:r>
            <a:r>
              <a:rPr lang="en-US" sz="900" dirty="0">
                <a:solidFill>
                  <a:schemeClr val="tx1"/>
                </a:solidFill>
                <a:latin typeface="Times New Roman" panose="02020603050405020304" pitchFamily="18" charset="0"/>
                <a:cs typeface="Times New Roman" panose="02020603050405020304" pitchFamily="18" charset="0"/>
              </a:rPr>
              <a:t> </a:t>
            </a:r>
            <a:r>
              <a:rPr lang="en-US" sz="900" dirty="0" err="1">
                <a:solidFill>
                  <a:schemeClr val="tx1"/>
                </a:solidFill>
                <a:latin typeface="Times New Roman" panose="02020603050405020304" pitchFamily="18" charset="0"/>
                <a:cs typeface="Times New Roman" panose="02020603050405020304" pitchFamily="18" charset="0"/>
              </a:rPr>
              <a:t>Universitatis</a:t>
            </a:r>
            <a:r>
              <a:rPr lang="en-US" sz="900" dirty="0">
                <a:solidFill>
                  <a:schemeClr val="tx1"/>
                </a:solidFill>
                <a:latin typeface="Times New Roman" panose="02020603050405020304" pitchFamily="18" charset="0"/>
                <a:cs typeface="Times New Roman" panose="02020603050405020304" pitchFamily="18" charset="0"/>
              </a:rPr>
              <a:t> </a:t>
            </a:r>
            <a:r>
              <a:rPr lang="en-US" sz="900" dirty="0" err="1">
                <a:solidFill>
                  <a:schemeClr val="tx1"/>
                </a:solidFill>
                <a:latin typeface="Times New Roman" panose="02020603050405020304" pitchFamily="18" charset="0"/>
                <a:cs typeface="Times New Roman" panose="02020603050405020304" pitchFamily="18" charset="0"/>
              </a:rPr>
              <a:t>Moldaviae</a:t>
            </a:r>
            <a:r>
              <a:rPr lang="en-US" sz="900" dirty="0">
                <a:solidFill>
                  <a:schemeClr val="tx1"/>
                </a:solidFill>
                <a:latin typeface="Times New Roman" panose="02020603050405020304" pitchFamily="18" charset="0"/>
                <a:cs typeface="Times New Roman" panose="02020603050405020304" pitchFamily="18" charset="0"/>
              </a:rPr>
              <a:t> (</a:t>
            </a:r>
            <a:r>
              <a:rPr lang="en-US" sz="900" dirty="0" err="1">
                <a:solidFill>
                  <a:schemeClr val="tx1"/>
                </a:solidFill>
                <a:latin typeface="Times New Roman" panose="02020603050405020304" pitchFamily="18" charset="0"/>
                <a:cs typeface="Times New Roman" panose="02020603050405020304" pitchFamily="18" charset="0"/>
              </a:rPr>
              <a:t>Seria</a:t>
            </a:r>
            <a:r>
              <a:rPr lang="en-US" sz="900" dirty="0">
                <a:solidFill>
                  <a:schemeClr val="tx1"/>
                </a:solidFill>
                <a:latin typeface="Times New Roman" panose="02020603050405020304" pitchFamily="18" charset="0"/>
                <a:cs typeface="Times New Roman" panose="02020603050405020304" pitchFamily="18" charset="0"/>
              </a:rPr>
              <a:t> </a:t>
            </a:r>
            <a:r>
              <a:rPr lang="en-US" sz="900" dirty="0" err="1">
                <a:solidFill>
                  <a:schemeClr val="tx1"/>
                </a:solidFill>
                <a:latin typeface="Times New Roman" panose="02020603050405020304" pitchFamily="18" charset="0"/>
                <a:cs typeface="Times New Roman" panose="02020603050405020304" pitchFamily="18" charset="0"/>
              </a:rPr>
              <a:t>Ştiinţe</a:t>
            </a:r>
            <a:r>
              <a:rPr lang="en-US" sz="900" dirty="0">
                <a:solidFill>
                  <a:schemeClr val="tx1"/>
                </a:solidFill>
                <a:latin typeface="Times New Roman" panose="02020603050405020304" pitchFamily="18" charset="0"/>
                <a:cs typeface="Times New Roman" panose="02020603050405020304" pitchFamily="18" charset="0"/>
              </a:rPr>
              <a:t> ale </a:t>
            </a:r>
            <a:r>
              <a:rPr lang="en-US" sz="900" dirty="0" err="1">
                <a:solidFill>
                  <a:schemeClr val="tx1"/>
                </a:solidFill>
                <a:latin typeface="Times New Roman" panose="02020603050405020304" pitchFamily="18" charset="0"/>
                <a:cs typeface="Times New Roman" panose="02020603050405020304" pitchFamily="18" charset="0"/>
              </a:rPr>
              <a:t>Educației</a:t>
            </a:r>
            <a:r>
              <a:rPr lang="en-US" sz="900" dirty="0">
                <a:solidFill>
                  <a:schemeClr val="tx1"/>
                </a:solidFill>
                <a:latin typeface="Times New Roman" panose="02020603050405020304" pitchFamily="18" charset="0"/>
                <a:cs typeface="Times New Roman" panose="02020603050405020304" pitchFamily="18" charset="0"/>
              </a:rPr>
              <a:t>), 179(9), pp.143-151. https://doi.org/10.59295/sum9(176)2024_21</a:t>
            </a:r>
          </a:p>
          <a:p>
            <a:pPr algn="just"/>
            <a:r>
              <a:rPr lang="en-US" sz="900" dirty="0" err="1">
                <a:solidFill>
                  <a:schemeClr val="tx1"/>
                </a:solidFill>
                <a:latin typeface="Times New Roman" panose="02020603050405020304" pitchFamily="18" charset="0"/>
                <a:cs typeface="Times New Roman" panose="02020603050405020304" pitchFamily="18" charset="0"/>
              </a:rPr>
              <a:t>Zilincik</a:t>
            </a:r>
            <a:r>
              <a:rPr lang="en-US" sz="900" dirty="0">
                <a:solidFill>
                  <a:schemeClr val="tx1"/>
                </a:solidFill>
                <a:latin typeface="Times New Roman" panose="02020603050405020304" pitchFamily="18" charset="0"/>
                <a:cs typeface="Times New Roman" panose="02020603050405020304" pitchFamily="18" charset="0"/>
              </a:rPr>
              <a:t>, S. (2022) Emotional and rational decision-making in strategic studies. Journal of Strategic Security, 15(1), pp.1-13. https://doi.org/10.5038/1944-0472.15.1.1974</a:t>
            </a:r>
          </a:p>
          <a:p>
            <a:pPr algn="just"/>
            <a:endParaRPr lang="en-US" sz="900" dirty="0">
              <a:solidFill>
                <a:schemeClr val="tx1"/>
              </a:solidFill>
              <a:latin typeface="Times New Roman" panose="02020603050405020304" pitchFamily="18" charset="0"/>
              <a:cs typeface="Times New Roman" panose="02020603050405020304" pitchFamily="18" charset="0"/>
            </a:endParaRPr>
          </a:p>
        </p:txBody>
      </p:sp>
      <p:pic>
        <p:nvPicPr>
          <p:cNvPr id="1028" name="Picture 4" descr="Cultural Intelligence (CQ )the Jedi superpower of the Globalization Industry and why CQ is not the same as EQ —"/>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24178" y="607948"/>
            <a:ext cx="1289172" cy="732764"/>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pic>
        <p:nvPicPr>
          <p:cNvPr id="1030" name="Picture 6" descr="Emotional Intelligence in Education (Part 1)- By Sandeep Singh"/>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34000" y="668304"/>
            <a:ext cx="2112924" cy="682436"/>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Essential Mental Health Skills Everyone Should Build"/>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158944" y="7744435"/>
            <a:ext cx="1517956" cy="871265"/>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pic>
        <p:nvPicPr>
          <p:cNvPr id="1038" name="Picture 14" descr="Guide to Understanding Motivation"/>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b="8533"/>
          <a:stretch>
            <a:fillRect/>
          </a:stretch>
        </p:blipFill>
        <p:spPr bwMode="auto">
          <a:xfrm>
            <a:off x="5928094" y="7871233"/>
            <a:ext cx="1518830" cy="617668"/>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22" name="Picture 21"/>
          <p:cNvPicPr>
            <a:picLocks noChangeAspect="1"/>
          </p:cNvPicPr>
          <p:nvPr/>
        </p:nvPicPr>
        <p:blipFill>
          <a:blip r:embed="rId6"/>
          <a:stretch>
            <a:fillRect/>
          </a:stretch>
        </p:blipFill>
        <p:spPr>
          <a:xfrm>
            <a:off x="2352714" y="5382348"/>
            <a:ext cx="1362036" cy="760418"/>
          </a:xfrm>
          <a:prstGeom prst="snip2DiagRect">
            <a:avLst/>
          </a:prstGeom>
          <a:solidFill>
            <a:srgbClr val="FFFFFF">
              <a:shade val="85000"/>
            </a:srgbClr>
          </a:solidFill>
          <a:ln w="88900" cap="sq">
            <a:solidFill>
              <a:srgbClr val="FFFFFF"/>
            </a:solidFill>
            <a:miter lim="800000"/>
            <a:headEnd/>
            <a:tailEnd/>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042" name="Picture 18" descr="Emotional Intelligence and Academic Achievement Relationship: Emotional Well-being, Motivation, and Learning Strategies as Mediating Factors | Revista de psicología"/>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58750" y="5376527"/>
            <a:ext cx="2184400" cy="83377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TotalTime>
  <Words>1385</Words>
  <Application>Microsoft Office PowerPoint</Application>
  <PresentationFormat>Custom</PresentationFormat>
  <Paragraphs>28</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User</dc:creator>
  <cp:lastModifiedBy>DAULPHIN BESSONG</cp:lastModifiedBy>
  <cp:revision>1</cp:revision>
  <dcterms:created xsi:type="dcterms:W3CDTF">2026-02-24T08:52:00Z</dcterms:created>
  <dcterms:modified xsi:type="dcterms:W3CDTF">2026-10-02T20:08:11Z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8C79884161C240E280234142E8C00535_12</vt:lpwstr>
  </property>
  <property fmtid="{D5CDD505-2E9C-101B-9397-08002B2CF9AE}" pid="3" name="KSOProductBuildVer">
    <vt:lpwstr>2057-12.2.0.23206</vt:lpwstr>
  </property>
</Properties>
</file>