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5" r:id="rId5"/>
  </p:sldMasterIdLst>
  <p:notesMasterIdLst>
    <p:notesMasterId r:id="rId20"/>
  </p:notesMasterIdLst>
  <p:sldIdLst>
    <p:sldId id="256" r:id="rId6"/>
    <p:sldId id="284" r:id="rId7"/>
    <p:sldId id="257" r:id="rId8"/>
    <p:sldId id="329" r:id="rId9"/>
    <p:sldId id="292" r:id="rId10"/>
    <p:sldId id="286" r:id="rId11"/>
    <p:sldId id="330" r:id="rId12"/>
    <p:sldId id="308" r:id="rId13"/>
    <p:sldId id="331" r:id="rId14"/>
    <p:sldId id="270" r:id="rId15"/>
    <p:sldId id="307" r:id="rId16"/>
    <p:sldId id="282" r:id="rId17"/>
    <p:sldId id="332" r:id="rId18"/>
    <p:sldId id="33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2" y="5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Evans (Lib)" userId="S::alison.evans@uwtsd.ac.uk::a038501e-367a-4d45-83b6-fbcb256771ea" providerId="AD" clId="Web-{37904B97-78AF-7F3E-972D-FEDDC5E05F0B}"/>
    <pc:docChg chg="modSld">
      <pc:chgData name="Alison Evans (Lib)" userId="S::alison.evans@uwtsd.ac.uk::a038501e-367a-4d45-83b6-fbcb256771ea" providerId="AD" clId="Web-{37904B97-78AF-7F3E-972D-FEDDC5E05F0B}" dt="2022-09-07T15:27:35.078" v="52" actId="1076"/>
      <pc:docMkLst>
        <pc:docMk/>
      </pc:docMkLst>
      <pc:sldChg chg="addSp delSp modSp">
        <pc:chgData name="Alison Evans (Lib)" userId="S::alison.evans@uwtsd.ac.uk::a038501e-367a-4d45-83b6-fbcb256771ea" providerId="AD" clId="Web-{37904B97-78AF-7F3E-972D-FEDDC5E05F0B}" dt="2022-09-07T14:40:10.939" v="40" actId="20577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37904B97-78AF-7F3E-972D-FEDDC5E05F0B}" dt="2022-09-07T14:39:43.563" v="37" actId="1076"/>
          <ac:spMkLst>
            <pc:docMk/>
            <pc:sldMk cId="101034434" sldId="298"/>
            <ac:spMk id="4" creationId="{DB8FA086-68D7-3226-D7E8-9AF41BD1DAAB}"/>
          </ac:spMkLst>
        </pc:spChg>
        <pc:spChg chg="mod">
          <ac:chgData name="Alison Evans (Lib)" userId="S::alison.evans@uwtsd.ac.uk::a038501e-367a-4d45-83b6-fbcb256771ea" providerId="AD" clId="Web-{37904B97-78AF-7F3E-972D-FEDDC5E05F0B}" dt="2022-09-07T14:38:59.125" v="33" actId="1076"/>
          <ac:spMkLst>
            <pc:docMk/>
            <pc:sldMk cId="101034434" sldId="298"/>
            <ac:spMk id="6" creationId="{9CEC8B60-58A2-AE2C-4D57-25145580A7DF}"/>
          </ac:spMkLst>
        </pc:spChg>
        <pc:spChg chg="mod">
          <ac:chgData name="Alison Evans (Lib)" userId="S::alison.evans@uwtsd.ac.uk::a038501e-367a-4d45-83b6-fbcb256771ea" providerId="AD" clId="Web-{37904B97-78AF-7F3E-972D-FEDDC5E05F0B}" dt="2022-09-07T14:40:10.939" v="40" actId="20577"/>
          <ac:spMkLst>
            <pc:docMk/>
            <pc:sldMk cId="101034434" sldId="298"/>
            <ac:spMk id="7" creationId="{30CB99B7-2841-753E-477E-C2AC661DA431}"/>
          </ac:spMkLst>
        </pc:spChg>
        <pc:spChg chg="del mod">
          <ac:chgData name="Alison Evans (Lib)" userId="S::alison.evans@uwtsd.ac.uk::a038501e-367a-4d45-83b6-fbcb256771ea" providerId="AD" clId="Web-{37904B97-78AF-7F3E-972D-FEDDC5E05F0B}" dt="2022-09-07T14:33:23.300" v="7"/>
          <ac:spMkLst>
            <pc:docMk/>
            <pc:sldMk cId="101034434" sldId="298"/>
            <ac:spMk id="10" creationId="{C18F3A8A-D4E6-60A0-6B10-401C8CF936E8}"/>
          </ac:spMkLst>
        </pc:spChg>
        <pc:spChg chg="mod">
          <ac:chgData name="Alison Evans (Lib)" userId="S::alison.evans@uwtsd.ac.uk::a038501e-367a-4d45-83b6-fbcb256771ea" providerId="AD" clId="Web-{37904B97-78AF-7F3E-972D-FEDDC5E05F0B}" dt="2022-09-07T14:36:08.212" v="19"/>
          <ac:spMkLst>
            <pc:docMk/>
            <pc:sldMk cId="101034434" sldId="298"/>
            <ac:spMk id="11" creationId="{C270FC13-F449-C4B7-7D40-CD917BA4362B}"/>
          </ac:spMkLst>
        </pc:spChg>
        <pc:spChg chg="add mod">
          <ac:chgData name="Alison Evans (Lib)" userId="S::alison.evans@uwtsd.ac.uk::a038501e-367a-4d45-83b6-fbcb256771ea" providerId="AD" clId="Web-{37904B97-78AF-7F3E-972D-FEDDC5E05F0B}" dt="2022-09-07T14:36:38.432" v="21" actId="1076"/>
          <ac:spMkLst>
            <pc:docMk/>
            <pc:sldMk cId="101034434" sldId="298"/>
            <ac:spMk id="13" creationId="{A4E11D95-5AB2-EC17-73CB-8069C9C7802F}"/>
          </ac:spMkLst>
        </pc:spChg>
        <pc:picChg chg="del">
          <ac:chgData name="Alison Evans (Lib)" userId="S::alison.evans@uwtsd.ac.uk::a038501e-367a-4d45-83b6-fbcb256771ea" providerId="AD" clId="Web-{37904B97-78AF-7F3E-972D-FEDDC5E05F0B}" dt="2022-09-07T14:31:56.016" v="0"/>
          <ac:picMkLst>
            <pc:docMk/>
            <pc:sldMk cId="101034434" sldId="298"/>
            <ac:picMk id="5" creationId="{0F7DF1F9-AD84-28BD-08C7-19413A90C5F1}"/>
          </ac:picMkLst>
        </pc:picChg>
        <pc:picChg chg="mod">
          <ac:chgData name="Alison Evans (Lib)" userId="S::alison.evans@uwtsd.ac.uk::a038501e-367a-4d45-83b6-fbcb256771ea" providerId="AD" clId="Web-{37904B97-78AF-7F3E-972D-FEDDC5E05F0B}" dt="2022-09-07T14:39:30.750" v="36" actId="1076"/>
          <ac:picMkLst>
            <pc:docMk/>
            <pc:sldMk cId="101034434" sldId="298"/>
            <ac:picMk id="9" creationId="{ABFCB370-50CA-1091-8D57-C57E53CF66A7}"/>
          </ac:picMkLst>
        </pc:picChg>
        <pc:picChg chg="add mod">
          <ac:chgData name="Alison Evans (Lib)" userId="S::alison.evans@uwtsd.ac.uk::a038501e-367a-4d45-83b6-fbcb256771ea" providerId="AD" clId="Web-{37904B97-78AF-7F3E-972D-FEDDC5E05F0B}" dt="2022-09-07T14:33:32.347" v="8" actId="1076"/>
          <ac:picMkLst>
            <pc:docMk/>
            <pc:sldMk cId="101034434" sldId="298"/>
            <ac:picMk id="12" creationId="{C23274D8-4E0B-8F24-13C6-7B559D32566B}"/>
          </ac:picMkLst>
        </pc:picChg>
      </pc:sldChg>
      <pc:sldChg chg="addSp delSp modSp">
        <pc:chgData name="Alison Evans (Lib)" userId="S::alison.evans@uwtsd.ac.uk::a038501e-367a-4d45-83b6-fbcb256771ea" providerId="AD" clId="Web-{37904B97-78AF-7F3E-972D-FEDDC5E05F0B}" dt="2022-09-07T15:27:35.078" v="52" actId="1076"/>
        <pc:sldMkLst>
          <pc:docMk/>
          <pc:sldMk cId="1392406629" sldId="308"/>
        </pc:sldMkLst>
        <pc:spChg chg="mod">
          <ac:chgData name="Alison Evans (Lib)" userId="S::alison.evans@uwtsd.ac.uk::a038501e-367a-4d45-83b6-fbcb256771ea" providerId="AD" clId="Web-{37904B97-78AF-7F3E-972D-FEDDC5E05F0B}" dt="2022-09-07T15:24:55.934" v="48" actId="1076"/>
          <ac:spMkLst>
            <pc:docMk/>
            <pc:sldMk cId="1392406629" sldId="308"/>
            <ac:spMk id="4" creationId="{B9AF0371-199B-44E2-8503-943EB7454B6F}"/>
          </ac:spMkLst>
        </pc:spChg>
        <pc:picChg chg="add del mod">
          <ac:chgData name="Alison Evans (Lib)" userId="S::alison.evans@uwtsd.ac.uk::a038501e-367a-4d45-83b6-fbcb256771ea" providerId="AD" clId="Web-{37904B97-78AF-7F3E-972D-FEDDC5E05F0B}" dt="2022-09-07T15:26:14.842" v="49"/>
          <ac:picMkLst>
            <pc:docMk/>
            <pc:sldMk cId="1392406629" sldId="308"/>
            <ac:picMk id="6" creationId="{324E12CC-6CF4-6B1A-BB72-AADC5EA71C1F}"/>
          </ac:picMkLst>
        </pc:picChg>
        <pc:picChg chg="add mod">
          <ac:chgData name="Alison Evans (Lib)" userId="S::alison.evans@uwtsd.ac.uk::a038501e-367a-4d45-83b6-fbcb256771ea" providerId="AD" clId="Web-{37904B97-78AF-7F3E-972D-FEDDC5E05F0B}" dt="2022-09-07T15:27:35.078" v="52" actId="1076"/>
          <ac:picMkLst>
            <pc:docMk/>
            <pc:sldMk cId="1392406629" sldId="308"/>
            <ac:picMk id="7" creationId="{9A1CE897-A39C-BE54-38E8-9950D669D0CA}"/>
          </ac:picMkLst>
        </pc:picChg>
        <pc:picChg chg="del">
          <ac:chgData name="Alison Evans (Lib)" userId="S::alison.evans@uwtsd.ac.uk::a038501e-367a-4d45-83b6-fbcb256771ea" providerId="AD" clId="Web-{37904B97-78AF-7F3E-972D-FEDDC5E05F0B}" dt="2022-09-07T15:23:33.026" v="41"/>
          <ac:picMkLst>
            <pc:docMk/>
            <pc:sldMk cId="1392406629" sldId="308"/>
            <ac:picMk id="21" creationId="{E8C75618-19C3-4F99-B4C4-DDCEF24AF658}"/>
          </ac:picMkLst>
        </pc:picChg>
      </pc:sldChg>
    </pc:docChg>
  </pc:docChgLst>
  <pc:docChgLst>
    <pc:chgData name="Alison Evans (Lib)" userId="S::alison.evans@uwtsd.ac.uk::a038501e-367a-4d45-83b6-fbcb256771ea" providerId="AD" clId="Web-{9582224C-C8BB-C6E4-A836-2429234125B9}"/>
    <pc:docChg chg="modSld">
      <pc:chgData name="Alison Evans (Lib)" userId="S::alison.evans@uwtsd.ac.uk::a038501e-367a-4d45-83b6-fbcb256771ea" providerId="AD" clId="Web-{9582224C-C8BB-C6E4-A836-2429234125B9}" dt="2021-10-12T08:36:04.170" v="1"/>
      <pc:docMkLst>
        <pc:docMk/>
      </pc:docMkLst>
      <pc:sldChg chg="mod modShow">
        <pc:chgData name="Alison Evans (Lib)" userId="S::alison.evans@uwtsd.ac.uk::a038501e-367a-4d45-83b6-fbcb256771ea" providerId="AD" clId="Web-{9582224C-C8BB-C6E4-A836-2429234125B9}" dt="2021-10-12T08:36:04.170" v="1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9582224C-C8BB-C6E4-A836-2429234125B9}" dt="2021-10-12T08:36:01.419" v="0"/>
        <pc:sldMkLst>
          <pc:docMk/>
          <pc:sldMk cId="1981678998" sldId="289"/>
        </pc:sldMkLst>
      </pc:sldChg>
    </pc:docChg>
  </pc:docChgLst>
  <pc:docChgLst>
    <pc:chgData name="Alison Evans (Lib)" userId="S::alison.evans@uwtsd.ac.uk::a038501e-367a-4d45-83b6-fbcb256771ea" providerId="AD" clId="Web-{FA506125-4544-7DE8-F552-FA2051AEDB53}"/>
    <pc:docChg chg="modSld">
      <pc:chgData name="Alison Evans (Lib)" userId="S::alison.evans@uwtsd.ac.uk::a038501e-367a-4d45-83b6-fbcb256771ea" providerId="AD" clId="Web-{FA506125-4544-7DE8-F552-FA2051AEDB53}" dt="2022-08-11T13:22:31.270" v="26" actId="20577"/>
      <pc:docMkLst>
        <pc:docMk/>
      </pc:docMkLst>
      <pc:sldChg chg="modSp">
        <pc:chgData name="Alison Evans (Lib)" userId="S::alison.evans@uwtsd.ac.uk::a038501e-367a-4d45-83b6-fbcb256771ea" providerId="AD" clId="Web-{FA506125-4544-7DE8-F552-FA2051AEDB53}" dt="2022-08-11T13:22:31.270" v="26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FA506125-4544-7DE8-F552-FA2051AEDB53}" dt="2022-08-11T13:22:31.270" v="26" actId="20577"/>
          <ac:spMkLst>
            <pc:docMk/>
            <pc:sldMk cId="989564070" sldId="284"/>
            <ac:spMk id="4" creationId="{9E28F53F-6B0D-4042-BA68-34A391BFA73B}"/>
          </ac:spMkLst>
        </pc:spChg>
      </pc:sldChg>
    </pc:docChg>
  </pc:docChgLst>
  <pc:docChgLst>
    <pc:chgData name="Alison Evans (Lib)" userId="S::alison.evans@uwtsd.ac.uk::a038501e-367a-4d45-83b6-fbcb256771ea" providerId="AD" clId="Web-{B6201171-0B22-B2B2-7860-135FB0859ECC}"/>
    <pc:docChg chg="addSld delSld modSld">
      <pc:chgData name="Alison Evans (Lib)" userId="S::alison.evans@uwtsd.ac.uk::a038501e-367a-4d45-83b6-fbcb256771ea" providerId="AD" clId="Web-{B6201171-0B22-B2B2-7860-135FB0859ECC}" dt="2021-10-04T12:10:27.468" v="51" actId="20577"/>
      <pc:docMkLst>
        <pc:docMk/>
      </pc:docMkLst>
      <pc:sldChg chg="modSp">
        <pc:chgData name="Alison Evans (Lib)" userId="S::alison.evans@uwtsd.ac.uk::a038501e-367a-4d45-83b6-fbcb256771ea" providerId="AD" clId="Web-{B6201171-0B22-B2B2-7860-135FB0859ECC}" dt="2021-10-04T12:07:58.513" v="10" actId="20577"/>
        <pc:sldMkLst>
          <pc:docMk/>
          <pc:sldMk cId="3018337656" sldId="256"/>
        </pc:sldMkLst>
        <pc:spChg chg="mod">
          <ac:chgData name="Alison Evans (Lib)" userId="S::alison.evans@uwtsd.ac.uk::a038501e-367a-4d45-83b6-fbcb256771ea" providerId="AD" clId="Web-{B6201171-0B22-B2B2-7860-135FB0859ECC}" dt="2021-10-04T12:07:58.513" v="10" actId="20577"/>
          <ac:spMkLst>
            <pc:docMk/>
            <pc:sldMk cId="3018337656" sldId="256"/>
            <ac:spMk id="4" creationId="{00000000-0000-0000-0000-000000000000}"/>
          </ac:spMkLst>
        </pc:spChg>
      </pc:sldChg>
      <pc:sldChg chg="del">
        <pc:chgData name="Alison Evans (Lib)" userId="S::alison.evans@uwtsd.ac.uk::a038501e-367a-4d45-83b6-fbcb256771ea" providerId="AD" clId="Web-{B6201171-0B22-B2B2-7860-135FB0859ECC}" dt="2021-10-04T12:07:29.293" v="5"/>
        <pc:sldMkLst>
          <pc:docMk/>
          <pc:sldMk cId="1775771916" sldId="274"/>
        </pc:sldMkLst>
      </pc:sldChg>
      <pc:sldChg chg="modSp add">
        <pc:chgData name="Alison Evans (Lib)" userId="S::alison.evans@uwtsd.ac.uk::a038501e-367a-4d45-83b6-fbcb256771ea" providerId="AD" clId="Web-{B6201171-0B22-B2B2-7860-135FB0859ECC}" dt="2021-10-04T12:10:27.468" v="51" actId="20577"/>
        <pc:sldMkLst>
          <pc:docMk/>
          <pc:sldMk cId="125868475" sldId="293"/>
        </pc:sldMkLst>
        <pc:spChg chg="mod">
          <ac:chgData name="Alison Evans (Lib)" userId="S::alison.evans@uwtsd.ac.uk::a038501e-367a-4d45-83b6-fbcb256771ea" providerId="AD" clId="Web-{B6201171-0B22-B2B2-7860-135FB0859ECC}" dt="2021-10-04T12:10:27.468" v="51" actId="20577"/>
          <ac:spMkLst>
            <pc:docMk/>
            <pc:sldMk cId="125868475" sldId="293"/>
            <ac:spMk id="10" creationId="{7D58A4BF-3DC1-4590-BE98-17229B6091CB}"/>
          </ac:spMkLst>
        </pc:spChg>
      </pc:sldChg>
      <pc:sldMasterChg chg="addSldLayout">
        <pc:chgData name="Alison Evans (Lib)" userId="S::alison.evans@uwtsd.ac.uk::a038501e-367a-4d45-83b6-fbcb256771ea" providerId="AD" clId="Web-{B6201171-0B22-B2B2-7860-135FB0859ECC}" dt="2021-10-04T12:06:45.371" v="0"/>
        <pc:sldMasterMkLst>
          <pc:docMk/>
          <pc:sldMasterMk cId="80297582" sldId="2147483665"/>
        </pc:sldMasterMkLst>
        <pc:sldLayoutChg chg="add">
          <pc:chgData name="Alison Evans (Lib)" userId="S::alison.evans@uwtsd.ac.uk::a038501e-367a-4d45-83b6-fbcb256771ea" providerId="AD" clId="Web-{B6201171-0B22-B2B2-7860-135FB0859ECC}" dt="2021-10-04T12:06:45.371" v="0"/>
          <pc:sldLayoutMkLst>
            <pc:docMk/>
            <pc:sldMasterMk cId="80297582" sldId="2147483665"/>
            <pc:sldLayoutMk cId="3341936561" sldId="2147483678"/>
          </pc:sldLayoutMkLst>
        </pc:sldLayoutChg>
      </pc:sldMasterChg>
    </pc:docChg>
  </pc:docChgLst>
  <pc:docChgLst>
    <pc:chgData name="Alison Evans (Lib)" userId="S::alison.evans@uwtsd.ac.uk::a038501e-367a-4d45-83b6-fbcb256771ea" providerId="AD" clId="Web-{2A2CA91A-ED0F-A47A-B8FE-2BA480EA1748}"/>
    <pc:docChg chg="modSld">
      <pc:chgData name="Alison Evans (Lib)" userId="S::alison.evans@uwtsd.ac.uk::a038501e-367a-4d45-83b6-fbcb256771ea" providerId="AD" clId="Web-{2A2CA91A-ED0F-A47A-B8FE-2BA480EA1748}" dt="2020-08-17T15:26:11.310" v="147" actId="20577"/>
      <pc:docMkLst>
        <pc:docMk/>
      </pc:docMkLst>
      <pc:sldChg chg="modSp">
        <pc:chgData name="Alison Evans (Lib)" userId="S::alison.evans@uwtsd.ac.uk::a038501e-367a-4d45-83b6-fbcb256771ea" providerId="AD" clId="Web-{2A2CA91A-ED0F-A47A-B8FE-2BA480EA1748}" dt="2020-08-17T15:23:02.704" v="123" actId="20577"/>
        <pc:sldMkLst>
          <pc:docMk/>
          <pc:sldMk cId="3018337656" sldId="256"/>
        </pc:sldMkLst>
        <pc:spChg chg="mod">
          <ac:chgData name="Alison Evans (Lib)" userId="S::alison.evans@uwtsd.ac.uk::a038501e-367a-4d45-83b6-fbcb256771ea" providerId="AD" clId="Web-{2A2CA91A-ED0F-A47A-B8FE-2BA480EA1748}" dt="2020-08-17T15:23:02.704" v="123" actId="20577"/>
          <ac:spMkLst>
            <pc:docMk/>
            <pc:sldMk cId="3018337656" sldId="256"/>
            <ac:spMk id="3" creationId="{00000000-0000-0000-0000-000000000000}"/>
          </ac:spMkLst>
        </pc:spChg>
      </pc:sldChg>
      <pc:sldChg chg="modSp">
        <pc:chgData name="Alison Evans (Lib)" userId="S::alison.evans@uwtsd.ac.uk::a038501e-367a-4d45-83b6-fbcb256771ea" providerId="AD" clId="Web-{2A2CA91A-ED0F-A47A-B8FE-2BA480EA1748}" dt="2020-08-17T13:29:27.657" v="122" actId="20577"/>
        <pc:sldMkLst>
          <pc:docMk/>
          <pc:sldMk cId="975887320" sldId="257"/>
        </pc:sldMkLst>
        <pc:spChg chg="mod">
          <ac:chgData name="Alison Evans (Lib)" userId="S::alison.evans@uwtsd.ac.uk::a038501e-367a-4d45-83b6-fbcb256771ea" providerId="AD" clId="Web-{2A2CA91A-ED0F-A47A-B8FE-2BA480EA1748}" dt="2020-08-17T13:29:27.657" v="122" actId="20577"/>
          <ac:spMkLst>
            <pc:docMk/>
            <pc:sldMk cId="975887320" sldId="257"/>
            <ac:spMk id="3" creationId="{1833C62F-EAD4-4D78-8D03-AC783A82E1EE}"/>
          </ac:spMkLst>
        </pc:spChg>
      </pc:sldChg>
      <pc:sldChg chg="modSp">
        <pc:chgData name="Alison Evans (Lib)" userId="S::alison.evans@uwtsd.ac.uk::a038501e-367a-4d45-83b6-fbcb256771ea" providerId="AD" clId="Web-{2A2CA91A-ED0F-A47A-B8FE-2BA480EA1748}" dt="2020-08-17T15:24:28.132" v="133" actId="20577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2A2CA91A-ED0F-A47A-B8FE-2BA480EA1748}" dt="2020-08-17T15:24:28.132" v="133" actId="20577"/>
          <ac:spMkLst>
            <pc:docMk/>
            <pc:sldMk cId="2217543022" sldId="270"/>
            <ac:spMk id="3" creationId="{089A7B41-D703-41E1-A6E0-C42EDCDD1088}"/>
          </ac:spMkLst>
        </pc:spChg>
      </pc:sldChg>
      <pc:sldChg chg="modSp">
        <pc:chgData name="Alison Evans (Lib)" userId="S::alison.evans@uwtsd.ac.uk::a038501e-367a-4d45-83b6-fbcb256771ea" providerId="AD" clId="Web-{2A2CA91A-ED0F-A47A-B8FE-2BA480EA1748}" dt="2020-08-17T15:23:56.536" v="130" actId="14100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2A2CA91A-ED0F-A47A-B8FE-2BA480EA1748}" dt="2020-08-17T15:23:56.536" v="130" actId="14100"/>
          <ac:spMkLst>
            <pc:docMk/>
            <pc:sldMk cId="3307886331" sldId="280"/>
            <ac:spMk id="2" creationId="{AA238A85-2661-4119-8579-A581A98B2AB6}"/>
          </ac:spMkLst>
        </pc:spChg>
      </pc:sldChg>
      <pc:sldChg chg="modSp">
        <pc:chgData name="Alison Evans (Lib)" userId="S::alison.evans@uwtsd.ac.uk::a038501e-367a-4d45-83b6-fbcb256771ea" providerId="AD" clId="Web-{2A2CA91A-ED0F-A47A-B8FE-2BA480EA1748}" dt="2020-08-17T15:25:13.806" v="140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2A2CA91A-ED0F-A47A-B8FE-2BA480EA1748}" dt="2020-08-17T15:25:13.806" v="140" actId="20577"/>
          <ac:spMkLst>
            <pc:docMk/>
            <pc:sldMk cId="1738833155" sldId="281"/>
            <ac:spMk id="2" creationId="{55409010-743F-48DB-A936-37A45CAD3911}"/>
          </ac:spMkLst>
        </pc:spChg>
      </pc:sldChg>
      <pc:sldChg chg="modSp">
        <pc:chgData name="Alison Evans (Lib)" userId="S::alison.evans@uwtsd.ac.uk::a038501e-367a-4d45-83b6-fbcb256771ea" providerId="AD" clId="Web-{2A2CA91A-ED0F-A47A-B8FE-2BA480EA1748}" dt="2020-08-17T15:23:30.300" v="124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2A2CA91A-ED0F-A47A-B8FE-2BA480EA1748}" dt="2020-08-17T15:23:30.300" v="124" actId="20577"/>
          <ac:spMkLst>
            <pc:docMk/>
            <pc:sldMk cId="989564070" sldId="284"/>
            <ac:spMk id="2" creationId="{95F35D87-2AD0-4EFA-AE9E-EB6F8704D793}"/>
          </ac:spMkLst>
        </pc:spChg>
        <pc:spChg chg="mod">
          <ac:chgData name="Alison Evans (Lib)" userId="S::alison.evans@uwtsd.ac.uk::a038501e-367a-4d45-83b6-fbcb256771ea" providerId="AD" clId="Web-{2A2CA91A-ED0F-A47A-B8FE-2BA480EA1748}" dt="2020-08-17T13:23:32.260" v="120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modSp">
        <pc:chgData name="Alison Evans (Lib)" userId="S::alison.evans@uwtsd.ac.uk::a038501e-367a-4d45-83b6-fbcb256771ea" providerId="AD" clId="Web-{2A2CA91A-ED0F-A47A-B8FE-2BA480EA1748}" dt="2020-08-17T15:25:35.433" v="143" actId="20577"/>
        <pc:sldMkLst>
          <pc:docMk/>
          <pc:sldMk cId="1006708017" sldId="285"/>
        </pc:sldMkLst>
        <pc:spChg chg="mod">
          <ac:chgData name="Alison Evans (Lib)" userId="S::alison.evans@uwtsd.ac.uk::a038501e-367a-4d45-83b6-fbcb256771ea" providerId="AD" clId="Web-{2A2CA91A-ED0F-A47A-B8FE-2BA480EA1748}" dt="2020-08-17T15:25:35.433" v="143" actId="20577"/>
          <ac:spMkLst>
            <pc:docMk/>
            <pc:sldMk cId="1006708017" sldId="285"/>
            <ac:spMk id="2" creationId="{AA238A85-2661-4119-8579-A581A98B2AB6}"/>
          </ac:spMkLst>
        </pc:spChg>
      </pc:sldChg>
    </pc:docChg>
  </pc:docChgLst>
  <pc:docChgLst>
    <pc:chgData name="Alison Evans (Lib)" userId="S::alison.evans@uwtsd.ac.uk::a038501e-367a-4d45-83b6-fbcb256771ea" providerId="AD" clId="Web-{83C82294-313C-E6BB-74AE-DEB92939D0F8}"/>
    <pc:docChg chg="modSld">
      <pc:chgData name="Alison Evans (Lib)" userId="S::alison.evans@uwtsd.ac.uk::a038501e-367a-4d45-83b6-fbcb256771ea" providerId="AD" clId="Web-{83C82294-313C-E6BB-74AE-DEB92939D0F8}" dt="2020-09-08T16:01:38.257" v="1"/>
      <pc:docMkLst>
        <pc:docMk/>
      </pc:docMkLst>
      <pc:sldChg chg="modNotes">
        <pc:chgData name="Alison Evans (Lib)" userId="S::alison.evans@uwtsd.ac.uk::a038501e-367a-4d45-83b6-fbcb256771ea" providerId="AD" clId="Web-{83C82294-313C-E6BB-74AE-DEB92939D0F8}" dt="2020-09-08T16:01:38.257" v="1"/>
        <pc:sldMkLst>
          <pc:docMk/>
          <pc:sldMk cId="975887320" sldId="257"/>
        </pc:sldMkLst>
      </pc:sldChg>
    </pc:docChg>
  </pc:docChgLst>
  <pc:docChgLst>
    <pc:chgData name="Alison Evans (Lib)" userId="S::alison.evans@uwtsd.ac.uk::a038501e-367a-4d45-83b6-fbcb256771ea" providerId="AD" clId="Web-{A58B5F11-2EC0-6292-34FC-41BEDDFC3BF4}"/>
    <pc:docChg chg="modSld">
      <pc:chgData name="Alison Evans (Lib)" userId="S::alison.evans@uwtsd.ac.uk::a038501e-367a-4d45-83b6-fbcb256771ea" providerId="AD" clId="Web-{A58B5F11-2EC0-6292-34FC-41BEDDFC3BF4}" dt="2020-10-19T13:52:18.778" v="35" actId="20577"/>
      <pc:docMkLst>
        <pc:docMk/>
      </pc:docMkLst>
      <pc:sldChg chg="modSp">
        <pc:chgData name="Alison Evans (Lib)" userId="S::alison.evans@uwtsd.ac.uk::a038501e-367a-4d45-83b6-fbcb256771ea" providerId="AD" clId="Web-{A58B5F11-2EC0-6292-34FC-41BEDDFC3BF4}" dt="2020-10-19T13:52:18.778" v="35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A58B5F11-2EC0-6292-34FC-41BEDDFC3BF4}" dt="2020-10-19T13:52:18.778" v="35" actId="20577"/>
          <ac:spMkLst>
            <pc:docMk/>
            <pc:sldMk cId="1738833155" sldId="281"/>
            <ac:spMk id="3" creationId="{C030CE0D-4690-4440-A5D6-882C0639983C}"/>
          </ac:spMkLst>
        </pc:spChg>
      </pc:sldChg>
    </pc:docChg>
  </pc:docChgLst>
  <pc:docChgLst>
    <pc:chgData name="Alison Evans (Lib)" userId="S::alison.evans@uwtsd.ac.uk::a038501e-367a-4d45-83b6-fbcb256771ea" providerId="AD" clId="Web-{F3C6DF60-5C2C-551E-FA0B-C0A44F8D7A26}"/>
    <pc:docChg chg="modSld">
      <pc:chgData name="Alison Evans (Lib)" userId="S::alison.evans@uwtsd.ac.uk::a038501e-367a-4d45-83b6-fbcb256771ea" providerId="AD" clId="Web-{F3C6DF60-5C2C-551E-FA0B-C0A44F8D7A26}" dt="2020-10-05T14:22:33.367" v="130" actId="20577"/>
      <pc:docMkLst>
        <pc:docMk/>
      </pc:docMkLst>
      <pc:sldChg chg="modSp addAnim delAnim modAnim">
        <pc:chgData name="Alison Evans (Lib)" userId="S::alison.evans@uwtsd.ac.uk::a038501e-367a-4d45-83b6-fbcb256771ea" providerId="AD" clId="Web-{F3C6DF60-5C2C-551E-FA0B-C0A44F8D7A26}" dt="2020-10-05T09:38:57.334" v="82"/>
        <pc:sldMkLst>
          <pc:docMk/>
          <pc:sldMk cId="1484425457" sldId="263"/>
        </pc:sldMkLst>
        <pc:spChg chg="mod">
          <ac:chgData name="Alison Evans (Lib)" userId="S::alison.evans@uwtsd.ac.uk::a038501e-367a-4d45-83b6-fbcb256771ea" providerId="AD" clId="Web-{F3C6DF60-5C2C-551E-FA0B-C0A44F8D7A26}" dt="2020-10-05T09:38:50.365" v="79" actId="1076"/>
          <ac:spMkLst>
            <pc:docMk/>
            <pc:sldMk cId="1484425457" sldId="263"/>
            <ac:spMk id="2" creationId="{76464536-A9F3-4799-AAD9-1F1F3D6E97CF}"/>
          </ac:spMkLst>
        </pc:spChg>
      </pc:sldChg>
      <pc:sldChg chg="modSp">
        <pc:chgData name="Alison Evans (Lib)" userId="S::alison.evans@uwtsd.ac.uk::a038501e-367a-4d45-83b6-fbcb256771ea" providerId="AD" clId="Web-{F3C6DF60-5C2C-551E-FA0B-C0A44F8D7A26}" dt="2020-10-05T14:22:33.367" v="129" actId="20577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F3C6DF60-5C2C-551E-FA0B-C0A44F8D7A26}" dt="2020-10-05T14:22:33.367" v="129" actId="20577"/>
          <ac:spMkLst>
            <pc:docMk/>
            <pc:sldMk cId="1775771916" sldId="274"/>
            <ac:spMk id="10" creationId="{7D58A4BF-3DC1-4590-BE98-17229B6091CB}"/>
          </ac:spMkLst>
        </pc:spChg>
      </pc:sldChg>
      <pc:sldChg chg="modSp">
        <pc:chgData name="Alison Evans (Lib)" userId="S::alison.evans@uwtsd.ac.uk::a038501e-367a-4d45-83b6-fbcb256771ea" providerId="AD" clId="Web-{F3C6DF60-5C2C-551E-FA0B-C0A44F8D7A26}" dt="2020-10-05T09:07:01.362" v="33" actId="1076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F3C6DF60-5C2C-551E-FA0B-C0A44F8D7A26}" dt="2020-10-05T09:06:41.252" v="32" actId="1076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F3C6DF60-5C2C-551E-FA0B-C0A44F8D7A26}" dt="2020-10-05T09:07:01.362" v="33" actId="1076"/>
          <ac:spMkLst>
            <pc:docMk/>
            <pc:sldMk cId="989564070" sldId="284"/>
            <ac:spMk id="4" creationId="{9E28F53F-6B0D-4042-BA68-34A391BFA73B}"/>
          </ac:spMkLst>
        </pc:spChg>
      </pc:sldChg>
      <pc:sldChg chg="modSp addAnim delAnim modAnim">
        <pc:chgData name="Alison Evans (Lib)" userId="S::alison.evans@uwtsd.ac.uk::a038501e-367a-4d45-83b6-fbcb256771ea" providerId="AD" clId="Web-{F3C6DF60-5C2C-551E-FA0B-C0A44F8D7A26}" dt="2020-10-05T09:41:07.960" v="125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F3C6DF60-5C2C-551E-FA0B-C0A44F8D7A26}" dt="2020-10-05T09:41:07.960" v="125" actId="20577"/>
          <ac:spMkLst>
            <pc:docMk/>
            <pc:sldMk cId="4182828429" sldId="286"/>
            <ac:spMk id="4" creationId="{58A4DB38-53A8-44C4-B3F2-87A2D994C02B}"/>
          </ac:spMkLst>
        </pc:spChg>
      </pc:sldChg>
    </pc:docChg>
  </pc:docChgLst>
  <pc:docChgLst>
    <pc:chgData name="Alison Evans (Lib)" userId="S::alison.evans@uwtsd.ac.uk::a038501e-367a-4d45-83b6-fbcb256771ea" providerId="AD" clId="Web-{0724A004-5D05-F3E9-78F3-D1BF9CE262BD}"/>
    <pc:docChg chg="addSld modSld sldOrd">
      <pc:chgData name="Alison Evans (Lib)" userId="S::alison.evans@uwtsd.ac.uk::a038501e-367a-4d45-83b6-fbcb256771ea" providerId="AD" clId="Web-{0724A004-5D05-F3E9-78F3-D1BF9CE262BD}" dt="2022-07-20T17:06:06.542" v="429" actId="20577"/>
      <pc:docMkLst>
        <pc:docMk/>
      </pc:docMkLst>
      <pc:sldChg chg="modSp delAnim modAnim">
        <pc:chgData name="Alison Evans (Lib)" userId="S::alison.evans@uwtsd.ac.uk::a038501e-367a-4d45-83b6-fbcb256771ea" providerId="AD" clId="Web-{0724A004-5D05-F3E9-78F3-D1BF9CE262BD}" dt="2022-07-20T17:06:06.542" v="429" actId="20577"/>
        <pc:sldMkLst>
          <pc:docMk/>
          <pc:sldMk cId="2953898580" sldId="294"/>
        </pc:sldMkLst>
        <pc:spChg chg="mod">
          <ac:chgData name="Alison Evans (Lib)" userId="S::alison.evans@uwtsd.ac.uk::a038501e-367a-4d45-83b6-fbcb256771ea" providerId="AD" clId="Web-{0724A004-5D05-F3E9-78F3-D1BF9CE262BD}" dt="2022-07-20T16:54:37.398" v="401" actId="1076"/>
          <ac:spMkLst>
            <pc:docMk/>
            <pc:sldMk cId="2953898580" sldId="294"/>
            <ac:spMk id="2" creationId="{0123D691-A79C-4B7D-8E88-8139EA5F4BC9}"/>
          </ac:spMkLst>
        </pc:spChg>
        <pc:spChg chg="mod">
          <ac:chgData name="Alison Evans (Lib)" userId="S::alison.evans@uwtsd.ac.uk::a038501e-367a-4d45-83b6-fbcb256771ea" providerId="AD" clId="Web-{0724A004-5D05-F3E9-78F3-D1BF9CE262BD}" dt="2022-07-20T17:06:06.542" v="429" actId="20577"/>
          <ac:spMkLst>
            <pc:docMk/>
            <pc:sldMk cId="2953898580" sldId="294"/>
            <ac:spMk id="5" creationId="{279CD530-4569-4E76-A79F-6A9260C63812}"/>
          </ac:spMkLst>
        </pc:spChg>
        <pc:picChg chg="mod">
          <ac:chgData name="Alison Evans (Lib)" userId="S::alison.evans@uwtsd.ac.uk::a038501e-367a-4d45-83b6-fbcb256771ea" providerId="AD" clId="Web-{0724A004-5D05-F3E9-78F3-D1BF9CE262BD}" dt="2022-07-20T16:54:22.476" v="400" actId="1076"/>
          <ac:picMkLst>
            <pc:docMk/>
            <pc:sldMk cId="2953898580" sldId="294"/>
            <ac:picMk id="21" creationId="{E8C75618-19C3-4F99-B4C4-DDCEF24AF658}"/>
          </ac:picMkLst>
        </pc:picChg>
      </pc:sldChg>
      <pc:sldChg chg="add">
        <pc:chgData name="Alison Evans (Lib)" userId="S::alison.evans@uwtsd.ac.uk::a038501e-367a-4d45-83b6-fbcb256771ea" providerId="AD" clId="Web-{0724A004-5D05-F3E9-78F3-D1BF9CE262BD}" dt="2022-07-20T16:11:27.104" v="0"/>
        <pc:sldMkLst>
          <pc:docMk/>
          <pc:sldMk cId="3907405361" sldId="295"/>
        </pc:sldMkLst>
      </pc:sldChg>
      <pc:sldChg chg="add">
        <pc:chgData name="Alison Evans (Lib)" userId="S::alison.evans@uwtsd.ac.uk::a038501e-367a-4d45-83b6-fbcb256771ea" providerId="AD" clId="Web-{0724A004-5D05-F3E9-78F3-D1BF9CE262BD}" dt="2022-07-20T16:12:07.902" v="1"/>
        <pc:sldMkLst>
          <pc:docMk/>
          <pc:sldMk cId="3658368890" sldId="296"/>
        </pc:sldMkLst>
      </pc:sldChg>
      <pc:sldChg chg="add">
        <pc:chgData name="Alison Evans (Lib)" userId="S::alison.evans@uwtsd.ac.uk::a038501e-367a-4d45-83b6-fbcb256771ea" providerId="AD" clId="Web-{0724A004-5D05-F3E9-78F3-D1BF9CE262BD}" dt="2022-07-20T16:12:32.387" v="2"/>
        <pc:sldMkLst>
          <pc:docMk/>
          <pc:sldMk cId="1138511757" sldId="297"/>
        </pc:sldMkLst>
      </pc:sldChg>
      <pc:sldChg chg="addSp delSp modSp new ord addAnim delAnim modAnim">
        <pc:chgData name="Alison Evans (Lib)" userId="S::alison.evans@uwtsd.ac.uk::a038501e-367a-4d45-83b6-fbcb256771ea" providerId="AD" clId="Web-{0724A004-5D05-F3E9-78F3-D1BF9CE262BD}" dt="2022-07-20T17:04:19.508" v="427" actId="1076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0724A004-5D05-F3E9-78F3-D1BF9CE262BD}" dt="2022-07-20T16:50:17.891" v="338" actId="1076"/>
          <ac:spMkLst>
            <pc:docMk/>
            <pc:sldMk cId="101034434" sldId="298"/>
            <ac:spMk id="2" creationId="{C39BEECA-4841-66AD-3536-9D45C002D2AE}"/>
          </ac:spMkLst>
        </pc:spChg>
        <pc:spChg chg="mod">
          <ac:chgData name="Alison Evans (Lib)" userId="S::alison.evans@uwtsd.ac.uk::a038501e-367a-4d45-83b6-fbcb256771ea" providerId="AD" clId="Web-{0724A004-5D05-F3E9-78F3-D1BF9CE262BD}" dt="2022-07-20T16:29:26.447" v="214" actId="1076"/>
          <ac:spMkLst>
            <pc:docMk/>
            <pc:sldMk cId="101034434" sldId="298"/>
            <ac:spMk id="3" creationId="{FFD7B840-EF79-5284-E314-9BD9FD44A8BA}"/>
          </ac:spMkLst>
        </pc:spChg>
        <pc:spChg chg="del">
          <ac:chgData name="Alison Evans (Lib)" userId="S::alison.evans@uwtsd.ac.uk::a038501e-367a-4d45-83b6-fbcb256771ea" providerId="AD" clId="Web-{0724A004-5D05-F3E9-78F3-D1BF9CE262BD}" dt="2022-07-20T16:18:37.507" v="22"/>
          <ac:spMkLst>
            <pc:docMk/>
            <pc:sldMk cId="101034434" sldId="298"/>
            <ac:spMk id="4" creationId="{2708CA25-76DB-57B6-C928-FB66F55D1A0E}"/>
          </ac:spMkLst>
        </pc:spChg>
        <pc:spChg chg="add mod">
          <ac:chgData name="Alison Evans (Lib)" userId="S::alison.evans@uwtsd.ac.uk::a038501e-367a-4d45-83b6-fbcb256771ea" providerId="AD" clId="Web-{0724A004-5D05-F3E9-78F3-D1BF9CE262BD}" dt="2022-07-20T17:04:19.508" v="427" actId="1076"/>
          <ac:spMkLst>
            <pc:docMk/>
            <pc:sldMk cId="101034434" sldId="298"/>
            <ac:spMk id="6" creationId="{9CEC8B60-58A2-AE2C-4D57-25145580A7DF}"/>
          </ac:spMkLst>
        </pc:spChg>
        <pc:spChg chg="add mod">
          <ac:chgData name="Alison Evans (Lib)" userId="S::alison.evans@uwtsd.ac.uk::a038501e-367a-4d45-83b6-fbcb256771ea" providerId="AD" clId="Web-{0724A004-5D05-F3E9-78F3-D1BF9CE262BD}" dt="2022-07-20T16:49:43.890" v="337" actId="1076"/>
          <ac:spMkLst>
            <pc:docMk/>
            <pc:sldMk cId="101034434" sldId="298"/>
            <ac:spMk id="7" creationId="{30CB99B7-2841-753E-477E-C2AC661DA431}"/>
          </ac:spMkLst>
        </pc:spChg>
        <pc:spChg chg="add mod">
          <ac:chgData name="Alison Evans (Lib)" userId="S::alison.evans@uwtsd.ac.uk::a038501e-367a-4d45-83b6-fbcb256771ea" providerId="AD" clId="Web-{0724A004-5D05-F3E9-78F3-D1BF9CE262BD}" dt="2022-07-20T17:00:36.080" v="413" actId="1076"/>
          <ac:spMkLst>
            <pc:docMk/>
            <pc:sldMk cId="101034434" sldId="298"/>
            <ac:spMk id="10" creationId="{C18F3A8A-D4E6-60A0-6B10-401C8CF936E8}"/>
          </ac:spMkLst>
        </pc:spChg>
        <pc:spChg chg="add mod">
          <ac:chgData name="Alison Evans (Lib)" userId="S::alison.evans@uwtsd.ac.uk::a038501e-367a-4d45-83b6-fbcb256771ea" providerId="AD" clId="Web-{0724A004-5D05-F3E9-78F3-D1BF9CE262BD}" dt="2022-07-20T17:03:05.099" v="421"/>
          <ac:spMkLst>
            <pc:docMk/>
            <pc:sldMk cId="101034434" sldId="298"/>
            <ac:spMk id="11" creationId="{C270FC13-F449-C4B7-7D40-CD917BA4362B}"/>
          </ac:spMkLst>
        </pc:spChg>
        <pc:picChg chg="add mod">
          <ac:chgData name="Alison Evans (Lib)" userId="S::alison.evans@uwtsd.ac.uk::a038501e-367a-4d45-83b6-fbcb256771ea" providerId="AD" clId="Web-{0724A004-5D05-F3E9-78F3-D1BF9CE262BD}" dt="2022-07-20T16:59:46.016" v="409" actId="1076"/>
          <ac:picMkLst>
            <pc:docMk/>
            <pc:sldMk cId="101034434" sldId="298"/>
            <ac:picMk id="5" creationId="{0F7DF1F9-AD84-28BD-08C7-19413A90C5F1}"/>
          </ac:picMkLst>
        </pc:picChg>
        <pc:picChg chg="add mod">
          <ac:chgData name="Alison Evans (Lib)" userId="S::alison.evans@uwtsd.ac.uk::a038501e-367a-4d45-83b6-fbcb256771ea" providerId="AD" clId="Web-{0724A004-5D05-F3E9-78F3-D1BF9CE262BD}" dt="2022-07-20T16:44:45.632" v="319" actId="1076"/>
          <ac:picMkLst>
            <pc:docMk/>
            <pc:sldMk cId="101034434" sldId="298"/>
            <ac:picMk id="8" creationId="{733E8DE5-EF57-5A1A-EBED-E9497E4FC9B4}"/>
          </ac:picMkLst>
        </pc:picChg>
        <pc:picChg chg="add mod">
          <ac:chgData name="Alison Evans (Lib)" userId="S::alison.evans@uwtsd.ac.uk::a038501e-367a-4d45-83b6-fbcb256771ea" providerId="AD" clId="Web-{0724A004-5D05-F3E9-78F3-D1BF9CE262BD}" dt="2022-07-20T16:49:31.780" v="336" actId="14100"/>
          <ac:picMkLst>
            <pc:docMk/>
            <pc:sldMk cId="101034434" sldId="298"/>
            <ac:picMk id="9" creationId="{ABFCB370-50CA-1091-8D57-C57E53CF66A7}"/>
          </ac:picMkLst>
        </pc:picChg>
      </pc:sldChg>
    </pc:docChg>
  </pc:docChgLst>
  <pc:docChgLst>
    <pc:chgData name="Alison Evans (Lib)" userId="S::alison.evans@uwtsd.ac.uk::a038501e-367a-4d45-83b6-fbcb256771ea" providerId="AD" clId="Web-{D3B68B0F-4368-4607-F9A3-016CD56F82CA}"/>
    <pc:docChg chg="modSld">
      <pc:chgData name="Alison Evans (Lib)" userId="S::alison.evans@uwtsd.ac.uk::a038501e-367a-4d45-83b6-fbcb256771ea" providerId="AD" clId="Web-{D3B68B0F-4368-4607-F9A3-016CD56F82CA}" dt="2022-08-11T14:33:21.678" v="205" actId="20577"/>
      <pc:docMkLst>
        <pc:docMk/>
      </pc:docMkLst>
      <pc:sldChg chg="modSp">
        <pc:chgData name="Alison Evans (Lib)" userId="S::alison.evans@uwtsd.ac.uk::a038501e-367a-4d45-83b6-fbcb256771ea" providerId="AD" clId="Web-{D3B68B0F-4368-4607-F9A3-016CD56F82CA}" dt="2022-08-11T14:31:06.044" v="186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D3B68B0F-4368-4607-F9A3-016CD56F82CA}" dt="2022-08-11T14:30:40.729" v="182" actId="20577"/>
          <ac:spMkLst>
            <pc:docMk/>
            <pc:sldMk cId="4182828429" sldId="286"/>
            <ac:spMk id="3" creationId="{F27A10F5-E2CF-477F-B1C0-4A6BB7C110AC}"/>
          </ac:spMkLst>
        </pc:spChg>
        <pc:spChg chg="mod">
          <ac:chgData name="Alison Evans (Lib)" userId="S::alison.evans@uwtsd.ac.uk::a038501e-367a-4d45-83b6-fbcb256771ea" providerId="AD" clId="Web-{D3B68B0F-4368-4607-F9A3-016CD56F82CA}" dt="2022-08-11T14:25:43.240" v="42" actId="20577"/>
          <ac:spMkLst>
            <pc:docMk/>
            <pc:sldMk cId="4182828429" sldId="286"/>
            <ac:spMk id="4" creationId="{58A4DB38-53A8-44C4-B3F2-87A2D994C02B}"/>
          </ac:spMkLst>
        </pc:spChg>
        <pc:spChg chg="mod">
          <ac:chgData name="Alison Evans (Lib)" userId="S::alison.evans@uwtsd.ac.uk::a038501e-367a-4d45-83b6-fbcb256771ea" providerId="AD" clId="Web-{D3B68B0F-4368-4607-F9A3-016CD56F82CA}" dt="2022-08-11T14:26:43.260" v="88" actId="20577"/>
          <ac:spMkLst>
            <pc:docMk/>
            <pc:sldMk cId="4182828429" sldId="286"/>
            <ac:spMk id="5" creationId="{91058ACA-D479-46A3-AFB6-775A61370822}"/>
          </ac:spMkLst>
        </pc:spChg>
        <pc:spChg chg="mod">
          <ac:chgData name="Alison Evans (Lib)" userId="S::alison.evans@uwtsd.ac.uk::a038501e-367a-4d45-83b6-fbcb256771ea" providerId="AD" clId="Web-{D3B68B0F-4368-4607-F9A3-016CD56F82CA}" dt="2022-08-11T14:31:06.044" v="186" actId="20577"/>
          <ac:spMkLst>
            <pc:docMk/>
            <pc:sldMk cId="4182828429" sldId="286"/>
            <ac:spMk id="6" creationId="{DC2C5401-EB9C-4369-9D0E-90228737DDB5}"/>
          </ac:spMkLst>
        </pc:spChg>
      </pc:sldChg>
      <pc:sldChg chg="modSp">
        <pc:chgData name="Alison Evans (Lib)" userId="S::alison.evans@uwtsd.ac.uk::a038501e-367a-4d45-83b6-fbcb256771ea" providerId="AD" clId="Web-{D3B68B0F-4368-4607-F9A3-016CD56F82CA}" dt="2022-08-11T14:33:21.678" v="205" actId="20577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D3B68B0F-4368-4607-F9A3-016CD56F82CA}" dt="2022-08-11T14:33:21.678" v="205" actId="20577"/>
          <ac:spMkLst>
            <pc:docMk/>
            <pc:sldMk cId="101034434" sldId="298"/>
            <ac:spMk id="2" creationId="{C39BEECA-4841-66AD-3536-9D45C002D2AE}"/>
          </ac:spMkLst>
        </pc:spChg>
      </pc:sldChg>
    </pc:docChg>
  </pc:docChgLst>
  <pc:docChgLst>
    <pc:chgData name="Alison Evans (Lib)" userId="S::alison.evans@uwtsd.ac.uk::a038501e-367a-4d45-83b6-fbcb256771ea" providerId="AD" clId="Web-{E3CD67B4-42F1-0F0B-3454-95812276C56B}"/>
    <pc:docChg chg="addSld delSld modSld">
      <pc:chgData name="Alison Evans (Lib)" userId="S::alison.evans@uwtsd.ac.uk::a038501e-367a-4d45-83b6-fbcb256771ea" providerId="AD" clId="Web-{E3CD67B4-42F1-0F0B-3454-95812276C56B}" dt="2021-09-08T13:25:44.752" v="13"/>
      <pc:docMkLst>
        <pc:docMk/>
      </pc:docMkLst>
      <pc:sldChg chg="mod modShow">
        <pc:chgData name="Alison Evans (Lib)" userId="S::alison.evans@uwtsd.ac.uk::a038501e-367a-4d45-83b6-fbcb256771ea" providerId="AD" clId="Web-{E3CD67B4-42F1-0F0B-3454-95812276C56B}" dt="2021-09-08T13:23:33.858" v="8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E3CD67B4-42F1-0F0B-3454-95812276C56B}" dt="2021-09-08T13:22:45.294" v="1"/>
        <pc:sldMkLst>
          <pc:docMk/>
          <pc:sldMk cId="3049701816" sldId="290"/>
        </pc:sldMkLst>
      </pc:sldChg>
      <pc:sldChg chg="mod modShow">
        <pc:chgData name="Alison Evans (Lib)" userId="S::alison.evans@uwtsd.ac.uk::a038501e-367a-4d45-83b6-fbcb256771ea" providerId="AD" clId="Web-{E3CD67B4-42F1-0F0B-3454-95812276C56B}" dt="2021-09-08T13:23:50.155" v="9"/>
        <pc:sldMkLst>
          <pc:docMk/>
          <pc:sldMk cId="3895372769" sldId="291"/>
        </pc:sldMkLst>
      </pc:sldChg>
      <pc:sldChg chg="mod modShow">
        <pc:chgData name="Alison Evans (Lib)" userId="S::alison.evans@uwtsd.ac.uk::a038501e-367a-4d45-83b6-fbcb256771ea" providerId="AD" clId="Web-{E3CD67B4-42F1-0F0B-3454-95812276C56B}" dt="2021-09-08T13:23:04.904" v="5"/>
        <pc:sldMkLst>
          <pc:docMk/>
          <pc:sldMk cId="3147956174" sldId="293"/>
        </pc:sldMkLst>
      </pc:sldChg>
      <pc:sldChg chg="mod modShow">
        <pc:chgData name="Alison Evans (Lib)" userId="S::alison.evans@uwtsd.ac.uk::a038501e-367a-4d45-83b6-fbcb256771ea" providerId="AD" clId="Web-{E3CD67B4-42F1-0F0B-3454-95812276C56B}" dt="2021-09-08T13:23:01.217" v="4"/>
        <pc:sldMkLst>
          <pc:docMk/>
          <pc:sldMk cId="3584362645" sldId="294"/>
        </pc:sldMkLst>
      </pc:sldChg>
      <pc:sldChg chg="mod modShow">
        <pc:chgData name="Alison Evans (Lib)" userId="S::alison.evans@uwtsd.ac.uk::a038501e-367a-4d45-83b6-fbcb256771ea" providerId="AD" clId="Web-{E3CD67B4-42F1-0F0B-3454-95812276C56B}" dt="2021-09-08T13:23:08.357" v="6"/>
        <pc:sldMkLst>
          <pc:docMk/>
          <pc:sldMk cId="67658594" sldId="295"/>
        </pc:sldMkLst>
      </pc:sldChg>
      <pc:sldChg chg="modSp del">
        <pc:chgData name="Alison Evans (Lib)" userId="S::alison.evans@uwtsd.ac.uk::a038501e-367a-4d45-83b6-fbcb256771ea" providerId="AD" clId="Web-{E3CD67B4-42F1-0F0B-3454-95812276C56B}" dt="2021-09-08T13:24:54.142" v="12"/>
        <pc:sldMkLst>
          <pc:docMk/>
          <pc:sldMk cId="3639381783" sldId="296"/>
        </pc:sldMkLst>
        <pc:spChg chg="mod">
          <ac:chgData name="Alison Evans (Lib)" userId="S::alison.evans@uwtsd.ac.uk::a038501e-367a-4d45-83b6-fbcb256771ea" providerId="AD" clId="Web-{E3CD67B4-42F1-0F0B-3454-95812276C56B}" dt="2021-09-08T13:24:18.078" v="10" actId="1076"/>
          <ac:spMkLst>
            <pc:docMk/>
            <pc:sldMk cId="3639381783" sldId="296"/>
            <ac:spMk id="2" creationId="{E5626CE5-28BA-4F07-B8DA-60641FE5C48B}"/>
          </ac:spMkLst>
        </pc:spChg>
      </pc:sldChg>
      <pc:sldChg chg="add mod modShow">
        <pc:chgData name="Alison Evans (Lib)" userId="S::alison.evans@uwtsd.ac.uk::a038501e-367a-4d45-83b6-fbcb256771ea" providerId="AD" clId="Web-{E3CD67B4-42F1-0F0B-3454-95812276C56B}" dt="2021-09-08T13:25:44.752" v="13"/>
        <pc:sldMkLst>
          <pc:docMk/>
          <pc:sldMk cId="1881856097" sldId="297"/>
        </pc:sldMkLst>
      </pc:sldChg>
    </pc:docChg>
  </pc:docChgLst>
  <pc:docChgLst>
    <pc:chgData name="Alison Evans (Lib)" userId="a038501e-367a-4d45-83b6-fbcb256771ea" providerId="ADAL" clId="{35280D6C-4600-45BB-A297-849FE93C166A}"/>
    <pc:docChg chg="undo custSel addSld delSld modSld sldOrd">
      <pc:chgData name="Alison Evans (Lib)" userId="a038501e-367a-4d45-83b6-fbcb256771ea" providerId="ADAL" clId="{35280D6C-4600-45BB-A297-849FE93C166A}" dt="2023-09-19T09:21:14.355" v="2839" actId="729"/>
      <pc:docMkLst>
        <pc:docMk/>
      </pc:docMkLst>
      <pc:sldChg chg="modSp mod">
        <pc:chgData name="Alison Evans (Lib)" userId="a038501e-367a-4d45-83b6-fbcb256771ea" providerId="ADAL" clId="{35280D6C-4600-45BB-A297-849FE93C166A}" dt="2023-08-22T09:14:48.615" v="2800" actId="1076"/>
        <pc:sldMkLst>
          <pc:docMk/>
          <pc:sldMk cId="3018337656" sldId="256"/>
        </pc:sldMkLst>
        <pc:picChg chg="mod">
          <ac:chgData name="Alison Evans (Lib)" userId="a038501e-367a-4d45-83b6-fbcb256771ea" providerId="ADAL" clId="{35280D6C-4600-45BB-A297-849FE93C166A}" dt="2023-08-22T09:14:48.615" v="2800" actId="1076"/>
          <ac:picMkLst>
            <pc:docMk/>
            <pc:sldMk cId="3018337656" sldId="256"/>
            <ac:picMk id="5" creationId="{985CBCA7-ADD3-44A4-B0DC-867CB44F1E0E}"/>
          </ac:picMkLst>
        </pc:picChg>
      </pc:sldChg>
      <pc:sldChg chg="addSp modSp mod">
        <pc:chgData name="Alison Evans (Lib)" userId="a038501e-367a-4d45-83b6-fbcb256771ea" providerId="ADAL" clId="{35280D6C-4600-45BB-A297-849FE93C166A}" dt="2023-08-14T15:21:39.925" v="2653" actId="1076"/>
        <pc:sldMkLst>
          <pc:docMk/>
          <pc:sldMk cId="2217543022" sldId="270"/>
        </pc:sldMkLst>
        <pc:spChg chg="mod">
          <ac:chgData name="Alison Evans (Lib)" userId="a038501e-367a-4d45-83b6-fbcb256771ea" providerId="ADAL" clId="{35280D6C-4600-45BB-A297-849FE93C166A}" dt="2023-08-14T15:21:39.925" v="2653" actId="1076"/>
          <ac:spMkLst>
            <pc:docMk/>
            <pc:sldMk cId="2217543022" sldId="270"/>
            <ac:spMk id="2" creationId="{2877A1D6-93CC-4C15-98A2-274713694DE9}"/>
          </ac:spMkLst>
        </pc:spChg>
        <pc:spChg chg="add mod">
          <ac:chgData name="Alison Evans (Lib)" userId="a038501e-367a-4d45-83b6-fbcb256771ea" providerId="ADAL" clId="{35280D6C-4600-45BB-A297-849FE93C166A}" dt="2023-08-14T15:21:33.598" v="2652" actId="1076"/>
          <ac:spMkLst>
            <pc:docMk/>
            <pc:sldMk cId="2217543022" sldId="270"/>
            <ac:spMk id="4" creationId="{210D89EF-3A7F-8F9E-AC3A-1D21D1EED200}"/>
          </ac:spMkLst>
        </pc:spChg>
        <pc:picChg chg="mod">
          <ac:chgData name="Alison Evans (Lib)" userId="a038501e-367a-4d45-83b6-fbcb256771ea" providerId="ADAL" clId="{35280D6C-4600-45BB-A297-849FE93C166A}" dt="2023-08-14T15:21:26.247" v="2651" actId="1076"/>
          <ac:picMkLst>
            <pc:docMk/>
            <pc:sldMk cId="2217543022" sldId="270"/>
            <ac:picMk id="6" creationId="{D8519412-5DCC-4AE5-8C81-8211EAC22369}"/>
          </ac:picMkLst>
        </pc:picChg>
      </pc:sldChg>
      <pc:sldChg chg="modSp add mod ord">
        <pc:chgData name="Alison Evans (Lib)" userId="a038501e-367a-4d45-83b6-fbcb256771ea" providerId="ADAL" clId="{35280D6C-4600-45BB-A297-849FE93C166A}" dt="2023-09-13T12:42:56.230" v="2833"/>
        <pc:sldMkLst>
          <pc:docMk/>
          <pc:sldMk cId="1885822486" sldId="282"/>
        </pc:sldMkLst>
        <pc:spChg chg="mod">
          <ac:chgData name="Alison Evans (Lib)" userId="a038501e-367a-4d45-83b6-fbcb256771ea" providerId="ADAL" clId="{35280D6C-4600-45BB-A297-849FE93C166A}" dt="2023-08-14T14:32:08.919" v="1544" actId="20577"/>
          <ac:spMkLst>
            <pc:docMk/>
            <pc:sldMk cId="1885822486" sldId="282"/>
            <ac:spMk id="6" creationId="{3EE0831F-38EB-4CA3-1C36-01F9F2FF7084}"/>
          </ac:spMkLst>
        </pc:spChg>
      </pc:sldChg>
      <pc:sldChg chg="modSp mod">
        <pc:chgData name="Alison Evans (Lib)" userId="a038501e-367a-4d45-83b6-fbcb256771ea" providerId="ADAL" clId="{35280D6C-4600-45BB-A297-849FE93C166A}" dt="2023-08-14T14:53:15.158" v="1998" actId="1076"/>
        <pc:sldMkLst>
          <pc:docMk/>
          <pc:sldMk cId="4182828429" sldId="286"/>
        </pc:sldMkLst>
        <pc:spChg chg="mod">
          <ac:chgData name="Alison Evans (Lib)" userId="a038501e-367a-4d45-83b6-fbcb256771ea" providerId="ADAL" clId="{35280D6C-4600-45BB-A297-849FE93C166A}" dt="2023-08-14T14:22:20.838" v="1479" actId="1076"/>
          <ac:spMkLst>
            <pc:docMk/>
            <pc:sldMk cId="4182828429" sldId="286"/>
            <ac:spMk id="2" creationId="{D933FADC-57D6-40B3-B064-5E2763C150F8}"/>
          </ac:spMkLst>
        </pc:spChg>
        <pc:spChg chg="mod">
          <ac:chgData name="Alison Evans (Lib)" userId="a038501e-367a-4d45-83b6-fbcb256771ea" providerId="ADAL" clId="{35280D6C-4600-45BB-A297-849FE93C166A}" dt="2023-08-14T14:53:15.158" v="1998" actId="1076"/>
          <ac:spMkLst>
            <pc:docMk/>
            <pc:sldMk cId="4182828429" sldId="286"/>
            <ac:spMk id="4" creationId="{58A4DB38-53A8-44C4-B3F2-87A2D994C02B}"/>
          </ac:spMkLst>
        </pc:spChg>
        <pc:spChg chg="mod">
          <ac:chgData name="Alison Evans (Lib)" userId="a038501e-367a-4d45-83b6-fbcb256771ea" providerId="ADAL" clId="{35280D6C-4600-45BB-A297-849FE93C166A}" dt="2023-08-14T14:53:09.403" v="1997" actId="1076"/>
          <ac:spMkLst>
            <pc:docMk/>
            <pc:sldMk cId="4182828429" sldId="286"/>
            <ac:spMk id="6" creationId="{DC2C5401-EB9C-4369-9D0E-90228737DDB5}"/>
          </ac:spMkLst>
        </pc:spChg>
      </pc:sldChg>
      <pc:sldChg chg="modSp del mod">
        <pc:chgData name="Alison Evans (Lib)" userId="a038501e-367a-4d45-83b6-fbcb256771ea" providerId="ADAL" clId="{35280D6C-4600-45BB-A297-849FE93C166A}" dt="2023-09-13T10:50:53.608" v="2814" actId="47"/>
        <pc:sldMkLst>
          <pc:docMk/>
          <pc:sldMk cId="471090474" sldId="288"/>
        </pc:sldMkLst>
        <pc:spChg chg="mod">
          <ac:chgData name="Alison Evans (Lib)" userId="a038501e-367a-4d45-83b6-fbcb256771ea" providerId="ADAL" clId="{35280D6C-4600-45BB-A297-849FE93C166A}" dt="2023-08-14T14:23:39.815" v="1525" actId="1076"/>
          <ac:spMkLst>
            <pc:docMk/>
            <pc:sldMk cId="471090474" sldId="288"/>
            <ac:spMk id="2" creationId="{C4BBDF33-34A5-4062-AA9D-9E33932505AB}"/>
          </ac:spMkLst>
        </pc:spChg>
        <pc:spChg chg="mod">
          <ac:chgData name="Alison Evans (Lib)" userId="a038501e-367a-4d45-83b6-fbcb256771ea" providerId="ADAL" clId="{35280D6C-4600-45BB-A297-849FE93C166A}" dt="2023-08-14T15:14:48.806" v="2227" actId="1076"/>
          <ac:spMkLst>
            <pc:docMk/>
            <pc:sldMk cId="471090474" sldId="288"/>
            <ac:spMk id="4" creationId="{38BE2319-413A-482C-BC65-7A4DEB3FFF21}"/>
          </ac:spMkLst>
        </pc:spChg>
        <pc:picChg chg="mod">
          <ac:chgData name="Alison Evans (Lib)" userId="a038501e-367a-4d45-83b6-fbcb256771ea" providerId="ADAL" clId="{35280D6C-4600-45BB-A297-849FE93C166A}" dt="2023-08-14T15:14:42.947" v="2226" actId="1076"/>
          <ac:picMkLst>
            <pc:docMk/>
            <pc:sldMk cId="471090474" sldId="288"/>
            <ac:picMk id="5" creationId="{D4494E35-8B37-48C6-B471-8CB180F5FA2F}"/>
          </ac:picMkLst>
        </pc:picChg>
      </pc:sldChg>
      <pc:sldChg chg="modSp mod">
        <pc:chgData name="Alison Evans (Lib)" userId="a038501e-367a-4d45-83b6-fbcb256771ea" providerId="ADAL" clId="{35280D6C-4600-45BB-A297-849FE93C166A}" dt="2023-08-14T14:42:25.374" v="1825" actId="20577"/>
        <pc:sldMkLst>
          <pc:docMk/>
          <pc:sldMk cId="1552762557" sldId="292"/>
        </pc:sldMkLst>
        <pc:spChg chg="mod">
          <ac:chgData name="Alison Evans (Lib)" userId="a038501e-367a-4d45-83b6-fbcb256771ea" providerId="ADAL" clId="{35280D6C-4600-45BB-A297-849FE93C166A}" dt="2023-08-14T14:42:25.374" v="1825" actId="20577"/>
          <ac:spMkLst>
            <pc:docMk/>
            <pc:sldMk cId="1552762557" sldId="292"/>
            <ac:spMk id="2" creationId="{76464536-A9F3-4799-AAD9-1F1F3D6E97CF}"/>
          </ac:spMkLst>
        </pc:spChg>
      </pc:sldChg>
      <pc:sldChg chg="modSp del mod modAnim">
        <pc:chgData name="Alison Evans (Lib)" userId="a038501e-367a-4d45-83b6-fbcb256771ea" providerId="ADAL" clId="{35280D6C-4600-45BB-A297-849FE93C166A}" dt="2023-09-13T10:50:18.326" v="2812" actId="47"/>
        <pc:sldMkLst>
          <pc:docMk/>
          <pc:sldMk cId="101034434" sldId="298"/>
        </pc:sldMkLst>
        <pc:spChg chg="mod">
          <ac:chgData name="Alison Evans (Lib)" userId="a038501e-367a-4d45-83b6-fbcb256771ea" providerId="ADAL" clId="{35280D6C-4600-45BB-A297-849FE93C166A}" dt="2023-08-14T14:23:05.885" v="1505" actId="1076"/>
          <ac:spMkLst>
            <pc:docMk/>
            <pc:sldMk cId="101034434" sldId="298"/>
            <ac:spMk id="3" creationId="{FFD7B840-EF79-5284-E314-9BD9FD44A8BA}"/>
          </ac:spMkLst>
        </pc:spChg>
        <pc:spChg chg="mod">
          <ac:chgData name="Alison Evans (Lib)" userId="a038501e-367a-4d45-83b6-fbcb256771ea" providerId="ADAL" clId="{35280D6C-4600-45BB-A297-849FE93C166A}" dt="2023-08-14T14:29:18.863" v="1539" actId="1076"/>
          <ac:spMkLst>
            <pc:docMk/>
            <pc:sldMk cId="101034434" sldId="298"/>
            <ac:spMk id="7" creationId="{30CB99B7-2841-753E-477E-C2AC661DA431}"/>
          </ac:spMkLst>
        </pc:spChg>
      </pc:sldChg>
      <pc:sldChg chg="del mod modShow">
        <pc:chgData name="Alison Evans (Lib)" userId="a038501e-367a-4d45-83b6-fbcb256771ea" providerId="ADAL" clId="{35280D6C-4600-45BB-A297-849FE93C166A}" dt="2023-09-13T11:20:58.914" v="2826" actId="47"/>
        <pc:sldMkLst>
          <pc:docMk/>
          <pc:sldMk cId="3613044548" sldId="299"/>
        </pc:sldMkLst>
      </pc:sldChg>
      <pc:sldChg chg="del mod modShow">
        <pc:chgData name="Alison Evans (Lib)" userId="a038501e-367a-4d45-83b6-fbcb256771ea" providerId="ADAL" clId="{35280D6C-4600-45BB-A297-849FE93C166A}" dt="2023-09-13T11:21:01.034" v="2827" actId="47"/>
        <pc:sldMkLst>
          <pc:docMk/>
          <pc:sldMk cId="4226425674" sldId="300"/>
        </pc:sldMkLst>
      </pc:sldChg>
      <pc:sldChg chg="del mod modShow">
        <pc:chgData name="Alison Evans (Lib)" userId="a038501e-367a-4d45-83b6-fbcb256771ea" providerId="ADAL" clId="{35280D6C-4600-45BB-A297-849FE93C166A}" dt="2023-09-13T11:21:04.092" v="2828" actId="47"/>
        <pc:sldMkLst>
          <pc:docMk/>
          <pc:sldMk cId="3394832921" sldId="301"/>
        </pc:sldMkLst>
      </pc:sldChg>
      <pc:sldChg chg="del mod modShow">
        <pc:chgData name="Alison Evans (Lib)" userId="a038501e-367a-4d45-83b6-fbcb256771ea" providerId="ADAL" clId="{35280D6C-4600-45BB-A297-849FE93C166A}" dt="2023-09-13T11:21:06.079" v="2829" actId="47"/>
        <pc:sldMkLst>
          <pc:docMk/>
          <pc:sldMk cId="1580492440" sldId="302"/>
        </pc:sldMkLst>
      </pc:sldChg>
      <pc:sldChg chg="del mod modShow">
        <pc:chgData name="Alison Evans (Lib)" userId="a038501e-367a-4d45-83b6-fbcb256771ea" providerId="ADAL" clId="{35280D6C-4600-45BB-A297-849FE93C166A}" dt="2023-09-13T11:21:07.881" v="2830" actId="47"/>
        <pc:sldMkLst>
          <pc:docMk/>
          <pc:sldMk cId="4291888661" sldId="303"/>
        </pc:sldMkLst>
      </pc:sldChg>
      <pc:sldChg chg="del mod modShow">
        <pc:chgData name="Alison Evans (Lib)" userId="a038501e-367a-4d45-83b6-fbcb256771ea" providerId="ADAL" clId="{35280D6C-4600-45BB-A297-849FE93C166A}" dt="2023-09-13T11:21:09.964" v="2831" actId="47"/>
        <pc:sldMkLst>
          <pc:docMk/>
          <pc:sldMk cId="1630214131" sldId="305"/>
        </pc:sldMkLst>
      </pc:sldChg>
      <pc:sldChg chg="addSp delSp modSp del mod delAnim modAnim">
        <pc:chgData name="Alison Evans (Lib)" userId="a038501e-367a-4d45-83b6-fbcb256771ea" providerId="ADAL" clId="{35280D6C-4600-45BB-A297-849FE93C166A}" dt="2023-09-13T10:54:38.036" v="2820" actId="47"/>
        <pc:sldMkLst>
          <pc:docMk/>
          <pc:sldMk cId="3308136987" sldId="306"/>
        </pc:sldMkLst>
        <pc:spChg chg="add mod">
          <ac:chgData name="Alison Evans (Lib)" userId="a038501e-367a-4d45-83b6-fbcb256771ea" providerId="ADAL" clId="{35280D6C-4600-45BB-A297-849FE93C166A}" dt="2023-08-22T13:25:45.291" v="2805" actId="1076"/>
          <ac:spMkLst>
            <pc:docMk/>
            <pc:sldMk cId="3308136987" sldId="306"/>
            <ac:spMk id="2" creationId="{99F8107F-5B16-71C5-ECE9-FA243A532C63}"/>
          </ac:spMkLst>
        </pc:spChg>
        <pc:spChg chg="add del mod">
          <ac:chgData name="Alison Evans (Lib)" userId="a038501e-367a-4d45-83b6-fbcb256771ea" providerId="ADAL" clId="{35280D6C-4600-45BB-A297-849FE93C166A}" dt="2023-08-22T13:25:27.474" v="2802" actId="478"/>
          <ac:spMkLst>
            <pc:docMk/>
            <pc:sldMk cId="3308136987" sldId="306"/>
            <ac:spMk id="4" creationId="{15142FB3-6B85-A79F-70E0-A83B4C86C46A}"/>
          </ac:spMkLst>
        </pc:spChg>
        <pc:spChg chg="mod">
          <ac:chgData name="Alison Evans (Lib)" userId="a038501e-367a-4d45-83b6-fbcb256771ea" providerId="ADAL" clId="{35280D6C-4600-45BB-A297-849FE93C166A}" dt="2023-08-14T15:02:25.383" v="2126" actId="1076"/>
          <ac:spMkLst>
            <pc:docMk/>
            <pc:sldMk cId="3308136987" sldId="306"/>
            <ac:spMk id="6" creationId="{F44E52C4-795A-40A3-B1A9-036D56E677B1}"/>
          </ac:spMkLst>
        </pc:spChg>
        <pc:spChg chg="add mod">
          <ac:chgData name="Alison Evans (Lib)" userId="a038501e-367a-4d45-83b6-fbcb256771ea" providerId="ADAL" clId="{35280D6C-4600-45BB-A297-849FE93C166A}" dt="2023-08-14T15:29:54.555" v="2746" actId="2711"/>
          <ac:spMkLst>
            <pc:docMk/>
            <pc:sldMk cId="3308136987" sldId="306"/>
            <ac:spMk id="7" creationId="{CBDFE9E8-12D3-3B18-CA15-9DA662D14340}"/>
          </ac:spMkLst>
        </pc:spChg>
        <pc:spChg chg="mod">
          <ac:chgData name="Alison Evans (Lib)" userId="a038501e-367a-4d45-83b6-fbcb256771ea" providerId="ADAL" clId="{35280D6C-4600-45BB-A297-849FE93C166A}" dt="2023-08-22T13:25:40.799" v="2804" actId="1076"/>
          <ac:spMkLst>
            <pc:docMk/>
            <pc:sldMk cId="3308136987" sldId="306"/>
            <ac:spMk id="10" creationId="{7D58A4BF-3DC1-4590-BE98-17229B6091CB}"/>
          </ac:spMkLst>
        </pc:spChg>
        <pc:picChg chg="mod">
          <ac:chgData name="Alison Evans (Lib)" userId="a038501e-367a-4d45-83b6-fbcb256771ea" providerId="ADAL" clId="{35280D6C-4600-45BB-A297-849FE93C166A}" dt="2023-08-14T15:10:53.358" v="2201" actId="1076"/>
          <ac:picMkLst>
            <pc:docMk/>
            <pc:sldMk cId="3308136987" sldId="306"/>
            <ac:picMk id="5" creationId="{6CF4388D-742A-41D4-B25A-D179A496B817}"/>
          </ac:picMkLst>
        </pc:picChg>
        <pc:picChg chg="del">
          <ac:chgData name="Alison Evans (Lib)" userId="a038501e-367a-4d45-83b6-fbcb256771ea" providerId="ADAL" clId="{35280D6C-4600-45BB-A297-849FE93C166A}" dt="2023-08-14T15:25:16.134" v="2675" actId="478"/>
          <ac:picMkLst>
            <pc:docMk/>
            <pc:sldMk cId="3308136987" sldId="306"/>
            <ac:picMk id="8" creationId="{BBEC8356-75DA-48D2-8344-EB9EB81CCF28}"/>
          </ac:picMkLst>
        </pc:picChg>
        <pc:picChg chg="mod">
          <ac:chgData name="Alison Evans (Lib)" userId="a038501e-367a-4d45-83b6-fbcb256771ea" providerId="ADAL" clId="{35280D6C-4600-45BB-A297-849FE93C166A}" dt="2023-08-14T15:11:34.177" v="2205" actId="1076"/>
          <ac:picMkLst>
            <pc:docMk/>
            <pc:sldMk cId="3308136987" sldId="306"/>
            <ac:picMk id="12" creationId="{7823A4F9-81E6-43D0-12F5-EF6B9145CC59}"/>
          </ac:picMkLst>
        </pc:picChg>
        <pc:picChg chg="mod">
          <ac:chgData name="Alison Evans (Lib)" userId="a038501e-367a-4d45-83b6-fbcb256771ea" providerId="ADAL" clId="{35280D6C-4600-45BB-A297-849FE93C166A}" dt="2023-08-10T16:15:55.699" v="86" actId="14100"/>
          <ac:picMkLst>
            <pc:docMk/>
            <pc:sldMk cId="3308136987" sldId="306"/>
            <ac:picMk id="14" creationId="{48A98BE8-15B3-40A3-BAA5-71E18DB561CA}"/>
          </ac:picMkLst>
        </pc:picChg>
      </pc:sldChg>
      <pc:sldChg chg="modSp mod">
        <pc:chgData name="Alison Evans (Lib)" userId="a038501e-367a-4d45-83b6-fbcb256771ea" providerId="ADAL" clId="{35280D6C-4600-45BB-A297-849FE93C166A}" dt="2023-08-14T14:55:38.785" v="1999" actId="113"/>
        <pc:sldMkLst>
          <pc:docMk/>
          <pc:sldMk cId="1392406629" sldId="308"/>
        </pc:sldMkLst>
        <pc:spChg chg="mod">
          <ac:chgData name="Alison Evans (Lib)" userId="a038501e-367a-4d45-83b6-fbcb256771ea" providerId="ADAL" clId="{35280D6C-4600-45BB-A297-849FE93C166A}" dt="2023-08-14T14:23:17.624" v="1514" actId="20577"/>
          <ac:spMkLst>
            <pc:docMk/>
            <pc:sldMk cId="1392406629" sldId="308"/>
            <ac:spMk id="3" creationId="{90839837-BECF-48BB-9213-2512B6E112EC}"/>
          </ac:spMkLst>
        </pc:spChg>
        <pc:spChg chg="mod">
          <ac:chgData name="Alison Evans (Lib)" userId="a038501e-367a-4d45-83b6-fbcb256771ea" providerId="ADAL" clId="{35280D6C-4600-45BB-A297-849FE93C166A}" dt="2023-08-14T14:55:38.785" v="1999" actId="113"/>
          <ac:spMkLst>
            <pc:docMk/>
            <pc:sldMk cId="1392406629" sldId="308"/>
            <ac:spMk id="5" creationId="{279CD530-4569-4E76-A79F-6A9260C63812}"/>
          </ac:spMkLst>
        </pc:spChg>
      </pc:sldChg>
      <pc:sldChg chg="mod modShow">
        <pc:chgData name="Alison Evans (Lib)" userId="a038501e-367a-4d45-83b6-fbcb256771ea" providerId="ADAL" clId="{35280D6C-4600-45BB-A297-849FE93C166A}" dt="2023-09-18T15:30:49.533" v="2838" actId="729"/>
        <pc:sldMkLst>
          <pc:docMk/>
          <pc:sldMk cId="2116105545" sldId="310"/>
        </pc:sldMkLst>
      </pc:sldChg>
      <pc:sldChg chg="add mod modShow">
        <pc:chgData name="Alison Evans (Lib)" userId="a038501e-367a-4d45-83b6-fbcb256771ea" providerId="ADAL" clId="{35280D6C-4600-45BB-A297-849FE93C166A}" dt="2023-09-14T14:06:03.707" v="2836" actId="729"/>
        <pc:sldMkLst>
          <pc:docMk/>
          <pc:sldMk cId="3246950719" sldId="316"/>
        </pc:sldMkLst>
      </pc:sldChg>
      <pc:sldChg chg="modSp del mod">
        <pc:chgData name="Alison Evans (Lib)" userId="a038501e-367a-4d45-83b6-fbcb256771ea" providerId="ADAL" clId="{35280D6C-4600-45BB-A297-849FE93C166A}" dt="2023-09-13T10:51:39.977" v="2816" actId="47"/>
        <pc:sldMkLst>
          <pc:docMk/>
          <pc:sldMk cId="15235688" sldId="325"/>
        </pc:sldMkLst>
        <pc:spChg chg="mod">
          <ac:chgData name="Alison Evans (Lib)" userId="a038501e-367a-4d45-83b6-fbcb256771ea" providerId="ADAL" clId="{35280D6C-4600-45BB-A297-849FE93C166A}" dt="2023-08-14T15:22:38.048" v="2672" actId="1076"/>
          <ac:spMkLst>
            <pc:docMk/>
            <pc:sldMk cId="15235688" sldId="325"/>
            <ac:spMk id="2" creationId="{55409010-743F-48DB-A936-37A45CAD3911}"/>
          </ac:spMkLst>
        </pc:spChg>
      </pc:sldChg>
      <pc:sldChg chg="del mod modShow">
        <pc:chgData name="Alison Evans (Lib)" userId="a038501e-367a-4d45-83b6-fbcb256771ea" providerId="ADAL" clId="{35280D6C-4600-45BB-A297-849FE93C166A}" dt="2023-09-13T11:20:56.706" v="2825" actId="47"/>
        <pc:sldMkLst>
          <pc:docMk/>
          <pc:sldMk cId="4276202145" sldId="326"/>
        </pc:sldMkLst>
      </pc:sldChg>
      <pc:sldChg chg="addSp modSp new mod modAnim modShow">
        <pc:chgData name="Alison Evans (Lib)" userId="a038501e-367a-4d45-83b6-fbcb256771ea" providerId="ADAL" clId="{35280D6C-4600-45BB-A297-849FE93C166A}" dt="2023-09-13T10:49:34.006" v="2810" actId="729"/>
        <pc:sldMkLst>
          <pc:docMk/>
          <pc:sldMk cId="483351681" sldId="327"/>
        </pc:sldMkLst>
        <pc:spChg chg="mod">
          <ac:chgData name="Alison Evans (Lib)" userId="a038501e-367a-4d45-83b6-fbcb256771ea" providerId="ADAL" clId="{35280D6C-4600-45BB-A297-849FE93C166A}" dt="2023-08-14T14:14:59.935" v="1255" actId="20577"/>
          <ac:spMkLst>
            <pc:docMk/>
            <pc:sldMk cId="483351681" sldId="327"/>
            <ac:spMk id="2" creationId="{7B3A6CEE-EB32-9185-08F8-77D7AB64CE53}"/>
          </ac:spMkLst>
        </pc:spChg>
        <pc:spChg chg="mod">
          <ac:chgData name="Alison Evans (Lib)" userId="a038501e-367a-4d45-83b6-fbcb256771ea" providerId="ADAL" clId="{35280D6C-4600-45BB-A297-849FE93C166A}" dt="2023-08-15T10:37:11.894" v="2795" actId="21"/>
          <ac:spMkLst>
            <pc:docMk/>
            <pc:sldMk cId="483351681" sldId="327"/>
            <ac:spMk id="3" creationId="{96D23739-529E-7CC6-7565-03157745661C}"/>
          </ac:spMkLst>
        </pc:spChg>
        <pc:spChg chg="add mod">
          <ac:chgData name="Alison Evans (Lib)" userId="a038501e-367a-4d45-83b6-fbcb256771ea" providerId="ADAL" clId="{35280D6C-4600-45BB-A297-849FE93C166A}" dt="2023-08-15T10:37:17.018" v="2799" actId="20577"/>
          <ac:spMkLst>
            <pc:docMk/>
            <pc:sldMk cId="483351681" sldId="327"/>
            <ac:spMk id="4" creationId="{41E5B399-3978-6D05-0745-DA3782F506C7}"/>
          </ac:spMkLst>
        </pc:spChg>
        <pc:spChg chg="add mod">
          <ac:chgData name="Alison Evans (Lib)" userId="a038501e-367a-4d45-83b6-fbcb256771ea" providerId="ADAL" clId="{35280D6C-4600-45BB-A297-849FE93C166A}" dt="2023-08-14T14:13:32.365" v="1250" actId="1076"/>
          <ac:spMkLst>
            <pc:docMk/>
            <pc:sldMk cId="483351681" sldId="327"/>
            <ac:spMk id="7" creationId="{2CEE09AA-D6EF-24CE-77E8-6CBD50CA7A92}"/>
          </ac:spMkLst>
        </pc:spChg>
        <pc:picChg chg="add mod">
          <ac:chgData name="Alison Evans (Lib)" userId="a038501e-367a-4d45-83b6-fbcb256771ea" providerId="ADAL" clId="{35280D6C-4600-45BB-A297-849FE93C166A}" dt="2023-08-14T14:12:43.051" v="1244" actId="1076"/>
          <ac:picMkLst>
            <pc:docMk/>
            <pc:sldMk cId="483351681" sldId="327"/>
            <ac:picMk id="6" creationId="{4013BB10-8194-1839-6EE5-661E0C8A4237}"/>
          </ac:picMkLst>
        </pc:picChg>
      </pc:sldChg>
      <pc:sldChg chg="modSp add mod ord modShow">
        <pc:chgData name="Alison Evans (Lib)" userId="a038501e-367a-4d45-83b6-fbcb256771ea" providerId="ADAL" clId="{35280D6C-4600-45BB-A297-849FE93C166A}" dt="2023-09-19T09:21:14.355" v="2839" actId="729"/>
        <pc:sldMkLst>
          <pc:docMk/>
          <pc:sldMk cId="1423324432" sldId="329"/>
        </pc:sldMkLst>
        <pc:spChg chg="mod">
          <ac:chgData name="Alison Evans (Lib)" userId="a038501e-367a-4d45-83b6-fbcb256771ea" providerId="ADAL" clId="{35280D6C-4600-45BB-A297-849FE93C166A}" dt="2023-08-14T15:26:40.669" v="2716" actId="1076"/>
          <ac:spMkLst>
            <pc:docMk/>
            <pc:sldMk cId="1423324432" sldId="329"/>
            <ac:spMk id="2" creationId="{F93C609E-2DFB-400D-9C18-B78A5A7821FB}"/>
          </ac:spMkLst>
        </pc:spChg>
        <pc:spChg chg="mod">
          <ac:chgData name="Alison Evans (Lib)" userId="a038501e-367a-4d45-83b6-fbcb256771ea" providerId="ADAL" clId="{35280D6C-4600-45BB-A297-849FE93C166A}" dt="2023-08-14T15:28:48.039" v="2742" actId="20577"/>
          <ac:spMkLst>
            <pc:docMk/>
            <pc:sldMk cId="1423324432" sldId="329"/>
            <ac:spMk id="3" creationId="{F754C7BD-7E6E-44BA-8B0C-4FA2ACA66C8C}"/>
          </ac:spMkLst>
        </pc:spChg>
        <pc:spChg chg="mod">
          <ac:chgData name="Alison Evans (Lib)" userId="a038501e-367a-4d45-83b6-fbcb256771ea" providerId="ADAL" clId="{35280D6C-4600-45BB-A297-849FE93C166A}" dt="2023-08-14T15:28:55.968" v="2745" actId="20577"/>
          <ac:spMkLst>
            <pc:docMk/>
            <pc:sldMk cId="1423324432" sldId="329"/>
            <ac:spMk id="4" creationId="{5BE0D3B0-4959-40C8-8717-15CE6A44019A}"/>
          </ac:spMkLst>
        </pc:spChg>
        <pc:spChg chg="mod">
          <ac:chgData name="Alison Evans (Lib)" userId="a038501e-367a-4d45-83b6-fbcb256771ea" providerId="ADAL" clId="{35280D6C-4600-45BB-A297-849FE93C166A}" dt="2023-08-14T15:28:52.194" v="2744" actId="20577"/>
          <ac:spMkLst>
            <pc:docMk/>
            <pc:sldMk cId="1423324432" sldId="329"/>
            <ac:spMk id="14" creationId="{2B557807-FD78-4269-9080-AF4548B268D6}"/>
          </ac:spMkLst>
        </pc:spChg>
      </pc:sldChg>
      <pc:sldChg chg="add">
        <pc:chgData name="Alison Evans (Lib)" userId="a038501e-367a-4d45-83b6-fbcb256771ea" providerId="ADAL" clId="{35280D6C-4600-45BB-A297-849FE93C166A}" dt="2023-09-13T10:50:14.834" v="2811"/>
        <pc:sldMkLst>
          <pc:docMk/>
          <pc:sldMk cId="1039466056" sldId="330"/>
        </pc:sldMkLst>
      </pc:sldChg>
      <pc:sldChg chg="add">
        <pc:chgData name="Alison Evans (Lib)" userId="a038501e-367a-4d45-83b6-fbcb256771ea" providerId="ADAL" clId="{35280D6C-4600-45BB-A297-849FE93C166A}" dt="2023-09-13T10:50:48.942" v="2813"/>
        <pc:sldMkLst>
          <pc:docMk/>
          <pc:sldMk cId="779024143" sldId="331"/>
        </pc:sldMkLst>
      </pc:sldChg>
      <pc:sldChg chg="add">
        <pc:chgData name="Alison Evans (Lib)" userId="a038501e-367a-4d45-83b6-fbcb256771ea" providerId="ADAL" clId="{35280D6C-4600-45BB-A297-849FE93C166A}" dt="2023-09-13T10:51:37.447" v="2815"/>
        <pc:sldMkLst>
          <pc:docMk/>
          <pc:sldMk cId="1738833155" sldId="332"/>
        </pc:sldMkLst>
      </pc:sldChg>
      <pc:sldChg chg="add">
        <pc:chgData name="Alison Evans (Lib)" userId="a038501e-367a-4d45-83b6-fbcb256771ea" providerId="ADAL" clId="{35280D6C-4600-45BB-A297-849FE93C166A}" dt="2023-09-13T10:54:34.933" v="2819"/>
        <pc:sldMkLst>
          <pc:docMk/>
          <pc:sldMk cId="3244691987" sldId="333"/>
        </pc:sldMkLst>
      </pc:sldChg>
      <pc:sldChg chg="add del">
        <pc:chgData name="Alison Evans (Lib)" userId="a038501e-367a-4d45-83b6-fbcb256771ea" providerId="ADAL" clId="{35280D6C-4600-45BB-A297-849FE93C166A}" dt="2023-09-13T11:19:22.527" v="2822" actId="47"/>
        <pc:sldMkLst>
          <pc:docMk/>
          <pc:sldMk cId="2965877039" sldId="334"/>
        </pc:sldMkLst>
      </pc:sldChg>
      <pc:sldChg chg="add mod modShow">
        <pc:chgData name="Alison Evans (Lib)" userId="a038501e-367a-4d45-83b6-fbcb256771ea" providerId="ADAL" clId="{35280D6C-4600-45BB-A297-849FE93C166A}" dt="2023-09-14T14:06:10.910" v="2837" actId="729"/>
        <pc:sldMkLst>
          <pc:docMk/>
          <pc:sldMk cId="3381891051" sldId="334"/>
        </pc:sldMkLst>
      </pc:sldChg>
      <pc:sldChg chg="add del">
        <pc:chgData name="Alison Evans (Lib)" userId="a038501e-367a-4d45-83b6-fbcb256771ea" providerId="ADAL" clId="{35280D6C-4600-45BB-A297-849FE93C166A}" dt="2023-09-13T10:52:17.653" v="2818" actId="47"/>
        <pc:sldMkLst>
          <pc:docMk/>
          <pc:sldMk cId="1638022852" sldId="335"/>
        </pc:sldMkLst>
      </pc:sldChg>
    </pc:docChg>
  </pc:docChgLst>
  <pc:docChgLst>
    <pc:chgData name="Alison Evans (Lib)" userId="S::alison.evans@uwtsd.ac.uk::a038501e-367a-4d45-83b6-fbcb256771ea" providerId="AD" clId="Web-{F2CB218F-6919-79AA-6010-D93DC8219D0B}"/>
    <pc:docChg chg="modSld sldOrd">
      <pc:chgData name="Alison Evans (Lib)" userId="S::alison.evans@uwtsd.ac.uk::a038501e-367a-4d45-83b6-fbcb256771ea" providerId="AD" clId="Web-{F2CB218F-6919-79AA-6010-D93DC8219D0B}" dt="2022-08-04T15:24:24.658" v="116" actId="20577"/>
      <pc:docMkLst>
        <pc:docMk/>
      </pc:docMkLst>
      <pc:sldChg chg="mod modShow">
        <pc:chgData name="Alison Evans (Lib)" userId="S::alison.evans@uwtsd.ac.uk::a038501e-367a-4d45-83b6-fbcb256771ea" providerId="AD" clId="Web-{F2CB218F-6919-79AA-6010-D93DC8219D0B}" dt="2022-08-04T14:22:25.300" v="1"/>
        <pc:sldMkLst>
          <pc:docMk/>
          <pc:sldMk cId="1886371470" sldId="287"/>
        </pc:sldMkLst>
      </pc:sldChg>
      <pc:sldChg chg="mod modShow">
        <pc:chgData name="Alison Evans (Lib)" userId="S::alison.evans@uwtsd.ac.uk::a038501e-367a-4d45-83b6-fbcb256771ea" providerId="AD" clId="Web-{F2CB218F-6919-79AA-6010-D93DC8219D0B}" dt="2022-08-04T14:22:21.284" v="0"/>
        <pc:sldMkLst>
          <pc:docMk/>
          <pc:sldMk cId="3895372769" sldId="291"/>
        </pc:sldMkLst>
      </pc:sldChg>
      <pc:sldChg chg="modSp">
        <pc:chgData name="Alison Evans (Lib)" userId="S::alison.evans@uwtsd.ac.uk::a038501e-367a-4d45-83b6-fbcb256771ea" providerId="AD" clId="Web-{F2CB218F-6919-79AA-6010-D93DC8219D0B}" dt="2022-08-04T14:55:03.847" v="113" actId="20577"/>
        <pc:sldMkLst>
          <pc:docMk/>
          <pc:sldMk cId="2953898580" sldId="294"/>
        </pc:sldMkLst>
        <pc:spChg chg="mod">
          <ac:chgData name="Alison Evans (Lib)" userId="S::alison.evans@uwtsd.ac.uk::a038501e-367a-4d45-83b6-fbcb256771ea" providerId="AD" clId="Web-{F2CB218F-6919-79AA-6010-D93DC8219D0B}" dt="2022-08-04T14:55:03.847" v="113" actId="20577"/>
          <ac:spMkLst>
            <pc:docMk/>
            <pc:sldMk cId="2953898580" sldId="294"/>
            <ac:spMk id="2" creationId="{0123D691-A79C-4B7D-8E88-8139EA5F4BC9}"/>
          </ac:spMkLst>
        </pc:spChg>
      </pc:sldChg>
      <pc:sldChg chg="ord">
        <pc:chgData name="Alison Evans (Lib)" userId="S::alison.evans@uwtsd.ac.uk::a038501e-367a-4d45-83b6-fbcb256771ea" providerId="AD" clId="Web-{F2CB218F-6919-79AA-6010-D93DC8219D0B}" dt="2022-08-04T15:16:07.963" v="115"/>
        <pc:sldMkLst>
          <pc:docMk/>
          <pc:sldMk cId="3907405361" sldId="295"/>
        </pc:sldMkLst>
      </pc:sldChg>
      <pc:sldChg chg="ord">
        <pc:chgData name="Alison Evans (Lib)" userId="S::alison.evans@uwtsd.ac.uk::a038501e-367a-4d45-83b6-fbcb256771ea" providerId="AD" clId="Web-{F2CB218F-6919-79AA-6010-D93DC8219D0B}" dt="2022-08-04T15:16:02.197" v="114"/>
        <pc:sldMkLst>
          <pc:docMk/>
          <pc:sldMk cId="3658368890" sldId="296"/>
        </pc:sldMkLst>
      </pc:sldChg>
      <pc:sldChg chg="modSp">
        <pc:chgData name="Alison Evans (Lib)" userId="S::alison.evans@uwtsd.ac.uk::a038501e-367a-4d45-83b6-fbcb256771ea" providerId="AD" clId="Web-{F2CB218F-6919-79AA-6010-D93DC8219D0B}" dt="2022-08-04T15:24:24.658" v="116" actId="20577"/>
        <pc:sldMkLst>
          <pc:docMk/>
          <pc:sldMk cId="1138511757" sldId="297"/>
        </pc:sldMkLst>
        <pc:spChg chg="mod">
          <ac:chgData name="Alison Evans (Lib)" userId="S::alison.evans@uwtsd.ac.uk::a038501e-367a-4d45-83b6-fbcb256771ea" providerId="AD" clId="Web-{F2CB218F-6919-79AA-6010-D93DC8219D0B}" dt="2022-08-04T15:24:24.658" v="116" actId="20577"/>
          <ac:spMkLst>
            <pc:docMk/>
            <pc:sldMk cId="1138511757" sldId="297"/>
            <ac:spMk id="2" creationId="{8713A43F-1766-42AE-BFD2-C214530DBAC4}"/>
          </ac:spMkLst>
        </pc:spChg>
      </pc:sldChg>
      <pc:sldChg chg="addSp modSp">
        <pc:chgData name="Alison Evans (Lib)" userId="S::alison.evans@uwtsd.ac.uk::a038501e-367a-4d45-83b6-fbcb256771ea" providerId="AD" clId="Web-{F2CB218F-6919-79AA-6010-D93DC8219D0B}" dt="2022-08-04T14:32:37.052" v="16" actId="14100"/>
        <pc:sldMkLst>
          <pc:docMk/>
          <pc:sldMk cId="101034434" sldId="298"/>
        </pc:sldMkLst>
        <pc:spChg chg="add mod">
          <ac:chgData name="Alison Evans (Lib)" userId="S::alison.evans@uwtsd.ac.uk::a038501e-367a-4d45-83b6-fbcb256771ea" providerId="AD" clId="Web-{F2CB218F-6919-79AA-6010-D93DC8219D0B}" dt="2022-08-04T14:32:37.052" v="16" actId="14100"/>
          <ac:spMkLst>
            <pc:docMk/>
            <pc:sldMk cId="101034434" sldId="298"/>
            <ac:spMk id="4" creationId="{DB8FA086-68D7-3226-D7E8-9AF41BD1DAAB}"/>
          </ac:spMkLst>
        </pc:spChg>
        <pc:picChg chg="mod">
          <ac:chgData name="Alison Evans (Lib)" userId="S::alison.evans@uwtsd.ac.uk::a038501e-367a-4d45-83b6-fbcb256771ea" providerId="AD" clId="Web-{F2CB218F-6919-79AA-6010-D93DC8219D0B}" dt="2022-08-04T14:31:21.359" v="11" actId="1076"/>
          <ac:picMkLst>
            <pc:docMk/>
            <pc:sldMk cId="101034434" sldId="298"/>
            <ac:picMk id="9" creationId="{ABFCB370-50CA-1091-8D57-C57E53CF66A7}"/>
          </ac:picMkLst>
        </pc:picChg>
      </pc:sldChg>
    </pc:docChg>
  </pc:docChgLst>
  <pc:docChgLst>
    <pc:chgData name="Alison Evans (Lib)" userId="S::alison.evans@uwtsd.ac.uk::a038501e-367a-4d45-83b6-fbcb256771ea" providerId="AD" clId="Web-{4378B831-8D04-2FED-9F3E-E17C03EAEFB2}"/>
    <pc:docChg chg="addSld delSld modSld sldOrd">
      <pc:chgData name="Alison Evans (Lib)" userId="S::alison.evans@uwtsd.ac.uk::a038501e-367a-4d45-83b6-fbcb256771ea" providerId="AD" clId="Web-{4378B831-8D04-2FED-9F3E-E17C03EAEFB2}" dt="2020-08-11T14:54:47.027" v="786" actId="20577"/>
      <pc:docMkLst>
        <pc:docMk/>
      </pc:docMkLst>
      <pc:sldChg chg="del">
        <pc:chgData name="Alison Evans (Lib)" userId="S::alison.evans@uwtsd.ac.uk::a038501e-367a-4d45-83b6-fbcb256771ea" providerId="AD" clId="Web-{4378B831-8D04-2FED-9F3E-E17C03EAEFB2}" dt="2020-08-11T13:50:36.809" v="307"/>
        <pc:sldMkLst>
          <pc:docMk/>
          <pc:sldMk cId="3486906806" sldId="258"/>
        </pc:sldMkLst>
      </pc:sldChg>
      <pc:sldChg chg="modSp">
        <pc:chgData name="Alison Evans (Lib)" userId="S::alison.evans@uwtsd.ac.uk::a038501e-367a-4d45-83b6-fbcb256771ea" providerId="AD" clId="Web-{4378B831-8D04-2FED-9F3E-E17C03EAEFB2}" dt="2020-08-11T14:40:46.583" v="691" actId="20577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4378B831-8D04-2FED-9F3E-E17C03EAEFB2}" dt="2020-08-11T14:36:37.654" v="650" actId="14100"/>
          <ac:spMkLst>
            <pc:docMk/>
            <pc:sldMk cId="1775771916" sldId="274"/>
            <ac:spMk id="2" creationId="{6DABECA4-18A8-4249-8C0B-1EB22F13A5D4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4:36:58.436" v="652" actId="1076"/>
          <ac:spMkLst>
            <pc:docMk/>
            <pc:sldMk cId="1775771916" sldId="274"/>
            <ac:spMk id="6" creationId="{F44E52C4-795A-40A3-B1A9-036D56E677B1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4:40:46.583" v="691" actId="20577"/>
          <ac:spMkLst>
            <pc:docMk/>
            <pc:sldMk cId="1775771916" sldId="274"/>
            <ac:spMk id="9" creationId="{DF53B31A-60BD-46CB-8441-860286CA00B5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4:36:02.606" v="649" actId="1076"/>
          <ac:spMkLst>
            <pc:docMk/>
            <pc:sldMk cId="1775771916" sldId="274"/>
            <ac:spMk id="10" creationId="{7D58A4BF-3DC1-4590-BE98-17229B6091CB}"/>
          </ac:spMkLst>
        </pc:spChg>
      </pc:sldChg>
      <pc:sldChg chg="modSp">
        <pc:chgData name="Alison Evans (Lib)" userId="S::alison.evans@uwtsd.ac.uk::a038501e-367a-4d45-83b6-fbcb256771ea" providerId="AD" clId="Web-{4378B831-8D04-2FED-9F3E-E17C03EAEFB2}" dt="2020-08-11T14:54:47.027" v="785" actId="20577"/>
        <pc:sldMkLst>
          <pc:docMk/>
          <pc:sldMk cId="276797161" sldId="278"/>
        </pc:sldMkLst>
        <pc:spChg chg="mod">
          <ac:chgData name="Alison Evans (Lib)" userId="S::alison.evans@uwtsd.ac.uk::a038501e-367a-4d45-83b6-fbcb256771ea" providerId="AD" clId="Web-{4378B831-8D04-2FED-9F3E-E17C03EAEFB2}" dt="2020-08-11T14:54:47.027" v="785" actId="20577"/>
          <ac:spMkLst>
            <pc:docMk/>
            <pc:sldMk cId="276797161" sldId="278"/>
            <ac:spMk id="2" creationId="{D613AB35-AB64-42F0-A09B-4EEB80C404B1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4:49:15.206" v="733" actId="20577"/>
          <ac:spMkLst>
            <pc:docMk/>
            <pc:sldMk cId="276797161" sldId="278"/>
            <ac:spMk id="8" creationId="{52F801BE-D9FE-4E99-8492-F5C7D11ACE2E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4:53:05.025" v="775" actId="14100"/>
          <ac:spMkLst>
            <pc:docMk/>
            <pc:sldMk cId="276797161" sldId="278"/>
            <ac:spMk id="16" creationId="{2E49ED39-93A1-41D1-A2E9-C231F4AD43A3}"/>
          </ac:spMkLst>
        </pc:spChg>
        <pc:picChg chg="mod">
          <ac:chgData name="Alison Evans (Lib)" userId="S::alison.evans@uwtsd.ac.uk::a038501e-367a-4d45-83b6-fbcb256771ea" providerId="AD" clId="Web-{4378B831-8D04-2FED-9F3E-E17C03EAEFB2}" dt="2020-08-11T14:54:20.511" v="779" actId="1076"/>
          <ac:picMkLst>
            <pc:docMk/>
            <pc:sldMk cId="276797161" sldId="278"/>
            <ac:picMk id="4" creationId="{00F41280-48F2-4C40-9943-09095D0D1D43}"/>
          </ac:picMkLst>
        </pc:picChg>
        <pc:picChg chg="mod">
          <ac:chgData name="Alison Evans (Lib)" userId="S::alison.evans@uwtsd.ac.uk::a038501e-367a-4d45-83b6-fbcb256771ea" providerId="AD" clId="Web-{4378B831-8D04-2FED-9F3E-E17C03EAEFB2}" dt="2020-08-11T14:54:13.964" v="778" actId="1076"/>
          <ac:picMkLst>
            <pc:docMk/>
            <pc:sldMk cId="276797161" sldId="278"/>
            <ac:picMk id="13" creationId="{3F1FBAEE-5599-42C7-A6AD-EA918B038937}"/>
          </ac:picMkLst>
        </pc:picChg>
      </pc:sldChg>
      <pc:sldChg chg="modSp new">
        <pc:chgData name="Alison Evans (Lib)" userId="S::alison.evans@uwtsd.ac.uk::a038501e-367a-4d45-83b6-fbcb256771ea" providerId="AD" clId="Web-{4378B831-8D04-2FED-9F3E-E17C03EAEFB2}" dt="2020-08-11T13:52:14.983" v="332" actId="20577"/>
        <pc:sldMkLst>
          <pc:docMk/>
          <pc:sldMk cId="1297963742" sldId="279"/>
        </pc:sldMkLst>
        <pc:spChg chg="mod">
          <ac:chgData name="Alison Evans (Lib)" userId="S::alison.evans@uwtsd.ac.uk::a038501e-367a-4d45-83b6-fbcb256771ea" providerId="AD" clId="Web-{4378B831-8D04-2FED-9F3E-E17C03EAEFB2}" dt="2020-08-11T13:48:36.915" v="243" actId="20577"/>
          <ac:spMkLst>
            <pc:docMk/>
            <pc:sldMk cId="1297963742" sldId="279"/>
            <ac:spMk id="2" creationId="{84BA2EB8-35B5-4300-9005-ED099E5AE08A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00.887" v="310" actId="20577"/>
          <ac:spMkLst>
            <pc:docMk/>
            <pc:sldMk cId="1297963742" sldId="279"/>
            <ac:spMk id="3" creationId="{4D1ABE2D-444B-4AF9-98E8-DA6D9911AB7E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13.325" v="313" actId="20577"/>
          <ac:spMkLst>
            <pc:docMk/>
            <pc:sldMk cId="1297963742" sldId="279"/>
            <ac:spMk id="5" creationId="{677B1616-8AC8-431D-A7BB-305AD3C64B63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20.075" v="315" actId="20577"/>
          <ac:spMkLst>
            <pc:docMk/>
            <pc:sldMk cId="1297963742" sldId="279"/>
            <ac:spMk id="7" creationId="{ABF6A2CA-8CBD-4748-8E62-354E785F1570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31.138" v="319" actId="20577"/>
          <ac:spMkLst>
            <pc:docMk/>
            <pc:sldMk cId="1297963742" sldId="279"/>
            <ac:spMk id="9" creationId="{167146B4-2B8D-4FDC-A4CF-D9F1DE700E3F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42.685" v="321" actId="20577"/>
          <ac:spMkLst>
            <pc:docMk/>
            <pc:sldMk cId="1297963742" sldId="279"/>
            <ac:spMk id="11" creationId="{F03FBD41-39E9-424D-BB03-F89DD73D4B37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50.685" v="324" actId="20577"/>
          <ac:spMkLst>
            <pc:docMk/>
            <pc:sldMk cId="1297963742" sldId="279"/>
            <ac:spMk id="13" creationId="{EE19B7C6-50BD-4370-9077-61385E6CDFDF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1:57.061" v="327" actId="20577"/>
          <ac:spMkLst>
            <pc:docMk/>
            <pc:sldMk cId="1297963742" sldId="279"/>
            <ac:spMk id="15" creationId="{A07BE090-D3A1-4EC1-A4DB-FEA14650C0A5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3:52:14.983" v="332" actId="20577"/>
          <ac:spMkLst>
            <pc:docMk/>
            <pc:sldMk cId="1297963742" sldId="279"/>
            <ac:spMk id="17" creationId="{D351E476-7F57-48BC-85CE-E11766A2F22D}"/>
          </ac:spMkLst>
        </pc:spChg>
      </pc:sldChg>
      <pc:sldChg chg="modSp new ord">
        <pc:chgData name="Alison Evans (Lib)" userId="S::alison.evans@uwtsd.ac.uk::a038501e-367a-4d45-83b6-fbcb256771ea" providerId="AD" clId="Web-{4378B831-8D04-2FED-9F3E-E17C03EAEFB2}" dt="2020-08-11T14:43:04.508" v="698" actId="20577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4378B831-8D04-2FED-9F3E-E17C03EAEFB2}" dt="2020-08-11T13:54:22.283" v="411" actId="20577"/>
          <ac:spMkLst>
            <pc:docMk/>
            <pc:sldMk cId="3307886331" sldId="280"/>
            <ac:spMk id="2" creationId="{AA238A85-2661-4119-8579-A581A98B2AB6}"/>
          </ac:spMkLst>
        </pc:spChg>
        <pc:spChg chg="mod">
          <ac:chgData name="Alison Evans (Lib)" userId="S::alison.evans@uwtsd.ac.uk::a038501e-367a-4d45-83b6-fbcb256771ea" providerId="AD" clId="Web-{4378B831-8D04-2FED-9F3E-E17C03EAEFB2}" dt="2020-08-11T14:43:04.508" v="698" actId="20577"/>
          <ac:spMkLst>
            <pc:docMk/>
            <pc:sldMk cId="3307886331" sldId="280"/>
            <ac:spMk id="3" creationId="{B4E7F8C6-3768-4C6E-80B1-CF25B00DEE85}"/>
          </ac:spMkLst>
        </pc:spChg>
      </pc:sldChg>
    </pc:docChg>
  </pc:docChgLst>
  <pc:docChgLst>
    <pc:chgData name="Alison Evans (Lib)" userId="S::alison.evans@uwtsd.ac.uk::a038501e-367a-4d45-83b6-fbcb256771ea" providerId="AD" clId="Web-{11DD3461-E100-573D-743E-96E6FAF1E51C}"/>
    <pc:docChg chg="addSld delSld modSld sldOrd">
      <pc:chgData name="Alison Evans (Lib)" userId="S::alison.evans@uwtsd.ac.uk::a038501e-367a-4d45-83b6-fbcb256771ea" providerId="AD" clId="Web-{11DD3461-E100-573D-743E-96E6FAF1E51C}" dt="2022-08-17T13:48:47.111" v="1382" actId="20577"/>
      <pc:docMkLst>
        <pc:docMk/>
      </pc:docMkLst>
      <pc:sldChg chg="modSp">
        <pc:chgData name="Alison Evans (Lib)" userId="S::alison.evans@uwtsd.ac.uk::a038501e-367a-4d45-83b6-fbcb256771ea" providerId="AD" clId="Web-{11DD3461-E100-573D-743E-96E6FAF1E51C}" dt="2022-08-17T13:14:02.670" v="799" actId="20577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11DD3461-E100-573D-743E-96E6FAF1E51C}" dt="2022-08-17T13:14:02.670" v="799" actId="20577"/>
          <ac:spMkLst>
            <pc:docMk/>
            <pc:sldMk cId="2217543022" sldId="270"/>
            <ac:spMk id="2" creationId="{2877A1D6-93CC-4C15-98A2-274713694DE9}"/>
          </ac:spMkLst>
        </pc:spChg>
      </pc:sldChg>
      <pc:sldChg chg="del">
        <pc:chgData name="Alison Evans (Lib)" userId="S::alison.evans@uwtsd.ac.uk::a038501e-367a-4d45-83b6-fbcb256771ea" providerId="AD" clId="Web-{11DD3461-E100-573D-743E-96E6FAF1E51C}" dt="2022-08-17T13:14:07.185" v="801"/>
        <pc:sldMkLst>
          <pc:docMk/>
          <pc:sldMk cId="3581068776" sldId="277"/>
        </pc:sldMkLst>
      </pc:sldChg>
      <pc:sldChg chg="modSp">
        <pc:chgData name="Alison Evans (Lib)" userId="S::alison.evans@uwtsd.ac.uk::a038501e-367a-4d45-83b6-fbcb256771ea" providerId="AD" clId="Web-{11DD3461-E100-573D-743E-96E6FAF1E51C}" dt="2022-08-17T13:14:32.733" v="804" actId="1076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11DD3461-E100-573D-743E-96E6FAF1E51C}" dt="2022-08-17T13:14:32.733" v="804" actId="1076"/>
          <ac:spMkLst>
            <pc:docMk/>
            <pc:sldMk cId="989564070" sldId="284"/>
            <ac:spMk id="2" creationId="{95F35D87-2AD0-4EFA-AE9E-EB6F8704D793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0:15:15.548" v="0" actId="20577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0:24:23.170" v="152" actId="1076"/>
          <ac:spMkLst>
            <pc:docMk/>
            <pc:sldMk cId="989564070" sldId="284"/>
            <ac:spMk id="4" creationId="{9E28F53F-6B0D-4042-BA68-34A391BFA73B}"/>
          </ac:spMkLst>
        </pc:spChg>
      </pc:sldChg>
      <pc:sldChg chg="modSp">
        <pc:chgData name="Alison Evans (Lib)" userId="S::alison.evans@uwtsd.ac.uk::a038501e-367a-4d45-83b6-fbcb256771ea" providerId="AD" clId="Web-{11DD3461-E100-573D-743E-96E6FAF1E51C}" dt="2022-08-17T13:15:28.954" v="809" actId="1076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11DD3461-E100-573D-743E-96E6FAF1E51C}" dt="2022-08-17T13:15:28.954" v="809" actId="1076"/>
          <ac:spMkLst>
            <pc:docMk/>
            <pc:sldMk cId="4182828429" sldId="286"/>
            <ac:spMk id="2" creationId="{D933FADC-57D6-40B3-B064-5E2763C150F8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0:20:36.712" v="129" actId="20577"/>
          <ac:spMkLst>
            <pc:docMk/>
            <pc:sldMk cId="4182828429" sldId="286"/>
            <ac:spMk id="6" creationId="{DC2C5401-EB9C-4369-9D0E-90228737DDB5}"/>
          </ac:spMkLst>
        </pc:spChg>
      </pc:sldChg>
      <pc:sldChg chg="del">
        <pc:chgData name="Alison Evans (Lib)" userId="S::alison.evans@uwtsd.ac.uk::a038501e-367a-4d45-83b6-fbcb256771ea" providerId="AD" clId="Web-{11DD3461-E100-573D-743E-96E6FAF1E51C}" dt="2022-08-17T13:15:20.423" v="808"/>
        <pc:sldMkLst>
          <pc:docMk/>
          <pc:sldMk cId="1886371470" sldId="287"/>
        </pc:sldMkLst>
      </pc:sldChg>
      <pc:sldChg chg="del">
        <pc:chgData name="Alison Evans (Lib)" userId="S::alison.evans@uwtsd.ac.uk::a038501e-367a-4d45-83b6-fbcb256771ea" providerId="AD" clId="Web-{11DD3461-E100-573D-743E-96E6FAF1E51C}" dt="2022-08-17T13:14:09.639" v="802"/>
        <pc:sldMkLst>
          <pc:docMk/>
          <pc:sldMk cId="1981678998" sldId="289"/>
        </pc:sldMkLst>
      </pc:sldChg>
      <pc:sldChg chg="modSp">
        <pc:chgData name="Alison Evans (Lib)" userId="S::alison.evans@uwtsd.ac.uk::a038501e-367a-4d45-83b6-fbcb256771ea" providerId="AD" clId="Web-{11DD3461-E100-573D-743E-96E6FAF1E51C}" dt="2022-08-17T13:15:09.157" v="807" actId="1076"/>
        <pc:sldMkLst>
          <pc:docMk/>
          <pc:sldMk cId="3895372769" sldId="291"/>
        </pc:sldMkLst>
        <pc:spChg chg="mod">
          <ac:chgData name="Alison Evans (Lib)" userId="S::alison.evans@uwtsd.ac.uk::a038501e-367a-4d45-83b6-fbcb256771ea" providerId="AD" clId="Web-{11DD3461-E100-573D-743E-96E6FAF1E51C}" dt="2022-08-17T13:15:09.157" v="807" actId="1076"/>
          <ac:spMkLst>
            <pc:docMk/>
            <pc:sldMk cId="3895372769" sldId="291"/>
            <ac:spMk id="2" creationId="{2F117605-D255-48A1-A567-2D65AA5D1C3C}"/>
          </ac:spMkLst>
        </pc:spChg>
      </pc:sldChg>
      <pc:sldChg chg="modSp">
        <pc:chgData name="Alison Evans (Lib)" userId="S::alison.evans@uwtsd.ac.uk::a038501e-367a-4d45-83b6-fbcb256771ea" providerId="AD" clId="Web-{11DD3461-E100-573D-743E-96E6FAF1E51C}" dt="2022-08-17T13:15:00.141" v="806" actId="1076"/>
        <pc:sldMkLst>
          <pc:docMk/>
          <pc:sldMk cId="1552762557" sldId="292"/>
        </pc:sldMkLst>
        <pc:spChg chg="mod">
          <ac:chgData name="Alison Evans (Lib)" userId="S::alison.evans@uwtsd.ac.uk::a038501e-367a-4d45-83b6-fbcb256771ea" providerId="AD" clId="Web-{11DD3461-E100-573D-743E-96E6FAF1E51C}" dt="2022-08-17T10:24:46.483" v="159" actId="20577"/>
          <ac:spMkLst>
            <pc:docMk/>
            <pc:sldMk cId="1552762557" sldId="292"/>
            <ac:spMk id="2" creationId="{76464536-A9F3-4799-AAD9-1F1F3D6E97CF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15:00.141" v="806" actId="1076"/>
          <ac:spMkLst>
            <pc:docMk/>
            <pc:sldMk cId="1552762557" sldId="292"/>
            <ac:spMk id="3" creationId="{10E0E487-1251-4D07-BF02-6BE7CD43484F}"/>
          </ac:spMkLst>
        </pc:spChg>
      </pc:sldChg>
      <pc:sldChg chg="modSp">
        <pc:chgData name="Alison Evans (Lib)" userId="S::alison.evans@uwtsd.ac.uk::a038501e-367a-4d45-83b6-fbcb256771ea" providerId="AD" clId="Web-{11DD3461-E100-573D-743E-96E6FAF1E51C}" dt="2022-08-17T13:15:51.924" v="811" actId="1076"/>
        <pc:sldMkLst>
          <pc:docMk/>
          <pc:sldMk cId="2953898580" sldId="294"/>
        </pc:sldMkLst>
        <pc:spChg chg="mod">
          <ac:chgData name="Alison Evans (Lib)" userId="S::alison.evans@uwtsd.ac.uk::a038501e-367a-4d45-83b6-fbcb256771ea" providerId="AD" clId="Web-{11DD3461-E100-573D-743E-96E6FAF1E51C}" dt="2022-08-17T13:05:27.275" v="636" actId="20577"/>
          <ac:spMkLst>
            <pc:docMk/>
            <pc:sldMk cId="2953898580" sldId="294"/>
            <ac:spMk id="2" creationId="{0123D691-A79C-4B7D-8E88-8139EA5F4BC9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15:51.924" v="811" actId="1076"/>
          <ac:spMkLst>
            <pc:docMk/>
            <pc:sldMk cId="2953898580" sldId="294"/>
            <ac:spMk id="3" creationId="{90839837-BECF-48BB-9213-2512B6E112EC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1:11:56.831" v="160" actId="20577"/>
          <ac:spMkLst>
            <pc:docMk/>
            <pc:sldMk cId="2953898580" sldId="294"/>
            <ac:spMk id="4" creationId="{B9AF0371-199B-44E2-8503-943EB7454B6F}"/>
          </ac:spMkLst>
        </pc:spChg>
      </pc:sldChg>
      <pc:sldChg chg="del">
        <pc:chgData name="Alison Evans (Lib)" userId="S::alison.evans@uwtsd.ac.uk::a038501e-367a-4d45-83b6-fbcb256771ea" providerId="AD" clId="Web-{11DD3461-E100-573D-743E-96E6FAF1E51C}" dt="2022-08-17T13:14:05.232" v="800"/>
        <pc:sldMkLst>
          <pc:docMk/>
          <pc:sldMk cId="3907405361" sldId="295"/>
        </pc:sldMkLst>
      </pc:sldChg>
      <pc:sldChg chg="addSp delSp modSp del ord">
        <pc:chgData name="Alison Evans (Lib)" userId="S::alison.evans@uwtsd.ac.uk::a038501e-367a-4d45-83b6-fbcb256771ea" providerId="AD" clId="Web-{11DD3461-E100-573D-743E-96E6FAF1E51C}" dt="2022-08-17T12:02:10.072" v="172"/>
        <pc:sldMkLst>
          <pc:docMk/>
          <pc:sldMk cId="3658368890" sldId="296"/>
        </pc:sldMkLst>
        <pc:spChg chg="mod">
          <ac:chgData name="Alison Evans (Lib)" userId="S::alison.evans@uwtsd.ac.uk::a038501e-367a-4d45-83b6-fbcb256771ea" providerId="AD" clId="Web-{11DD3461-E100-573D-743E-96E6FAF1E51C}" dt="2022-08-17T12:02:04.978" v="170" actId="20577"/>
          <ac:spMkLst>
            <pc:docMk/>
            <pc:sldMk cId="3658368890" sldId="296"/>
            <ac:spMk id="3" creationId="{7696C717-A3D1-4EE3-A488-1A93C68B04DD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2:01:35.336" v="164"/>
          <ac:spMkLst>
            <pc:docMk/>
            <pc:sldMk cId="3658368890" sldId="296"/>
            <ac:spMk id="4" creationId="{4E4F58B2-E3DA-9642-CD16-DC8415E06F01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2:01:45.962" v="167" actId="20577"/>
          <ac:spMkLst>
            <pc:docMk/>
            <pc:sldMk cId="3658368890" sldId="296"/>
            <ac:spMk id="6" creationId="{2FBA59EE-0142-4FC0-95BF-A4544898E150}"/>
          </ac:spMkLst>
        </pc:spChg>
        <pc:picChg chg="del">
          <ac:chgData name="Alison Evans (Lib)" userId="S::alison.evans@uwtsd.ac.uk::a038501e-367a-4d45-83b6-fbcb256771ea" providerId="AD" clId="Web-{11DD3461-E100-573D-743E-96E6FAF1E51C}" dt="2022-08-17T12:01:35.336" v="164"/>
          <ac:picMkLst>
            <pc:docMk/>
            <pc:sldMk cId="3658368890" sldId="296"/>
            <ac:picMk id="5" creationId="{5045AC6A-701E-4BC1-88A0-5ADFD783F31E}"/>
          </ac:picMkLst>
        </pc:picChg>
      </pc:sldChg>
      <pc:sldChg chg="modSp">
        <pc:chgData name="Alison Evans (Lib)" userId="S::alison.evans@uwtsd.ac.uk::a038501e-367a-4d45-83b6-fbcb256771ea" providerId="AD" clId="Web-{11DD3461-E100-573D-743E-96E6FAF1E51C}" dt="2022-08-17T13:15:43.548" v="810" actId="1076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11DD3461-E100-573D-743E-96E6FAF1E51C}" dt="2022-08-17T13:15:43.548" v="810" actId="1076"/>
          <ac:spMkLst>
            <pc:docMk/>
            <pc:sldMk cId="101034434" sldId="298"/>
            <ac:spMk id="3" creationId="{FFD7B840-EF79-5284-E314-9BD9FD44A8BA}"/>
          </ac:spMkLst>
        </pc:spChg>
      </pc:sldChg>
      <pc:sldChg chg="addSp delSp modSp new addAnim modAnim">
        <pc:chgData name="Alison Evans (Lib)" userId="S::alison.evans@uwtsd.ac.uk::a038501e-367a-4d45-83b6-fbcb256771ea" providerId="AD" clId="Web-{11DD3461-E100-573D-743E-96E6FAF1E51C}" dt="2022-08-17T13:42:21.986" v="1363" actId="20577"/>
        <pc:sldMkLst>
          <pc:docMk/>
          <pc:sldMk cId="3613044548" sldId="299"/>
        </pc:sldMkLst>
        <pc:spChg chg="mod">
          <ac:chgData name="Alison Evans (Lib)" userId="S::alison.evans@uwtsd.ac.uk::a038501e-367a-4d45-83b6-fbcb256771ea" providerId="AD" clId="Web-{11DD3461-E100-573D-743E-96E6FAF1E51C}" dt="2022-08-17T13:39:59.168" v="1296" actId="14100"/>
          <ac:spMkLst>
            <pc:docMk/>
            <pc:sldMk cId="3613044548" sldId="299"/>
            <ac:spMk id="2" creationId="{97670919-E401-6DE9-52F0-F91878DD3B4B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39:46.152" v="1294" actId="1076"/>
          <ac:spMkLst>
            <pc:docMk/>
            <pc:sldMk cId="3613044548" sldId="299"/>
            <ac:spMk id="3" creationId="{49E00FA0-1A82-9EBC-5CC0-29EC4D3C3C60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2:02:52.417" v="179"/>
          <ac:spMkLst>
            <pc:docMk/>
            <pc:sldMk cId="3613044548" sldId="299"/>
            <ac:spMk id="4" creationId="{5D59873E-33B7-64D6-3DE7-D0DBED281458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2:21.986" v="1363" actId="20577"/>
          <ac:spMkLst>
            <pc:docMk/>
            <pc:sldMk cId="3613044548" sldId="299"/>
            <ac:spMk id="5" creationId="{8BFDD42B-FAE0-A845-D116-011B2E79DD05}"/>
          </ac:spMkLst>
        </pc:spChg>
      </pc:sldChg>
      <pc:sldChg chg="addSp delSp modSp new addAnim modAnim">
        <pc:chgData name="Alison Evans (Lib)" userId="S::alison.evans@uwtsd.ac.uk::a038501e-367a-4d45-83b6-fbcb256771ea" providerId="AD" clId="Web-{11DD3461-E100-573D-743E-96E6FAF1E51C}" dt="2022-08-17T13:43:34.958" v="1366" actId="1076"/>
        <pc:sldMkLst>
          <pc:docMk/>
          <pc:sldMk cId="4226425674" sldId="300"/>
        </pc:sldMkLst>
        <pc:spChg chg="mod">
          <ac:chgData name="Alison Evans (Lib)" userId="S::alison.evans@uwtsd.ac.uk::a038501e-367a-4d45-83b6-fbcb256771ea" providerId="AD" clId="Web-{11DD3461-E100-573D-743E-96E6FAF1E51C}" dt="2022-08-17T13:43:29.051" v="1365" actId="1076"/>
          <ac:spMkLst>
            <pc:docMk/>
            <pc:sldMk cId="4226425674" sldId="300"/>
            <ac:spMk id="2" creationId="{EB8426E3-ADA9-AF4B-ECD0-AF0B582CF431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43:23.317" v="1364" actId="1076"/>
          <ac:spMkLst>
            <pc:docMk/>
            <pc:sldMk cId="4226425674" sldId="300"/>
            <ac:spMk id="3" creationId="{AFD914FE-666D-54C1-6953-3C6368B6D9A8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2:50:35.740" v="294"/>
          <ac:spMkLst>
            <pc:docMk/>
            <pc:sldMk cId="4226425674" sldId="300"/>
            <ac:spMk id="4" creationId="{752CF5B6-3879-0F1B-635B-F95D746886C9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3:34.958" v="1366" actId="1076"/>
          <ac:spMkLst>
            <pc:docMk/>
            <pc:sldMk cId="4226425674" sldId="300"/>
            <ac:spMk id="5" creationId="{AC55D6D8-B432-FE0A-2995-757C0F9554A1}"/>
          </ac:spMkLst>
        </pc:spChg>
      </pc:sldChg>
      <pc:sldChg chg="addSp delSp modSp new addAnim modAnim">
        <pc:chgData name="Alison Evans (Lib)" userId="S::alison.evans@uwtsd.ac.uk::a038501e-367a-4d45-83b6-fbcb256771ea" providerId="AD" clId="Web-{11DD3461-E100-573D-743E-96E6FAF1E51C}" dt="2022-08-17T13:44:35.429" v="1371" actId="1076"/>
        <pc:sldMkLst>
          <pc:docMk/>
          <pc:sldMk cId="3394832921" sldId="301"/>
        </pc:sldMkLst>
        <pc:spChg chg="mod">
          <ac:chgData name="Alison Evans (Lib)" userId="S::alison.evans@uwtsd.ac.uk::a038501e-367a-4d45-83b6-fbcb256771ea" providerId="AD" clId="Web-{11DD3461-E100-573D-743E-96E6FAF1E51C}" dt="2022-08-17T13:44:18.741" v="1370" actId="1076"/>
          <ac:spMkLst>
            <pc:docMk/>
            <pc:sldMk cId="3394832921" sldId="301"/>
            <ac:spMk id="2" creationId="{4D3792EB-A59D-DE52-A05E-8B840094ADFD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43:57.412" v="1367" actId="1076"/>
          <ac:spMkLst>
            <pc:docMk/>
            <pc:sldMk cId="3394832921" sldId="301"/>
            <ac:spMk id="3" creationId="{AA13DBC7-54D1-29D6-E06B-EF9A4046906E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3:01:12.483" v="550"/>
          <ac:spMkLst>
            <pc:docMk/>
            <pc:sldMk cId="3394832921" sldId="301"/>
            <ac:spMk id="4" creationId="{ADBDDF20-87FE-63BD-5BA2-B7772F5A944B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08:21" v="693" actId="1076"/>
          <ac:spMkLst>
            <pc:docMk/>
            <pc:sldMk cId="3394832921" sldId="301"/>
            <ac:spMk id="5" creationId="{DF73AB93-690F-95C8-8AED-59A7FC61EF64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4:35.429" v="1371" actId="1076"/>
          <ac:spMkLst>
            <pc:docMk/>
            <pc:sldMk cId="3394832921" sldId="301"/>
            <ac:spMk id="6" creationId="{5A654C30-F7C4-4398-F26B-A9782CF88FF2}"/>
          </ac:spMkLst>
        </pc:spChg>
      </pc:sldChg>
      <pc:sldChg chg="addSp delSp modSp new addAnim modAnim">
        <pc:chgData name="Alison Evans (Lib)" userId="S::alison.evans@uwtsd.ac.uk::a038501e-367a-4d45-83b6-fbcb256771ea" providerId="AD" clId="Web-{11DD3461-E100-573D-743E-96E6FAF1E51C}" dt="2022-08-17T13:45:20.884" v="1375" actId="14100"/>
        <pc:sldMkLst>
          <pc:docMk/>
          <pc:sldMk cId="1580492440" sldId="302"/>
        </pc:sldMkLst>
        <pc:spChg chg="del mod">
          <ac:chgData name="Alison Evans (Lib)" userId="S::alison.evans@uwtsd.ac.uk::a038501e-367a-4d45-83b6-fbcb256771ea" providerId="AD" clId="Web-{11DD3461-E100-573D-743E-96E6FAF1E51C}" dt="2022-08-17T13:18:49.821" v="833"/>
          <ac:spMkLst>
            <pc:docMk/>
            <pc:sldMk cId="1580492440" sldId="302"/>
            <ac:spMk id="2" creationId="{189BB9EA-9FCE-F792-147C-F0EFAC2F4917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44:57.258" v="1372" actId="1076"/>
          <ac:spMkLst>
            <pc:docMk/>
            <pc:sldMk cId="1580492440" sldId="302"/>
            <ac:spMk id="3" creationId="{7797742F-9F6A-47E0-F969-3B8F12660429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3:16:43.098" v="815"/>
          <ac:spMkLst>
            <pc:docMk/>
            <pc:sldMk cId="1580492440" sldId="302"/>
            <ac:spMk id="4" creationId="{E353B1A6-B619-58F8-CFAB-C159ABCB0AE7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5:05.696" v="1373" actId="1076"/>
          <ac:spMkLst>
            <pc:docMk/>
            <pc:sldMk cId="1580492440" sldId="302"/>
            <ac:spMk id="5" creationId="{6EC82EC3-1B6B-D772-6B91-6EDB179E6AEB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5:20.884" v="1375" actId="14100"/>
          <ac:spMkLst>
            <pc:docMk/>
            <pc:sldMk cId="1580492440" sldId="302"/>
            <ac:spMk id="6" creationId="{967B5B5D-2CB1-0A66-759B-F4B4DB4DDEFC}"/>
          </ac:spMkLst>
        </pc:spChg>
      </pc:sldChg>
      <pc:sldChg chg="addSp delSp modSp new addAnim modAnim">
        <pc:chgData name="Alison Evans (Lib)" userId="S::alison.evans@uwtsd.ac.uk::a038501e-367a-4d45-83b6-fbcb256771ea" providerId="AD" clId="Web-{11DD3461-E100-573D-743E-96E6FAF1E51C}" dt="2022-08-17T13:45:51.822" v="1377" actId="1076"/>
        <pc:sldMkLst>
          <pc:docMk/>
          <pc:sldMk cId="4291888661" sldId="303"/>
        </pc:sldMkLst>
        <pc:spChg chg="mod">
          <ac:chgData name="Alison Evans (Lib)" userId="S::alison.evans@uwtsd.ac.uk::a038501e-367a-4d45-83b6-fbcb256771ea" providerId="AD" clId="Web-{11DD3461-E100-573D-743E-96E6FAF1E51C}" dt="2022-08-17T13:45:44.666" v="1376" actId="1076"/>
          <ac:spMkLst>
            <pc:docMk/>
            <pc:sldMk cId="4291888661" sldId="303"/>
            <ac:spMk id="2" creationId="{45018E2C-F2FA-2CC6-C42E-D4E6153C9E2A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17:18.740" v="826" actId="1076"/>
          <ac:spMkLst>
            <pc:docMk/>
            <pc:sldMk cId="4291888661" sldId="303"/>
            <ac:spMk id="3" creationId="{99491150-5678-7C4A-095F-E244A0DE44A6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3:19:26.854" v="841"/>
          <ac:spMkLst>
            <pc:docMk/>
            <pc:sldMk cId="4291888661" sldId="303"/>
            <ac:spMk id="4" creationId="{1E35DC6E-AE5D-873F-E4AA-B78F4CEDF0B4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5:51.822" v="1377" actId="1076"/>
          <ac:spMkLst>
            <pc:docMk/>
            <pc:sldMk cId="4291888661" sldId="303"/>
            <ac:spMk id="5" creationId="{83D5A789-A8BE-7DC4-D011-39445478AB92}"/>
          </ac:spMkLst>
        </pc:spChg>
      </pc:sldChg>
      <pc:sldChg chg="delSp modSp new">
        <pc:chgData name="Alison Evans (Lib)" userId="S::alison.evans@uwtsd.ac.uk::a038501e-367a-4d45-83b6-fbcb256771ea" providerId="AD" clId="Web-{11DD3461-E100-573D-743E-96E6FAF1E51C}" dt="2022-08-17T13:20:09.215" v="852" actId="20577"/>
        <pc:sldMkLst>
          <pc:docMk/>
          <pc:sldMk cId="3513855208" sldId="304"/>
        </pc:sldMkLst>
        <pc:spChg chg="mod">
          <ac:chgData name="Alison Evans (Lib)" userId="S::alison.evans@uwtsd.ac.uk::a038501e-367a-4d45-83b6-fbcb256771ea" providerId="AD" clId="Web-{11DD3461-E100-573D-743E-96E6FAF1E51C}" dt="2022-08-17T13:20:09.215" v="852" actId="20577"/>
          <ac:spMkLst>
            <pc:docMk/>
            <pc:sldMk cId="3513855208" sldId="304"/>
            <ac:spMk id="2" creationId="{0B9C09A7-BC47-9A34-C158-BAA405C4554E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17:29.584" v="829" actId="1076"/>
          <ac:spMkLst>
            <pc:docMk/>
            <pc:sldMk cId="3513855208" sldId="304"/>
            <ac:spMk id="3" creationId="{933692EC-15D4-3891-E380-CBA8B658F144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3:19:51.324" v="847"/>
          <ac:spMkLst>
            <pc:docMk/>
            <pc:sldMk cId="3513855208" sldId="304"/>
            <ac:spMk id="4" creationId="{FF742B62-68F7-A00C-9BA2-533775E424A5}"/>
          </ac:spMkLst>
        </pc:spChg>
      </pc:sldChg>
      <pc:sldChg chg="addSp delSp modSp new">
        <pc:chgData name="Alison Evans (Lib)" userId="S::alison.evans@uwtsd.ac.uk::a038501e-367a-4d45-83b6-fbcb256771ea" providerId="AD" clId="Web-{11DD3461-E100-573D-743E-96E6FAF1E51C}" dt="2022-08-17T13:48:47.111" v="1382" actId="20577"/>
        <pc:sldMkLst>
          <pc:docMk/>
          <pc:sldMk cId="1630214131" sldId="305"/>
        </pc:sldMkLst>
        <pc:spChg chg="mod">
          <ac:chgData name="Alison Evans (Lib)" userId="S::alison.evans@uwtsd.ac.uk::a038501e-367a-4d45-83b6-fbcb256771ea" providerId="AD" clId="Web-{11DD3461-E100-573D-743E-96E6FAF1E51C}" dt="2022-08-17T13:46:17.808" v="1379" actId="1076"/>
          <ac:spMkLst>
            <pc:docMk/>
            <pc:sldMk cId="1630214131" sldId="305"/>
            <ac:spMk id="2" creationId="{4EDF5550-5C7B-0B7F-5C8A-3BE240CC7765}"/>
          </ac:spMkLst>
        </pc:spChg>
        <pc:spChg chg="mod">
          <ac:chgData name="Alison Evans (Lib)" userId="S::alison.evans@uwtsd.ac.uk::a038501e-367a-4d45-83b6-fbcb256771ea" providerId="AD" clId="Web-{11DD3461-E100-573D-743E-96E6FAF1E51C}" dt="2022-08-17T13:17:46.163" v="832" actId="1076"/>
          <ac:spMkLst>
            <pc:docMk/>
            <pc:sldMk cId="1630214131" sldId="305"/>
            <ac:spMk id="3" creationId="{2F5B1D4E-5349-74F1-10BF-3FD1C3477E2F}"/>
          </ac:spMkLst>
        </pc:spChg>
        <pc:spChg chg="del">
          <ac:chgData name="Alison Evans (Lib)" userId="S::alison.evans@uwtsd.ac.uk::a038501e-367a-4d45-83b6-fbcb256771ea" providerId="AD" clId="Web-{11DD3461-E100-573D-743E-96E6FAF1E51C}" dt="2022-08-17T13:20:14.887" v="853"/>
          <ac:spMkLst>
            <pc:docMk/>
            <pc:sldMk cId="1630214131" sldId="305"/>
            <ac:spMk id="4" creationId="{87C7CA0B-D8B5-30D8-C0F7-3F1F262E76C5}"/>
          </ac:spMkLst>
        </pc:spChg>
        <pc:spChg chg="add mod">
          <ac:chgData name="Alison Evans (Lib)" userId="S::alison.evans@uwtsd.ac.uk::a038501e-367a-4d45-83b6-fbcb256771ea" providerId="AD" clId="Web-{11DD3461-E100-573D-743E-96E6FAF1E51C}" dt="2022-08-17T13:48:47.111" v="1382" actId="20577"/>
          <ac:spMkLst>
            <pc:docMk/>
            <pc:sldMk cId="1630214131" sldId="305"/>
            <ac:spMk id="5" creationId="{70D000DD-4F0D-9B19-3198-4D78B526BDF6}"/>
          </ac:spMkLst>
        </pc:spChg>
      </pc:sldChg>
    </pc:docChg>
  </pc:docChgLst>
  <pc:docChgLst>
    <pc:chgData name="Alison Evans (Lib)" userId="a038501e-367a-4d45-83b6-fbcb256771ea" providerId="ADAL" clId="{7E2A7A93-1A57-4085-A019-837873F9DA9E}"/>
    <pc:docChg chg="undo redo custSel addSld delSld modSld sldOrd">
      <pc:chgData name="Alison Evans (Lib)" userId="a038501e-367a-4d45-83b6-fbcb256771ea" providerId="ADAL" clId="{7E2A7A93-1A57-4085-A019-837873F9DA9E}" dt="2023-02-14T09:50:07.173" v="235" actId="478"/>
      <pc:docMkLst>
        <pc:docMk/>
      </pc:docMkLst>
      <pc:sldChg chg="del">
        <pc:chgData name="Alison Evans (Lib)" userId="a038501e-367a-4d45-83b6-fbcb256771ea" providerId="ADAL" clId="{7E2A7A93-1A57-4085-A019-837873F9DA9E}" dt="2023-02-14T09:30:52.467" v="131" actId="47"/>
        <pc:sldMkLst>
          <pc:docMk/>
          <pc:sldMk cId="1738833155" sldId="281"/>
        </pc:sldMkLst>
      </pc:sldChg>
      <pc:sldChg chg="modSp mod">
        <pc:chgData name="Alison Evans (Lib)" userId="a038501e-367a-4d45-83b6-fbcb256771ea" providerId="ADAL" clId="{7E2A7A93-1A57-4085-A019-837873F9DA9E}" dt="2023-02-14T09:31:38.290" v="140" actId="20577"/>
        <pc:sldMkLst>
          <pc:docMk/>
          <pc:sldMk cId="4182828429" sldId="286"/>
        </pc:sldMkLst>
        <pc:spChg chg="mod">
          <ac:chgData name="Alison Evans (Lib)" userId="a038501e-367a-4d45-83b6-fbcb256771ea" providerId="ADAL" clId="{7E2A7A93-1A57-4085-A019-837873F9DA9E}" dt="2023-02-14T09:31:19.036" v="136" actId="20577"/>
          <ac:spMkLst>
            <pc:docMk/>
            <pc:sldMk cId="4182828429" sldId="286"/>
            <ac:spMk id="2" creationId="{D933FADC-57D6-40B3-B064-5E2763C150F8}"/>
          </ac:spMkLst>
        </pc:spChg>
        <pc:spChg chg="mod">
          <ac:chgData name="Alison Evans (Lib)" userId="a038501e-367a-4d45-83b6-fbcb256771ea" providerId="ADAL" clId="{7E2A7A93-1A57-4085-A019-837873F9DA9E}" dt="2023-02-14T09:31:22.926" v="137" actId="20577"/>
          <ac:spMkLst>
            <pc:docMk/>
            <pc:sldMk cId="4182828429" sldId="286"/>
            <ac:spMk id="3" creationId="{F27A10F5-E2CF-477F-B1C0-4A6BB7C110AC}"/>
          </ac:spMkLst>
        </pc:spChg>
        <pc:spChg chg="mod">
          <ac:chgData name="Alison Evans (Lib)" userId="a038501e-367a-4d45-83b6-fbcb256771ea" providerId="ADAL" clId="{7E2A7A93-1A57-4085-A019-837873F9DA9E}" dt="2023-02-14T09:31:28.960" v="138" actId="20577"/>
          <ac:spMkLst>
            <pc:docMk/>
            <pc:sldMk cId="4182828429" sldId="286"/>
            <ac:spMk id="4" creationId="{58A4DB38-53A8-44C4-B3F2-87A2D994C02B}"/>
          </ac:spMkLst>
        </pc:spChg>
        <pc:spChg chg="mod">
          <ac:chgData name="Alison Evans (Lib)" userId="a038501e-367a-4d45-83b6-fbcb256771ea" providerId="ADAL" clId="{7E2A7A93-1A57-4085-A019-837873F9DA9E}" dt="2023-02-14T09:31:33.423" v="139" actId="20577"/>
          <ac:spMkLst>
            <pc:docMk/>
            <pc:sldMk cId="4182828429" sldId="286"/>
            <ac:spMk id="5" creationId="{91058ACA-D479-46A3-AFB6-775A61370822}"/>
          </ac:spMkLst>
        </pc:spChg>
        <pc:spChg chg="mod">
          <ac:chgData name="Alison Evans (Lib)" userId="a038501e-367a-4d45-83b6-fbcb256771ea" providerId="ADAL" clId="{7E2A7A93-1A57-4085-A019-837873F9DA9E}" dt="2023-02-14T09:31:38.290" v="140" actId="20577"/>
          <ac:spMkLst>
            <pc:docMk/>
            <pc:sldMk cId="4182828429" sldId="286"/>
            <ac:spMk id="6" creationId="{DC2C5401-EB9C-4369-9D0E-90228737DDB5}"/>
          </ac:spMkLst>
        </pc:spChg>
      </pc:sldChg>
      <pc:sldChg chg="addSp delSp modSp mod ord modShow">
        <pc:chgData name="Alison Evans (Lib)" userId="a038501e-367a-4d45-83b6-fbcb256771ea" providerId="ADAL" clId="{7E2A7A93-1A57-4085-A019-837873F9DA9E}" dt="2023-02-14T09:33:47.707" v="148" actId="478"/>
        <pc:sldMkLst>
          <pc:docMk/>
          <pc:sldMk cId="3895372769" sldId="291"/>
        </pc:sldMkLst>
        <pc:graphicFrameChg chg="add del modGraphic">
          <ac:chgData name="Alison Evans (Lib)" userId="a038501e-367a-4d45-83b6-fbcb256771ea" providerId="ADAL" clId="{7E2A7A93-1A57-4085-A019-837873F9DA9E}" dt="2023-02-14T09:33:47.707" v="148" actId="478"/>
          <ac:graphicFrameMkLst>
            <pc:docMk/>
            <pc:sldMk cId="3895372769" sldId="291"/>
            <ac:graphicFrameMk id="6" creationId="{966BC994-F4BF-6C9D-5980-79C8708243A7}"/>
          </ac:graphicFrameMkLst>
        </pc:graphicFrameChg>
      </pc:sldChg>
      <pc:sldChg chg="modSp mod">
        <pc:chgData name="Alison Evans (Lib)" userId="a038501e-367a-4d45-83b6-fbcb256771ea" providerId="ADAL" clId="{7E2A7A93-1A57-4085-A019-837873F9DA9E}" dt="2023-02-14T09:31:08.741" v="132" actId="20577"/>
        <pc:sldMkLst>
          <pc:docMk/>
          <pc:sldMk cId="1552762557" sldId="292"/>
        </pc:sldMkLst>
        <pc:spChg chg="mod">
          <ac:chgData name="Alison Evans (Lib)" userId="a038501e-367a-4d45-83b6-fbcb256771ea" providerId="ADAL" clId="{7E2A7A93-1A57-4085-A019-837873F9DA9E}" dt="2023-02-14T09:31:08.741" v="132" actId="20577"/>
          <ac:spMkLst>
            <pc:docMk/>
            <pc:sldMk cId="1552762557" sldId="292"/>
            <ac:spMk id="3" creationId="{10E0E487-1251-4D07-BF02-6BE7CD43484F}"/>
          </ac:spMkLst>
        </pc:spChg>
      </pc:sldChg>
      <pc:sldChg chg="modSp mod">
        <pc:chgData name="Alison Evans (Lib)" userId="a038501e-367a-4d45-83b6-fbcb256771ea" providerId="ADAL" clId="{7E2A7A93-1A57-4085-A019-837873F9DA9E}" dt="2023-02-14T09:31:54.265" v="143" actId="20577"/>
        <pc:sldMkLst>
          <pc:docMk/>
          <pc:sldMk cId="101034434" sldId="298"/>
        </pc:sldMkLst>
        <pc:spChg chg="mod">
          <ac:chgData name="Alison Evans (Lib)" userId="a038501e-367a-4d45-83b6-fbcb256771ea" providerId="ADAL" clId="{7E2A7A93-1A57-4085-A019-837873F9DA9E}" dt="2023-02-14T09:31:49.714" v="142" actId="14100"/>
          <ac:spMkLst>
            <pc:docMk/>
            <pc:sldMk cId="101034434" sldId="298"/>
            <ac:spMk id="6" creationId="{9CEC8B60-58A2-AE2C-4D57-25145580A7DF}"/>
          </ac:spMkLst>
        </pc:spChg>
        <pc:spChg chg="mod">
          <ac:chgData name="Alison Evans (Lib)" userId="a038501e-367a-4d45-83b6-fbcb256771ea" providerId="ADAL" clId="{7E2A7A93-1A57-4085-A019-837873F9DA9E}" dt="2023-02-14T09:31:54.265" v="143" actId="20577"/>
          <ac:spMkLst>
            <pc:docMk/>
            <pc:sldMk cId="101034434" sldId="298"/>
            <ac:spMk id="7" creationId="{30CB99B7-2841-753E-477E-C2AC661DA431}"/>
          </ac:spMkLst>
        </pc:spChg>
      </pc:sldChg>
      <pc:sldChg chg="delSp modSp mod modShow">
        <pc:chgData name="Alison Evans (Lib)" userId="a038501e-367a-4d45-83b6-fbcb256771ea" providerId="ADAL" clId="{7E2A7A93-1A57-4085-A019-837873F9DA9E}" dt="2023-02-14T09:47:54.108" v="208" actId="478"/>
        <pc:sldMkLst>
          <pc:docMk/>
          <pc:sldMk cId="3613044548" sldId="299"/>
        </pc:sldMkLst>
        <pc:spChg chg="mod">
          <ac:chgData name="Alison Evans (Lib)" userId="a038501e-367a-4d45-83b6-fbcb256771ea" providerId="ADAL" clId="{7E2A7A93-1A57-4085-A019-837873F9DA9E}" dt="2023-02-14T09:28:55.414" v="89" actId="20577"/>
          <ac:spMkLst>
            <pc:docMk/>
            <pc:sldMk cId="3613044548" sldId="299"/>
            <ac:spMk id="3" creationId="{49E00FA0-1A82-9EBC-5CC0-29EC4D3C3C60}"/>
          </ac:spMkLst>
        </pc:spChg>
        <pc:picChg chg="del">
          <ac:chgData name="Alison Evans (Lib)" userId="a038501e-367a-4d45-83b6-fbcb256771ea" providerId="ADAL" clId="{7E2A7A93-1A57-4085-A019-837873F9DA9E}" dt="2023-02-14T09:47:54.108" v="208" actId="478"/>
          <ac:picMkLst>
            <pc:docMk/>
            <pc:sldMk cId="3613044548" sldId="299"/>
            <ac:picMk id="4" creationId="{E04FBACE-669D-6308-8005-C6A4256F0CD0}"/>
          </ac:picMkLst>
        </pc:picChg>
      </pc:sldChg>
      <pc:sldChg chg="modSp mod modShow">
        <pc:chgData name="Alison Evans (Lib)" userId="a038501e-367a-4d45-83b6-fbcb256771ea" providerId="ADAL" clId="{7E2A7A93-1A57-4085-A019-837873F9DA9E}" dt="2023-02-14T09:28:59.661" v="90" actId="20577"/>
        <pc:sldMkLst>
          <pc:docMk/>
          <pc:sldMk cId="4226425674" sldId="300"/>
        </pc:sldMkLst>
        <pc:spChg chg="mod">
          <ac:chgData name="Alison Evans (Lib)" userId="a038501e-367a-4d45-83b6-fbcb256771ea" providerId="ADAL" clId="{7E2A7A93-1A57-4085-A019-837873F9DA9E}" dt="2023-02-14T09:28:59.661" v="90" actId="20577"/>
          <ac:spMkLst>
            <pc:docMk/>
            <pc:sldMk cId="4226425674" sldId="300"/>
            <ac:spMk id="3" creationId="{AFD914FE-666D-54C1-6953-3C6368B6D9A8}"/>
          </ac:spMkLst>
        </pc:spChg>
      </pc:sldChg>
      <pc:sldChg chg="addSp delSp modSp mod modShow">
        <pc:chgData name="Alison Evans (Lib)" userId="a038501e-367a-4d45-83b6-fbcb256771ea" providerId="ADAL" clId="{7E2A7A93-1A57-4085-A019-837873F9DA9E}" dt="2023-02-14T09:50:07.173" v="235" actId="478"/>
        <pc:sldMkLst>
          <pc:docMk/>
          <pc:sldMk cId="3394832921" sldId="301"/>
        </pc:sldMkLst>
        <pc:spChg chg="mod">
          <ac:chgData name="Alison Evans (Lib)" userId="a038501e-367a-4d45-83b6-fbcb256771ea" providerId="ADAL" clId="{7E2A7A93-1A57-4085-A019-837873F9DA9E}" dt="2023-02-14T09:29:03.914" v="91" actId="20577"/>
          <ac:spMkLst>
            <pc:docMk/>
            <pc:sldMk cId="3394832921" sldId="301"/>
            <ac:spMk id="3" creationId="{AA13DBC7-54D1-29D6-E06B-EF9A4046906E}"/>
          </ac:spMkLst>
        </pc:spChg>
        <pc:picChg chg="add del">
          <ac:chgData name="Alison Evans (Lib)" userId="a038501e-367a-4d45-83b6-fbcb256771ea" providerId="ADAL" clId="{7E2A7A93-1A57-4085-A019-837873F9DA9E}" dt="2023-02-14T09:50:07.173" v="235" actId="478"/>
          <ac:picMkLst>
            <pc:docMk/>
            <pc:sldMk cId="3394832921" sldId="301"/>
            <ac:picMk id="8" creationId="{FB699454-D5A7-D057-E340-F9308B4EA8EB}"/>
          </ac:picMkLst>
        </pc:picChg>
      </pc:sldChg>
      <pc:sldChg chg="modSp mod modShow">
        <pc:chgData name="Alison Evans (Lib)" userId="a038501e-367a-4d45-83b6-fbcb256771ea" providerId="ADAL" clId="{7E2A7A93-1A57-4085-A019-837873F9DA9E}" dt="2023-02-14T09:46:31.546" v="205" actId="1076"/>
        <pc:sldMkLst>
          <pc:docMk/>
          <pc:sldMk cId="1580492440" sldId="302"/>
        </pc:sldMkLst>
        <pc:spChg chg="mod">
          <ac:chgData name="Alison Evans (Lib)" userId="a038501e-367a-4d45-83b6-fbcb256771ea" providerId="ADAL" clId="{7E2A7A93-1A57-4085-A019-837873F9DA9E}" dt="2023-02-14T09:28:49.590" v="88" actId="20577"/>
          <ac:spMkLst>
            <pc:docMk/>
            <pc:sldMk cId="1580492440" sldId="302"/>
            <ac:spMk id="3" creationId="{7797742F-9F6A-47E0-F969-3B8F12660429}"/>
          </ac:spMkLst>
        </pc:spChg>
        <pc:spChg chg="mod">
          <ac:chgData name="Alison Evans (Lib)" userId="a038501e-367a-4d45-83b6-fbcb256771ea" providerId="ADAL" clId="{7E2A7A93-1A57-4085-A019-837873F9DA9E}" dt="2023-02-14T09:46:31.546" v="205" actId="1076"/>
          <ac:spMkLst>
            <pc:docMk/>
            <pc:sldMk cId="1580492440" sldId="302"/>
            <ac:spMk id="5" creationId="{6EC82EC3-1B6B-D772-6B91-6EDB179E6AEB}"/>
          </ac:spMkLst>
        </pc:spChg>
        <pc:spChg chg="mod">
          <ac:chgData name="Alison Evans (Lib)" userId="a038501e-367a-4d45-83b6-fbcb256771ea" providerId="ADAL" clId="{7E2A7A93-1A57-4085-A019-837873F9DA9E}" dt="2023-02-14T09:46:27.470" v="204" actId="1076"/>
          <ac:spMkLst>
            <pc:docMk/>
            <pc:sldMk cId="1580492440" sldId="302"/>
            <ac:spMk id="6" creationId="{967B5B5D-2CB1-0A66-759B-F4B4DB4DDEFC}"/>
          </ac:spMkLst>
        </pc:spChg>
      </pc:sldChg>
      <pc:sldChg chg="modSp mod modShow">
        <pc:chgData name="Alison Evans (Lib)" userId="a038501e-367a-4d45-83b6-fbcb256771ea" providerId="ADAL" clId="{7E2A7A93-1A57-4085-A019-837873F9DA9E}" dt="2023-02-14T09:29:13.156" v="110" actId="20577"/>
        <pc:sldMkLst>
          <pc:docMk/>
          <pc:sldMk cId="4291888661" sldId="303"/>
        </pc:sldMkLst>
        <pc:spChg chg="mod">
          <ac:chgData name="Alison Evans (Lib)" userId="a038501e-367a-4d45-83b6-fbcb256771ea" providerId="ADAL" clId="{7E2A7A93-1A57-4085-A019-837873F9DA9E}" dt="2023-02-14T09:29:13.156" v="110" actId="20577"/>
          <ac:spMkLst>
            <pc:docMk/>
            <pc:sldMk cId="4291888661" sldId="303"/>
            <ac:spMk id="3" creationId="{99491150-5678-7C4A-095F-E244A0DE44A6}"/>
          </ac:spMkLst>
        </pc:spChg>
      </pc:sldChg>
      <pc:sldChg chg="delSp modSp mod modShow">
        <pc:chgData name="Alison Evans (Lib)" userId="a038501e-367a-4d45-83b6-fbcb256771ea" providerId="ADAL" clId="{7E2A7A93-1A57-4085-A019-837873F9DA9E}" dt="2023-02-14T09:46:48.838" v="207" actId="729"/>
        <pc:sldMkLst>
          <pc:docMk/>
          <pc:sldMk cId="1630214131" sldId="305"/>
        </pc:sldMkLst>
        <pc:spChg chg="mod">
          <ac:chgData name="Alison Evans (Lib)" userId="a038501e-367a-4d45-83b6-fbcb256771ea" providerId="ADAL" clId="{7E2A7A93-1A57-4085-A019-837873F9DA9E}" dt="2023-02-14T09:29:24.115" v="129" actId="20577"/>
          <ac:spMkLst>
            <pc:docMk/>
            <pc:sldMk cId="1630214131" sldId="305"/>
            <ac:spMk id="3" creationId="{2F5B1D4E-5349-74F1-10BF-3FD1C3477E2F}"/>
          </ac:spMkLst>
        </pc:spChg>
        <pc:picChg chg="del">
          <ac:chgData name="Alison Evans (Lib)" userId="a038501e-367a-4d45-83b6-fbcb256771ea" providerId="ADAL" clId="{7E2A7A93-1A57-4085-A019-837873F9DA9E}" dt="2023-02-14T09:46:39.665" v="206" actId="478"/>
          <ac:picMkLst>
            <pc:docMk/>
            <pc:sldMk cId="1630214131" sldId="305"/>
            <ac:picMk id="4" creationId="{0B4A94EE-4E83-932B-5CF2-2A4500E8DFC0}"/>
          </ac:picMkLst>
        </pc:picChg>
      </pc:sldChg>
      <pc:sldChg chg="modSp mod modAnim">
        <pc:chgData name="Alison Evans (Lib)" userId="a038501e-367a-4d45-83b6-fbcb256771ea" providerId="ADAL" clId="{7E2A7A93-1A57-4085-A019-837873F9DA9E}" dt="2023-02-14T09:50:04.051" v="233" actId="20577"/>
        <pc:sldMkLst>
          <pc:docMk/>
          <pc:sldMk cId="3308136987" sldId="306"/>
        </pc:sldMkLst>
        <pc:spChg chg="mod">
          <ac:chgData name="Alison Evans (Lib)" userId="a038501e-367a-4d45-83b6-fbcb256771ea" providerId="ADAL" clId="{7E2A7A93-1A57-4085-A019-837873F9DA9E}" dt="2023-02-14T09:32:48.490" v="147" actId="1076"/>
          <ac:spMkLst>
            <pc:docMk/>
            <pc:sldMk cId="3308136987" sldId="306"/>
            <ac:spMk id="3" creationId="{1C7C7E42-2992-4860-AD93-C2C441FAB1A1}"/>
          </ac:spMkLst>
        </pc:spChg>
        <pc:spChg chg="mod">
          <ac:chgData name="Alison Evans (Lib)" userId="a038501e-367a-4d45-83b6-fbcb256771ea" providerId="ADAL" clId="{7E2A7A93-1A57-4085-A019-837873F9DA9E}" dt="2023-02-14T09:50:04.051" v="233" actId="20577"/>
          <ac:spMkLst>
            <pc:docMk/>
            <pc:sldMk cId="3308136987" sldId="306"/>
            <ac:spMk id="10" creationId="{7D58A4BF-3DC1-4590-BE98-17229B6091CB}"/>
          </ac:spMkLst>
        </pc:spChg>
      </pc:sldChg>
      <pc:sldChg chg="delSp modSp mod">
        <pc:chgData name="Alison Evans (Lib)" userId="a038501e-367a-4d45-83b6-fbcb256771ea" providerId="ADAL" clId="{7E2A7A93-1A57-4085-A019-837873F9DA9E}" dt="2023-02-14T09:32:23.050" v="144" actId="20577"/>
        <pc:sldMkLst>
          <pc:docMk/>
          <pc:sldMk cId="1924309160" sldId="307"/>
        </pc:sldMkLst>
        <pc:spChg chg="mod">
          <ac:chgData name="Alison Evans (Lib)" userId="a038501e-367a-4d45-83b6-fbcb256771ea" providerId="ADAL" clId="{7E2A7A93-1A57-4085-A019-837873F9DA9E}" dt="2023-02-14T09:32:23.050" v="144" actId="20577"/>
          <ac:spMkLst>
            <pc:docMk/>
            <pc:sldMk cId="1924309160" sldId="307"/>
            <ac:spMk id="3" creationId="{B4396659-F15E-4CFC-8301-D943864FB91B}"/>
          </ac:spMkLst>
        </pc:spChg>
        <pc:spChg chg="del mod">
          <ac:chgData name="Alison Evans (Lib)" userId="a038501e-367a-4d45-83b6-fbcb256771ea" providerId="ADAL" clId="{7E2A7A93-1A57-4085-A019-837873F9DA9E}" dt="2023-02-14T09:06:55.951" v="1" actId="478"/>
          <ac:spMkLst>
            <pc:docMk/>
            <pc:sldMk cId="1924309160" sldId="307"/>
            <ac:spMk id="4" creationId="{6885337A-75BD-759D-76D2-63A20A2D67CA}"/>
          </ac:spMkLst>
        </pc:spChg>
        <pc:spChg chg="mod">
          <ac:chgData name="Alison Evans (Lib)" userId="a038501e-367a-4d45-83b6-fbcb256771ea" providerId="ADAL" clId="{7E2A7A93-1A57-4085-A019-837873F9DA9E}" dt="2023-02-14T09:07:04.869" v="2" actId="1076"/>
          <ac:spMkLst>
            <pc:docMk/>
            <pc:sldMk cId="1924309160" sldId="307"/>
            <ac:spMk id="7" creationId="{2C3EA1C8-D61E-49B5-AE69-D5268F024073}"/>
          </ac:spMkLst>
        </pc:spChg>
        <pc:picChg chg="mod">
          <ac:chgData name="Alison Evans (Lib)" userId="a038501e-367a-4d45-83b6-fbcb256771ea" providerId="ADAL" clId="{7E2A7A93-1A57-4085-A019-837873F9DA9E}" dt="2023-02-14T09:07:12.083" v="3" actId="1076"/>
          <ac:picMkLst>
            <pc:docMk/>
            <pc:sldMk cId="1924309160" sldId="307"/>
            <ac:picMk id="5" creationId="{06DB16E8-DFB1-46C4-9D48-BFBCB49CDDA3}"/>
          </ac:picMkLst>
        </pc:picChg>
      </pc:sldChg>
      <pc:sldChg chg="mod modShow">
        <pc:chgData name="Alison Evans (Lib)" userId="a038501e-367a-4d45-83b6-fbcb256771ea" providerId="ADAL" clId="{7E2A7A93-1A57-4085-A019-837873F9DA9E}" dt="2023-02-14T09:26:30.667" v="8" actId="729"/>
        <pc:sldMkLst>
          <pc:docMk/>
          <pc:sldMk cId="3629489306" sldId="309"/>
        </pc:sldMkLst>
      </pc:sldChg>
      <pc:sldChg chg="mod modShow">
        <pc:chgData name="Alison Evans (Lib)" userId="a038501e-367a-4d45-83b6-fbcb256771ea" providerId="ADAL" clId="{7E2A7A93-1A57-4085-A019-837873F9DA9E}" dt="2023-02-14T09:26:53.981" v="10" actId="729"/>
        <pc:sldMkLst>
          <pc:docMk/>
          <pc:sldMk cId="2116105545" sldId="310"/>
        </pc:sldMkLst>
      </pc:sldChg>
      <pc:sldChg chg="new del">
        <pc:chgData name="Alison Evans (Lib)" userId="a038501e-367a-4d45-83b6-fbcb256771ea" providerId="ADAL" clId="{7E2A7A93-1A57-4085-A019-837873F9DA9E}" dt="2023-02-14T09:22:39.768" v="6" actId="47"/>
        <pc:sldMkLst>
          <pc:docMk/>
          <pc:sldMk cId="2176182695" sldId="311"/>
        </pc:sldMkLst>
      </pc:sldChg>
      <pc:sldChg chg="add">
        <pc:chgData name="Alison Evans (Lib)" userId="a038501e-367a-4d45-83b6-fbcb256771ea" providerId="ADAL" clId="{7E2A7A93-1A57-4085-A019-837873F9DA9E}" dt="2023-02-14T09:30:48.595" v="130"/>
        <pc:sldMkLst>
          <pc:docMk/>
          <pc:sldMk cId="15235688" sldId="325"/>
        </pc:sldMkLst>
      </pc:sldChg>
      <pc:sldChg chg="addSp delSp modSp new mod modClrScheme chgLayout">
        <pc:chgData name="Alison Evans (Lib)" userId="a038501e-367a-4d45-83b6-fbcb256771ea" providerId="ADAL" clId="{7E2A7A93-1A57-4085-A019-837873F9DA9E}" dt="2023-02-14T09:41:06.631" v="202" actId="20577"/>
        <pc:sldMkLst>
          <pc:docMk/>
          <pc:sldMk cId="4276202145" sldId="326"/>
        </pc:sldMkLst>
        <pc:spChg chg="mod">
          <ac:chgData name="Alison Evans (Lib)" userId="a038501e-367a-4d45-83b6-fbcb256771ea" providerId="ADAL" clId="{7E2A7A93-1A57-4085-A019-837873F9DA9E}" dt="2023-02-14T09:41:06.631" v="202" actId="20577"/>
          <ac:spMkLst>
            <pc:docMk/>
            <pc:sldMk cId="4276202145" sldId="326"/>
            <ac:spMk id="2" creationId="{04198D70-31F5-EC85-3D42-D00C0C1A511C}"/>
          </ac:spMkLst>
        </pc:spChg>
        <pc:spChg chg="del mod">
          <ac:chgData name="Alison Evans (Lib)" userId="a038501e-367a-4d45-83b6-fbcb256771ea" providerId="ADAL" clId="{7E2A7A93-1A57-4085-A019-837873F9DA9E}" dt="2023-02-14T09:40:16.098" v="166" actId="931"/>
          <ac:spMkLst>
            <pc:docMk/>
            <pc:sldMk cId="4276202145" sldId="326"/>
            <ac:spMk id="3" creationId="{02D64A09-1631-406F-0F1C-DB313E01526D}"/>
          </ac:spMkLst>
        </pc:spChg>
        <pc:picChg chg="add mod">
          <ac:chgData name="Alison Evans (Lib)" userId="a038501e-367a-4d45-83b6-fbcb256771ea" providerId="ADAL" clId="{7E2A7A93-1A57-4085-A019-837873F9DA9E}" dt="2023-02-14T09:40:25.555" v="167" actId="26606"/>
          <ac:picMkLst>
            <pc:docMk/>
            <pc:sldMk cId="4276202145" sldId="326"/>
            <ac:picMk id="5" creationId="{1E071930-58D1-7A87-D601-2558ED971866}"/>
          </ac:picMkLst>
        </pc:picChg>
      </pc:sldChg>
    </pc:docChg>
  </pc:docChgLst>
  <pc:docChgLst>
    <pc:chgData name="Alison Evans (Lib)" userId="S::alison.evans@uwtsd.ac.uk::a038501e-367a-4d45-83b6-fbcb256771ea" providerId="AD" clId="Web-{EEA398C7-4A8B-F06A-3FF2-51D986D57582}"/>
    <pc:docChg chg="modSld">
      <pc:chgData name="Alison Evans (Lib)" userId="S::alison.evans@uwtsd.ac.uk::a038501e-367a-4d45-83b6-fbcb256771ea" providerId="AD" clId="Web-{EEA398C7-4A8B-F06A-3FF2-51D986D57582}" dt="2022-08-22T14:30:08.622" v="10"/>
      <pc:docMkLst>
        <pc:docMk/>
      </pc:docMkLst>
      <pc:sldChg chg="modSp">
        <pc:chgData name="Alison Evans (Lib)" userId="S::alison.evans@uwtsd.ac.uk::a038501e-367a-4d45-83b6-fbcb256771ea" providerId="AD" clId="Web-{EEA398C7-4A8B-F06A-3FF2-51D986D57582}" dt="2022-08-22T14:17:16.521" v="4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EEA398C7-4A8B-F06A-3FF2-51D986D57582}" dt="2022-08-22T14:17:16.521" v="4" actId="20577"/>
          <ac:spMkLst>
            <pc:docMk/>
            <pc:sldMk cId="989564070" sldId="284"/>
            <ac:spMk id="3" creationId="{32A3BEE6-46E5-4036-BA25-385AE61C43F0}"/>
          </ac:spMkLst>
        </pc:spChg>
      </pc:sldChg>
      <pc:sldChg chg="addAnim delAnim modAnim">
        <pc:chgData name="Alison Evans (Lib)" userId="S::alison.evans@uwtsd.ac.uk::a038501e-367a-4d45-83b6-fbcb256771ea" providerId="AD" clId="Web-{EEA398C7-4A8B-F06A-3FF2-51D986D57582}" dt="2022-08-22T14:30:08.622" v="10"/>
        <pc:sldMkLst>
          <pc:docMk/>
          <pc:sldMk cId="4182828429" sldId="286"/>
        </pc:sldMkLst>
      </pc:sldChg>
    </pc:docChg>
  </pc:docChgLst>
  <pc:docChgLst>
    <pc:chgData name="Alison Evans (Lib)" userId="S::alison.evans@uwtsd.ac.uk::a038501e-367a-4d45-83b6-fbcb256771ea" providerId="AD" clId="Web-{784E0789-FA09-9254-84E2-18CE5D25F5BB}"/>
    <pc:docChg chg="delSld modSld">
      <pc:chgData name="Alison Evans (Lib)" userId="S::alison.evans@uwtsd.ac.uk::a038501e-367a-4d45-83b6-fbcb256771ea" providerId="AD" clId="Web-{784E0789-FA09-9254-84E2-18CE5D25F5BB}" dt="2022-08-17T15:47:30.355" v="594" actId="1076"/>
      <pc:docMkLst>
        <pc:docMk/>
      </pc:docMkLst>
      <pc:sldChg chg="modSp">
        <pc:chgData name="Alison Evans (Lib)" userId="S::alison.evans@uwtsd.ac.uk::a038501e-367a-4d45-83b6-fbcb256771ea" providerId="AD" clId="Web-{784E0789-FA09-9254-84E2-18CE5D25F5BB}" dt="2022-08-17T15:47:30.355" v="594" actId="1076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784E0789-FA09-9254-84E2-18CE5D25F5BB}" dt="2022-08-17T15:47:30.355" v="594" actId="1076"/>
          <ac:spMkLst>
            <pc:docMk/>
            <pc:sldMk cId="2217543022" sldId="270"/>
            <ac:spMk id="2" creationId="{2877A1D6-93CC-4C15-98A2-274713694DE9}"/>
          </ac:spMkLst>
        </pc:spChg>
      </pc:sldChg>
      <pc:sldChg chg="modSp delAnim modAnim">
        <pc:chgData name="Alison Evans (Lib)" userId="S::alison.evans@uwtsd.ac.uk::a038501e-367a-4d45-83b6-fbcb256771ea" providerId="AD" clId="Web-{784E0789-FA09-9254-84E2-18CE5D25F5BB}" dt="2022-08-17T14:07:30.483" v="207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784E0789-FA09-9254-84E2-18CE5D25F5BB}" dt="2022-08-17T14:07:30.483" v="207" actId="20577"/>
          <ac:spMkLst>
            <pc:docMk/>
            <pc:sldMk cId="1738833155" sldId="281"/>
            <ac:spMk id="3" creationId="{C030CE0D-4690-4440-A5D6-882C0639983C}"/>
          </ac:spMkLst>
        </pc:spChg>
        <pc:spChg chg="mod">
          <ac:chgData name="Alison Evans (Lib)" userId="S::alison.evans@uwtsd.ac.uk::a038501e-367a-4d45-83b6-fbcb256771ea" providerId="AD" clId="Web-{784E0789-FA09-9254-84E2-18CE5D25F5BB}" dt="2022-08-17T14:04:26.620" v="175" actId="1076"/>
          <ac:spMkLst>
            <pc:docMk/>
            <pc:sldMk cId="1738833155" sldId="281"/>
            <ac:spMk id="4" creationId="{54767B3B-998A-43D9-AF7B-DE2CFF01B3B4}"/>
          </ac:spMkLst>
        </pc:spChg>
        <pc:picChg chg="mod">
          <ac:chgData name="Alison Evans (Lib)" userId="S::alison.evans@uwtsd.ac.uk::a038501e-367a-4d45-83b6-fbcb256771ea" providerId="AD" clId="Web-{784E0789-FA09-9254-84E2-18CE5D25F5BB}" dt="2022-08-17T14:05:29.230" v="187" actId="1076"/>
          <ac:picMkLst>
            <pc:docMk/>
            <pc:sldMk cId="1738833155" sldId="281"/>
            <ac:picMk id="5" creationId="{783BE515-239B-444F-A5DC-6585D29C5FFA}"/>
          </ac:picMkLst>
        </pc:picChg>
      </pc:sldChg>
      <pc:sldChg chg="modSp">
        <pc:chgData name="Alison Evans (Lib)" userId="S::alison.evans@uwtsd.ac.uk::a038501e-367a-4d45-83b6-fbcb256771ea" providerId="AD" clId="Web-{784E0789-FA09-9254-84E2-18CE5D25F5BB}" dt="2022-08-17T14:44:18.714" v="252" actId="1076"/>
        <pc:sldMkLst>
          <pc:docMk/>
          <pc:sldMk cId="471090474" sldId="288"/>
        </pc:sldMkLst>
        <pc:spChg chg="mod">
          <ac:chgData name="Alison Evans (Lib)" userId="S::alison.evans@uwtsd.ac.uk::a038501e-367a-4d45-83b6-fbcb256771ea" providerId="AD" clId="Web-{784E0789-FA09-9254-84E2-18CE5D25F5BB}" dt="2022-08-17T14:44:18.714" v="252" actId="1076"/>
          <ac:spMkLst>
            <pc:docMk/>
            <pc:sldMk cId="471090474" sldId="288"/>
            <ac:spMk id="4" creationId="{38BE2319-413A-482C-BC65-7A4DEB3FFF21}"/>
          </ac:spMkLst>
        </pc:spChg>
      </pc:sldChg>
      <pc:sldChg chg="modSp">
        <pc:chgData name="Alison Evans (Lib)" userId="S::alison.evans@uwtsd.ac.uk::a038501e-367a-4d45-83b6-fbcb256771ea" providerId="AD" clId="Web-{784E0789-FA09-9254-84E2-18CE5D25F5BB}" dt="2022-08-17T14:43:12.385" v="234" actId="1076"/>
        <pc:sldMkLst>
          <pc:docMk/>
          <pc:sldMk cId="2953898580" sldId="294"/>
        </pc:sldMkLst>
        <pc:picChg chg="mod">
          <ac:chgData name="Alison Evans (Lib)" userId="S::alison.evans@uwtsd.ac.uk::a038501e-367a-4d45-83b6-fbcb256771ea" providerId="AD" clId="Web-{784E0789-FA09-9254-84E2-18CE5D25F5BB}" dt="2022-08-17T14:43:12.385" v="234" actId="1076"/>
          <ac:picMkLst>
            <pc:docMk/>
            <pc:sldMk cId="2953898580" sldId="294"/>
            <ac:picMk id="21" creationId="{E8C75618-19C3-4F99-B4C4-DDCEF24AF658}"/>
          </ac:picMkLst>
        </pc:picChg>
      </pc:sldChg>
      <pc:sldChg chg="addSp modSp">
        <pc:chgData name="Alison Evans (Lib)" userId="S::alison.evans@uwtsd.ac.uk::a038501e-367a-4d45-83b6-fbcb256771ea" providerId="AD" clId="Web-{784E0789-FA09-9254-84E2-18CE5D25F5BB}" dt="2022-08-17T14:12:03.316" v="213" actId="1076"/>
        <pc:sldMkLst>
          <pc:docMk/>
          <pc:sldMk cId="3613044548" sldId="299"/>
        </pc:sldMkLst>
        <pc:picChg chg="add mod">
          <ac:chgData name="Alison Evans (Lib)" userId="S::alison.evans@uwtsd.ac.uk::a038501e-367a-4d45-83b6-fbcb256771ea" providerId="AD" clId="Web-{784E0789-FA09-9254-84E2-18CE5D25F5BB}" dt="2022-08-17T14:12:03.316" v="213" actId="1076"/>
          <ac:picMkLst>
            <pc:docMk/>
            <pc:sldMk cId="3613044548" sldId="299"/>
            <ac:picMk id="4" creationId="{E04FBACE-669D-6308-8005-C6A4256F0CD0}"/>
          </ac:picMkLst>
        </pc:picChg>
      </pc:sldChg>
      <pc:sldChg chg="addSp delSp modSp">
        <pc:chgData name="Alison Evans (Lib)" userId="S::alison.evans@uwtsd.ac.uk::a038501e-367a-4d45-83b6-fbcb256771ea" providerId="AD" clId="Web-{784E0789-FA09-9254-84E2-18CE5D25F5BB}" dt="2022-08-17T15:07:08.939" v="261" actId="20577"/>
        <pc:sldMkLst>
          <pc:docMk/>
          <pc:sldMk cId="3394832921" sldId="301"/>
        </pc:sldMkLst>
        <pc:spChg chg="mod">
          <ac:chgData name="Alison Evans (Lib)" userId="S::alison.evans@uwtsd.ac.uk::a038501e-367a-4d45-83b6-fbcb256771ea" providerId="AD" clId="Web-{784E0789-FA09-9254-84E2-18CE5D25F5BB}" dt="2022-08-17T15:07:08.939" v="261" actId="20577"/>
          <ac:spMkLst>
            <pc:docMk/>
            <pc:sldMk cId="3394832921" sldId="301"/>
            <ac:spMk id="6" creationId="{5A654C30-F7C4-4398-F26B-A9782CF88FF2}"/>
          </ac:spMkLst>
        </pc:spChg>
        <pc:picChg chg="add del mod">
          <ac:chgData name="Alison Evans (Lib)" userId="S::alison.evans@uwtsd.ac.uk::a038501e-367a-4d45-83b6-fbcb256771ea" providerId="AD" clId="Web-{784E0789-FA09-9254-84E2-18CE5D25F5BB}" dt="2022-08-17T14:13:48.053" v="215"/>
          <ac:picMkLst>
            <pc:docMk/>
            <pc:sldMk cId="3394832921" sldId="301"/>
            <ac:picMk id="4" creationId="{242FFBDC-21F9-326B-3823-0294565E3FDA}"/>
          </ac:picMkLst>
        </pc:picChg>
        <pc:picChg chg="add del mod">
          <ac:chgData name="Alison Evans (Lib)" userId="S::alison.evans@uwtsd.ac.uk::a038501e-367a-4d45-83b6-fbcb256771ea" providerId="AD" clId="Web-{784E0789-FA09-9254-84E2-18CE5D25F5BB}" dt="2022-08-17T14:15:27.789" v="217"/>
          <ac:picMkLst>
            <pc:docMk/>
            <pc:sldMk cId="3394832921" sldId="301"/>
            <ac:picMk id="7" creationId="{0114EEB4-0A73-6CB1-BFCB-FAF6786B22A7}"/>
          </ac:picMkLst>
        </pc:picChg>
        <pc:picChg chg="add mod">
          <ac:chgData name="Alison Evans (Lib)" userId="S::alison.evans@uwtsd.ac.uk::a038501e-367a-4d45-83b6-fbcb256771ea" providerId="AD" clId="Web-{784E0789-FA09-9254-84E2-18CE5D25F5BB}" dt="2022-08-17T14:18:18.542" v="226" actId="1076"/>
          <ac:picMkLst>
            <pc:docMk/>
            <pc:sldMk cId="3394832921" sldId="301"/>
            <ac:picMk id="8" creationId="{FB699454-D5A7-D057-E340-F9308B4EA8EB}"/>
          </ac:picMkLst>
        </pc:picChg>
      </pc:sldChg>
      <pc:sldChg chg="addSp modSp del addAnim modAnim">
        <pc:chgData name="Alison Evans (Lib)" userId="S::alison.evans@uwtsd.ac.uk::a038501e-367a-4d45-83b6-fbcb256771ea" providerId="AD" clId="Web-{784E0789-FA09-9254-84E2-18CE5D25F5BB}" dt="2022-08-17T15:41:15.082" v="501"/>
        <pc:sldMkLst>
          <pc:docMk/>
          <pc:sldMk cId="3513855208" sldId="304"/>
        </pc:sldMkLst>
        <pc:spChg chg="mod">
          <ac:chgData name="Alison Evans (Lib)" userId="S::alison.evans@uwtsd.ac.uk::a038501e-367a-4d45-83b6-fbcb256771ea" providerId="AD" clId="Web-{784E0789-FA09-9254-84E2-18CE5D25F5BB}" dt="2022-08-17T15:40:16" v="498" actId="20577"/>
          <ac:spMkLst>
            <pc:docMk/>
            <pc:sldMk cId="3513855208" sldId="304"/>
            <ac:spMk id="2" creationId="{0B9C09A7-BC47-9A34-C158-BAA405C4554E}"/>
          </ac:spMkLst>
        </pc:spChg>
        <pc:spChg chg="add mod">
          <ac:chgData name="Alison Evans (Lib)" userId="S::alison.evans@uwtsd.ac.uk::a038501e-367a-4d45-83b6-fbcb256771ea" providerId="AD" clId="Web-{784E0789-FA09-9254-84E2-18CE5D25F5BB}" dt="2022-08-17T15:39:47.576" v="485" actId="20577"/>
          <ac:spMkLst>
            <pc:docMk/>
            <pc:sldMk cId="3513855208" sldId="304"/>
            <ac:spMk id="4" creationId="{3AD1FF84-72C5-3185-F4D8-995D6A72D08A}"/>
          </ac:spMkLst>
        </pc:spChg>
      </pc:sldChg>
      <pc:sldChg chg="addSp modSp">
        <pc:chgData name="Alison Evans (Lib)" userId="S::alison.evans@uwtsd.ac.uk::a038501e-367a-4d45-83b6-fbcb256771ea" providerId="AD" clId="Web-{784E0789-FA09-9254-84E2-18CE5D25F5BB}" dt="2022-08-17T15:43:10.730" v="586" actId="20577"/>
        <pc:sldMkLst>
          <pc:docMk/>
          <pc:sldMk cId="1630214131" sldId="305"/>
        </pc:sldMkLst>
        <pc:spChg chg="mod">
          <ac:chgData name="Alison Evans (Lib)" userId="S::alison.evans@uwtsd.ac.uk::a038501e-367a-4d45-83b6-fbcb256771ea" providerId="AD" clId="Web-{784E0789-FA09-9254-84E2-18CE5D25F5BB}" dt="2022-08-17T15:43:10.730" v="586" actId="20577"/>
          <ac:spMkLst>
            <pc:docMk/>
            <pc:sldMk cId="1630214131" sldId="305"/>
            <ac:spMk id="5" creationId="{70D000DD-4F0D-9B19-3198-4D78B526BDF6}"/>
          </ac:spMkLst>
        </pc:spChg>
        <pc:picChg chg="add mod">
          <ac:chgData name="Alison Evans (Lib)" userId="S::alison.evans@uwtsd.ac.uk::a038501e-367a-4d45-83b6-fbcb256771ea" providerId="AD" clId="Web-{784E0789-FA09-9254-84E2-18CE5D25F5BB}" dt="2022-08-17T15:41:31.864" v="502" actId="1076"/>
          <ac:picMkLst>
            <pc:docMk/>
            <pc:sldMk cId="1630214131" sldId="305"/>
            <ac:picMk id="4" creationId="{0B4A94EE-4E83-932B-5CF2-2A4500E8DFC0}"/>
          </ac:picMkLst>
        </pc:picChg>
      </pc:sldChg>
    </pc:docChg>
  </pc:docChgLst>
  <pc:docChgLst>
    <pc:chgData name="Alison Evans (Lib)" userId="S::alison.evans@uwtsd.ac.uk::a038501e-367a-4d45-83b6-fbcb256771ea" providerId="AD" clId="Web-{CC450774-2F51-1CBB-EE0B-CEDBDDDD671A}"/>
    <pc:docChg chg="addSld delSld modSld">
      <pc:chgData name="Alison Evans (Lib)" userId="S::alison.evans@uwtsd.ac.uk::a038501e-367a-4d45-83b6-fbcb256771ea" providerId="AD" clId="Web-{CC450774-2F51-1CBB-EE0B-CEDBDDDD671A}" dt="2022-08-22T13:35:10.371" v="27"/>
      <pc:docMkLst>
        <pc:docMk/>
      </pc:docMkLst>
      <pc:sldChg chg="modSp">
        <pc:chgData name="Alison Evans (Lib)" userId="S::alison.evans@uwtsd.ac.uk::a038501e-367a-4d45-83b6-fbcb256771ea" providerId="AD" clId="Web-{CC450774-2F51-1CBB-EE0B-CEDBDDDD671A}" dt="2022-08-22T13:33:23.521" v="14" actId="20577"/>
        <pc:sldMkLst>
          <pc:docMk/>
          <pc:sldMk cId="3018337656" sldId="256"/>
        </pc:sldMkLst>
        <pc:spChg chg="mod">
          <ac:chgData name="Alison Evans (Lib)" userId="S::alison.evans@uwtsd.ac.uk::a038501e-367a-4d45-83b6-fbcb256771ea" providerId="AD" clId="Web-{CC450774-2F51-1CBB-EE0B-CEDBDDDD671A}" dt="2022-08-22T13:33:23.521" v="14" actId="20577"/>
          <ac:spMkLst>
            <pc:docMk/>
            <pc:sldMk cId="3018337656" sldId="256"/>
            <ac:spMk id="4" creationId="{00000000-0000-0000-0000-000000000000}"/>
          </ac:spMkLst>
        </pc:spChg>
      </pc:sldChg>
      <pc:sldChg chg="del">
        <pc:chgData name="Alison Evans (Lib)" userId="S::alison.evans@uwtsd.ac.uk::a038501e-367a-4d45-83b6-fbcb256771ea" providerId="AD" clId="Web-{CC450774-2F51-1CBB-EE0B-CEDBDDDD671A}" dt="2022-08-22T13:35:10.371" v="27"/>
        <pc:sldMkLst>
          <pc:docMk/>
          <pc:sldMk cId="2953898580" sldId="294"/>
        </pc:sldMkLst>
      </pc:sldChg>
      <pc:sldChg chg="modSp add">
        <pc:chgData name="Alison Evans (Lib)" userId="S::alison.evans@uwtsd.ac.uk::a038501e-367a-4d45-83b6-fbcb256771ea" providerId="AD" clId="Web-{CC450774-2F51-1CBB-EE0B-CEDBDDDD671A}" dt="2022-08-22T13:35:04.214" v="26" actId="14100"/>
        <pc:sldMkLst>
          <pc:docMk/>
          <pc:sldMk cId="1392406629" sldId="308"/>
        </pc:sldMkLst>
        <pc:spChg chg="mod">
          <ac:chgData name="Alison Evans (Lib)" userId="S::alison.evans@uwtsd.ac.uk::a038501e-367a-4d45-83b6-fbcb256771ea" providerId="AD" clId="Web-{CC450774-2F51-1CBB-EE0B-CEDBDDDD671A}" dt="2022-08-22T13:35:04.214" v="26" actId="14100"/>
          <ac:spMkLst>
            <pc:docMk/>
            <pc:sldMk cId="1392406629" sldId="308"/>
            <ac:spMk id="2" creationId="{0123D691-A79C-4B7D-8E88-8139EA5F4BC9}"/>
          </ac:spMkLst>
        </pc:spChg>
        <pc:spChg chg="mod">
          <ac:chgData name="Alison Evans (Lib)" userId="S::alison.evans@uwtsd.ac.uk::a038501e-367a-4d45-83b6-fbcb256771ea" providerId="AD" clId="Web-{CC450774-2F51-1CBB-EE0B-CEDBDDDD671A}" dt="2022-08-22T13:34:50.682" v="25" actId="20577"/>
          <ac:spMkLst>
            <pc:docMk/>
            <pc:sldMk cId="1392406629" sldId="308"/>
            <ac:spMk id="3" creationId="{90839837-BECF-48BB-9213-2512B6E112EC}"/>
          </ac:spMkLst>
        </pc:spChg>
      </pc:sldChg>
    </pc:docChg>
  </pc:docChgLst>
  <pc:docChgLst>
    <pc:chgData name="Alison Evans (Lib)" userId="S::alison.evans@uwtsd.ac.uk::a038501e-367a-4d45-83b6-fbcb256771ea" providerId="AD" clId="Web-{37BE39E2-95F1-F457-722C-03902FB43ECA}"/>
    <pc:docChg chg="modSld">
      <pc:chgData name="Alison Evans (Lib)" userId="S::alison.evans@uwtsd.ac.uk::a038501e-367a-4d45-83b6-fbcb256771ea" providerId="AD" clId="Web-{37BE39E2-95F1-F457-722C-03902FB43ECA}" dt="2021-09-06T15:06:57.118" v="0"/>
      <pc:docMkLst>
        <pc:docMk/>
      </pc:docMkLst>
      <pc:sldChg chg="mod modShow">
        <pc:chgData name="Alison Evans (Lib)" userId="S::alison.evans@uwtsd.ac.uk::a038501e-367a-4d45-83b6-fbcb256771ea" providerId="AD" clId="Web-{37BE39E2-95F1-F457-722C-03902FB43ECA}" dt="2021-09-06T15:06:57.118" v="0"/>
        <pc:sldMkLst>
          <pc:docMk/>
          <pc:sldMk cId="1981678998" sldId="289"/>
        </pc:sldMkLst>
      </pc:sldChg>
    </pc:docChg>
  </pc:docChgLst>
  <pc:docChgLst>
    <pc:chgData name="Alison Evans (Lib)" userId="S::alison.evans@uwtsd.ac.uk::a038501e-367a-4d45-83b6-fbcb256771ea" providerId="AD" clId="Web-{E8AC58AC-3C07-D010-3ACA-5BCC7AE93106}"/>
    <pc:docChg chg="modSld">
      <pc:chgData name="Alison Evans (Lib)" userId="S::alison.evans@uwtsd.ac.uk::a038501e-367a-4d45-83b6-fbcb256771ea" providerId="AD" clId="Web-{E8AC58AC-3C07-D010-3ACA-5BCC7AE93106}" dt="2020-09-08T10:17:12.555" v="5" actId="20577"/>
      <pc:docMkLst>
        <pc:docMk/>
      </pc:docMkLst>
      <pc:sldChg chg="modSp">
        <pc:chgData name="Alison Evans (Lib)" userId="S::alison.evans@uwtsd.ac.uk::a038501e-367a-4d45-83b6-fbcb256771ea" providerId="AD" clId="Web-{E8AC58AC-3C07-D010-3ACA-5BCC7AE93106}" dt="2020-09-08T10:17:12.555" v="4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E8AC58AC-3C07-D010-3ACA-5BCC7AE93106}" dt="2020-09-08T10:17:12.555" v="4" actId="20577"/>
          <ac:spMkLst>
            <pc:docMk/>
            <pc:sldMk cId="4182828429" sldId="286"/>
            <ac:spMk id="6" creationId="{DC2C5401-EB9C-4369-9D0E-90228737DDB5}"/>
          </ac:spMkLst>
        </pc:spChg>
      </pc:sldChg>
    </pc:docChg>
  </pc:docChgLst>
  <pc:docChgLst>
    <pc:chgData name="Alison Evans (Lib)" userId="S::alison.evans@uwtsd.ac.uk::a038501e-367a-4d45-83b6-fbcb256771ea" providerId="AD" clId="Web-{7BBDA9A9-DFFA-ACF6-EBE2-E207A5F5AAD9}"/>
    <pc:docChg chg="modSld">
      <pc:chgData name="Alison Evans (Lib)" userId="S::alison.evans@uwtsd.ac.uk::a038501e-367a-4d45-83b6-fbcb256771ea" providerId="AD" clId="Web-{7BBDA9A9-DFFA-ACF6-EBE2-E207A5F5AAD9}" dt="2020-09-28T13:46:36.836" v="154" actId="20577"/>
      <pc:docMkLst>
        <pc:docMk/>
      </pc:docMkLst>
      <pc:sldChg chg="modNotes">
        <pc:chgData name="Alison Evans (Lib)" userId="S::alison.evans@uwtsd.ac.uk::a038501e-367a-4d45-83b6-fbcb256771ea" providerId="AD" clId="Web-{7BBDA9A9-DFFA-ACF6-EBE2-E207A5F5AAD9}" dt="2020-09-28T13:39:31.511" v="3"/>
        <pc:sldMkLst>
          <pc:docMk/>
          <pc:sldMk cId="3018337656" sldId="256"/>
        </pc:sldMkLst>
      </pc:sldChg>
      <pc:sldChg chg="modSp">
        <pc:chgData name="Alison Evans (Lib)" userId="S::alison.evans@uwtsd.ac.uk::a038501e-367a-4d45-83b6-fbcb256771ea" providerId="AD" clId="Web-{7BBDA9A9-DFFA-ACF6-EBE2-E207A5F5AAD9}" dt="2020-09-28T13:40:36.479" v="47" actId="1076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7BBDA9A9-DFFA-ACF6-EBE2-E207A5F5AAD9}" dt="2020-09-28T13:40:36.479" v="47" actId="1076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7BBDA9A9-DFFA-ACF6-EBE2-E207A5F5AAD9}" dt="2020-09-28T13:40:29.667" v="46" actId="1076"/>
          <ac:spMkLst>
            <pc:docMk/>
            <pc:sldMk cId="989564070" sldId="284"/>
            <ac:spMk id="4" creationId="{9E28F53F-6B0D-4042-BA68-34A391BFA73B}"/>
          </ac:spMkLst>
        </pc:spChg>
      </pc:sldChg>
      <pc:sldChg chg="modSp">
        <pc:chgData name="Alison Evans (Lib)" userId="S::alison.evans@uwtsd.ac.uk::a038501e-367a-4d45-83b6-fbcb256771ea" providerId="AD" clId="Web-{7BBDA9A9-DFFA-ACF6-EBE2-E207A5F5AAD9}" dt="2020-09-28T13:46:36.836" v="153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7BBDA9A9-DFFA-ACF6-EBE2-E207A5F5AAD9}" dt="2020-09-28T13:46:36.836" v="153" actId="20577"/>
          <ac:spMkLst>
            <pc:docMk/>
            <pc:sldMk cId="4182828429" sldId="286"/>
            <ac:spMk id="6" creationId="{DC2C5401-EB9C-4369-9D0E-90228737DDB5}"/>
          </ac:spMkLst>
        </pc:spChg>
      </pc:sldChg>
    </pc:docChg>
  </pc:docChgLst>
  <pc:docChgLst>
    <pc:chgData name="Alison Evans (Lib)" userId="S::alison.evans@uwtsd.ac.uk::a038501e-367a-4d45-83b6-fbcb256771ea" providerId="AD" clId="Web-{C6F1B496-5BDB-7E43-9717-CB98A831F728}"/>
    <pc:docChg chg="modSld sldOrd">
      <pc:chgData name="Alison Evans (Lib)" userId="S::alison.evans@uwtsd.ac.uk::a038501e-367a-4d45-83b6-fbcb256771ea" providerId="AD" clId="Web-{C6F1B496-5BDB-7E43-9717-CB98A831F728}" dt="2020-08-17T11:44:04.543" v="1211"/>
      <pc:docMkLst>
        <pc:docMk/>
      </pc:docMkLst>
      <pc:sldChg chg="modNotes">
        <pc:chgData name="Alison Evans (Lib)" userId="S::alison.evans@uwtsd.ac.uk::a038501e-367a-4d45-83b6-fbcb256771ea" providerId="AD" clId="Web-{C6F1B496-5BDB-7E43-9717-CB98A831F728}" dt="2020-08-17T11:23:19.840" v="554"/>
        <pc:sldMkLst>
          <pc:docMk/>
          <pc:sldMk cId="3018337656" sldId="256"/>
        </pc:sldMkLst>
      </pc:sldChg>
      <pc:sldChg chg="modNotes">
        <pc:chgData name="Alison Evans (Lib)" userId="S::alison.evans@uwtsd.ac.uk::a038501e-367a-4d45-83b6-fbcb256771ea" providerId="AD" clId="Web-{C6F1B496-5BDB-7E43-9717-CB98A831F728}" dt="2020-08-17T11:23:56.169" v="570"/>
        <pc:sldMkLst>
          <pc:docMk/>
          <pc:sldMk cId="975887320" sldId="257"/>
        </pc:sldMkLst>
      </pc:sldChg>
      <pc:sldChg chg="delSp modSp addAnim delAnim modAnim modNotes">
        <pc:chgData name="Alison Evans (Lib)" userId="S::alison.evans@uwtsd.ac.uk::a038501e-367a-4d45-83b6-fbcb256771ea" providerId="AD" clId="Web-{C6F1B496-5BDB-7E43-9717-CB98A831F728}" dt="2020-08-17T11:37:06.486" v="878"/>
        <pc:sldMkLst>
          <pc:docMk/>
          <pc:sldMk cId="3041108194" sldId="260"/>
        </pc:sldMkLst>
        <pc:spChg chg="mod">
          <ac:chgData name="Alison Evans (Lib)" userId="S::alison.evans@uwtsd.ac.uk::a038501e-367a-4d45-83b6-fbcb256771ea" providerId="AD" clId="Web-{C6F1B496-5BDB-7E43-9717-CB98A831F728}" dt="2020-08-17T10:55:27.282" v="186" actId="20577"/>
          <ac:spMkLst>
            <pc:docMk/>
            <pc:sldMk cId="3041108194" sldId="260"/>
            <ac:spMk id="9" creationId="{F432837A-922E-452C-B2B9-C8771A50D53A}"/>
          </ac:spMkLst>
        </pc:spChg>
        <pc:spChg chg="mod">
          <ac:chgData name="Alison Evans (Lib)" userId="S::alison.evans@uwtsd.ac.uk::a038501e-367a-4d45-83b6-fbcb256771ea" providerId="AD" clId="Web-{C6F1B496-5BDB-7E43-9717-CB98A831F728}" dt="2020-08-17T11:13:30.122" v="511" actId="20577"/>
          <ac:spMkLst>
            <pc:docMk/>
            <pc:sldMk cId="3041108194" sldId="260"/>
            <ac:spMk id="11" creationId="{0103B94E-47CA-4A80-AFB6-55B26D7C815E}"/>
          </ac:spMkLst>
        </pc:spChg>
        <pc:spChg chg="del mod">
          <ac:chgData name="Alison Evans (Lib)" userId="S::alison.evans@uwtsd.ac.uk::a038501e-367a-4d45-83b6-fbcb256771ea" providerId="AD" clId="Web-{C6F1B496-5BDB-7E43-9717-CB98A831F728}" dt="2020-08-17T10:56:24.127" v="195"/>
          <ac:spMkLst>
            <pc:docMk/>
            <pc:sldMk cId="3041108194" sldId="260"/>
            <ac:spMk id="12" creationId="{5B6EBCE4-FD5C-4D98-86D6-9B95CAF0CB84}"/>
          </ac:spMkLst>
        </pc:spChg>
        <pc:picChg chg="mod">
          <ac:chgData name="Alison Evans (Lib)" userId="S::alison.evans@uwtsd.ac.uk::a038501e-367a-4d45-83b6-fbcb256771ea" providerId="AD" clId="Web-{C6F1B496-5BDB-7E43-9717-CB98A831F728}" dt="2020-08-17T10:54:21.687" v="153" actId="1076"/>
          <ac:picMkLst>
            <pc:docMk/>
            <pc:sldMk cId="3041108194" sldId="260"/>
            <ac:picMk id="5" creationId="{DC39569A-1B0C-41D1-8B0B-4973EEFAD387}"/>
          </ac:picMkLst>
        </pc:picChg>
      </pc:sldChg>
      <pc:sldChg chg="modSp">
        <pc:chgData name="Alison Evans (Lib)" userId="S::alison.evans@uwtsd.ac.uk::a038501e-367a-4d45-83b6-fbcb256771ea" providerId="AD" clId="Web-{C6F1B496-5BDB-7E43-9717-CB98A831F728}" dt="2020-08-17T10:59:06.444" v="279" actId="1076"/>
        <pc:sldMkLst>
          <pc:docMk/>
          <pc:sldMk cId="3036981697" sldId="262"/>
        </pc:sldMkLst>
        <pc:spChg chg="mod">
          <ac:chgData name="Alison Evans (Lib)" userId="S::alison.evans@uwtsd.ac.uk::a038501e-367a-4d45-83b6-fbcb256771ea" providerId="AD" clId="Web-{C6F1B496-5BDB-7E43-9717-CB98A831F728}" dt="2020-08-17T10:59:00.913" v="278" actId="1076"/>
          <ac:spMkLst>
            <pc:docMk/>
            <pc:sldMk cId="3036981697" sldId="262"/>
            <ac:spMk id="4" creationId="{38BE2319-413A-482C-BC65-7A4DEB3FFF21}"/>
          </ac:spMkLst>
        </pc:spChg>
        <pc:picChg chg="mod">
          <ac:chgData name="Alison Evans (Lib)" userId="S::alison.evans@uwtsd.ac.uk::a038501e-367a-4d45-83b6-fbcb256771ea" providerId="AD" clId="Web-{C6F1B496-5BDB-7E43-9717-CB98A831F728}" dt="2020-08-17T10:59:06.444" v="279" actId="1076"/>
          <ac:picMkLst>
            <pc:docMk/>
            <pc:sldMk cId="3036981697" sldId="262"/>
            <ac:picMk id="5" creationId="{D4494E35-8B37-48C6-B471-8CB180F5FA2F}"/>
          </ac:picMkLst>
        </pc:picChg>
      </pc:sldChg>
      <pc:sldChg chg="modSp">
        <pc:chgData name="Alison Evans (Lib)" userId="S::alison.evans@uwtsd.ac.uk::a038501e-367a-4d45-83b6-fbcb256771ea" providerId="AD" clId="Web-{C6F1B496-5BDB-7E43-9717-CB98A831F728}" dt="2020-08-17T11:30:41.554" v="775" actId="20577"/>
        <pc:sldMkLst>
          <pc:docMk/>
          <pc:sldMk cId="1484425457" sldId="263"/>
        </pc:sldMkLst>
        <pc:spChg chg="mod">
          <ac:chgData name="Alison Evans (Lib)" userId="S::alison.evans@uwtsd.ac.uk::a038501e-367a-4d45-83b6-fbcb256771ea" providerId="AD" clId="Web-{C6F1B496-5BDB-7E43-9717-CB98A831F728}" dt="2020-08-17T11:30:41.554" v="775" actId="20577"/>
          <ac:spMkLst>
            <pc:docMk/>
            <pc:sldMk cId="1484425457" sldId="263"/>
            <ac:spMk id="2" creationId="{76464536-A9F3-4799-AAD9-1F1F3D6E97CF}"/>
          </ac:spMkLst>
        </pc:spChg>
      </pc:sldChg>
      <pc:sldChg chg="addSp delSp modSp">
        <pc:chgData name="Alison Evans (Lib)" userId="S::alison.evans@uwtsd.ac.uk::a038501e-367a-4d45-83b6-fbcb256771ea" providerId="AD" clId="Web-{C6F1B496-5BDB-7E43-9717-CB98A831F728}" dt="2020-08-17T11:01:52.901" v="295" actId="1076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C6F1B496-5BDB-7E43-9717-CB98A831F728}" dt="2020-08-17T11:01:43.057" v="293" actId="14100"/>
          <ac:spMkLst>
            <pc:docMk/>
            <pc:sldMk cId="2217543022" sldId="270"/>
            <ac:spMk id="2" creationId="{2877A1D6-93CC-4C15-98A2-274713694DE9}"/>
          </ac:spMkLst>
        </pc:spChg>
        <pc:spChg chg="mod">
          <ac:chgData name="Alison Evans (Lib)" userId="S::alison.evans@uwtsd.ac.uk::a038501e-367a-4d45-83b6-fbcb256771ea" providerId="AD" clId="Web-{C6F1B496-5BDB-7E43-9717-CB98A831F728}" dt="2020-08-17T11:00:55.431" v="286"/>
          <ac:spMkLst>
            <pc:docMk/>
            <pc:sldMk cId="2217543022" sldId="270"/>
            <ac:spMk id="3" creationId="{089A7B41-D703-41E1-A6E0-C42EDCDD1088}"/>
          </ac:spMkLst>
        </pc:spChg>
        <pc:spChg chg="add del mod">
          <ac:chgData name="Alison Evans (Lib)" userId="S::alison.evans@uwtsd.ac.uk::a038501e-367a-4d45-83b6-fbcb256771ea" providerId="AD" clId="Web-{C6F1B496-5BDB-7E43-9717-CB98A831F728}" dt="2020-08-17T11:00:44.259" v="285"/>
          <ac:spMkLst>
            <pc:docMk/>
            <pc:sldMk cId="2217543022" sldId="270"/>
            <ac:spMk id="5" creationId="{DE096879-5345-4DF8-9A62-6E034B0A6AE9}"/>
          </ac:spMkLst>
        </pc:spChg>
        <pc:picChg chg="add mod ord modCrop">
          <ac:chgData name="Alison Evans (Lib)" userId="S::alison.evans@uwtsd.ac.uk::a038501e-367a-4d45-83b6-fbcb256771ea" providerId="AD" clId="Web-{C6F1B496-5BDB-7E43-9717-CB98A831F728}" dt="2020-08-17T11:01:52.901" v="295" actId="1076"/>
          <ac:picMkLst>
            <pc:docMk/>
            <pc:sldMk cId="2217543022" sldId="270"/>
            <ac:picMk id="6" creationId="{D8519412-5DCC-4AE5-8C81-8211EAC22369}"/>
          </ac:picMkLst>
        </pc:picChg>
        <pc:picChg chg="del mod">
          <ac:chgData name="Alison Evans (Lib)" userId="S::alison.evans@uwtsd.ac.uk::a038501e-367a-4d45-83b6-fbcb256771ea" providerId="AD" clId="Web-{C6F1B496-5BDB-7E43-9717-CB98A831F728}" dt="2020-08-17T11:00:04.555" v="283"/>
          <ac:picMkLst>
            <pc:docMk/>
            <pc:sldMk cId="2217543022" sldId="270"/>
            <ac:picMk id="7" creationId="{8B5ADE30-876C-4735-AE2F-EB6B6B428E6A}"/>
          </ac:picMkLst>
        </pc:picChg>
      </pc:sldChg>
      <pc:sldChg chg="modSp modNotes">
        <pc:chgData name="Alison Evans (Lib)" userId="S::alison.evans@uwtsd.ac.uk::a038501e-367a-4d45-83b6-fbcb256771ea" providerId="AD" clId="Web-{C6F1B496-5BDB-7E43-9717-CB98A831F728}" dt="2020-08-17T11:39:03.364" v="948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C6F1B496-5BDB-7E43-9717-CB98A831F728}" dt="2020-08-17T11:04:35.874" v="338" actId="1076"/>
          <ac:spMkLst>
            <pc:docMk/>
            <pc:sldMk cId="4153613905" sldId="271"/>
            <ac:spMk id="2" creationId="{EF990998-2335-4562-8B0C-361C72EEA8EE}"/>
          </ac:spMkLst>
        </pc:spChg>
        <pc:spChg chg="mod">
          <ac:chgData name="Alison Evans (Lib)" userId="S::alison.evans@uwtsd.ac.uk::a038501e-367a-4d45-83b6-fbcb256771ea" providerId="AD" clId="Web-{C6F1B496-5BDB-7E43-9717-CB98A831F728}" dt="2020-08-17T11:05:41.688" v="347" actId="1076"/>
          <ac:spMkLst>
            <pc:docMk/>
            <pc:sldMk cId="4153613905" sldId="271"/>
            <ac:spMk id="7" creationId="{2C3EA1C8-D61E-49B5-AE69-D5268F024073}"/>
          </ac:spMkLst>
        </pc:spChg>
        <pc:picChg chg="mod">
          <ac:chgData name="Alison Evans (Lib)" userId="S::alison.evans@uwtsd.ac.uk::a038501e-367a-4d45-83b6-fbcb256771ea" providerId="AD" clId="Web-{C6F1B496-5BDB-7E43-9717-CB98A831F728}" dt="2020-08-17T11:05:35.344" v="346" actId="1076"/>
          <ac:picMkLst>
            <pc:docMk/>
            <pc:sldMk cId="4153613905" sldId="271"/>
            <ac:picMk id="5" creationId="{06DB16E8-DFB1-46C4-9D48-BFBCB49CDDA3}"/>
          </ac:picMkLst>
        </pc:picChg>
      </pc:sldChg>
      <pc:sldChg chg="modSp delAnim modAnim">
        <pc:chgData name="Alison Evans (Lib)" userId="S::alison.evans@uwtsd.ac.uk::a038501e-367a-4d45-83b6-fbcb256771ea" providerId="AD" clId="Web-{C6F1B496-5BDB-7E43-9717-CB98A831F728}" dt="2020-08-17T11:17:21.597" v="548" actId="1076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C6F1B496-5BDB-7E43-9717-CB98A831F728}" dt="2020-08-17T11:17:11.284" v="546" actId="1076"/>
          <ac:spMkLst>
            <pc:docMk/>
            <pc:sldMk cId="1775771916" sldId="274"/>
            <ac:spMk id="4" creationId="{0D6F4138-64F8-4B9E-8E3B-6A89D7691E35}"/>
          </ac:spMkLst>
        </pc:spChg>
        <pc:spChg chg="mod">
          <ac:chgData name="Alison Evans (Lib)" userId="S::alison.evans@uwtsd.ac.uk::a038501e-367a-4d45-83b6-fbcb256771ea" providerId="AD" clId="Web-{C6F1B496-5BDB-7E43-9717-CB98A831F728}" dt="2020-08-17T11:16:58.502" v="542" actId="1076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C6F1B496-5BDB-7E43-9717-CB98A831F728}" dt="2020-08-17T11:17:21.597" v="548" actId="1076"/>
          <ac:picMkLst>
            <pc:docMk/>
            <pc:sldMk cId="1775771916" sldId="274"/>
            <ac:picMk id="5" creationId="{1FFB9812-AF2B-4543-9C80-053D29CA9D8F}"/>
          </ac:picMkLst>
        </pc:picChg>
      </pc:sldChg>
      <pc:sldChg chg="modSp">
        <pc:chgData name="Alison Evans (Lib)" userId="S::alison.evans@uwtsd.ac.uk::a038501e-367a-4d45-83b6-fbcb256771ea" providerId="AD" clId="Web-{C6F1B496-5BDB-7E43-9717-CB98A831F728}" dt="2020-08-17T11:13:12.466" v="504" actId="20577"/>
        <pc:sldMkLst>
          <pc:docMk/>
          <pc:sldMk cId="3581068776" sldId="277"/>
        </pc:sldMkLst>
        <pc:spChg chg="mod">
          <ac:chgData name="Alison Evans (Lib)" userId="S::alison.evans@uwtsd.ac.uk::a038501e-367a-4d45-83b6-fbcb256771ea" providerId="AD" clId="Web-{C6F1B496-5BDB-7E43-9717-CB98A831F728}" dt="2020-08-17T11:13:12.466" v="504" actId="20577"/>
          <ac:spMkLst>
            <pc:docMk/>
            <pc:sldMk cId="3581068776" sldId="277"/>
            <ac:spMk id="7" creationId="{7C8980BF-669F-4241-8626-921A47D18AC7}"/>
          </ac:spMkLst>
        </pc:spChg>
      </pc:sldChg>
      <pc:sldChg chg="modSp modNotes">
        <pc:chgData name="Alison Evans (Lib)" userId="S::alison.evans@uwtsd.ac.uk::a038501e-367a-4d45-83b6-fbcb256771ea" providerId="AD" clId="Web-{C6F1B496-5BDB-7E43-9717-CB98A831F728}" dt="2020-08-17T11:30:13.038" v="764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C6F1B496-5BDB-7E43-9717-CB98A831F728}" dt="2020-08-17T10:50:18.196" v="107" actId="20577"/>
          <ac:spMkLst>
            <pc:docMk/>
            <pc:sldMk cId="3307886331" sldId="280"/>
            <ac:spMk id="4" creationId="{7E16F94C-F654-4644-8A19-F19744840827}"/>
          </ac:spMkLst>
        </pc:spChg>
      </pc:sldChg>
      <pc:sldChg chg="addSp modSp addAnim delAnim modAnim">
        <pc:chgData name="Alison Evans (Lib)" userId="S::alison.evans@uwtsd.ac.uk::a038501e-367a-4d45-83b6-fbcb256771ea" providerId="AD" clId="Web-{C6F1B496-5BDB-7E43-9717-CB98A831F728}" dt="2020-08-17T11:20:39.102" v="552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C6F1B496-5BDB-7E43-9717-CB98A831F728}" dt="2020-08-17T11:14:36.655" v="521" actId="1076"/>
          <ac:spMkLst>
            <pc:docMk/>
            <pc:sldMk cId="1738833155" sldId="281"/>
            <ac:spMk id="3" creationId="{C030CE0D-4690-4440-A5D6-882C0639983C}"/>
          </ac:spMkLst>
        </pc:spChg>
        <pc:spChg chg="add mod">
          <ac:chgData name="Alison Evans (Lib)" userId="S::alison.evans@uwtsd.ac.uk::a038501e-367a-4d45-83b6-fbcb256771ea" providerId="AD" clId="Web-{C6F1B496-5BDB-7E43-9717-CB98A831F728}" dt="2020-08-17T11:13:56.092" v="516" actId="14100"/>
          <ac:spMkLst>
            <pc:docMk/>
            <pc:sldMk cId="1738833155" sldId="281"/>
            <ac:spMk id="4" creationId="{54767B3B-998A-43D9-AF7B-DE2CFF01B3B4}"/>
          </ac:spMkLst>
        </pc:spChg>
        <pc:picChg chg="mod">
          <ac:chgData name="Alison Evans (Lib)" userId="S::alison.evans@uwtsd.ac.uk::a038501e-367a-4d45-83b6-fbcb256771ea" providerId="AD" clId="Web-{C6F1B496-5BDB-7E43-9717-CB98A831F728}" dt="2020-08-17T11:15:31.375" v="531" actId="14100"/>
          <ac:picMkLst>
            <pc:docMk/>
            <pc:sldMk cId="1738833155" sldId="281"/>
            <ac:picMk id="5" creationId="{783BE515-239B-444F-A5DC-6585D29C5FFA}"/>
          </ac:picMkLst>
        </pc:picChg>
      </pc:sldChg>
      <pc:sldChg chg="modNotes">
        <pc:chgData name="Alison Evans (Lib)" userId="S::alison.evans@uwtsd.ac.uk::a038501e-367a-4d45-83b6-fbcb256771ea" providerId="AD" clId="Web-{C6F1B496-5BDB-7E43-9717-CB98A831F728}" dt="2020-08-17T11:44:04.543" v="1211"/>
        <pc:sldMkLst>
          <pc:docMk/>
          <pc:sldMk cId="2308664991" sldId="283"/>
        </pc:sldMkLst>
      </pc:sldChg>
      <pc:sldChg chg="delSp modSp">
        <pc:chgData name="Alison Evans (Lib)" userId="S::alison.evans@uwtsd.ac.uk::a038501e-367a-4d45-83b6-fbcb256771ea" providerId="AD" clId="Web-{C6F1B496-5BDB-7E43-9717-CB98A831F728}" dt="2020-08-17T11:29:18.646" v="757" actId="14100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C6F1B496-5BDB-7E43-9717-CB98A831F728}" dt="2020-08-17T11:29:18.646" v="757" actId="14100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C6F1B496-5BDB-7E43-9717-CB98A831F728}" dt="2020-08-17T11:27:49.831" v="672" actId="14100"/>
          <ac:spMkLst>
            <pc:docMk/>
            <pc:sldMk cId="989564070" sldId="284"/>
            <ac:spMk id="4" creationId="{9E28F53F-6B0D-4042-BA68-34A391BFA73B}"/>
          </ac:spMkLst>
        </pc:spChg>
        <pc:spChg chg="del">
          <ac:chgData name="Alison Evans (Lib)" userId="S::alison.evans@uwtsd.ac.uk::a038501e-367a-4d45-83b6-fbcb256771ea" providerId="AD" clId="Web-{C6F1B496-5BDB-7E43-9717-CB98A831F728}" dt="2020-08-17T11:27:40.972" v="671"/>
          <ac:spMkLst>
            <pc:docMk/>
            <pc:sldMk cId="989564070" sldId="284"/>
            <ac:spMk id="8" creationId="{44920807-D3C7-482D-AF20-3FF1802FC2D8}"/>
          </ac:spMkLst>
        </pc:spChg>
      </pc:sldChg>
      <pc:sldChg chg="modSp ord modNotes">
        <pc:chgData name="Alison Evans (Lib)" userId="S::alison.evans@uwtsd.ac.uk::a038501e-367a-4d45-83b6-fbcb256771ea" providerId="AD" clId="Web-{C6F1B496-5BDB-7E43-9717-CB98A831F728}" dt="2020-08-17T11:40:47.460" v="991"/>
        <pc:sldMkLst>
          <pc:docMk/>
          <pc:sldMk cId="1006708017" sldId="285"/>
        </pc:sldMkLst>
        <pc:spChg chg="mod">
          <ac:chgData name="Alison Evans (Lib)" userId="S::alison.evans@uwtsd.ac.uk::a038501e-367a-4d45-83b6-fbcb256771ea" providerId="AD" clId="Web-{C6F1B496-5BDB-7E43-9717-CB98A831F728}" dt="2020-08-17T11:15:52.423" v="533" actId="20577"/>
          <ac:spMkLst>
            <pc:docMk/>
            <pc:sldMk cId="1006708017" sldId="285"/>
            <ac:spMk id="4" creationId="{7E16F94C-F654-4644-8A19-F19744840827}"/>
          </ac:spMkLst>
        </pc:spChg>
      </pc:sldChg>
    </pc:docChg>
  </pc:docChgLst>
  <pc:docChgLst>
    <pc:chgData name="Alison Evans (Lib)" userId="S::alison.evans@uwtsd.ac.uk::a038501e-367a-4d45-83b6-fbcb256771ea" providerId="AD" clId="Web-{DD235700-DDE4-BAE1-9BA5-4B89BC3B6541}"/>
    <pc:docChg chg="modSld">
      <pc:chgData name="Alison Evans (Lib)" userId="S::alison.evans@uwtsd.ac.uk::a038501e-367a-4d45-83b6-fbcb256771ea" providerId="AD" clId="Web-{DD235700-DDE4-BAE1-9BA5-4B89BC3B6541}" dt="2021-10-09T08:51:28.552" v="9"/>
      <pc:docMkLst>
        <pc:docMk/>
      </pc:docMkLst>
      <pc:sldChg chg="addAnim delAnim modAnim">
        <pc:chgData name="Alison Evans (Lib)" userId="S::alison.evans@uwtsd.ac.uk::a038501e-367a-4d45-83b6-fbcb256771ea" providerId="AD" clId="Web-{DD235700-DDE4-BAE1-9BA5-4B89BC3B6541}" dt="2021-10-09T08:51:28.552" v="9"/>
        <pc:sldMkLst>
          <pc:docMk/>
          <pc:sldMk cId="4182828429" sldId="286"/>
        </pc:sldMkLst>
      </pc:sldChg>
    </pc:docChg>
  </pc:docChgLst>
  <pc:docChgLst>
    <pc:chgData name="Alison Evans (Lib)" userId="S::alison.evans@uwtsd.ac.uk::a038501e-367a-4d45-83b6-fbcb256771ea" providerId="AD" clId="Web-{463B9C64-14B4-B250-FE6F-B75B8CDCFA21}"/>
    <pc:docChg chg="modSld">
      <pc:chgData name="Alison Evans (Lib)" userId="S::alison.evans@uwtsd.ac.uk::a038501e-367a-4d45-83b6-fbcb256771ea" providerId="AD" clId="Web-{463B9C64-14B4-B250-FE6F-B75B8CDCFA21}" dt="2020-10-20T10:37:10.118" v="259" actId="1076"/>
      <pc:docMkLst>
        <pc:docMk/>
      </pc:docMkLst>
      <pc:sldChg chg="modSp">
        <pc:chgData name="Alison Evans (Lib)" userId="S::alison.evans@uwtsd.ac.uk::a038501e-367a-4d45-83b6-fbcb256771ea" providerId="AD" clId="Web-{463B9C64-14B4-B250-FE6F-B75B8CDCFA21}" dt="2020-10-20T10:18:18.389" v="96" actId="20577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463B9C64-14B4-B250-FE6F-B75B8CDCFA21}" dt="2020-10-20T10:18:18.389" v="96" actId="20577"/>
          <ac:spMkLst>
            <pc:docMk/>
            <pc:sldMk cId="2217543022" sldId="270"/>
            <ac:spMk id="2" creationId="{2877A1D6-93CC-4C15-98A2-274713694DE9}"/>
          </ac:spMkLst>
        </pc:spChg>
      </pc:sldChg>
      <pc:sldChg chg="modSp">
        <pc:chgData name="Alison Evans (Lib)" userId="S::alison.evans@uwtsd.ac.uk::a038501e-367a-4d45-83b6-fbcb256771ea" providerId="AD" clId="Web-{463B9C64-14B4-B250-FE6F-B75B8CDCFA21}" dt="2020-10-20T10:20:42.373" v="135" actId="20577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463B9C64-14B4-B250-FE6F-B75B8CDCFA21}" dt="2020-10-20T10:20:42.373" v="135" actId="20577"/>
          <ac:spMkLst>
            <pc:docMk/>
            <pc:sldMk cId="4153613905" sldId="271"/>
            <ac:spMk id="2" creationId="{EF990998-2335-4562-8B0C-361C72EEA8EE}"/>
          </ac:spMkLst>
        </pc:spChg>
      </pc:sldChg>
      <pc:sldChg chg="modSp">
        <pc:chgData name="Alison Evans (Lib)" userId="S::alison.evans@uwtsd.ac.uk::a038501e-367a-4d45-83b6-fbcb256771ea" providerId="AD" clId="Web-{463B9C64-14B4-B250-FE6F-B75B8CDCFA21}" dt="2020-10-20T10:37:10.118" v="259" actId="1076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463B9C64-14B4-B250-FE6F-B75B8CDCFA21}" dt="2020-10-20T10:35:18.353" v="248" actId="1076"/>
          <ac:spMkLst>
            <pc:docMk/>
            <pc:sldMk cId="1775771916" sldId="274"/>
            <ac:spMk id="4" creationId="{0D6F4138-64F8-4B9E-8E3B-6A89D7691E35}"/>
          </ac:spMkLst>
        </pc:spChg>
        <pc:spChg chg="mod">
          <ac:chgData name="Alison Evans (Lib)" userId="S::alison.evans@uwtsd.ac.uk::a038501e-367a-4d45-83b6-fbcb256771ea" providerId="AD" clId="Web-{463B9C64-14B4-B250-FE6F-B75B8CDCFA21}" dt="2020-10-20T10:36:07.150" v="255" actId="1076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463B9C64-14B4-B250-FE6F-B75B8CDCFA21}" dt="2020-10-20T10:37:10.118" v="259" actId="1076"/>
          <ac:picMkLst>
            <pc:docMk/>
            <pc:sldMk cId="1775771916" sldId="274"/>
            <ac:picMk id="5" creationId="{1FFB9812-AF2B-4543-9C80-053D29CA9D8F}"/>
          </ac:picMkLst>
        </pc:picChg>
        <pc:picChg chg="mod">
          <ac:chgData name="Alison Evans (Lib)" userId="S::alison.evans@uwtsd.ac.uk::a038501e-367a-4d45-83b6-fbcb256771ea" providerId="AD" clId="Web-{463B9C64-14B4-B250-FE6F-B75B8CDCFA21}" dt="2020-10-20T10:35:08.244" v="247" actId="1076"/>
          <ac:picMkLst>
            <pc:docMk/>
            <pc:sldMk cId="1775771916" sldId="274"/>
            <ac:picMk id="7" creationId="{548A5E8A-925C-4190-B4F1-1F54C2429275}"/>
          </ac:picMkLst>
        </pc:picChg>
      </pc:sldChg>
      <pc:sldChg chg="modSp">
        <pc:chgData name="Alison Evans (Lib)" userId="S::alison.evans@uwtsd.ac.uk::a038501e-367a-4d45-83b6-fbcb256771ea" providerId="AD" clId="Web-{463B9C64-14B4-B250-FE6F-B75B8CDCFA21}" dt="2020-10-20T10:28:05.011" v="212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463B9C64-14B4-B250-FE6F-B75B8CDCFA21}" dt="2020-10-20T10:28:05.011" v="212" actId="20577"/>
          <ac:spMkLst>
            <pc:docMk/>
            <pc:sldMk cId="1738833155" sldId="281"/>
            <ac:spMk id="3" creationId="{C030CE0D-4690-4440-A5D6-882C0639983C}"/>
          </ac:spMkLst>
        </pc:spChg>
        <pc:spChg chg="mod">
          <ac:chgData name="Alison Evans (Lib)" userId="S::alison.evans@uwtsd.ac.uk::a038501e-367a-4d45-83b6-fbcb256771ea" providerId="AD" clId="Web-{463B9C64-14B4-B250-FE6F-B75B8CDCFA21}" dt="2020-10-20T10:27:46.230" v="210" actId="1076"/>
          <ac:spMkLst>
            <pc:docMk/>
            <pc:sldMk cId="1738833155" sldId="281"/>
            <ac:spMk id="4" creationId="{54767B3B-998A-43D9-AF7B-DE2CFF01B3B4}"/>
          </ac:spMkLst>
        </pc:spChg>
        <pc:picChg chg="mod">
          <ac:chgData name="Alison Evans (Lib)" userId="S::alison.evans@uwtsd.ac.uk::a038501e-367a-4d45-83b6-fbcb256771ea" providerId="AD" clId="Web-{463B9C64-14B4-B250-FE6F-B75B8CDCFA21}" dt="2020-10-20T10:27:41.511" v="209" actId="1076"/>
          <ac:picMkLst>
            <pc:docMk/>
            <pc:sldMk cId="1738833155" sldId="281"/>
            <ac:picMk id="5" creationId="{783BE515-239B-444F-A5DC-6585D29C5FFA}"/>
          </ac:picMkLst>
        </pc:picChg>
      </pc:sldChg>
      <pc:sldChg chg="modSp">
        <pc:chgData name="Alison Evans (Lib)" userId="S::alison.evans@uwtsd.ac.uk::a038501e-367a-4d45-83b6-fbcb256771ea" providerId="AD" clId="Web-{463B9C64-14B4-B250-FE6F-B75B8CDCFA21}" dt="2020-10-20T10:15:53.827" v="20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463B9C64-14B4-B250-FE6F-B75B8CDCFA21}" dt="2020-10-20T10:15:53.827" v="20" actId="20577"/>
          <ac:spMkLst>
            <pc:docMk/>
            <pc:sldMk cId="4182828429" sldId="286"/>
            <ac:spMk id="4" creationId="{58A4DB38-53A8-44C4-B3F2-87A2D994C02B}"/>
          </ac:spMkLst>
        </pc:spChg>
      </pc:sldChg>
    </pc:docChg>
  </pc:docChgLst>
  <pc:docChgLst>
    <pc:chgData name="Alison Evans (Lib)" userId="S::alison.evans@uwtsd.ac.uk::a038501e-367a-4d45-83b6-fbcb256771ea" providerId="AD" clId="Web-{7A1F3FFA-CE96-3E24-D0BE-665C75455600}"/>
    <pc:docChg chg="modSld">
      <pc:chgData name="Alison Evans (Lib)" userId="S::alison.evans@uwtsd.ac.uk::a038501e-367a-4d45-83b6-fbcb256771ea" providerId="AD" clId="Web-{7A1F3FFA-CE96-3E24-D0BE-665C75455600}" dt="2020-08-11T15:40:35.019" v="117" actId="20577"/>
      <pc:docMkLst>
        <pc:docMk/>
      </pc:docMkLst>
      <pc:sldChg chg="modSp">
        <pc:chgData name="Alison Evans (Lib)" userId="S::alison.evans@uwtsd.ac.uk::a038501e-367a-4d45-83b6-fbcb256771ea" providerId="AD" clId="Web-{7A1F3FFA-CE96-3E24-D0BE-665C75455600}" dt="2020-08-11T15:40:35.019" v="117" actId="20577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7A1F3FFA-CE96-3E24-D0BE-665C75455600}" dt="2020-08-11T15:38:26.294" v="2" actId="20577"/>
          <ac:spMkLst>
            <pc:docMk/>
            <pc:sldMk cId="3307886331" sldId="280"/>
            <ac:spMk id="2" creationId="{AA238A85-2661-4119-8579-A581A98B2AB6}"/>
          </ac:spMkLst>
        </pc:spChg>
        <pc:spChg chg="mod">
          <ac:chgData name="Alison Evans (Lib)" userId="S::alison.evans@uwtsd.ac.uk::a038501e-367a-4d45-83b6-fbcb256771ea" providerId="AD" clId="Web-{7A1F3FFA-CE96-3E24-D0BE-665C75455600}" dt="2020-08-11T15:40:35.019" v="117" actId="20577"/>
          <ac:spMkLst>
            <pc:docMk/>
            <pc:sldMk cId="3307886331" sldId="280"/>
            <ac:spMk id="3" creationId="{B4E7F8C6-3768-4C6E-80B1-CF25B00DEE85}"/>
          </ac:spMkLst>
        </pc:spChg>
      </pc:sldChg>
    </pc:docChg>
  </pc:docChgLst>
  <pc:docChgLst>
    <pc:chgData name="Alison Evans (Lib)" userId="S::alison.evans@uwtsd.ac.uk::a038501e-367a-4d45-83b6-fbcb256771ea" providerId="AD" clId="Web-{5C6B2A14-297C-A4A1-2EB3-D7B3A1ADE604}"/>
    <pc:docChg chg="addSld delSld modSld sldOrd">
      <pc:chgData name="Alison Evans (Lib)" userId="S::alison.evans@uwtsd.ac.uk::a038501e-367a-4d45-83b6-fbcb256771ea" providerId="AD" clId="Web-{5C6B2A14-297C-A4A1-2EB3-D7B3A1ADE604}" dt="2020-09-07T11:37:14.199" v="2376" actId="20577"/>
      <pc:docMkLst>
        <pc:docMk/>
      </pc:docMkLst>
      <pc:sldChg chg="modNotes">
        <pc:chgData name="Alison Evans (Lib)" userId="S::alison.evans@uwtsd.ac.uk::a038501e-367a-4d45-83b6-fbcb256771ea" providerId="AD" clId="Web-{5C6B2A14-297C-A4A1-2EB3-D7B3A1ADE604}" dt="2020-09-07T11:09:44.321" v="1474"/>
        <pc:sldMkLst>
          <pc:docMk/>
          <pc:sldMk cId="3018337656" sldId="256"/>
        </pc:sldMkLst>
      </pc:sldChg>
      <pc:sldChg chg="addSp delSp modSp modNotes">
        <pc:chgData name="Alison Evans (Lib)" userId="S::alison.evans@uwtsd.ac.uk::a038501e-367a-4d45-83b6-fbcb256771ea" providerId="AD" clId="Web-{5C6B2A14-297C-A4A1-2EB3-D7B3A1ADE604}" dt="2020-09-07T11:12:07.423" v="1580"/>
        <pc:sldMkLst>
          <pc:docMk/>
          <pc:sldMk cId="975887320" sldId="257"/>
        </pc:sldMkLst>
        <pc:spChg chg="add del mod">
          <ac:chgData name="Alison Evans (Lib)" userId="S::alison.evans@uwtsd.ac.uk::a038501e-367a-4d45-83b6-fbcb256771ea" providerId="AD" clId="Web-{5C6B2A14-297C-A4A1-2EB3-D7B3A1ADE604}" dt="2020-09-07T10:28:06.876" v="276"/>
          <ac:spMkLst>
            <pc:docMk/>
            <pc:sldMk cId="975887320" sldId="257"/>
            <ac:spMk id="4" creationId="{D91EADDA-12B6-4198-9A98-F1A65A45877A}"/>
          </ac:spMkLst>
        </pc:spChg>
        <pc:picChg chg="del">
          <ac:chgData name="Alison Evans (Lib)" userId="S::alison.evans@uwtsd.ac.uk::a038501e-367a-4d45-83b6-fbcb256771ea" providerId="AD" clId="Web-{5C6B2A14-297C-A4A1-2EB3-D7B3A1ADE604}" dt="2020-09-07T10:27:47.422" v="275"/>
          <ac:picMkLst>
            <pc:docMk/>
            <pc:sldMk cId="975887320" sldId="257"/>
            <ac:picMk id="5" creationId="{E3C7D4E3-0765-407C-B86B-F17D4F5A5719}"/>
          </ac:picMkLst>
        </pc:picChg>
        <pc:picChg chg="add mod ord modCrop">
          <ac:chgData name="Alison Evans (Lib)" userId="S::alison.evans@uwtsd.ac.uk::a038501e-367a-4d45-83b6-fbcb256771ea" providerId="AD" clId="Web-{5C6B2A14-297C-A4A1-2EB3-D7B3A1ADE604}" dt="2020-09-07T10:28:06.876" v="276"/>
          <ac:picMkLst>
            <pc:docMk/>
            <pc:sldMk cId="975887320" sldId="257"/>
            <ac:picMk id="6" creationId="{126E4D3E-8359-49D0-AC34-2060CC5EBDF3}"/>
          </ac:picMkLst>
        </pc:picChg>
      </pc:sldChg>
      <pc:sldChg chg="modSp">
        <pc:chgData name="Alison Evans (Lib)" userId="S::alison.evans@uwtsd.ac.uk::a038501e-367a-4d45-83b6-fbcb256771ea" providerId="AD" clId="Web-{5C6B2A14-297C-A4A1-2EB3-D7B3A1ADE604}" dt="2020-09-07T10:51:05.067" v="1175" actId="20577"/>
        <pc:sldMkLst>
          <pc:docMk/>
          <pc:sldMk cId="3036981697" sldId="262"/>
        </pc:sldMkLst>
        <pc:spChg chg="mod">
          <ac:chgData name="Alison Evans (Lib)" userId="S::alison.evans@uwtsd.ac.uk::a038501e-367a-4d45-83b6-fbcb256771ea" providerId="AD" clId="Web-{5C6B2A14-297C-A4A1-2EB3-D7B3A1ADE604}" dt="2020-09-07T10:51:05.067" v="1175" actId="20577"/>
          <ac:spMkLst>
            <pc:docMk/>
            <pc:sldMk cId="3036981697" sldId="262"/>
            <ac:spMk id="2" creationId="{C4BBDF33-34A5-4062-AA9D-9E33932505AB}"/>
          </ac:spMkLst>
        </pc:spChg>
      </pc:sldChg>
      <pc:sldChg chg="modSp ord addAnim modAnim">
        <pc:chgData name="Alison Evans (Lib)" userId="S::alison.evans@uwtsd.ac.uk::a038501e-367a-4d45-83b6-fbcb256771ea" providerId="AD" clId="Web-{5C6B2A14-297C-A4A1-2EB3-D7B3A1ADE604}" dt="2020-09-07T11:35:26.709" v="2347"/>
        <pc:sldMkLst>
          <pc:docMk/>
          <pc:sldMk cId="1484425457" sldId="263"/>
        </pc:sldMkLst>
        <pc:spChg chg="mod">
          <ac:chgData name="Alison Evans (Lib)" userId="S::alison.evans@uwtsd.ac.uk::a038501e-367a-4d45-83b6-fbcb256771ea" providerId="AD" clId="Web-{5C6B2A14-297C-A4A1-2EB3-D7B3A1ADE604}" dt="2020-09-07T10:35:16.824" v="437" actId="20577"/>
          <ac:spMkLst>
            <pc:docMk/>
            <pc:sldMk cId="1484425457" sldId="263"/>
            <ac:spMk id="3" creationId="{10E0E487-1251-4D07-BF02-6BE7CD43484F}"/>
          </ac:spMkLst>
        </pc:spChg>
      </pc:sldChg>
      <pc:sldChg chg="modSp">
        <pc:chgData name="Alison Evans (Lib)" userId="S::alison.evans@uwtsd.ac.uk::a038501e-367a-4d45-83b6-fbcb256771ea" providerId="AD" clId="Web-{5C6B2A14-297C-A4A1-2EB3-D7B3A1ADE604}" dt="2020-09-07T11:36:37.354" v="2355" actId="1076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5C6B2A14-297C-A4A1-2EB3-D7B3A1ADE604}" dt="2020-09-07T11:36:37.354" v="2355" actId="1076"/>
          <ac:spMkLst>
            <pc:docMk/>
            <pc:sldMk cId="2217543022" sldId="270"/>
            <ac:spMk id="2" creationId="{2877A1D6-93CC-4C15-98A2-274713694DE9}"/>
          </ac:spMkLst>
        </pc:spChg>
        <pc:spChg chg="mod">
          <ac:chgData name="Alison Evans (Lib)" userId="S::alison.evans@uwtsd.ac.uk::a038501e-367a-4d45-83b6-fbcb256771ea" providerId="AD" clId="Web-{5C6B2A14-297C-A4A1-2EB3-D7B3A1ADE604}" dt="2020-09-07T10:51:36.100" v="1195" actId="20577"/>
          <ac:spMkLst>
            <pc:docMk/>
            <pc:sldMk cId="2217543022" sldId="270"/>
            <ac:spMk id="3" creationId="{089A7B41-D703-41E1-A6E0-C42EDCDD1088}"/>
          </ac:spMkLst>
        </pc:spChg>
      </pc:sldChg>
      <pc:sldChg chg="modSp modNotes">
        <pc:chgData name="Alison Evans (Lib)" userId="S::alison.evans@uwtsd.ac.uk::a038501e-367a-4d45-83b6-fbcb256771ea" providerId="AD" clId="Web-{5C6B2A14-297C-A4A1-2EB3-D7B3A1ADE604}" dt="2020-09-07T11:18:26.617" v="1810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5C6B2A14-297C-A4A1-2EB3-D7B3A1ADE604}" dt="2020-09-07T10:52:28.369" v="1229" actId="20577"/>
          <ac:spMkLst>
            <pc:docMk/>
            <pc:sldMk cId="4153613905" sldId="271"/>
            <ac:spMk id="3" creationId="{B4396659-F15E-4CFC-8301-D943864FB91B}"/>
          </ac:spMkLst>
        </pc:spChg>
      </pc:sldChg>
      <pc:sldChg chg="modSp modNotes">
        <pc:chgData name="Alison Evans (Lib)" userId="S::alison.evans@uwtsd.ac.uk::a038501e-367a-4d45-83b6-fbcb256771ea" providerId="AD" clId="Web-{5C6B2A14-297C-A4A1-2EB3-D7B3A1ADE604}" dt="2020-09-07T11:25:13.329" v="2151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5C6B2A14-297C-A4A1-2EB3-D7B3A1ADE604}" dt="2020-09-07T10:58:44.172" v="1313" actId="1076"/>
          <ac:spMkLst>
            <pc:docMk/>
            <pc:sldMk cId="1775771916" sldId="274"/>
            <ac:spMk id="4" creationId="{0D6F4138-64F8-4B9E-8E3B-6A89D7691E35}"/>
          </ac:spMkLst>
        </pc:spChg>
        <pc:spChg chg="mod">
          <ac:chgData name="Alison Evans (Lib)" userId="S::alison.evans@uwtsd.ac.uk::a038501e-367a-4d45-83b6-fbcb256771ea" providerId="AD" clId="Web-{5C6B2A14-297C-A4A1-2EB3-D7B3A1ADE604}" dt="2020-09-07T10:58:38.375" v="1311" actId="20577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5C6B2A14-297C-A4A1-2EB3-D7B3A1ADE604}" dt="2020-09-07T10:59:03.236" v="1316" actId="1076"/>
          <ac:picMkLst>
            <pc:docMk/>
            <pc:sldMk cId="1775771916" sldId="274"/>
            <ac:picMk id="5" creationId="{1FFB9812-AF2B-4543-9C80-053D29CA9D8F}"/>
          </ac:picMkLst>
        </pc:picChg>
      </pc:sldChg>
      <pc:sldChg chg="modSp modNotes">
        <pc:chgData name="Alison Evans (Lib)" userId="S::alison.evans@uwtsd.ac.uk::a038501e-367a-4d45-83b6-fbcb256771ea" providerId="AD" clId="Web-{5C6B2A14-297C-A4A1-2EB3-D7B3A1ADE604}" dt="2020-09-07T11:37:12.793" v="2374" actId="20577"/>
        <pc:sldMkLst>
          <pc:docMk/>
          <pc:sldMk cId="3581068776" sldId="277"/>
        </pc:sldMkLst>
        <pc:spChg chg="mod">
          <ac:chgData name="Alison Evans (Lib)" userId="S::alison.evans@uwtsd.ac.uk::a038501e-367a-4d45-83b6-fbcb256771ea" providerId="AD" clId="Web-{5C6B2A14-297C-A4A1-2EB3-D7B3A1ADE604}" dt="2020-09-07T10:52:37.760" v="1234" actId="20577"/>
          <ac:spMkLst>
            <pc:docMk/>
            <pc:sldMk cId="3581068776" sldId="277"/>
            <ac:spMk id="2" creationId="{E6A3BD44-0DF7-4E19-88B5-9820A886C35A}"/>
          </ac:spMkLst>
        </pc:spChg>
        <pc:spChg chg="mod">
          <ac:chgData name="Alison Evans (Lib)" userId="S::alison.evans@uwtsd.ac.uk::a038501e-367a-4d45-83b6-fbcb256771ea" providerId="AD" clId="Web-{5C6B2A14-297C-A4A1-2EB3-D7B3A1ADE604}" dt="2020-09-07T11:05:28.118" v="1385" actId="20577"/>
          <ac:spMkLst>
            <pc:docMk/>
            <pc:sldMk cId="3581068776" sldId="277"/>
            <ac:spMk id="4" creationId="{F257E062-785D-4F54-BCDE-87B2B54A74A5}"/>
          </ac:spMkLst>
        </pc:spChg>
        <pc:spChg chg="mod">
          <ac:chgData name="Alison Evans (Lib)" userId="S::alison.evans@uwtsd.ac.uk::a038501e-367a-4d45-83b6-fbcb256771ea" providerId="AD" clId="Web-{5C6B2A14-297C-A4A1-2EB3-D7B3A1ADE604}" dt="2020-09-07T11:37:12.793" v="2374" actId="20577"/>
          <ac:spMkLst>
            <pc:docMk/>
            <pc:sldMk cId="3581068776" sldId="277"/>
            <ac:spMk id="7" creationId="{7C8980BF-669F-4241-8626-921A47D18AC7}"/>
          </ac:spMkLst>
        </pc:spChg>
        <pc:picChg chg="mod">
          <ac:chgData name="Alison Evans (Lib)" userId="S::alison.evans@uwtsd.ac.uk::a038501e-367a-4d45-83b6-fbcb256771ea" providerId="AD" clId="Web-{5C6B2A14-297C-A4A1-2EB3-D7B3A1ADE604}" dt="2020-09-07T10:55:12.519" v="1289" actId="1076"/>
          <ac:picMkLst>
            <pc:docMk/>
            <pc:sldMk cId="3581068776" sldId="277"/>
            <ac:picMk id="5" creationId="{70277E70-1EA3-4645-A367-DE4F56E58672}"/>
          </ac:picMkLst>
        </pc:picChg>
      </pc:sldChg>
      <pc:sldChg chg="modSp modNotes">
        <pc:chgData name="Alison Evans (Lib)" userId="S::alison.evans@uwtsd.ac.uk::a038501e-367a-4d45-83b6-fbcb256771ea" providerId="AD" clId="Web-{5C6B2A14-297C-A4A1-2EB3-D7B3A1ADE604}" dt="2020-09-07T11:22:33.819" v="2041"/>
        <pc:sldMkLst>
          <pc:docMk/>
          <pc:sldMk cId="1738833155" sldId="281"/>
        </pc:sldMkLst>
        <pc:picChg chg="mod">
          <ac:chgData name="Alison Evans (Lib)" userId="S::alison.evans@uwtsd.ac.uk::a038501e-367a-4d45-83b6-fbcb256771ea" providerId="AD" clId="Web-{5C6B2A14-297C-A4A1-2EB3-D7B3A1ADE604}" dt="2020-09-07T09:06:41.635" v="0" actId="14100"/>
          <ac:picMkLst>
            <pc:docMk/>
            <pc:sldMk cId="1738833155" sldId="281"/>
            <ac:picMk id="5" creationId="{783BE515-239B-444F-A5DC-6585D29C5FFA}"/>
          </ac:picMkLst>
        </pc:picChg>
      </pc:sldChg>
      <pc:sldChg chg="modSp ord modNotes">
        <pc:chgData name="Alison Evans (Lib)" userId="S::alison.evans@uwtsd.ac.uk::a038501e-367a-4d45-83b6-fbcb256771ea" providerId="AD" clId="Web-{5C6B2A14-297C-A4A1-2EB3-D7B3A1ADE604}" dt="2020-09-07T11:34:36.018" v="2333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5C6B2A14-297C-A4A1-2EB3-D7B3A1ADE604}" dt="2020-09-07T11:34:36.018" v="2333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modSp modNotes">
        <pc:chgData name="Alison Evans (Lib)" userId="S::alison.evans@uwtsd.ac.uk::a038501e-367a-4d45-83b6-fbcb256771ea" providerId="AD" clId="Web-{5C6B2A14-297C-A4A1-2EB3-D7B3A1ADE604}" dt="2020-09-07T11:35:04.864" v="2344" actId="20577"/>
        <pc:sldMkLst>
          <pc:docMk/>
          <pc:sldMk cId="1343039310" sldId="285"/>
        </pc:sldMkLst>
        <pc:spChg chg="mod">
          <ac:chgData name="Alison Evans (Lib)" userId="S::alison.evans@uwtsd.ac.uk::a038501e-367a-4d45-83b6-fbcb256771ea" providerId="AD" clId="Web-{5C6B2A14-297C-A4A1-2EB3-D7B3A1ADE604}" dt="2020-09-07T10:28:44.644" v="301" actId="20577"/>
          <ac:spMkLst>
            <pc:docMk/>
            <pc:sldMk cId="1343039310" sldId="285"/>
            <ac:spMk id="3" creationId="{73CC82E2-48D5-4D69-815A-CAAF7C0DB0E7}"/>
          </ac:spMkLst>
        </pc:spChg>
        <pc:spChg chg="mod">
          <ac:chgData name="Alison Evans (Lib)" userId="S::alison.evans@uwtsd.ac.uk::a038501e-367a-4d45-83b6-fbcb256771ea" providerId="AD" clId="Web-{5C6B2A14-297C-A4A1-2EB3-D7B3A1ADE604}" dt="2020-09-07T11:35:04.864" v="2344" actId="20577"/>
          <ac:spMkLst>
            <pc:docMk/>
            <pc:sldMk cId="1343039310" sldId="285"/>
            <ac:spMk id="5" creationId="{69AEA5F2-D8F7-40A7-B0B0-FFD3BAC33250}"/>
          </ac:spMkLst>
        </pc:spChg>
        <pc:picChg chg="mod">
          <ac:chgData name="Alison Evans (Lib)" userId="S::alison.evans@uwtsd.ac.uk::a038501e-367a-4d45-83b6-fbcb256771ea" providerId="AD" clId="Web-{5C6B2A14-297C-A4A1-2EB3-D7B3A1ADE604}" dt="2020-09-07T10:34:15.476" v="377" actId="1076"/>
          <ac:picMkLst>
            <pc:docMk/>
            <pc:sldMk cId="1343039310" sldId="285"/>
            <ac:picMk id="9" creationId="{1E858399-27D2-4E6F-9216-E535C62178A8}"/>
          </ac:picMkLst>
        </pc:picChg>
      </pc:sldChg>
      <pc:sldChg chg="modNotes">
        <pc:chgData name="Alison Evans (Lib)" userId="S::alison.evans@uwtsd.ac.uk::a038501e-367a-4d45-83b6-fbcb256771ea" providerId="AD" clId="Web-{5C6B2A14-297C-A4A1-2EB3-D7B3A1ADE604}" dt="2020-09-07T11:33:45.359" v="2314"/>
        <pc:sldMkLst>
          <pc:docMk/>
          <pc:sldMk cId="4182828429" sldId="286"/>
        </pc:sldMkLst>
      </pc:sldChg>
      <pc:sldChg chg="modSp new del">
        <pc:chgData name="Alison Evans (Lib)" userId="S::alison.evans@uwtsd.ac.uk::a038501e-367a-4d45-83b6-fbcb256771ea" providerId="AD" clId="Web-{5C6B2A14-297C-A4A1-2EB3-D7B3A1ADE604}" dt="2020-09-07T09:13:49.927" v="34"/>
        <pc:sldMkLst>
          <pc:docMk/>
          <pc:sldMk cId="329955976" sldId="287"/>
        </pc:sldMkLst>
        <pc:spChg chg="mod">
          <ac:chgData name="Alison Evans (Lib)" userId="S::alison.evans@uwtsd.ac.uk::a038501e-367a-4d45-83b6-fbcb256771ea" providerId="AD" clId="Web-{5C6B2A14-297C-A4A1-2EB3-D7B3A1ADE604}" dt="2020-09-07T09:13:33.583" v="33" actId="1076"/>
          <ac:spMkLst>
            <pc:docMk/>
            <pc:sldMk cId="329955976" sldId="287"/>
            <ac:spMk id="2" creationId="{3B9EC95D-25D0-47BF-8B09-576B74BDBA59}"/>
          </ac:spMkLst>
        </pc:spChg>
      </pc:sldChg>
      <pc:sldChg chg="addSp delSp modSp new modNotes">
        <pc:chgData name="Alison Evans (Lib)" userId="S::alison.evans@uwtsd.ac.uk::a038501e-367a-4d45-83b6-fbcb256771ea" providerId="AD" clId="Web-{5C6B2A14-297C-A4A1-2EB3-D7B3A1ADE604}" dt="2020-09-07T11:16:21.501" v="1752"/>
        <pc:sldMkLst>
          <pc:docMk/>
          <pc:sldMk cId="1886371470" sldId="287"/>
        </pc:sldMkLst>
        <pc:spChg chg="mod">
          <ac:chgData name="Alison Evans (Lib)" userId="S::alison.evans@uwtsd.ac.uk::a038501e-367a-4d45-83b6-fbcb256771ea" providerId="AD" clId="Web-{5C6B2A14-297C-A4A1-2EB3-D7B3A1ADE604}" dt="2020-09-07T10:48:36.980" v="1087" actId="20577"/>
          <ac:spMkLst>
            <pc:docMk/>
            <pc:sldMk cId="1886371470" sldId="287"/>
            <ac:spMk id="2" creationId="{39AB3385-53E2-442E-9A69-88A748AC29A3}"/>
          </ac:spMkLst>
        </pc:spChg>
        <pc:spChg chg="mod">
          <ac:chgData name="Alison Evans (Lib)" userId="S::alison.evans@uwtsd.ac.uk::a038501e-367a-4d45-83b6-fbcb256771ea" providerId="AD" clId="Web-{5C6B2A14-297C-A4A1-2EB3-D7B3A1ADE604}" dt="2020-09-07T09:15:48.211" v="134" actId="1076"/>
          <ac:spMkLst>
            <pc:docMk/>
            <pc:sldMk cId="1886371470" sldId="287"/>
            <ac:spMk id="3" creationId="{14200F6C-0DDE-43E1-BAE7-C125073A8FB0}"/>
          </ac:spMkLst>
        </pc:spChg>
        <pc:spChg chg="del">
          <ac:chgData name="Alison Evans (Lib)" userId="S::alison.evans@uwtsd.ac.uk::a038501e-367a-4d45-83b6-fbcb256771ea" providerId="AD" clId="Web-{5C6B2A14-297C-A4A1-2EB3-D7B3A1ADE604}" dt="2020-09-07T09:16:00.149" v="135"/>
          <ac:spMkLst>
            <pc:docMk/>
            <pc:sldMk cId="1886371470" sldId="287"/>
            <ac:spMk id="4" creationId="{2F403FFC-9386-412B-B570-03E30CBD0A4C}"/>
          </ac:spMkLst>
        </pc:spChg>
        <pc:spChg chg="add mod">
          <ac:chgData name="Alison Evans (Lib)" userId="S::alison.evans@uwtsd.ac.uk::a038501e-367a-4d45-83b6-fbcb256771ea" providerId="AD" clId="Web-{5C6B2A14-297C-A4A1-2EB3-D7B3A1ADE604}" dt="2020-09-07T10:45:50.845" v="1030" actId="20577"/>
          <ac:spMkLst>
            <pc:docMk/>
            <pc:sldMk cId="1886371470" sldId="287"/>
            <ac:spMk id="4" creationId="{95ADD689-DBCD-4A06-B49A-C6C853FE5228}"/>
          </ac:spMkLst>
        </pc:spChg>
        <pc:spChg chg="add del mod">
          <ac:chgData name="Alison Evans (Lib)" userId="S::alison.evans@uwtsd.ac.uk::a038501e-367a-4d45-83b6-fbcb256771ea" providerId="AD" clId="Web-{5C6B2A14-297C-A4A1-2EB3-D7B3A1ADE604}" dt="2020-09-07T09:16:36.822" v="140"/>
          <ac:spMkLst>
            <pc:docMk/>
            <pc:sldMk cId="1886371470" sldId="287"/>
            <ac:spMk id="7" creationId="{F0433680-7D25-49C2-AFFC-B1E4E5AFE6E4}"/>
          </ac:spMkLst>
        </pc:spChg>
        <pc:picChg chg="add del mod ord modCrop">
          <ac:chgData name="Alison Evans (Lib)" userId="S::alison.evans@uwtsd.ac.uk::a038501e-367a-4d45-83b6-fbcb256771ea" providerId="AD" clId="Web-{5C6B2A14-297C-A4A1-2EB3-D7B3A1ADE604}" dt="2020-09-07T09:16:23.665" v="138"/>
          <ac:picMkLst>
            <pc:docMk/>
            <pc:sldMk cId="1886371470" sldId="287"/>
            <ac:picMk id="5" creationId="{4E72CCFE-1102-4DFE-84AC-C1B9DDA5E731}"/>
          </ac:picMkLst>
        </pc:picChg>
        <pc:picChg chg="add mod ord modCrop">
          <ac:chgData name="Alison Evans (Lib)" userId="S::alison.evans@uwtsd.ac.uk::a038501e-367a-4d45-83b6-fbcb256771ea" providerId="AD" clId="Web-{5C6B2A14-297C-A4A1-2EB3-D7B3A1ADE604}" dt="2020-09-07T10:44:47.701" v="1008" actId="1076"/>
          <ac:picMkLst>
            <pc:docMk/>
            <pc:sldMk cId="1886371470" sldId="287"/>
            <ac:picMk id="8" creationId="{B12CDB8C-EAE2-4E32-8D9B-A3FB6D7F5873}"/>
          </ac:picMkLst>
        </pc:picChg>
      </pc:sldChg>
      <pc:sldChg chg="modSp new del">
        <pc:chgData name="Alison Evans (Lib)" userId="S::alison.evans@uwtsd.ac.uk::a038501e-367a-4d45-83b6-fbcb256771ea" providerId="AD" clId="Web-{5C6B2A14-297C-A4A1-2EB3-D7B3A1ADE604}" dt="2020-09-07T09:12:46.598" v="25"/>
        <pc:sldMkLst>
          <pc:docMk/>
          <pc:sldMk cId="2963384512" sldId="287"/>
        </pc:sldMkLst>
        <pc:spChg chg="mod">
          <ac:chgData name="Alison Evans (Lib)" userId="S::alison.evans@uwtsd.ac.uk::a038501e-367a-4d45-83b6-fbcb256771ea" providerId="AD" clId="Web-{5C6B2A14-297C-A4A1-2EB3-D7B3A1ADE604}" dt="2020-09-07T09:12:38.738" v="23" actId="20577"/>
          <ac:spMkLst>
            <pc:docMk/>
            <pc:sldMk cId="2963384512" sldId="287"/>
            <ac:spMk id="2" creationId="{84E81942-DEE0-44F1-AC53-D11A58F9ABA1}"/>
          </ac:spMkLst>
        </pc:spChg>
      </pc:sldChg>
    </pc:docChg>
  </pc:docChgLst>
  <pc:docChgLst>
    <pc:chgData name="Alison Evans (Lib)" userId="S::alison.evans@uwtsd.ac.uk::a038501e-367a-4d45-83b6-fbcb256771ea" providerId="AD" clId="Web-{E2A32182-1513-A8A2-9EB6-03F70D7FC768}"/>
    <pc:docChg chg="modSld sldOrd">
      <pc:chgData name="Alison Evans (Lib)" userId="S::alison.evans@uwtsd.ac.uk::a038501e-367a-4d45-83b6-fbcb256771ea" providerId="AD" clId="Web-{E2A32182-1513-A8A2-9EB6-03F70D7FC768}" dt="2020-09-07T07:35:05.612" v="10" actId="20577"/>
      <pc:docMkLst>
        <pc:docMk/>
      </pc:docMkLst>
      <pc:sldChg chg="ord">
        <pc:chgData name="Alison Evans (Lib)" userId="S::alison.evans@uwtsd.ac.uk::a038501e-367a-4d45-83b6-fbcb256771ea" providerId="AD" clId="Web-{E2A32182-1513-A8A2-9EB6-03F70D7FC768}" dt="2020-09-07T07:34:34.893" v="2"/>
        <pc:sldMkLst>
          <pc:docMk/>
          <pc:sldMk cId="1484425457" sldId="263"/>
        </pc:sldMkLst>
      </pc:sldChg>
      <pc:sldChg chg="modSp">
        <pc:chgData name="Alison Evans (Lib)" userId="S::alison.evans@uwtsd.ac.uk::a038501e-367a-4d45-83b6-fbcb256771ea" providerId="AD" clId="Web-{E2A32182-1513-A8A2-9EB6-03F70D7FC768}" dt="2020-09-07T07:35:05.612" v="9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E2A32182-1513-A8A2-9EB6-03F70D7FC768}" dt="2020-09-07T07:35:05.612" v="9" actId="20577"/>
          <ac:spMkLst>
            <pc:docMk/>
            <pc:sldMk cId="4182828429" sldId="286"/>
            <ac:spMk id="5" creationId="{91058ACA-D479-46A3-AFB6-775A61370822}"/>
          </ac:spMkLst>
        </pc:spChg>
      </pc:sldChg>
    </pc:docChg>
  </pc:docChgLst>
  <pc:docChgLst>
    <pc:chgData name="Alison Evans (Lib)" userId="S::alison.evans@uwtsd.ac.uk::a038501e-367a-4d45-83b6-fbcb256771ea" providerId="AD" clId="Web-{C1AC2493-C188-C901-45B2-CB9ED137B37C}"/>
    <pc:docChg chg="modSld">
      <pc:chgData name="Alison Evans (Lib)" userId="S::alison.evans@uwtsd.ac.uk::a038501e-367a-4d45-83b6-fbcb256771ea" providerId="AD" clId="Web-{C1AC2493-C188-C901-45B2-CB9ED137B37C}" dt="2022-09-27T11:56:52.071" v="5"/>
      <pc:docMkLst>
        <pc:docMk/>
      </pc:docMkLst>
      <pc:sldChg chg="mod modShow">
        <pc:chgData name="Alison Evans (Lib)" userId="S::alison.evans@uwtsd.ac.uk::a038501e-367a-4d45-83b6-fbcb256771ea" providerId="AD" clId="Web-{C1AC2493-C188-C901-45B2-CB9ED137B37C}" dt="2022-09-27T11:56:52.071" v="5"/>
        <pc:sldMkLst>
          <pc:docMk/>
          <pc:sldMk cId="3895372769" sldId="291"/>
        </pc:sldMkLst>
      </pc:sldChg>
      <pc:sldChg chg="mod modShow">
        <pc:chgData name="Alison Evans (Lib)" userId="S::alison.evans@uwtsd.ac.uk::a038501e-367a-4d45-83b6-fbcb256771ea" providerId="AD" clId="Web-{C1AC2493-C188-C901-45B2-CB9ED137B37C}" dt="2022-09-27T11:56:48.742" v="4"/>
        <pc:sldMkLst>
          <pc:docMk/>
          <pc:sldMk cId="3629489306" sldId="309"/>
        </pc:sldMkLst>
      </pc:sldChg>
    </pc:docChg>
  </pc:docChgLst>
  <pc:docChgLst>
    <pc:chgData name="Alison Evans (Lib)" userId="S::alison.evans@uwtsd.ac.uk::a038501e-367a-4d45-83b6-fbcb256771ea" providerId="AD" clId="Web-{1EA55E6B-C812-13E8-F221-916B2900B3E2}"/>
    <pc:docChg chg="addSld delSld modSld sldOrd">
      <pc:chgData name="Alison Evans (Lib)" userId="S::alison.evans@uwtsd.ac.uk::a038501e-367a-4d45-83b6-fbcb256771ea" providerId="AD" clId="Web-{1EA55E6B-C812-13E8-F221-916B2900B3E2}" dt="2020-09-04T16:00:27.452" v="1513" actId="1076"/>
      <pc:docMkLst>
        <pc:docMk/>
      </pc:docMkLst>
      <pc:sldChg chg="del">
        <pc:chgData name="Alison Evans (Lib)" userId="S::alison.evans@uwtsd.ac.uk::a038501e-367a-4d45-83b6-fbcb256771ea" providerId="AD" clId="Web-{1EA55E6B-C812-13E8-F221-916B2900B3E2}" dt="2020-09-04T14:31:49.429" v="196"/>
        <pc:sldMkLst>
          <pc:docMk/>
          <pc:sldMk cId="3041108194" sldId="260"/>
        </pc:sldMkLst>
      </pc:sldChg>
      <pc:sldChg chg="addSp delSp modSp">
        <pc:chgData name="Alison Evans (Lib)" userId="S::alison.evans@uwtsd.ac.uk::a038501e-367a-4d45-83b6-fbcb256771ea" providerId="AD" clId="Web-{1EA55E6B-C812-13E8-F221-916B2900B3E2}" dt="2020-09-04T15:55:45.247" v="1464" actId="1076"/>
        <pc:sldMkLst>
          <pc:docMk/>
          <pc:sldMk cId="3036981697" sldId="262"/>
        </pc:sldMkLst>
        <pc:spChg chg="mod">
          <ac:chgData name="Alison Evans (Lib)" userId="S::alison.evans@uwtsd.ac.uk::a038501e-367a-4d45-83b6-fbcb256771ea" providerId="AD" clId="Web-{1EA55E6B-C812-13E8-F221-916B2900B3E2}" dt="2020-09-04T15:50:57.229" v="1455" actId="14100"/>
          <ac:spMkLst>
            <pc:docMk/>
            <pc:sldMk cId="3036981697" sldId="262"/>
            <ac:spMk id="4" creationId="{38BE2319-413A-482C-BC65-7A4DEB3FFF21}"/>
          </ac:spMkLst>
        </pc:spChg>
        <pc:picChg chg="add del mod">
          <ac:chgData name="Alison Evans (Lib)" userId="S::alison.evans@uwtsd.ac.uk::a038501e-367a-4d45-83b6-fbcb256771ea" providerId="AD" clId="Web-{1EA55E6B-C812-13E8-F221-916B2900B3E2}" dt="2020-09-04T15:54:13.902" v="1457"/>
          <ac:picMkLst>
            <pc:docMk/>
            <pc:sldMk cId="3036981697" sldId="262"/>
            <ac:picMk id="3" creationId="{1E6ADE47-5380-4B1F-B8CA-D02518B4E34A}"/>
          </ac:picMkLst>
        </pc:picChg>
        <pc:picChg chg="del">
          <ac:chgData name="Alison Evans (Lib)" userId="S::alison.evans@uwtsd.ac.uk::a038501e-367a-4d45-83b6-fbcb256771ea" providerId="AD" clId="Web-{1EA55E6B-C812-13E8-F221-916B2900B3E2}" dt="2020-09-04T15:50:41.401" v="1453"/>
          <ac:picMkLst>
            <pc:docMk/>
            <pc:sldMk cId="3036981697" sldId="262"/>
            <ac:picMk id="5" creationId="{D4494E35-8B37-48C6-B471-8CB180F5FA2F}"/>
          </ac:picMkLst>
        </pc:picChg>
        <pc:picChg chg="add mod">
          <ac:chgData name="Alison Evans (Lib)" userId="S::alison.evans@uwtsd.ac.uk::a038501e-367a-4d45-83b6-fbcb256771ea" providerId="AD" clId="Web-{1EA55E6B-C812-13E8-F221-916B2900B3E2}" dt="2020-09-04T15:55:45.247" v="1464" actId="1076"/>
          <ac:picMkLst>
            <pc:docMk/>
            <pc:sldMk cId="3036981697" sldId="262"/>
            <ac:picMk id="6" creationId="{5ADC9DD3-4E6C-40F6-BD36-B79028D977B9}"/>
          </ac:picMkLst>
        </pc:picChg>
      </pc:sldChg>
      <pc:sldChg chg="ord">
        <pc:chgData name="Alison Evans (Lib)" userId="S::alison.evans@uwtsd.ac.uk::a038501e-367a-4d45-83b6-fbcb256771ea" providerId="AD" clId="Web-{1EA55E6B-C812-13E8-F221-916B2900B3E2}" dt="2020-09-04T14:48:02.436" v="549"/>
        <pc:sldMkLst>
          <pc:docMk/>
          <pc:sldMk cId="1484425457" sldId="263"/>
        </pc:sldMkLst>
      </pc:sldChg>
      <pc:sldChg chg="modSp">
        <pc:chgData name="Alison Evans (Lib)" userId="S::alison.evans@uwtsd.ac.uk::a038501e-367a-4d45-83b6-fbcb256771ea" providerId="AD" clId="Web-{1EA55E6B-C812-13E8-F221-916B2900B3E2}" dt="2020-09-04T14:46:34.060" v="548" actId="1076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1EA55E6B-C812-13E8-F221-916B2900B3E2}" dt="2020-09-04T14:46:34.060" v="548" actId="1076"/>
          <ac:spMkLst>
            <pc:docMk/>
            <pc:sldMk cId="4153613905" sldId="271"/>
            <ac:spMk id="2" creationId="{EF990998-2335-4562-8B0C-361C72EEA8EE}"/>
          </ac:spMkLst>
        </pc:spChg>
      </pc:sldChg>
      <pc:sldChg chg="modSp">
        <pc:chgData name="Alison Evans (Lib)" userId="S::alison.evans@uwtsd.ac.uk::a038501e-367a-4d45-83b6-fbcb256771ea" providerId="AD" clId="Web-{1EA55E6B-C812-13E8-F221-916B2900B3E2}" dt="2020-09-04T16:00:27.452" v="1513" actId="1076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1EA55E6B-C812-13E8-F221-916B2900B3E2}" dt="2020-09-04T16:00:27.452" v="1513" actId="1076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1EA55E6B-C812-13E8-F221-916B2900B3E2}" dt="2020-09-04T16:00:19.421" v="1512" actId="1076"/>
          <ac:picMkLst>
            <pc:docMk/>
            <pc:sldMk cId="1775771916" sldId="274"/>
            <ac:picMk id="5" creationId="{1FFB9812-AF2B-4543-9C80-053D29CA9D8F}"/>
          </ac:picMkLst>
        </pc:picChg>
      </pc:sldChg>
      <pc:sldChg chg="addSp delSp modSp">
        <pc:chgData name="Alison Evans (Lib)" userId="S::alison.evans@uwtsd.ac.uk::a038501e-367a-4d45-83b6-fbcb256771ea" providerId="AD" clId="Web-{1EA55E6B-C812-13E8-F221-916B2900B3E2}" dt="2020-09-04T15:45:23.461" v="1369" actId="1076"/>
        <pc:sldMkLst>
          <pc:docMk/>
          <pc:sldMk cId="3581068776" sldId="277"/>
        </pc:sldMkLst>
        <pc:spChg chg="mod">
          <ac:chgData name="Alison Evans (Lib)" userId="S::alison.evans@uwtsd.ac.uk::a038501e-367a-4d45-83b6-fbcb256771ea" providerId="AD" clId="Web-{1EA55E6B-C812-13E8-F221-916B2900B3E2}" dt="2020-09-04T15:45:23.461" v="1369" actId="1076"/>
          <ac:spMkLst>
            <pc:docMk/>
            <pc:sldMk cId="3581068776" sldId="277"/>
            <ac:spMk id="4" creationId="{F257E062-785D-4F54-BCDE-87B2B54A74A5}"/>
          </ac:spMkLst>
        </pc:spChg>
        <pc:spChg chg="mod">
          <ac:chgData name="Alison Evans (Lib)" userId="S::alison.evans@uwtsd.ac.uk::a038501e-367a-4d45-83b6-fbcb256771ea" providerId="AD" clId="Web-{1EA55E6B-C812-13E8-F221-916B2900B3E2}" dt="2020-09-04T15:45:14.211" v="1368" actId="1076"/>
          <ac:spMkLst>
            <pc:docMk/>
            <pc:sldMk cId="3581068776" sldId="277"/>
            <ac:spMk id="7" creationId="{7C8980BF-669F-4241-8626-921A47D18AC7}"/>
          </ac:spMkLst>
        </pc:spChg>
        <pc:picChg chg="add mod">
          <ac:chgData name="Alison Evans (Lib)" userId="S::alison.evans@uwtsd.ac.uk::a038501e-367a-4d45-83b6-fbcb256771ea" providerId="AD" clId="Web-{1EA55E6B-C812-13E8-F221-916B2900B3E2}" dt="2020-09-04T15:45:09.727" v="1367" actId="1076"/>
          <ac:picMkLst>
            <pc:docMk/>
            <pc:sldMk cId="3581068776" sldId="277"/>
            <ac:picMk id="5" creationId="{70277E70-1EA3-4645-A367-DE4F56E58672}"/>
          </ac:picMkLst>
        </pc:picChg>
        <pc:picChg chg="del">
          <ac:chgData name="Alison Evans (Lib)" userId="S::alison.evans@uwtsd.ac.uk::a038501e-367a-4d45-83b6-fbcb256771ea" providerId="AD" clId="Web-{1EA55E6B-C812-13E8-F221-916B2900B3E2}" dt="2020-09-04T15:42:56.897" v="1361"/>
          <ac:picMkLst>
            <pc:docMk/>
            <pc:sldMk cId="3581068776" sldId="277"/>
            <ac:picMk id="8" creationId="{F5AC872C-D2F1-44C4-92D2-C43C170A6258}"/>
          </ac:picMkLst>
        </pc:picChg>
      </pc:sldChg>
      <pc:sldChg chg="mod modShow">
        <pc:chgData name="Alison Evans (Lib)" userId="S::alison.evans@uwtsd.ac.uk::a038501e-367a-4d45-83b6-fbcb256771ea" providerId="AD" clId="Web-{1EA55E6B-C812-13E8-F221-916B2900B3E2}" dt="2020-09-04T13:05:33.926" v="0"/>
        <pc:sldMkLst>
          <pc:docMk/>
          <pc:sldMk cId="3307886331" sldId="280"/>
        </pc:sldMkLst>
      </pc:sldChg>
      <pc:sldChg chg="modSp">
        <pc:chgData name="Alison Evans (Lib)" userId="S::alison.evans@uwtsd.ac.uk::a038501e-367a-4d45-83b6-fbcb256771ea" providerId="AD" clId="Web-{1EA55E6B-C812-13E8-F221-916B2900B3E2}" dt="2020-09-04T15:58:49.420" v="1490" actId="1076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1EA55E6B-C812-13E8-F221-916B2900B3E2}" dt="2020-09-04T15:58:49.420" v="1490" actId="1076"/>
          <ac:spMkLst>
            <pc:docMk/>
            <pc:sldMk cId="1738833155" sldId="281"/>
            <ac:spMk id="3" creationId="{C030CE0D-4690-4440-A5D6-882C0639983C}"/>
          </ac:spMkLst>
        </pc:spChg>
      </pc:sldChg>
      <pc:sldChg chg="addSp modSp">
        <pc:chgData name="Alison Evans (Lib)" userId="S::alison.evans@uwtsd.ac.uk::a038501e-367a-4d45-83b6-fbcb256771ea" providerId="AD" clId="Web-{1EA55E6B-C812-13E8-F221-916B2900B3E2}" dt="2020-09-04T15:42:19.522" v="1358" actId="1076"/>
        <pc:sldMkLst>
          <pc:docMk/>
          <pc:sldMk cId="2308664991" sldId="283"/>
        </pc:sldMkLst>
        <pc:spChg chg="mod">
          <ac:chgData name="Alison Evans (Lib)" userId="S::alison.evans@uwtsd.ac.uk::a038501e-367a-4d45-83b6-fbcb256771ea" providerId="AD" clId="Web-{1EA55E6B-C812-13E8-F221-916B2900B3E2}" dt="2020-09-04T15:39:15.943" v="1267" actId="20577"/>
          <ac:spMkLst>
            <pc:docMk/>
            <pc:sldMk cId="2308664991" sldId="283"/>
            <ac:spMk id="2" creationId="{8713A43F-1766-42AE-BFD2-C214530DBAC4}"/>
          </ac:spMkLst>
        </pc:spChg>
        <pc:spChg chg="add mod">
          <ac:chgData name="Alison Evans (Lib)" userId="S::alison.evans@uwtsd.ac.uk::a038501e-367a-4d45-83b6-fbcb256771ea" providerId="AD" clId="Web-{1EA55E6B-C812-13E8-F221-916B2900B3E2}" dt="2020-09-04T15:42:19.522" v="1358" actId="1076"/>
          <ac:spMkLst>
            <pc:docMk/>
            <pc:sldMk cId="2308664991" sldId="283"/>
            <ac:spMk id="3" creationId="{5D797E17-C909-4F88-BBF9-89C966D197F6}"/>
          </ac:spMkLst>
        </pc:spChg>
        <pc:picChg chg="mod">
          <ac:chgData name="Alison Evans (Lib)" userId="S::alison.evans@uwtsd.ac.uk::a038501e-367a-4d45-83b6-fbcb256771ea" providerId="AD" clId="Web-{1EA55E6B-C812-13E8-F221-916B2900B3E2}" dt="2020-09-04T15:41:20.287" v="1350" actId="1076"/>
          <ac:picMkLst>
            <pc:docMk/>
            <pc:sldMk cId="2308664991" sldId="283"/>
            <ac:picMk id="4" creationId="{C63F8D58-2DB7-42BA-8252-6F360051960D}"/>
          </ac:picMkLst>
        </pc:picChg>
      </pc:sldChg>
      <pc:sldChg chg="modSp">
        <pc:chgData name="Alison Evans (Lib)" userId="S::alison.evans@uwtsd.ac.uk::a038501e-367a-4d45-83b6-fbcb256771ea" providerId="AD" clId="Web-{1EA55E6B-C812-13E8-F221-916B2900B3E2}" dt="2020-09-04T15:46:06.696" v="1426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1EA55E6B-C812-13E8-F221-916B2900B3E2}" dt="2020-09-04T15:46:06.696" v="1426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del">
        <pc:chgData name="Alison Evans (Lib)" userId="S::alison.evans@uwtsd.ac.uk::a038501e-367a-4d45-83b6-fbcb256771ea" providerId="AD" clId="Web-{1EA55E6B-C812-13E8-F221-916B2900B3E2}" dt="2020-09-04T13:06:58.989" v="1"/>
        <pc:sldMkLst>
          <pc:docMk/>
          <pc:sldMk cId="1006708017" sldId="285"/>
        </pc:sldMkLst>
      </pc:sldChg>
      <pc:sldChg chg="addSp delSp modSp new mod modClrScheme chgLayout">
        <pc:chgData name="Alison Evans (Lib)" userId="S::alison.evans@uwtsd.ac.uk::a038501e-367a-4d45-83b6-fbcb256771ea" providerId="AD" clId="Web-{1EA55E6B-C812-13E8-F221-916B2900B3E2}" dt="2020-09-04T15:47:57.509" v="1439" actId="20577"/>
        <pc:sldMkLst>
          <pc:docMk/>
          <pc:sldMk cId="1343039310" sldId="285"/>
        </pc:sldMkLst>
        <pc:spChg chg="del mod">
          <ac:chgData name="Alison Evans (Lib)" userId="S::alison.evans@uwtsd.ac.uk::a038501e-367a-4d45-83b6-fbcb256771ea" providerId="AD" clId="Web-{1EA55E6B-C812-13E8-F221-916B2900B3E2}" dt="2020-09-04T15:11:20.134" v="719"/>
          <ac:spMkLst>
            <pc:docMk/>
            <pc:sldMk cId="1343039310" sldId="285"/>
            <ac:spMk id="2" creationId="{3C043D0B-D9E1-43F6-8966-1DEE3586CA06}"/>
          </ac:spMkLst>
        </pc:spChg>
        <pc:spChg chg="add del mod">
          <ac:chgData name="Alison Evans (Lib)" userId="S::alison.evans@uwtsd.ac.uk::a038501e-367a-4d45-83b6-fbcb256771ea" providerId="AD" clId="Web-{1EA55E6B-C812-13E8-F221-916B2900B3E2}" dt="2020-09-04T15:08:57.429" v="569" actId="20577"/>
          <ac:spMkLst>
            <pc:docMk/>
            <pc:sldMk cId="1343039310" sldId="285"/>
            <ac:spMk id="3" creationId="{73CC82E2-48D5-4D69-815A-CAAF7C0DB0E7}"/>
          </ac:spMkLst>
        </pc:spChg>
        <pc:spChg chg="del mod">
          <ac:chgData name="Alison Evans (Lib)" userId="S::alison.evans@uwtsd.ac.uk::a038501e-367a-4d45-83b6-fbcb256771ea" providerId="AD" clId="Web-{1EA55E6B-C812-13E8-F221-916B2900B3E2}" dt="2020-09-04T14:10:03.557" v="145"/>
          <ac:spMkLst>
            <pc:docMk/>
            <pc:sldMk cId="1343039310" sldId="285"/>
            <ac:spMk id="4" creationId="{5D372164-97F8-4CFE-A73B-197E1387A262}"/>
          </ac:spMkLst>
        </pc:spChg>
        <pc:spChg chg="add mod ord">
          <ac:chgData name="Alison Evans (Lib)" userId="S::alison.evans@uwtsd.ac.uk::a038501e-367a-4d45-83b6-fbcb256771ea" providerId="AD" clId="Web-{1EA55E6B-C812-13E8-F221-916B2900B3E2}" dt="2020-09-04T15:47:57.509" v="1439" actId="20577"/>
          <ac:spMkLst>
            <pc:docMk/>
            <pc:sldMk cId="1343039310" sldId="285"/>
            <ac:spMk id="5" creationId="{69AEA5F2-D8F7-40A7-B0B0-FFD3BAC33250}"/>
          </ac:spMkLst>
        </pc:spChg>
        <pc:spChg chg="add del mod">
          <ac:chgData name="Alison Evans (Lib)" userId="S::alison.evans@uwtsd.ac.uk::a038501e-367a-4d45-83b6-fbcb256771ea" providerId="AD" clId="Web-{1EA55E6B-C812-13E8-F221-916B2900B3E2}" dt="2020-09-04T15:11:27.149" v="720"/>
          <ac:spMkLst>
            <pc:docMk/>
            <pc:sldMk cId="1343039310" sldId="285"/>
            <ac:spMk id="6" creationId="{E49CB4ED-3447-4B2F-9CC3-3DBC5722B8A5}"/>
          </ac:spMkLst>
        </pc:spChg>
        <pc:spChg chg="add del mod">
          <ac:chgData name="Alison Evans (Lib)" userId="S::alison.evans@uwtsd.ac.uk::a038501e-367a-4d45-83b6-fbcb256771ea" providerId="AD" clId="Web-{1EA55E6B-C812-13E8-F221-916B2900B3E2}" dt="2020-09-04T14:10:43.760" v="151"/>
          <ac:spMkLst>
            <pc:docMk/>
            <pc:sldMk cId="1343039310" sldId="285"/>
            <ac:spMk id="8" creationId="{D02050FB-DE9C-4F1F-8A88-B4DABFF66B1F}"/>
          </ac:spMkLst>
        </pc:spChg>
        <pc:spChg chg="add del mod">
          <ac:chgData name="Alison Evans (Lib)" userId="S::alison.evans@uwtsd.ac.uk::a038501e-367a-4d45-83b6-fbcb256771ea" providerId="AD" clId="Web-{1EA55E6B-C812-13E8-F221-916B2900B3E2}" dt="2020-09-04T14:10:21.432" v="149"/>
          <ac:spMkLst>
            <pc:docMk/>
            <pc:sldMk cId="1343039310" sldId="285"/>
            <ac:spMk id="11" creationId="{193D47A9-C176-4FB3-9C06-6E46CEE68661}"/>
          </ac:spMkLst>
        </pc:spChg>
        <pc:spChg chg="add del mod">
          <ac:chgData name="Alison Evans (Lib)" userId="S::alison.evans@uwtsd.ac.uk::a038501e-367a-4d45-83b6-fbcb256771ea" providerId="AD" clId="Web-{1EA55E6B-C812-13E8-F221-916B2900B3E2}" dt="2020-09-04T14:10:21.432" v="149"/>
          <ac:spMkLst>
            <pc:docMk/>
            <pc:sldMk cId="1343039310" sldId="285"/>
            <ac:spMk id="13" creationId="{2F909102-7FB8-4CD7-AC8E-3FA991D34D1A}"/>
          </ac:spMkLst>
        </pc:spChg>
        <pc:picChg chg="add del mod ord modCrop">
          <ac:chgData name="Alison Evans (Lib)" userId="S::alison.evans@uwtsd.ac.uk::a038501e-367a-4d45-83b6-fbcb256771ea" providerId="AD" clId="Web-{1EA55E6B-C812-13E8-F221-916B2900B3E2}" dt="2020-09-04T14:10:29.026" v="150"/>
          <ac:picMkLst>
            <pc:docMk/>
            <pc:sldMk cId="1343039310" sldId="285"/>
            <ac:picMk id="6" creationId="{32C66F7C-117D-4233-8D85-4814CDD22AB2}"/>
          </ac:picMkLst>
        </pc:picChg>
        <pc:picChg chg="add mod ord modCrop">
          <ac:chgData name="Alison Evans (Lib)" userId="S::alison.evans@uwtsd.ac.uk::a038501e-367a-4d45-83b6-fbcb256771ea" providerId="AD" clId="Web-{1EA55E6B-C812-13E8-F221-916B2900B3E2}" dt="2020-09-04T15:13:24.681" v="779" actId="1076"/>
          <ac:picMkLst>
            <pc:docMk/>
            <pc:sldMk cId="1343039310" sldId="285"/>
            <ac:picMk id="9" creationId="{1E858399-27D2-4E6F-9216-E535C62178A8}"/>
          </ac:picMkLst>
        </pc:picChg>
      </pc:sldChg>
      <pc:sldChg chg="addSp modSp new ord addAnim delAnim modAnim">
        <pc:chgData name="Alison Evans (Lib)" userId="S::alison.evans@uwtsd.ac.uk::a038501e-367a-4d45-83b6-fbcb256771ea" providerId="AD" clId="Web-{1EA55E6B-C812-13E8-F221-916B2900B3E2}" dt="2020-09-04T15:49:12.525" v="1452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1EA55E6B-C812-13E8-F221-916B2900B3E2}" dt="2020-09-04T14:40:42.948" v="496" actId="20577"/>
          <ac:spMkLst>
            <pc:docMk/>
            <pc:sldMk cId="4182828429" sldId="286"/>
            <ac:spMk id="2" creationId="{D933FADC-57D6-40B3-B064-5E2763C150F8}"/>
          </ac:spMkLst>
        </pc:spChg>
        <pc:spChg chg="mod">
          <ac:chgData name="Alison Evans (Lib)" userId="S::alison.evans@uwtsd.ac.uk::a038501e-367a-4d45-83b6-fbcb256771ea" providerId="AD" clId="Web-{1EA55E6B-C812-13E8-F221-916B2900B3E2}" dt="2020-09-04T15:24:28.436" v="1066" actId="20577"/>
          <ac:spMkLst>
            <pc:docMk/>
            <pc:sldMk cId="4182828429" sldId="286"/>
            <ac:spMk id="3" creationId="{F27A10F5-E2CF-477F-B1C0-4A6BB7C110AC}"/>
          </ac:spMkLst>
        </pc:spChg>
        <pc:spChg chg="add mod">
          <ac:chgData name="Alison Evans (Lib)" userId="S::alison.evans@uwtsd.ac.uk::a038501e-367a-4d45-83b6-fbcb256771ea" providerId="AD" clId="Web-{1EA55E6B-C812-13E8-F221-916B2900B3E2}" dt="2020-09-04T15:23:18.498" v="1046" actId="14100"/>
          <ac:spMkLst>
            <pc:docMk/>
            <pc:sldMk cId="4182828429" sldId="286"/>
            <ac:spMk id="4" creationId="{58A4DB38-53A8-44C4-B3F2-87A2D994C02B}"/>
          </ac:spMkLst>
        </pc:spChg>
        <pc:spChg chg="add mod">
          <ac:chgData name="Alison Evans (Lib)" userId="S::alison.evans@uwtsd.ac.uk::a038501e-367a-4d45-83b6-fbcb256771ea" providerId="AD" clId="Web-{1EA55E6B-C812-13E8-F221-916B2900B3E2}" dt="2020-09-04T15:27:30.953" v="1227" actId="20577"/>
          <ac:spMkLst>
            <pc:docMk/>
            <pc:sldMk cId="4182828429" sldId="286"/>
            <ac:spMk id="5" creationId="{91058ACA-D479-46A3-AFB6-775A61370822}"/>
          </ac:spMkLst>
        </pc:spChg>
        <pc:spChg chg="add mod">
          <ac:chgData name="Alison Evans (Lib)" userId="S::alison.evans@uwtsd.ac.uk::a038501e-367a-4d45-83b6-fbcb256771ea" providerId="AD" clId="Web-{1EA55E6B-C812-13E8-F221-916B2900B3E2}" dt="2020-09-04T15:23:49.545" v="1063" actId="20577"/>
          <ac:spMkLst>
            <pc:docMk/>
            <pc:sldMk cId="4182828429" sldId="286"/>
            <ac:spMk id="6" creationId="{DC2C5401-EB9C-4369-9D0E-90228737DDB5}"/>
          </ac:spMkLst>
        </pc:spChg>
      </pc:sldChg>
      <pc:sldChg chg="modSp new del">
        <pc:chgData name="Alison Evans (Lib)" userId="S::alison.evans@uwtsd.ac.uk::a038501e-367a-4d45-83b6-fbcb256771ea" providerId="AD" clId="Web-{1EA55E6B-C812-13E8-F221-916B2900B3E2}" dt="2020-09-04T15:36:17.598" v="1252"/>
        <pc:sldMkLst>
          <pc:docMk/>
          <pc:sldMk cId="1182000923" sldId="287"/>
        </pc:sldMkLst>
        <pc:spChg chg="mod">
          <ac:chgData name="Alison Evans (Lib)" userId="S::alison.evans@uwtsd.ac.uk::a038501e-367a-4d45-83b6-fbcb256771ea" providerId="AD" clId="Web-{1EA55E6B-C812-13E8-F221-916B2900B3E2}" dt="2020-09-04T15:36:03.597" v="1246" actId="20577"/>
          <ac:spMkLst>
            <pc:docMk/>
            <pc:sldMk cId="1182000923" sldId="287"/>
            <ac:spMk id="2" creationId="{2317718F-5B56-4FEA-BD7F-00157731DFCF}"/>
          </ac:spMkLst>
        </pc:spChg>
        <pc:spChg chg="mod">
          <ac:chgData name="Alison Evans (Lib)" userId="S::alison.evans@uwtsd.ac.uk::a038501e-367a-4d45-83b6-fbcb256771ea" providerId="AD" clId="Web-{1EA55E6B-C812-13E8-F221-916B2900B3E2}" dt="2020-09-04T15:36:07.129" v="1249" actId="20577"/>
          <ac:spMkLst>
            <pc:docMk/>
            <pc:sldMk cId="1182000923" sldId="287"/>
            <ac:spMk id="3" creationId="{6B51C73D-71BE-4516-A72C-C1FDF0664423}"/>
          </ac:spMkLst>
        </pc:spChg>
      </pc:sldChg>
    </pc:docChg>
  </pc:docChgLst>
  <pc:docChgLst>
    <pc:chgData name="Alison Evans (Lib)" userId="S::alison.evans@uwtsd.ac.uk::a038501e-367a-4d45-83b6-fbcb256771ea" providerId="AD" clId="Web-{DBE4BC6C-0D64-B0CA-FDC9-0D91602D182C}"/>
    <pc:docChg chg="addSld delSld modSld sldOrd">
      <pc:chgData name="Alison Evans (Lib)" userId="S::alison.evans@uwtsd.ac.uk::a038501e-367a-4d45-83b6-fbcb256771ea" providerId="AD" clId="Web-{DBE4BC6C-0D64-B0CA-FDC9-0D91602D182C}" dt="2020-08-12T10:39:36.833" v="2390"/>
      <pc:docMkLst>
        <pc:docMk/>
      </pc:docMkLst>
      <pc:sldChg chg="modNotes">
        <pc:chgData name="Alison Evans (Lib)" userId="S::alison.evans@uwtsd.ac.uk::a038501e-367a-4d45-83b6-fbcb256771ea" providerId="AD" clId="Web-{DBE4BC6C-0D64-B0CA-FDC9-0D91602D182C}" dt="2020-08-12T10:06:44.407" v="1632"/>
        <pc:sldMkLst>
          <pc:docMk/>
          <pc:sldMk cId="3018337656" sldId="256"/>
        </pc:sldMkLst>
      </pc:sldChg>
      <pc:sldChg chg="modNotes">
        <pc:chgData name="Alison Evans (Lib)" userId="S::alison.evans@uwtsd.ac.uk::a038501e-367a-4d45-83b6-fbcb256771ea" providerId="AD" clId="Web-{DBE4BC6C-0D64-B0CA-FDC9-0D91602D182C}" dt="2020-08-12T10:07:11.643" v="1636"/>
        <pc:sldMkLst>
          <pc:docMk/>
          <pc:sldMk cId="975887320" sldId="257"/>
        </pc:sldMkLst>
      </pc:sldChg>
      <pc:sldChg chg="addSp modSp modNotes">
        <pc:chgData name="Alison Evans (Lib)" userId="S::alison.evans@uwtsd.ac.uk::a038501e-367a-4d45-83b6-fbcb256771ea" providerId="AD" clId="Web-{DBE4BC6C-0D64-B0CA-FDC9-0D91602D182C}" dt="2020-08-12T10:23:42.036" v="2105" actId="20577"/>
        <pc:sldMkLst>
          <pc:docMk/>
          <pc:sldMk cId="3041108194" sldId="260"/>
        </pc:sldMkLst>
        <pc:spChg chg="mod">
          <ac:chgData name="Alison Evans (Lib)" userId="S::alison.evans@uwtsd.ac.uk::a038501e-367a-4d45-83b6-fbcb256771ea" providerId="AD" clId="Web-{DBE4BC6C-0D64-B0CA-FDC9-0D91602D182C}" dt="2020-08-12T10:23:18.394" v="2097" actId="1076"/>
          <ac:spMkLst>
            <pc:docMk/>
            <pc:sldMk cId="3041108194" sldId="260"/>
            <ac:spMk id="3" creationId="{C1813F33-533D-493F-8A38-D4865D599D11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10:23:12.019" v="2096" actId="1076"/>
          <ac:spMkLst>
            <pc:docMk/>
            <pc:sldMk cId="3041108194" sldId="260"/>
            <ac:spMk id="4" creationId="{780F72A3-FFE9-4B8C-93CA-7782A9C09B85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10:23:23.363" v="2098" actId="1076"/>
          <ac:spMkLst>
            <pc:docMk/>
            <pc:sldMk cId="3041108194" sldId="260"/>
            <ac:spMk id="6" creationId="{FC189FDB-7491-4A52-A57E-2D061E63A1D8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10:23:28.629" v="2099" actId="1076"/>
          <ac:spMkLst>
            <pc:docMk/>
            <pc:sldMk cId="3041108194" sldId="260"/>
            <ac:spMk id="7" creationId="{C1EA3E57-BD1B-419C-BC76-B20D8E92AC83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10:16:08.272" v="1916" actId="1076"/>
          <ac:spMkLst>
            <pc:docMk/>
            <pc:sldMk cId="3041108194" sldId="260"/>
            <ac:spMk id="8" creationId="{925E840C-4EA4-4003-8D12-1581A6C689BB}"/>
          </ac:spMkLst>
        </pc:spChg>
        <pc:spChg chg="add mod">
          <ac:chgData name="Alison Evans (Lib)" userId="S::alison.evans@uwtsd.ac.uk::a038501e-367a-4d45-83b6-fbcb256771ea" providerId="AD" clId="Web-{DBE4BC6C-0D64-B0CA-FDC9-0D91602D182C}" dt="2020-08-12T10:23:42.036" v="2105" actId="20577"/>
          <ac:spMkLst>
            <pc:docMk/>
            <pc:sldMk cId="3041108194" sldId="260"/>
            <ac:spMk id="9" creationId="{F432837A-922E-452C-B2B9-C8771A50D53A}"/>
          </ac:spMkLst>
        </pc:spChg>
        <pc:spChg chg="add mod">
          <ac:chgData name="Alison Evans (Lib)" userId="S::alison.evans@uwtsd.ac.uk::a038501e-367a-4d45-83b6-fbcb256771ea" providerId="AD" clId="Web-{DBE4BC6C-0D64-B0CA-FDC9-0D91602D182C}" dt="2020-08-12T10:23:37.942" v="2100" actId="1076"/>
          <ac:spMkLst>
            <pc:docMk/>
            <pc:sldMk cId="3041108194" sldId="260"/>
            <ac:spMk id="10" creationId="{333DCEC3-3FDE-4407-BFBE-B99E381F7DC6}"/>
          </ac:spMkLst>
        </pc:spChg>
        <pc:picChg chg="mod">
          <ac:chgData name="Alison Evans (Lib)" userId="S::alison.evans@uwtsd.ac.uk::a038501e-367a-4d45-83b6-fbcb256771ea" providerId="AD" clId="Web-{DBE4BC6C-0D64-B0CA-FDC9-0D91602D182C}" dt="2020-08-12T10:22:06.546" v="2086" actId="1076"/>
          <ac:picMkLst>
            <pc:docMk/>
            <pc:sldMk cId="3041108194" sldId="260"/>
            <ac:picMk id="5" creationId="{DC39569A-1B0C-41D1-8B0B-4973EEFAD387}"/>
          </ac:picMkLst>
        </pc:picChg>
      </pc:sldChg>
      <pc:sldChg chg="modNotes">
        <pc:chgData name="Alison Evans (Lib)" userId="S::alison.evans@uwtsd.ac.uk::a038501e-367a-4d45-83b6-fbcb256771ea" providerId="AD" clId="Web-{DBE4BC6C-0D64-B0CA-FDC9-0D91602D182C}" dt="2020-08-12T10:26:13.156" v="2204"/>
        <pc:sldMkLst>
          <pc:docMk/>
          <pc:sldMk cId="3036981697" sldId="262"/>
        </pc:sldMkLst>
      </pc:sldChg>
      <pc:sldChg chg="delSp modSp modNotes">
        <pc:chgData name="Alison Evans (Lib)" userId="S::alison.evans@uwtsd.ac.uk::a038501e-367a-4d45-83b6-fbcb256771ea" providerId="AD" clId="Web-{DBE4BC6C-0D64-B0CA-FDC9-0D91602D182C}" dt="2020-08-12T10:14:40.798" v="1875"/>
        <pc:sldMkLst>
          <pc:docMk/>
          <pc:sldMk cId="1484425457" sldId="263"/>
        </pc:sldMkLst>
        <pc:spChg chg="del mod">
          <ac:chgData name="Alison Evans (Lib)" userId="S::alison.evans@uwtsd.ac.uk::a038501e-367a-4d45-83b6-fbcb256771ea" providerId="AD" clId="Web-{DBE4BC6C-0D64-B0CA-FDC9-0D91602D182C}" dt="2020-08-12T10:14:16.937" v="1866"/>
          <ac:spMkLst>
            <pc:docMk/>
            <pc:sldMk cId="1484425457" sldId="263"/>
            <ac:spMk id="5" creationId="{FFBDB99A-F9FF-429E-9F9F-6E824260615B}"/>
          </ac:spMkLst>
        </pc:spChg>
      </pc:sldChg>
      <pc:sldChg chg="modNotes">
        <pc:chgData name="Alison Evans (Lib)" userId="S::alison.evans@uwtsd.ac.uk::a038501e-367a-4d45-83b6-fbcb256771ea" providerId="AD" clId="Web-{DBE4BC6C-0D64-B0CA-FDC9-0D91602D182C}" dt="2020-08-12T10:29:29.622" v="2222"/>
        <pc:sldMkLst>
          <pc:docMk/>
          <pc:sldMk cId="2217543022" sldId="270"/>
        </pc:sldMkLst>
      </pc:sldChg>
      <pc:sldChg chg="modSp modNotes">
        <pc:chgData name="Alison Evans (Lib)" userId="S::alison.evans@uwtsd.ac.uk::a038501e-367a-4d45-83b6-fbcb256771ea" providerId="AD" clId="Web-{DBE4BC6C-0D64-B0CA-FDC9-0D91602D182C}" dt="2020-08-12T10:34:41.877" v="2280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DBE4BC6C-0D64-B0CA-FDC9-0D91602D182C}" dt="2020-08-12T10:33:37.404" v="2276" actId="20577"/>
          <ac:spMkLst>
            <pc:docMk/>
            <pc:sldMk cId="4153613905" sldId="271"/>
            <ac:spMk id="2" creationId="{EF990998-2335-4562-8B0C-361C72EEA8EE}"/>
          </ac:spMkLst>
        </pc:spChg>
      </pc:sldChg>
      <pc:sldChg chg="del">
        <pc:chgData name="Alison Evans (Lib)" userId="S::alison.evans@uwtsd.ac.uk::a038501e-367a-4d45-83b6-fbcb256771ea" providerId="AD" clId="Web-{DBE4BC6C-0D64-B0CA-FDC9-0D91602D182C}" dt="2020-08-12T09:06:20.700" v="484"/>
        <pc:sldMkLst>
          <pc:docMk/>
          <pc:sldMk cId="4058846180" sldId="273"/>
        </pc:sldMkLst>
      </pc:sldChg>
      <pc:sldChg chg="addSp delSp modSp delAnim modNotes">
        <pc:chgData name="Alison Evans (Lib)" userId="S::alison.evans@uwtsd.ac.uk::a038501e-367a-4d45-83b6-fbcb256771ea" providerId="AD" clId="Web-{DBE4BC6C-0D64-B0CA-FDC9-0D91602D182C}" dt="2020-08-12T10:38:51.752" v="2375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DBE4BC6C-0D64-B0CA-FDC9-0D91602D182C}" dt="2020-08-12T09:07:07.625" v="497" actId="20577"/>
          <ac:spMkLst>
            <pc:docMk/>
            <pc:sldMk cId="1775771916" sldId="274"/>
            <ac:spMk id="2" creationId="{6DABECA4-18A8-4249-8C0B-1EB22F13A5D4}"/>
          </ac:spMkLst>
        </pc:spChg>
        <pc:spChg chg="add mod">
          <ac:chgData name="Alison Evans (Lib)" userId="S::alison.evans@uwtsd.ac.uk::a038501e-367a-4d45-83b6-fbcb256771ea" providerId="AD" clId="Web-{DBE4BC6C-0D64-B0CA-FDC9-0D91602D182C}" dt="2020-08-12T09:14:35.967" v="675" actId="14100"/>
          <ac:spMkLst>
            <pc:docMk/>
            <pc:sldMk cId="1775771916" sldId="274"/>
            <ac:spMk id="4" creationId="{0D6F4138-64F8-4B9E-8E3B-6A89D7691E35}"/>
          </ac:spMkLst>
        </pc:spChg>
        <pc:spChg chg="del mod">
          <ac:chgData name="Alison Evans (Lib)" userId="S::alison.evans@uwtsd.ac.uk::a038501e-367a-4d45-83b6-fbcb256771ea" providerId="AD" clId="Web-{DBE4BC6C-0D64-B0CA-FDC9-0D91602D182C}" dt="2020-08-12T09:14:16.388" v="672"/>
          <ac:spMkLst>
            <pc:docMk/>
            <pc:sldMk cId="1775771916" sldId="274"/>
            <ac:spMk id="6" creationId="{F44E52C4-795A-40A3-B1A9-036D56E677B1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06:50.218" v="488" actId="20577"/>
          <ac:spMkLst>
            <pc:docMk/>
            <pc:sldMk cId="1775771916" sldId="274"/>
            <ac:spMk id="9" creationId="{DF53B31A-60BD-46CB-8441-860286CA00B5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09:26.244" v="562" actId="20577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DBE4BC6C-0D64-B0CA-FDC9-0D91602D182C}" dt="2020-08-12T09:14:25.092" v="673" actId="1076"/>
          <ac:picMkLst>
            <pc:docMk/>
            <pc:sldMk cId="1775771916" sldId="274"/>
            <ac:picMk id="5" creationId="{1FFB9812-AF2B-4543-9C80-053D29CA9D8F}"/>
          </ac:picMkLst>
        </pc:picChg>
        <pc:picChg chg="mod">
          <ac:chgData name="Alison Evans (Lib)" userId="S::alison.evans@uwtsd.ac.uk::a038501e-367a-4d45-83b6-fbcb256771ea" providerId="AD" clId="Web-{DBE4BC6C-0D64-B0CA-FDC9-0D91602D182C}" dt="2020-08-12T09:14:47.359" v="676" actId="1076"/>
          <ac:picMkLst>
            <pc:docMk/>
            <pc:sldMk cId="1775771916" sldId="274"/>
            <ac:picMk id="7" creationId="{548A5E8A-925C-4190-B4F1-1F54C2429275}"/>
          </ac:picMkLst>
        </pc:picChg>
      </pc:sldChg>
      <pc:sldChg chg="modNotes">
        <pc:chgData name="Alison Evans (Lib)" userId="S::alison.evans@uwtsd.ac.uk::a038501e-367a-4d45-83b6-fbcb256771ea" providerId="AD" clId="Web-{DBE4BC6C-0D64-B0CA-FDC9-0D91602D182C}" dt="2020-08-12T10:36:06.273" v="2309"/>
        <pc:sldMkLst>
          <pc:docMk/>
          <pc:sldMk cId="3581068776" sldId="277"/>
        </pc:sldMkLst>
      </pc:sldChg>
      <pc:sldChg chg="del">
        <pc:chgData name="Alison Evans (Lib)" userId="S::alison.evans@uwtsd.ac.uk::a038501e-367a-4d45-83b6-fbcb256771ea" providerId="AD" clId="Web-{DBE4BC6C-0D64-B0CA-FDC9-0D91602D182C}" dt="2020-08-12T09:06:25.294" v="485"/>
        <pc:sldMkLst>
          <pc:docMk/>
          <pc:sldMk cId="276797161" sldId="278"/>
        </pc:sldMkLst>
      </pc:sldChg>
      <pc:sldChg chg="modSp">
        <pc:chgData name="Alison Evans (Lib)" userId="S::alison.evans@uwtsd.ac.uk::a038501e-367a-4d45-83b6-fbcb256771ea" providerId="AD" clId="Web-{DBE4BC6C-0D64-B0CA-FDC9-0D91602D182C}" dt="2020-08-12T10:08:15.757" v="1660" actId="20577"/>
        <pc:sldMkLst>
          <pc:docMk/>
          <pc:sldMk cId="1297963742" sldId="279"/>
        </pc:sldMkLst>
        <pc:spChg chg="mod">
          <ac:chgData name="Alison Evans (Lib)" userId="S::alison.evans@uwtsd.ac.uk::a038501e-367a-4d45-83b6-fbcb256771ea" providerId="AD" clId="Web-{DBE4BC6C-0D64-B0CA-FDC9-0D91602D182C}" dt="2020-08-12T09:19:50.425" v="737" actId="20577"/>
          <ac:spMkLst>
            <pc:docMk/>
            <pc:sldMk cId="1297963742" sldId="279"/>
            <ac:spMk id="2" creationId="{84BA2EB8-35B5-4300-9005-ED099E5AE08A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20:05.583" v="748" actId="20577"/>
          <ac:spMkLst>
            <pc:docMk/>
            <pc:sldMk cId="1297963742" sldId="279"/>
            <ac:spMk id="3" creationId="{4D1ABE2D-444B-4AF9-98E8-DA6D9911AB7E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20:36.491" v="759" actId="20577"/>
          <ac:spMkLst>
            <pc:docMk/>
            <pc:sldMk cId="1297963742" sldId="279"/>
            <ac:spMk id="5" creationId="{677B1616-8AC8-431D-A7BB-305AD3C64B63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22:09.263" v="807" actId="20577"/>
          <ac:spMkLst>
            <pc:docMk/>
            <pc:sldMk cId="1297963742" sldId="279"/>
            <ac:spMk id="7" creationId="{ABF6A2CA-8CBD-4748-8E62-354E785F1570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24:31.444" v="865" actId="20577"/>
          <ac:spMkLst>
            <pc:docMk/>
            <pc:sldMk cId="1297963742" sldId="279"/>
            <ac:spMk id="9" creationId="{167146B4-2B8D-4FDC-A4CF-D9F1DE700E3F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10:07:59.756" v="1645" actId="20577"/>
          <ac:spMkLst>
            <pc:docMk/>
            <pc:sldMk cId="1297963742" sldId="279"/>
            <ac:spMk id="11" creationId="{F03FBD41-39E9-424D-BB03-F89DD73D4B37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10:08:15.757" v="1660" actId="20577"/>
          <ac:spMkLst>
            <pc:docMk/>
            <pc:sldMk cId="1297963742" sldId="279"/>
            <ac:spMk id="13" creationId="{EE19B7C6-50BD-4370-9077-61385E6CDFDF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29:06.446" v="935" actId="20577"/>
          <ac:spMkLst>
            <pc:docMk/>
            <pc:sldMk cId="1297963742" sldId="279"/>
            <ac:spMk id="15" creationId="{A07BE090-D3A1-4EC1-A4DB-FEA14650C0A5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32:19.225" v="982" actId="20577"/>
          <ac:spMkLst>
            <pc:docMk/>
            <pc:sldMk cId="1297963742" sldId="279"/>
            <ac:spMk id="17" creationId="{D351E476-7F57-48BC-85CE-E11766A2F22D}"/>
          </ac:spMkLst>
        </pc:spChg>
      </pc:sldChg>
      <pc:sldChg chg="modSp modNotes">
        <pc:chgData name="Alison Evans (Lib)" userId="S::alison.evans@uwtsd.ac.uk::a038501e-367a-4d45-83b6-fbcb256771ea" providerId="AD" clId="Web-{DBE4BC6C-0D64-B0CA-FDC9-0D91602D182C}" dt="2020-08-12T10:12:21.429" v="1783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DBE4BC6C-0D64-B0CA-FDC9-0D91602D182C}" dt="2020-08-12T09:16:24.709" v="692" actId="14100"/>
          <ac:spMkLst>
            <pc:docMk/>
            <pc:sldMk cId="3307886331" sldId="280"/>
            <ac:spMk id="2" creationId="{AA238A85-2661-4119-8579-A581A98B2AB6}"/>
          </ac:spMkLst>
        </pc:spChg>
      </pc:sldChg>
      <pc:sldChg chg="modSp new modNotes">
        <pc:chgData name="Alison Evans (Lib)" userId="S::alison.evans@uwtsd.ac.uk::a038501e-367a-4d45-83b6-fbcb256771ea" providerId="AD" clId="Web-{DBE4BC6C-0D64-B0CA-FDC9-0D91602D182C}" dt="2020-08-12T10:38:07.374" v="2369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DBE4BC6C-0D64-B0CA-FDC9-0D91602D182C}" dt="2020-08-12T08:45:13.336" v="19" actId="20577"/>
          <ac:spMkLst>
            <pc:docMk/>
            <pc:sldMk cId="1738833155" sldId="281"/>
            <ac:spMk id="2" creationId="{55409010-743F-48DB-A936-37A45CAD3911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04:02.051" v="481" actId="20577"/>
          <ac:spMkLst>
            <pc:docMk/>
            <pc:sldMk cId="1738833155" sldId="281"/>
            <ac:spMk id="3" creationId="{C030CE0D-4690-4440-A5D6-882C0639983C}"/>
          </ac:spMkLst>
        </pc:spChg>
      </pc:sldChg>
      <pc:sldChg chg="modSp add replId modNotes">
        <pc:chgData name="Alison Evans (Lib)" userId="S::alison.evans@uwtsd.ac.uk::a038501e-367a-4d45-83b6-fbcb256771ea" providerId="AD" clId="Web-{DBE4BC6C-0D64-B0CA-FDC9-0D91602D182C}" dt="2020-08-12T10:38:21.157" v="2374"/>
        <pc:sldMkLst>
          <pc:docMk/>
          <pc:sldMk cId="1741062028" sldId="282"/>
        </pc:sldMkLst>
        <pc:spChg chg="mod">
          <ac:chgData name="Alison Evans (Lib)" userId="S::alison.evans@uwtsd.ac.uk::a038501e-367a-4d45-83b6-fbcb256771ea" providerId="AD" clId="Web-{DBE4BC6C-0D64-B0CA-FDC9-0D91602D182C}" dt="2020-08-12T09:16:55.758" v="712" actId="14100"/>
          <ac:spMkLst>
            <pc:docMk/>
            <pc:sldMk cId="1741062028" sldId="282"/>
            <ac:spMk id="2" creationId="{AA238A85-2661-4119-8579-A581A98B2AB6}"/>
          </ac:spMkLst>
        </pc:spChg>
      </pc:sldChg>
      <pc:sldChg chg="modSp new ord modNotes">
        <pc:chgData name="Alison Evans (Lib)" userId="S::alison.evans@uwtsd.ac.uk::a038501e-367a-4d45-83b6-fbcb256771ea" providerId="AD" clId="Web-{DBE4BC6C-0D64-B0CA-FDC9-0D91602D182C}" dt="2020-08-12T10:39:36.833" v="2390"/>
        <pc:sldMkLst>
          <pc:docMk/>
          <pc:sldMk cId="2308664991" sldId="283"/>
        </pc:sldMkLst>
        <pc:spChg chg="mod">
          <ac:chgData name="Alison Evans (Lib)" userId="S::alison.evans@uwtsd.ac.uk::a038501e-367a-4d45-83b6-fbcb256771ea" providerId="AD" clId="Web-{DBE4BC6C-0D64-B0CA-FDC9-0D91602D182C}" dt="2020-08-12T09:48:58.274" v="1002" actId="20577"/>
          <ac:spMkLst>
            <pc:docMk/>
            <pc:sldMk cId="2308664991" sldId="283"/>
            <ac:spMk id="2" creationId="{8713A43F-1766-42AE-BFD2-C214530DBAC4}"/>
          </ac:spMkLst>
        </pc:spChg>
        <pc:spChg chg="mod">
          <ac:chgData name="Alison Evans (Lib)" userId="S::alison.evans@uwtsd.ac.uk::a038501e-367a-4d45-83b6-fbcb256771ea" providerId="AD" clId="Web-{DBE4BC6C-0D64-B0CA-FDC9-0D91602D182C}" dt="2020-08-12T09:54:02.326" v="1232" actId="20577"/>
          <ac:spMkLst>
            <pc:docMk/>
            <pc:sldMk cId="2308664991" sldId="283"/>
            <ac:spMk id="3" creationId="{82E6FF33-ADAC-430F-A026-D6824C866EA1}"/>
          </ac:spMkLst>
        </pc:spChg>
      </pc:sldChg>
    </pc:docChg>
  </pc:docChgLst>
  <pc:docChgLst>
    <pc:chgData name="Alison Evans (Lib)" userId="S::alison.evans@uwtsd.ac.uk::a038501e-367a-4d45-83b6-fbcb256771ea" providerId="AD" clId="Web-{B50CE6E9-C983-9B09-00DF-14649033CDF9}"/>
    <pc:docChg chg="modSld">
      <pc:chgData name="Alison Evans (Lib)" userId="S::alison.evans@uwtsd.ac.uk::a038501e-367a-4d45-83b6-fbcb256771ea" providerId="AD" clId="Web-{B50CE6E9-C983-9B09-00DF-14649033CDF9}" dt="2022-09-26T14:33:27.226" v="6"/>
      <pc:docMkLst>
        <pc:docMk/>
      </pc:docMkLst>
      <pc:sldChg chg="mod modShow">
        <pc:chgData name="Alison Evans (Lib)" userId="S::alison.evans@uwtsd.ac.uk::a038501e-367a-4d45-83b6-fbcb256771ea" providerId="AD" clId="Web-{B50CE6E9-C983-9B09-00DF-14649033CDF9}" dt="2022-09-26T14:33:04.506" v="1"/>
        <pc:sldMkLst>
          <pc:docMk/>
          <pc:sldMk cId="3613044548" sldId="299"/>
        </pc:sldMkLst>
      </pc:sldChg>
      <pc:sldChg chg="mod modShow">
        <pc:chgData name="Alison Evans (Lib)" userId="S::alison.evans@uwtsd.ac.uk::a038501e-367a-4d45-83b6-fbcb256771ea" providerId="AD" clId="Web-{B50CE6E9-C983-9B09-00DF-14649033CDF9}" dt="2022-09-26T14:33:09.913" v="2"/>
        <pc:sldMkLst>
          <pc:docMk/>
          <pc:sldMk cId="4226425674" sldId="300"/>
        </pc:sldMkLst>
      </pc:sldChg>
      <pc:sldChg chg="mod modShow">
        <pc:chgData name="Alison Evans (Lib)" userId="S::alison.evans@uwtsd.ac.uk::a038501e-367a-4d45-83b6-fbcb256771ea" providerId="AD" clId="Web-{B50CE6E9-C983-9B09-00DF-14649033CDF9}" dt="2022-09-26T14:33:14.756" v="3"/>
        <pc:sldMkLst>
          <pc:docMk/>
          <pc:sldMk cId="3394832921" sldId="301"/>
        </pc:sldMkLst>
      </pc:sldChg>
      <pc:sldChg chg="mod modShow">
        <pc:chgData name="Alison Evans (Lib)" userId="S::alison.evans@uwtsd.ac.uk::a038501e-367a-4d45-83b6-fbcb256771ea" providerId="AD" clId="Web-{B50CE6E9-C983-9B09-00DF-14649033CDF9}" dt="2022-09-26T14:33:18.928" v="4"/>
        <pc:sldMkLst>
          <pc:docMk/>
          <pc:sldMk cId="1580492440" sldId="302"/>
        </pc:sldMkLst>
      </pc:sldChg>
      <pc:sldChg chg="mod modShow">
        <pc:chgData name="Alison Evans (Lib)" userId="S::alison.evans@uwtsd.ac.uk::a038501e-367a-4d45-83b6-fbcb256771ea" providerId="AD" clId="Web-{B50CE6E9-C983-9B09-00DF-14649033CDF9}" dt="2022-09-26T14:33:22.241" v="5"/>
        <pc:sldMkLst>
          <pc:docMk/>
          <pc:sldMk cId="4291888661" sldId="303"/>
        </pc:sldMkLst>
      </pc:sldChg>
      <pc:sldChg chg="mod modShow">
        <pc:chgData name="Alison Evans (Lib)" userId="S::alison.evans@uwtsd.ac.uk::a038501e-367a-4d45-83b6-fbcb256771ea" providerId="AD" clId="Web-{B50CE6E9-C983-9B09-00DF-14649033CDF9}" dt="2022-09-26T14:33:27.226" v="6"/>
        <pc:sldMkLst>
          <pc:docMk/>
          <pc:sldMk cId="1630214131" sldId="305"/>
        </pc:sldMkLst>
      </pc:sldChg>
      <pc:sldChg chg="mod modShow">
        <pc:chgData name="Alison Evans (Lib)" userId="S::alison.evans@uwtsd.ac.uk::a038501e-367a-4d45-83b6-fbcb256771ea" providerId="AD" clId="Web-{B50CE6E9-C983-9B09-00DF-14649033CDF9}" dt="2022-09-26T14:33:01.209" v="0"/>
        <pc:sldMkLst>
          <pc:docMk/>
          <pc:sldMk cId="2116105545" sldId="310"/>
        </pc:sldMkLst>
      </pc:sldChg>
    </pc:docChg>
  </pc:docChgLst>
  <pc:docChgLst>
    <pc:chgData name="Alison Evans (Lib)" userId="S::alison.evans@uwtsd.ac.uk::a038501e-367a-4d45-83b6-fbcb256771ea" providerId="AD" clId="Web-{928647EF-A06B-6B21-3D73-3A366EA652EA}"/>
    <pc:docChg chg="addSld delSld modSld">
      <pc:chgData name="Alison Evans (Lib)" userId="S::alison.evans@uwtsd.ac.uk::a038501e-367a-4d45-83b6-fbcb256771ea" providerId="AD" clId="Web-{928647EF-A06B-6B21-3D73-3A366EA652EA}" dt="2022-08-18T15:57:52.894" v="5"/>
      <pc:docMkLst>
        <pc:docMk/>
      </pc:docMkLst>
      <pc:sldChg chg="modSp">
        <pc:chgData name="Alison Evans (Lib)" userId="S::alison.evans@uwtsd.ac.uk::a038501e-367a-4d45-83b6-fbcb256771ea" providerId="AD" clId="Web-{928647EF-A06B-6B21-3D73-3A366EA652EA}" dt="2022-08-18T15:57:17.829" v="3" actId="1076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928647EF-A06B-6B21-3D73-3A366EA652EA}" dt="2022-08-18T15:57:17.829" v="3" actId="1076"/>
          <ac:spMkLst>
            <pc:docMk/>
            <pc:sldMk cId="2217543022" sldId="270"/>
            <ac:spMk id="3" creationId="{089A7B41-D703-41E1-A6E0-C42EDCDD1088}"/>
          </ac:spMkLst>
        </pc:spChg>
      </pc:sldChg>
      <pc:sldChg chg="del">
        <pc:chgData name="Alison Evans (Lib)" userId="S::alison.evans@uwtsd.ac.uk::a038501e-367a-4d45-83b6-fbcb256771ea" providerId="AD" clId="Web-{928647EF-A06B-6B21-3D73-3A366EA652EA}" dt="2022-08-18T15:57:52.894" v="5"/>
        <pc:sldMkLst>
          <pc:docMk/>
          <pc:sldMk cId="4153613905" sldId="271"/>
        </pc:sldMkLst>
      </pc:sldChg>
      <pc:sldChg chg="modSp">
        <pc:chgData name="Alison Evans (Lib)" userId="S::alison.evans@uwtsd.ac.uk::a038501e-367a-4d45-83b6-fbcb256771ea" providerId="AD" clId="Web-{928647EF-A06B-6B21-3D73-3A366EA652EA}" dt="2022-08-18T15:57:08.938" v="2" actId="1076"/>
        <pc:sldMkLst>
          <pc:docMk/>
          <pc:sldMk cId="471090474" sldId="288"/>
        </pc:sldMkLst>
        <pc:spChg chg="mod">
          <ac:chgData name="Alison Evans (Lib)" userId="S::alison.evans@uwtsd.ac.uk::a038501e-367a-4d45-83b6-fbcb256771ea" providerId="AD" clId="Web-{928647EF-A06B-6B21-3D73-3A366EA652EA}" dt="2022-08-18T15:57:08.938" v="2" actId="1076"/>
          <ac:spMkLst>
            <pc:docMk/>
            <pc:sldMk cId="471090474" sldId="288"/>
            <ac:spMk id="2" creationId="{C4BBDF33-34A5-4062-AA9D-9E33932505AB}"/>
          </ac:spMkLst>
        </pc:spChg>
      </pc:sldChg>
      <pc:sldChg chg="del">
        <pc:chgData name="Alison Evans (Lib)" userId="S::alison.evans@uwtsd.ac.uk::a038501e-367a-4d45-83b6-fbcb256771ea" providerId="AD" clId="Web-{928647EF-A06B-6B21-3D73-3A366EA652EA}" dt="2022-08-18T15:55:59.231" v="1"/>
        <pc:sldMkLst>
          <pc:docMk/>
          <pc:sldMk cId="125868475" sldId="293"/>
        </pc:sldMkLst>
      </pc:sldChg>
      <pc:sldChg chg="add">
        <pc:chgData name="Alison Evans (Lib)" userId="S::alison.evans@uwtsd.ac.uk::a038501e-367a-4d45-83b6-fbcb256771ea" providerId="AD" clId="Web-{928647EF-A06B-6B21-3D73-3A366EA652EA}" dt="2022-08-18T15:55:55.793" v="0"/>
        <pc:sldMkLst>
          <pc:docMk/>
          <pc:sldMk cId="3308136987" sldId="306"/>
        </pc:sldMkLst>
      </pc:sldChg>
      <pc:sldChg chg="add">
        <pc:chgData name="Alison Evans (Lib)" userId="S::alison.evans@uwtsd.ac.uk::a038501e-367a-4d45-83b6-fbcb256771ea" providerId="AD" clId="Web-{928647EF-A06B-6B21-3D73-3A366EA652EA}" dt="2022-08-18T15:57:49.613" v="4"/>
        <pc:sldMkLst>
          <pc:docMk/>
          <pc:sldMk cId="1924309160" sldId="307"/>
        </pc:sldMkLst>
      </pc:sldChg>
    </pc:docChg>
  </pc:docChgLst>
  <pc:docChgLst>
    <pc:chgData name="Alison Evans (Lib)" userId="S::alison.evans@uwtsd.ac.uk::a038501e-367a-4d45-83b6-fbcb256771ea" providerId="AD" clId="Web-{8CBD2720-85B4-C5EA-35B1-444B4325F319}"/>
    <pc:docChg chg="delSld modSld">
      <pc:chgData name="Alison Evans (Lib)" userId="S::alison.evans@uwtsd.ac.uk::a038501e-367a-4d45-83b6-fbcb256771ea" providerId="AD" clId="Web-{8CBD2720-85B4-C5EA-35B1-444B4325F319}" dt="2021-09-23T13:07:38.095" v="7"/>
      <pc:docMkLst>
        <pc:docMk/>
      </pc:docMkLst>
      <pc:sldChg chg="mod modShow">
        <pc:chgData name="Alison Evans (Lib)" userId="S::alison.evans@uwtsd.ac.uk::a038501e-367a-4d45-83b6-fbcb256771ea" providerId="AD" clId="Web-{8CBD2720-85B4-C5EA-35B1-444B4325F319}" dt="2021-09-23T13:07:25.531" v="5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8CBD2720-85B4-C5EA-35B1-444B4325F319}" dt="2021-09-23T13:07:31.219" v="6"/>
        <pc:sldMkLst>
          <pc:docMk/>
          <pc:sldMk cId="1981678998" sldId="289"/>
        </pc:sldMkLst>
      </pc:sldChg>
      <pc:sldChg chg="del">
        <pc:chgData name="Alison Evans (Lib)" userId="S::alison.evans@uwtsd.ac.uk::a038501e-367a-4d45-83b6-fbcb256771ea" providerId="AD" clId="Web-{8CBD2720-85B4-C5EA-35B1-444B4325F319}" dt="2021-09-23T13:07:09.171" v="0"/>
        <pc:sldMkLst>
          <pc:docMk/>
          <pc:sldMk cId="3049701816" sldId="290"/>
        </pc:sldMkLst>
      </pc:sldChg>
      <pc:sldChg chg="del">
        <pc:chgData name="Alison Evans (Lib)" userId="S::alison.evans@uwtsd.ac.uk::a038501e-367a-4d45-83b6-fbcb256771ea" providerId="AD" clId="Web-{8CBD2720-85B4-C5EA-35B1-444B4325F319}" dt="2021-09-23T13:07:38.095" v="7"/>
        <pc:sldMkLst>
          <pc:docMk/>
          <pc:sldMk cId="3370380766" sldId="292"/>
        </pc:sldMkLst>
      </pc:sldChg>
      <pc:sldChg chg="del">
        <pc:chgData name="Alison Evans (Lib)" userId="S::alison.evans@uwtsd.ac.uk::a038501e-367a-4d45-83b6-fbcb256771ea" providerId="AD" clId="Web-{8CBD2720-85B4-C5EA-35B1-444B4325F319}" dt="2021-09-23T13:07:12.093" v="2"/>
        <pc:sldMkLst>
          <pc:docMk/>
          <pc:sldMk cId="3147956174" sldId="293"/>
        </pc:sldMkLst>
      </pc:sldChg>
      <pc:sldChg chg="del">
        <pc:chgData name="Alison Evans (Lib)" userId="S::alison.evans@uwtsd.ac.uk::a038501e-367a-4d45-83b6-fbcb256771ea" providerId="AD" clId="Web-{8CBD2720-85B4-C5EA-35B1-444B4325F319}" dt="2021-09-23T13:07:11.031" v="1"/>
        <pc:sldMkLst>
          <pc:docMk/>
          <pc:sldMk cId="3584362645" sldId="294"/>
        </pc:sldMkLst>
      </pc:sldChg>
      <pc:sldChg chg="del">
        <pc:chgData name="Alison Evans (Lib)" userId="S::alison.evans@uwtsd.ac.uk::a038501e-367a-4d45-83b6-fbcb256771ea" providerId="AD" clId="Web-{8CBD2720-85B4-C5EA-35B1-444B4325F319}" dt="2021-09-23T13:07:13.406" v="3"/>
        <pc:sldMkLst>
          <pc:docMk/>
          <pc:sldMk cId="67658594" sldId="295"/>
        </pc:sldMkLst>
      </pc:sldChg>
      <pc:sldChg chg="del">
        <pc:chgData name="Alison Evans (Lib)" userId="S::alison.evans@uwtsd.ac.uk::a038501e-367a-4d45-83b6-fbcb256771ea" providerId="AD" clId="Web-{8CBD2720-85B4-C5EA-35B1-444B4325F319}" dt="2021-09-23T13:07:21.016" v="4"/>
        <pc:sldMkLst>
          <pc:docMk/>
          <pc:sldMk cId="1881856097" sldId="297"/>
        </pc:sldMkLst>
      </pc:sldChg>
    </pc:docChg>
  </pc:docChgLst>
  <pc:docChgLst>
    <pc:chgData name="Alison Evans (Lib)" userId="S::alison.evans@uwtsd.ac.uk::a038501e-367a-4d45-83b6-fbcb256771ea" providerId="AD" clId="Web-{43D62FB0-853E-E280-3D1E-12CA94ADF1FD}"/>
    <pc:docChg chg="addSld delSld modSld">
      <pc:chgData name="Alison Evans (Lib)" userId="S::alison.evans@uwtsd.ac.uk::a038501e-367a-4d45-83b6-fbcb256771ea" providerId="AD" clId="Web-{43D62FB0-853E-E280-3D1E-12CA94ADF1FD}" dt="2021-08-04T16:14:51.915" v="40" actId="20577"/>
      <pc:docMkLst>
        <pc:docMk/>
      </pc:docMkLst>
      <pc:sldChg chg="del">
        <pc:chgData name="Alison Evans (Lib)" userId="S::alison.evans@uwtsd.ac.uk::a038501e-367a-4d45-83b6-fbcb256771ea" providerId="AD" clId="Web-{43D62FB0-853E-E280-3D1E-12CA94ADF1FD}" dt="2021-08-04T16:09:14.799" v="1"/>
        <pc:sldMkLst>
          <pc:docMk/>
          <pc:sldMk cId="3036981697" sldId="262"/>
        </pc:sldMkLst>
      </pc:sldChg>
      <pc:sldChg chg="modSp">
        <pc:chgData name="Alison Evans (Lib)" userId="S::alison.evans@uwtsd.ac.uk::a038501e-367a-4d45-83b6-fbcb256771ea" providerId="AD" clId="Web-{43D62FB0-853E-E280-3D1E-12CA94ADF1FD}" dt="2021-08-04T16:12:10.662" v="17" actId="20577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43D62FB0-853E-E280-3D1E-12CA94ADF1FD}" dt="2021-08-04T16:12:10.662" v="17" actId="20577"/>
          <ac:spMkLst>
            <pc:docMk/>
            <pc:sldMk cId="2217543022" sldId="270"/>
            <ac:spMk id="3" creationId="{089A7B41-D703-41E1-A6E0-C42EDCDD1088}"/>
          </ac:spMkLst>
        </pc:spChg>
      </pc:sldChg>
      <pc:sldChg chg="modSp">
        <pc:chgData name="Alison Evans (Lib)" userId="S::alison.evans@uwtsd.ac.uk::a038501e-367a-4d45-83b6-fbcb256771ea" providerId="AD" clId="Web-{43D62FB0-853E-E280-3D1E-12CA94ADF1FD}" dt="2021-08-04T16:14:51.915" v="40" actId="20577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43D62FB0-853E-E280-3D1E-12CA94ADF1FD}" dt="2021-08-04T16:14:51.915" v="40" actId="20577"/>
          <ac:spMkLst>
            <pc:docMk/>
            <pc:sldMk cId="4153613905" sldId="271"/>
            <ac:spMk id="3" creationId="{B4396659-F15E-4CFC-8301-D943864FB91B}"/>
          </ac:spMkLst>
        </pc:spChg>
      </pc:sldChg>
      <pc:sldChg chg="modSp add">
        <pc:chgData name="Alison Evans (Lib)" userId="S::alison.evans@uwtsd.ac.uk::a038501e-367a-4d45-83b6-fbcb256771ea" providerId="AD" clId="Web-{43D62FB0-853E-E280-3D1E-12CA94ADF1FD}" dt="2021-08-04T16:14:34.915" v="31" actId="20577"/>
        <pc:sldMkLst>
          <pc:docMk/>
          <pc:sldMk cId="471090474" sldId="288"/>
        </pc:sldMkLst>
        <pc:spChg chg="mod">
          <ac:chgData name="Alison Evans (Lib)" userId="S::alison.evans@uwtsd.ac.uk::a038501e-367a-4d45-83b6-fbcb256771ea" providerId="AD" clId="Web-{43D62FB0-853E-E280-3D1E-12CA94ADF1FD}" dt="2021-08-04T16:14:34.915" v="31" actId="20577"/>
          <ac:spMkLst>
            <pc:docMk/>
            <pc:sldMk cId="471090474" sldId="288"/>
            <ac:spMk id="2" creationId="{C4BBDF33-34A5-4062-AA9D-9E33932505AB}"/>
          </ac:spMkLst>
        </pc:spChg>
      </pc:sldChg>
    </pc:docChg>
  </pc:docChgLst>
  <pc:docChgLst>
    <pc:chgData name="Alison Evans (Lib)" userId="S::alison.evans@uwtsd.ac.uk::a038501e-367a-4d45-83b6-fbcb256771ea" providerId="AD" clId="Web-{79533455-5AC5-949B-2201-DA35B68BF015}"/>
    <pc:docChg chg="modSld">
      <pc:chgData name="Alison Evans (Lib)" userId="S::alison.evans@uwtsd.ac.uk::a038501e-367a-4d45-83b6-fbcb256771ea" providerId="AD" clId="Web-{79533455-5AC5-949B-2201-DA35B68BF015}" dt="2021-09-29T16:05:55.085" v="2"/>
      <pc:docMkLst>
        <pc:docMk/>
      </pc:docMkLst>
      <pc:sldChg chg="mod modShow">
        <pc:chgData name="Alison Evans (Lib)" userId="S::alison.evans@uwtsd.ac.uk::a038501e-367a-4d45-83b6-fbcb256771ea" providerId="AD" clId="Web-{79533455-5AC5-949B-2201-DA35B68BF015}" dt="2021-09-29T16:05:55.085" v="2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79533455-5AC5-949B-2201-DA35B68BF015}" dt="2021-09-29T16:05:38.178" v="1"/>
        <pc:sldMkLst>
          <pc:docMk/>
          <pc:sldMk cId="1886371470" sldId="287"/>
        </pc:sldMkLst>
      </pc:sldChg>
      <pc:sldChg chg="mod modShow">
        <pc:chgData name="Alison Evans (Lib)" userId="S::alison.evans@uwtsd.ac.uk::a038501e-367a-4d45-83b6-fbcb256771ea" providerId="AD" clId="Web-{79533455-5AC5-949B-2201-DA35B68BF015}" dt="2021-09-29T16:05:34.475" v="0"/>
        <pc:sldMkLst>
          <pc:docMk/>
          <pc:sldMk cId="3895372769" sldId="291"/>
        </pc:sldMkLst>
      </pc:sldChg>
    </pc:docChg>
  </pc:docChgLst>
  <pc:docChgLst>
    <pc:chgData name="Alison Evans (Lib)" userId="S::alison.evans@uwtsd.ac.uk::a038501e-367a-4d45-83b6-fbcb256771ea" providerId="AD" clId="Web-{7FA25F99-CBB5-BFC8-63DF-02430CA1B7E2}"/>
    <pc:docChg chg="modSld">
      <pc:chgData name="Alison Evans (Lib)" userId="S::alison.evans@uwtsd.ac.uk::a038501e-367a-4d45-83b6-fbcb256771ea" providerId="AD" clId="Web-{7FA25F99-CBB5-BFC8-63DF-02430CA1B7E2}" dt="2020-10-20T11:44:41.773" v="187" actId="1076"/>
      <pc:docMkLst>
        <pc:docMk/>
      </pc:docMkLst>
      <pc:sldChg chg="modSp">
        <pc:chgData name="Alison Evans (Lib)" userId="S::alison.evans@uwtsd.ac.uk::a038501e-367a-4d45-83b6-fbcb256771ea" providerId="AD" clId="Web-{7FA25F99-CBB5-BFC8-63DF-02430CA1B7E2}" dt="2020-10-20T11:18:50.882" v="118" actId="20577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7FA25F99-CBB5-BFC8-63DF-02430CA1B7E2}" dt="2020-10-20T11:18:50.882" v="118" actId="20577"/>
          <ac:spMkLst>
            <pc:docMk/>
            <pc:sldMk cId="2217543022" sldId="270"/>
            <ac:spMk id="2" creationId="{2877A1D6-93CC-4C15-98A2-274713694DE9}"/>
          </ac:spMkLst>
        </pc:spChg>
        <pc:picChg chg="mod">
          <ac:chgData name="Alison Evans (Lib)" userId="S::alison.evans@uwtsd.ac.uk::a038501e-367a-4d45-83b6-fbcb256771ea" providerId="AD" clId="Web-{7FA25F99-CBB5-BFC8-63DF-02430CA1B7E2}" dt="2020-10-20T11:18:34.804" v="114" actId="1076"/>
          <ac:picMkLst>
            <pc:docMk/>
            <pc:sldMk cId="2217543022" sldId="270"/>
            <ac:picMk id="6" creationId="{D8519412-5DCC-4AE5-8C81-8211EAC22369}"/>
          </ac:picMkLst>
        </pc:picChg>
      </pc:sldChg>
      <pc:sldChg chg="modSp">
        <pc:chgData name="Alison Evans (Lib)" userId="S::alison.evans@uwtsd.ac.uk::a038501e-367a-4d45-83b6-fbcb256771ea" providerId="AD" clId="Web-{7FA25F99-CBB5-BFC8-63DF-02430CA1B7E2}" dt="2020-10-20T11:44:41.773" v="187" actId="1076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7FA25F99-CBB5-BFC8-63DF-02430CA1B7E2}" dt="2020-10-20T11:16:58.788" v="111" actId="14100"/>
          <ac:spMkLst>
            <pc:docMk/>
            <pc:sldMk cId="4182828429" sldId="286"/>
            <ac:spMk id="3" creationId="{F27A10F5-E2CF-477F-B1C0-4A6BB7C110AC}"/>
          </ac:spMkLst>
        </pc:spChg>
        <pc:spChg chg="mod">
          <ac:chgData name="Alison Evans (Lib)" userId="S::alison.evans@uwtsd.ac.uk::a038501e-367a-4d45-83b6-fbcb256771ea" providerId="AD" clId="Web-{7FA25F99-CBB5-BFC8-63DF-02430CA1B7E2}" dt="2020-10-20T11:16:51.523" v="110" actId="1076"/>
          <ac:spMkLst>
            <pc:docMk/>
            <pc:sldMk cId="4182828429" sldId="286"/>
            <ac:spMk id="4" creationId="{58A4DB38-53A8-44C4-B3F2-87A2D994C02B}"/>
          </ac:spMkLst>
        </pc:spChg>
        <pc:spChg chg="mod">
          <ac:chgData name="Alison Evans (Lib)" userId="S::alison.evans@uwtsd.ac.uk::a038501e-367a-4d45-83b6-fbcb256771ea" providerId="AD" clId="Web-{7FA25F99-CBB5-BFC8-63DF-02430CA1B7E2}" dt="2020-10-20T11:17:09.335" v="112" actId="14100"/>
          <ac:spMkLst>
            <pc:docMk/>
            <pc:sldMk cId="4182828429" sldId="286"/>
            <ac:spMk id="5" creationId="{91058ACA-D479-46A3-AFB6-775A61370822}"/>
          </ac:spMkLst>
        </pc:spChg>
        <pc:spChg chg="mod">
          <ac:chgData name="Alison Evans (Lib)" userId="S::alison.evans@uwtsd.ac.uk::a038501e-367a-4d45-83b6-fbcb256771ea" providerId="AD" clId="Web-{7FA25F99-CBB5-BFC8-63DF-02430CA1B7E2}" dt="2020-10-20T11:44:41.773" v="187" actId="1076"/>
          <ac:spMkLst>
            <pc:docMk/>
            <pc:sldMk cId="4182828429" sldId="286"/>
            <ac:spMk id="6" creationId="{DC2C5401-EB9C-4369-9D0E-90228737DDB5}"/>
          </ac:spMkLst>
        </pc:spChg>
      </pc:sldChg>
    </pc:docChg>
  </pc:docChgLst>
  <pc:docChgLst>
    <pc:chgData name="Alison Evans (Lib)" userId="S::alison.evans@uwtsd.ac.uk::a038501e-367a-4d45-83b6-fbcb256771ea" providerId="AD" clId="Web-{284A5C6C-B067-9A1A-5280-F6BE9F49580B}"/>
    <pc:docChg chg="modSld">
      <pc:chgData name="Alison Evans (Lib)" userId="S::alison.evans@uwtsd.ac.uk::a038501e-367a-4d45-83b6-fbcb256771ea" providerId="AD" clId="Web-{284A5C6C-B067-9A1A-5280-F6BE9F49580B}" dt="2022-08-23T10:33:22.018" v="33" actId="20577"/>
      <pc:docMkLst>
        <pc:docMk/>
      </pc:docMkLst>
      <pc:sldChg chg="modSp">
        <pc:chgData name="Alison Evans (Lib)" userId="S::alison.evans@uwtsd.ac.uk::a038501e-367a-4d45-83b6-fbcb256771ea" providerId="AD" clId="Web-{284A5C6C-B067-9A1A-5280-F6BE9F49580B}" dt="2022-08-23T10:32:30.830" v="30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284A5C6C-B067-9A1A-5280-F6BE9F49580B}" dt="2022-08-23T10:32:25.674" v="28" actId="20577"/>
          <ac:spMkLst>
            <pc:docMk/>
            <pc:sldMk cId="1738833155" sldId="281"/>
            <ac:spMk id="3" creationId="{C030CE0D-4690-4440-A5D6-882C0639983C}"/>
          </ac:spMkLst>
        </pc:spChg>
        <pc:spChg chg="mod">
          <ac:chgData name="Alison Evans (Lib)" userId="S::alison.evans@uwtsd.ac.uk::a038501e-367a-4d45-83b6-fbcb256771ea" providerId="AD" clId="Web-{284A5C6C-B067-9A1A-5280-F6BE9F49580B}" dt="2022-08-23T10:32:30.830" v="30" actId="20577"/>
          <ac:spMkLst>
            <pc:docMk/>
            <pc:sldMk cId="1738833155" sldId="281"/>
            <ac:spMk id="4" creationId="{54767B3B-998A-43D9-AF7B-DE2CFF01B3B4}"/>
          </ac:spMkLst>
        </pc:spChg>
      </pc:sldChg>
      <pc:sldChg chg="modSp">
        <pc:chgData name="Alison Evans (Lib)" userId="S::alison.evans@uwtsd.ac.uk::a038501e-367a-4d45-83b6-fbcb256771ea" providerId="AD" clId="Web-{284A5C6C-B067-9A1A-5280-F6BE9F49580B}" dt="2022-08-23T10:30:23.516" v="0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284A5C6C-B067-9A1A-5280-F6BE9F49580B}" dt="2022-08-23T10:30:23.516" v="0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modSp">
        <pc:chgData name="Alison Evans (Lib)" userId="S::alison.evans@uwtsd.ac.uk::a038501e-367a-4d45-83b6-fbcb256771ea" providerId="AD" clId="Web-{284A5C6C-B067-9A1A-5280-F6BE9F49580B}" dt="2022-08-23T10:31:47.548" v="16" actId="20577"/>
        <pc:sldMkLst>
          <pc:docMk/>
          <pc:sldMk cId="471090474" sldId="288"/>
        </pc:sldMkLst>
        <pc:spChg chg="mod">
          <ac:chgData name="Alison Evans (Lib)" userId="S::alison.evans@uwtsd.ac.uk::a038501e-367a-4d45-83b6-fbcb256771ea" providerId="AD" clId="Web-{284A5C6C-B067-9A1A-5280-F6BE9F49580B}" dt="2022-08-23T10:31:47.548" v="16" actId="20577"/>
          <ac:spMkLst>
            <pc:docMk/>
            <pc:sldMk cId="471090474" sldId="288"/>
            <ac:spMk id="4" creationId="{38BE2319-413A-482C-BC65-7A4DEB3FFF21}"/>
          </ac:spMkLst>
        </pc:spChg>
      </pc:sldChg>
      <pc:sldChg chg="modSp">
        <pc:chgData name="Alison Evans (Lib)" userId="S::alison.evans@uwtsd.ac.uk::a038501e-367a-4d45-83b6-fbcb256771ea" providerId="AD" clId="Web-{284A5C6C-B067-9A1A-5280-F6BE9F49580B}" dt="2022-08-23T10:30:51.610" v="5" actId="20577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284A5C6C-B067-9A1A-5280-F6BE9F49580B}" dt="2022-08-23T10:30:51.610" v="5" actId="20577"/>
          <ac:spMkLst>
            <pc:docMk/>
            <pc:sldMk cId="101034434" sldId="298"/>
            <ac:spMk id="2" creationId="{C39BEECA-4841-66AD-3536-9D45C002D2AE}"/>
          </ac:spMkLst>
        </pc:spChg>
      </pc:sldChg>
      <pc:sldChg chg="modSp">
        <pc:chgData name="Alison Evans (Lib)" userId="S::alison.evans@uwtsd.ac.uk::a038501e-367a-4d45-83b6-fbcb256771ea" providerId="AD" clId="Web-{284A5C6C-B067-9A1A-5280-F6BE9F49580B}" dt="2022-08-23T10:33:22.018" v="33" actId="20577"/>
        <pc:sldMkLst>
          <pc:docMk/>
          <pc:sldMk cId="3308136987" sldId="306"/>
        </pc:sldMkLst>
        <pc:spChg chg="mod">
          <ac:chgData name="Alison Evans (Lib)" userId="S::alison.evans@uwtsd.ac.uk::a038501e-367a-4d45-83b6-fbcb256771ea" providerId="AD" clId="Web-{284A5C6C-B067-9A1A-5280-F6BE9F49580B}" dt="2022-08-23T10:33:22.018" v="33" actId="20577"/>
          <ac:spMkLst>
            <pc:docMk/>
            <pc:sldMk cId="3308136987" sldId="306"/>
            <ac:spMk id="10" creationId="{7D58A4BF-3DC1-4590-BE98-17229B6091CB}"/>
          </ac:spMkLst>
        </pc:spChg>
      </pc:sldChg>
      <pc:sldChg chg="modSp">
        <pc:chgData name="Alison Evans (Lib)" userId="S::alison.evans@uwtsd.ac.uk::a038501e-367a-4d45-83b6-fbcb256771ea" providerId="AD" clId="Web-{284A5C6C-B067-9A1A-5280-F6BE9F49580B}" dt="2022-08-23T10:30:42.375" v="4" actId="20577"/>
        <pc:sldMkLst>
          <pc:docMk/>
          <pc:sldMk cId="3629489306" sldId="309"/>
        </pc:sldMkLst>
        <pc:spChg chg="mod">
          <ac:chgData name="Alison Evans (Lib)" userId="S::alison.evans@uwtsd.ac.uk::a038501e-367a-4d45-83b6-fbcb256771ea" providerId="AD" clId="Web-{284A5C6C-B067-9A1A-5280-F6BE9F49580B}" dt="2022-08-23T10:30:42.375" v="4" actId="20577"/>
          <ac:spMkLst>
            <pc:docMk/>
            <pc:sldMk cId="3629489306" sldId="309"/>
            <ac:spMk id="2" creationId="{39AB3385-53E2-442E-9A69-88A748AC29A3}"/>
          </ac:spMkLst>
        </pc:spChg>
      </pc:sldChg>
      <pc:sldChg chg="modSp">
        <pc:chgData name="Alison Evans (Lib)" userId="S::alison.evans@uwtsd.ac.uk::a038501e-367a-4d45-83b6-fbcb256771ea" providerId="AD" clId="Web-{284A5C6C-B067-9A1A-5280-F6BE9F49580B}" dt="2022-08-23T10:32:06.736" v="20" actId="20577"/>
        <pc:sldMkLst>
          <pc:docMk/>
          <pc:sldMk cId="2116105545" sldId="310"/>
        </pc:sldMkLst>
        <pc:spChg chg="mod">
          <ac:chgData name="Alison Evans (Lib)" userId="S::alison.evans@uwtsd.ac.uk::a038501e-367a-4d45-83b6-fbcb256771ea" providerId="AD" clId="Web-{284A5C6C-B067-9A1A-5280-F6BE9F49580B}" dt="2022-08-23T10:32:06.736" v="20" actId="20577"/>
          <ac:spMkLst>
            <pc:docMk/>
            <pc:sldMk cId="2116105545" sldId="310"/>
            <ac:spMk id="7" creationId="{7C8980BF-669F-4241-8626-921A47D18AC7}"/>
          </ac:spMkLst>
        </pc:spChg>
      </pc:sldChg>
    </pc:docChg>
  </pc:docChgLst>
  <pc:docChgLst>
    <pc:chgData name="Alison Evans (Lib)" userId="S::alison.evans@uwtsd.ac.uk::a038501e-367a-4d45-83b6-fbcb256771ea" providerId="AD" clId="Web-{CB499B65-BF52-516F-415A-17745221A259}"/>
    <pc:docChg chg="delSld">
      <pc:chgData name="Alison Evans (Lib)" userId="S::alison.evans@uwtsd.ac.uk::a038501e-367a-4d45-83b6-fbcb256771ea" providerId="AD" clId="Web-{CB499B65-BF52-516F-415A-17745221A259}" dt="2020-09-04T13:07:45.390" v="0"/>
      <pc:docMkLst>
        <pc:docMk/>
      </pc:docMkLst>
      <pc:sldChg chg="del">
        <pc:chgData name="Alison Evans (Lib)" userId="S::alison.evans@uwtsd.ac.uk::a038501e-367a-4d45-83b6-fbcb256771ea" providerId="AD" clId="Web-{CB499B65-BF52-516F-415A-17745221A259}" dt="2020-09-04T13:07:45.390" v="0"/>
        <pc:sldMkLst>
          <pc:docMk/>
          <pc:sldMk cId="3307886331" sldId="280"/>
        </pc:sldMkLst>
      </pc:sldChg>
    </pc:docChg>
  </pc:docChgLst>
  <pc:docChgLst>
    <pc:chgData name="Alison Evans (Lib)" userId="S::alison.evans@uwtsd.ac.uk::a038501e-367a-4d45-83b6-fbcb256771ea" providerId="AD" clId="Web-{68804A20-98D1-494B-98E0-D6E7C81503CB}"/>
    <pc:docChg chg="addSld delSld modSld sldOrd">
      <pc:chgData name="Alison Evans (Lib)" userId="S::alison.evans@uwtsd.ac.uk::a038501e-367a-4d45-83b6-fbcb256771ea" providerId="AD" clId="Web-{68804A20-98D1-494B-98E0-D6E7C81503CB}" dt="2020-08-13T16:04:18.261" v="2996" actId="20577"/>
      <pc:docMkLst>
        <pc:docMk/>
      </pc:docMkLst>
      <pc:sldChg chg="modNotes">
        <pc:chgData name="Alison Evans (Lib)" userId="S::alison.evans@uwtsd.ac.uk::a038501e-367a-4d45-83b6-fbcb256771ea" providerId="AD" clId="Web-{68804A20-98D1-494B-98E0-D6E7C81503CB}" dt="2020-08-13T15:45:16.777" v="2920"/>
        <pc:sldMkLst>
          <pc:docMk/>
          <pc:sldMk cId="3018337656" sldId="256"/>
        </pc:sldMkLst>
      </pc:sldChg>
      <pc:sldChg chg="addSp delSp modSp delAnim">
        <pc:chgData name="Alison Evans (Lib)" userId="S::alison.evans@uwtsd.ac.uk::a038501e-367a-4d45-83b6-fbcb256771ea" providerId="AD" clId="Web-{68804A20-98D1-494B-98E0-D6E7C81503CB}" dt="2020-08-13T15:55:20.090" v="2982" actId="20577"/>
        <pc:sldMkLst>
          <pc:docMk/>
          <pc:sldMk cId="3041108194" sldId="260"/>
        </pc:sldMkLst>
        <pc:spChg chg="mod">
          <ac:chgData name="Alison Evans (Lib)" userId="S::alison.evans@uwtsd.ac.uk::a038501e-367a-4d45-83b6-fbcb256771ea" providerId="AD" clId="Web-{68804A20-98D1-494B-98E0-D6E7C81503CB}" dt="2020-08-13T15:54:18.307" v="2977" actId="20577"/>
          <ac:spMkLst>
            <pc:docMk/>
            <pc:sldMk cId="3041108194" sldId="260"/>
            <ac:spMk id="2" creationId="{2F117605-D255-48A1-A567-2D65AA5D1C3C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4:40:39.954" v="1342"/>
          <ac:spMkLst>
            <pc:docMk/>
            <pc:sldMk cId="3041108194" sldId="260"/>
            <ac:spMk id="3" creationId="{C1813F33-533D-493F-8A38-D4865D599D11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4:40:48.798" v="1348"/>
          <ac:spMkLst>
            <pc:docMk/>
            <pc:sldMk cId="3041108194" sldId="260"/>
            <ac:spMk id="4" creationId="{780F72A3-FFE9-4B8C-93CA-7782A9C09B85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4:40:31.969" v="1336"/>
          <ac:spMkLst>
            <pc:docMk/>
            <pc:sldMk cId="3041108194" sldId="260"/>
            <ac:spMk id="6" creationId="{FC189FDB-7491-4A52-A57E-2D061E63A1D8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4:40:20.828" v="1329"/>
          <ac:spMkLst>
            <pc:docMk/>
            <pc:sldMk cId="3041108194" sldId="260"/>
            <ac:spMk id="7" creationId="{C1EA3E57-BD1B-419C-BC76-B20D8E92AC83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5:14:28.805" v="2357" actId="1076"/>
          <ac:spMkLst>
            <pc:docMk/>
            <pc:sldMk cId="3041108194" sldId="260"/>
            <ac:spMk id="9" creationId="{F432837A-922E-452C-B2B9-C8771A50D53A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4:41:53.643" v="1415"/>
          <ac:spMkLst>
            <pc:docMk/>
            <pc:sldMk cId="3041108194" sldId="260"/>
            <ac:spMk id="10" creationId="{333DCEC3-3FDE-4407-BFBE-B99E381F7DC6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5:53:24.415" v="2972" actId="20577"/>
          <ac:spMkLst>
            <pc:docMk/>
            <pc:sldMk cId="3041108194" sldId="260"/>
            <ac:spMk id="11" creationId="{0103B94E-47CA-4A80-AFB6-55B26D7C815E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5:55:20.090" v="2982" actId="20577"/>
          <ac:spMkLst>
            <pc:docMk/>
            <pc:sldMk cId="3041108194" sldId="260"/>
            <ac:spMk id="12" creationId="{5B6EBCE4-FD5C-4D98-86D6-9B95CAF0CB84}"/>
          </ac:spMkLst>
        </pc:spChg>
        <pc:picChg chg="mod">
          <ac:chgData name="Alison Evans (Lib)" userId="S::alison.evans@uwtsd.ac.uk::a038501e-367a-4d45-83b6-fbcb256771ea" providerId="AD" clId="Web-{68804A20-98D1-494B-98E0-D6E7C81503CB}" dt="2020-08-13T15:14:37.915" v="2358" actId="1076"/>
          <ac:picMkLst>
            <pc:docMk/>
            <pc:sldMk cId="3041108194" sldId="260"/>
            <ac:picMk id="5" creationId="{DC39569A-1B0C-41D1-8B0B-4973EEFAD387}"/>
          </ac:picMkLst>
        </pc:picChg>
      </pc:sldChg>
      <pc:sldChg chg="ord">
        <pc:chgData name="Alison Evans (Lib)" userId="S::alison.evans@uwtsd.ac.uk::a038501e-367a-4d45-83b6-fbcb256771ea" providerId="AD" clId="Web-{68804A20-98D1-494B-98E0-D6E7C81503CB}" dt="2020-08-13T12:50:49.327" v="0"/>
        <pc:sldMkLst>
          <pc:docMk/>
          <pc:sldMk cId="3036981697" sldId="262"/>
        </pc:sldMkLst>
      </pc:sldChg>
      <pc:sldChg chg="ord">
        <pc:chgData name="Alison Evans (Lib)" userId="S::alison.evans@uwtsd.ac.uk::a038501e-367a-4d45-83b6-fbcb256771ea" providerId="AD" clId="Web-{68804A20-98D1-494B-98E0-D6E7C81503CB}" dt="2020-08-13T15:21:20.441" v="2449"/>
        <pc:sldMkLst>
          <pc:docMk/>
          <pc:sldMk cId="1484425457" sldId="263"/>
        </pc:sldMkLst>
      </pc:sldChg>
      <pc:sldChg chg="modNotes">
        <pc:chgData name="Alison Evans (Lib)" userId="S::alison.evans@uwtsd.ac.uk::a038501e-367a-4d45-83b6-fbcb256771ea" providerId="AD" clId="Web-{68804A20-98D1-494B-98E0-D6E7C81503CB}" dt="2020-08-13T15:45:01.651" v="2919"/>
        <pc:sldMkLst>
          <pc:docMk/>
          <pc:sldMk cId="4153613905" sldId="271"/>
        </pc:sldMkLst>
      </pc:sldChg>
      <pc:sldChg chg="ord">
        <pc:chgData name="Alison Evans (Lib)" userId="S::alison.evans@uwtsd.ac.uk::a038501e-367a-4d45-83b6-fbcb256771ea" providerId="AD" clId="Web-{68804A20-98D1-494B-98E0-D6E7C81503CB}" dt="2020-08-13T15:42:32.085" v="2867"/>
        <pc:sldMkLst>
          <pc:docMk/>
          <pc:sldMk cId="1775771916" sldId="274"/>
        </pc:sldMkLst>
      </pc:sldChg>
      <pc:sldChg chg="addSp delSp modSp">
        <pc:chgData name="Alison Evans (Lib)" userId="S::alison.evans@uwtsd.ac.uk::a038501e-367a-4d45-83b6-fbcb256771ea" providerId="AD" clId="Web-{68804A20-98D1-494B-98E0-D6E7C81503CB}" dt="2020-08-13T15:57:01.858" v="2993" actId="20577"/>
        <pc:sldMkLst>
          <pc:docMk/>
          <pc:sldMk cId="3581068776" sldId="277"/>
        </pc:sldMkLst>
        <pc:spChg chg="mod">
          <ac:chgData name="Alison Evans (Lib)" userId="S::alison.evans@uwtsd.ac.uk::a038501e-367a-4d45-83b6-fbcb256771ea" providerId="AD" clId="Web-{68804A20-98D1-494B-98E0-D6E7C81503CB}" dt="2020-08-13T15:57:01.858" v="2993" actId="20577"/>
          <ac:spMkLst>
            <pc:docMk/>
            <pc:sldMk cId="3581068776" sldId="277"/>
            <ac:spMk id="4" creationId="{F257E062-785D-4F54-BCDE-87B2B54A74A5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3:54:28.082" v="217" actId="1076"/>
          <ac:spMkLst>
            <pc:docMk/>
            <pc:sldMk cId="3581068776" sldId="277"/>
            <ac:spMk id="7" creationId="{7C8980BF-669F-4241-8626-921A47D18AC7}"/>
          </ac:spMkLst>
        </pc:spChg>
        <pc:picChg chg="del">
          <ac:chgData name="Alison Evans (Lib)" userId="S::alison.evans@uwtsd.ac.uk::a038501e-367a-4d45-83b6-fbcb256771ea" providerId="AD" clId="Web-{68804A20-98D1-494B-98E0-D6E7C81503CB}" dt="2020-08-13T13:41:05.435" v="1"/>
          <ac:picMkLst>
            <pc:docMk/>
            <pc:sldMk cId="3581068776" sldId="277"/>
            <ac:picMk id="5" creationId="{FB6F07C0-8F02-4AB4-B21B-10D954D30F57}"/>
          </ac:picMkLst>
        </pc:picChg>
        <pc:picChg chg="add mod">
          <ac:chgData name="Alison Evans (Lib)" userId="S::alison.evans@uwtsd.ac.uk::a038501e-367a-4d45-83b6-fbcb256771ea" providerId="AD" clId="Web-{68804A20-98D1-494B-98E0-D6E7C81503CB}" dt="2020-08-13T13:42:01.906" v="6" actId="1076"/>
          <ac:picMkLst>
            <pc:docMk/>
            <pc:sldMk cId="3581068776" sldId="277"/>
            <ac:picMk id="8" creationId="{F5AC872C-D2F1-44C4-92D2-C43C170A6258}"/>
          </ac:picMkLst>
        </pc:picChg>
      </pc:sldChg>
      <pc:sldChg chg="modSp del">
        <pc:chgData name="Alison Evans (Lib)" userId="S::alison.evans@uwtsd.ac.uk::a038501e-367a-4d45-83b6-fbcb256771ea" providerId="AD" clId="Web-{68804A20-98D1-494B-98E0-D6E7C81503CB}" dt="2020-08-13T14:31:18.423" v="1130"/>
        <pc:sldMkLst>
          <pc:docMk/>
          <pc:sldMk cId="1297963742" sldId="279"/>
        </pc:sldMkLst>
        <pc:spChg chg="mod">
          <ac:chgData name="Alison Evans (Lib)" userId="S::alison.evans@uwtsd.ac.uk::a038501e-367a-4d45-83b6-fbcb256771ea" providerId="AD" clId="Web-{68804A20-98D1-494B-98E0-D6E7C81503CB}" dt="2020-08-13T14:05:08.037" v="242" actId="20577"/>
          <ac:spMkLst>
            <pc:docMk/>
            <pc:sldMk cId="1297963742" sldId="279"/>
            <ac:spMk id="4" creationId="{3ACD13DF-0EE4-4254-9C12-3CB9FDB819AA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5:13.459" v="245" actId="20577"/>
          <ac:spMkLst>
            <pc:docMk/>
            <pc:sldMk cId="1297963742" sldId="279"/>
            <ac:spMk id="6" creationId="{698EBB60-7EF3-4833-AA83-174681D550D9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5:20.209" v="248" actId="20577"/>
          <ac:spMkLst>
            <pc:docMk/>
            <pc:sldMk cId="1297963742" sldId="279"/>
            <ac:spMk id="8" creationId="{05EA3B77-8D7E-472A-AE75-E21D4FB09CC8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5:27.444" v="251" actId="20577"/>
          <ac:spMkLst>
            <pc:docMk/>
            <pc:sldMk cId="1297963742" sldId="279"/>
            <ac:spMk id="10" creationId="{F2586660-ABAF-4641-866E-597A47E0201C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5:46.772" v="256" actId="20577"/>
          <ac:spMkLst>
            <pc:docMk/>
            <pc:sldMk cId="1297963742" sldId="279"/>
            <ac:spMk id="12" creationId="{E0C20520-A249-422B-A990-3E89E9ADB2ED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6:07.710" v="261" actId="20577"/>
          <ac:spMkLst>
            <pc:docMk/>
            <pc:sldMk cId="1297963742" sldId="279"/>
            <ac:spMk id="14" creationId="{EABF9F25-1FAE-400C-AC3D-09A6247676AC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6:18.601" v="266" actId="20577"/>
          <ac:spMkLst>
            <pc:docMk/>
            <pc:sldMk cId="1297963742" sldId="279"/>
            <ac:spMk id="16" creationId="{A1464557-8AB3-4058-BB99-7E229B38CC8C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06:38.789" v="269" actId="20577"/>
          <ac:spMkLst>
            <pc:docMk/>
            <pc:sldMk cId="1297963742" sldId="279"/>
            <ac:spMk id="17" creationId="{D351E476-7F57-48BC-85CE-E11766A2F22D}"/>
          </ac:spMkLst>
        </pc:spChg>
      </pc:sldChg>
      <pc:sldChg chg="addSp delSp modSp ord modNotes">
        <pc:chgData name="Alison Evans (Lib)" userId="S::alison.evans@uwtsd.ac.uk::a038501e-367a-4d45-83b6-fbcb256771ea" providerId="AD" clId="Web-{68804A20-98D1-494B-98E0-D6E7C81503CB}" dt="2020-08-13T15:56:08.169" v="2987" actId="20577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68804A20-98D1-494B-98E0-D6E7C81503CB}" dt="2020-08-13T15:56:08.169" v="2987" actId="20577"/>
          <ac:spMkLst>
            <pc:docMk/>
            <pc:sldMk cId="3307886331" sldId="280"/>
            <ac:spMk id="3" creationId="{B4E7F8C6-3768-4C6E-80B1-CF25B00DEE85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5:21:16.160" v="2448" actId="1076"/>
          <ac:spMkLst>
            <pc:docMk/>
            <pc:sldMk cId="3307886331" sldId="280"/>
            <ac:spMk id="4" creationId="{7E16F94C-F654-4644-8A19-F19744840827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5:19:50.204" v="2406"/>
          <ac:spMkLst>
            <pc:docMk/>
            <pc:sldMk cId="3307886331" sldId="280"/>
            <ac:spMk id="6" creationId="{C5FF3FDB-0681-47ED-9586-14D96B130CC3}"/>
          </ac:spMkLst>
        </pc:spChg>
      </pc:sldChg>
      <pc:sldChg chg="addSp delSp modSp mod modClrScheme chgLayout modNotes">
        <pc:chgData name="Alison Evans (Lib)" userId="S::alison.evans@uwtsd.ac.uk::a038501e-367a-4d45-83b6-fbcb256771ea" providerId="AD" clId="Web-{68804A20-98D1-494B-98E0-D6E7C81503CB}" dt="2020-08-13T15:47:17.811" v="2928" actId="1076"/>
        <pc:sldMkLst>
          <pc:docMk/>
          <pc:sldMk cId="1738833155" sldId="281"/>
        </pc:sldMkLst>
        <pc:spChg chg="mod ord">
          <ac:chgData name="Alison Evans (Lib)" userId="S::alison.evans@uwtsd.ac.uk::a038501e-367a-4d45-83b6-fbcb256771ea" providerId="AD" clId="Web-{68804A20-98D1-494B-98E0-D6E7C81503CB}" dt="2020-08-13T15:35:47.371" v="2724"/>
          <ac:spMkLst>
            <pc:docMk/>
            <pc:sldMk cId="1738833155" sldId="281"/>
            <ac:spMk id="2" creationId="{55409010-743F-48DB-A936-37A45CAD3911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5:39:08.376" v="2787" actId="14100"/>
          <ac:spMkLst>
            <pc:docMk/>
            <pc:sldMk cId="1738833155" sldId="281"/>
            <ac:spMk id="3" creationId="{C030CE0D-4690-4440-A5D6-882C0639983C}"/>
          </ac:spMkLst>
        </pc:spChg>
        <pc:picChg chg="add del mod">
          <ac:chgData name="Alison Evans (Lib)" userId="S::alison.evans@uwtsd.ac.uk::a038501e-367a-4d45-83b6-fbcb256771ea" providerId="AD" clId="Web-{68804A20-98D1-494B-98E0-D6E7C81503CB}" dt="2020-08-13T15:46:26.185" v="2922"/>
          <ac:picMkLst>
            <pc:docMk/>
            <pc:sldMk cId="1738833155" sldId="281"/>
            <ac:picMk id="4" creationId="{1C54A231-3D6C-4A5B-AA68-9085E8019EEA}"/>
          </ac:picMkLst>
        </pc:picChg>
        <pc:picChg chg="add mod">
          <ac:chgData name="Alison Evans (Lib)" userId="S::alison.evans@uwtsd.ac.uk::a038501e-367a-4d45-83b6-fbcb256771ea" providerId="AD" clId="Web-{68804A20-98D1-494B-98E0-D6E7C81503CB}" dt="2020-08-13T15:47:17.811" v="2928" actId="1076"/>
          <ac:picMkLst>
            <pc:docMk/>
            <pc:sldMk cId="1738833155" sldId="281"/>
            <ac:picMk id="5" creationId="{783BE515-239B-444F-A5DC-6585D29C5FFA}"/>
          </ac:picMkLst>
        </pc:picChg>
      </pc:sldChg>
      <pc:sldChg chg="del">
        <pc:chgData name="Alison Evans (Lib)" userId="S::alison.evans@uwtsd.ac.uk::a038501e-367a-4d45-83b6-fbcb256771ea" providerId="AD" clId="Web-{68804A20-98D1-494B-98E0-D6E7C81503CB}" dt="2020-08-13T15:25:20.166" v="2453"/>
        <pc:sldMkLst>
          <pc:docMk/>
          <pc:sldMk cId="1741062028" sldId="282"/>
        </pc:sldMkLst>
      </pc:sldChg>
      <pc:sldChg chg="addSp delSp modSp ord modNotes">
        <pc:chgData name="Alison Evans (Lib)" userId="S::alison.evans@uwtsd.ac.uk::a038501e-367a-4d45-83b6-fbcb256771ea" providerId="AD" clId="Web-{68804A20-98D1-494B-98E0-D6E7C81503CB}" dt="2020-08-13T15:43:28.399" v="2906"/>
        <pc:sldMkLst>
          <pc:docMk/>
          <pc:sldMk cId="2308664991" sldId="283"/>
        </pc:sldMkLst>
        <pc:spChg chg="mod">
          <ac:chgData name="Alison Evans (Lib)" userId="S::alison.evans@uwtsd.ac.uk::a038501e-367a-4d45-83b6-fbcb256771ea" providerId="AD" clId="Web-{68804A20-98D1-494B-98E0-D6E7C81503CB}" dt="2020-08-13T14:48:07.981" v="1435"/>
          <ac:spMkLst>
            <pc:docMk/>
            <pc:sldMk cId="2308664991" sldId="283"/>
            <ac:spMk id="2" creationId="{8713A43F-1766-42AE-BFD2-C214530DBAC4}"/>
          </ac:spMkLst>
        </pc:spChg>
        <pc:spChg chg="del mod">
          <ac:chgData name="Alison Evans (Lib)" userId="S::alison.evans@uwtsd.ac.uk::a038501e-367a-4d45-83b6-fbcb256771ea" providerId="AD" clId="Web-{68804A20-98D1-494B-98E0-D6E7C81503CB}" dt="2020-08-13T14:47:51.950" v="1433"/>
          <ac:spMkLst>
            <pc:docMk/>
            <pc:sldMk cId="2308664991" sldId="283"/>
            <ac:spMk id="3" creationId="{82E6FF33-ADAC-430F-A026-D6824C866EA1}"/>
          </ac:spMkLst>
        </pc:spChg>
        <pc:picChg chg="add mod ord">
          <ac:chgData name="Alison Evans (Lib)" userId="S::alison.evans@uwtsd.ac.uk::a038501e-367a-4d45-83b6-fbcb256771ea" providerId="AD" clId="Web-{68804A20-98D1-494B-98E0-D6E7C81503CB}" dt="2020-08-13T14:48:07.981" v="1435"/>
          <ac:picMkLst>
            <pc:docMk/>
            <pc:sldMk cId="2308664991" sldId="283"/>
            <ac:picMk id="4" creationId="{C63F8D58-2DB7-42BA-8252-6F360051960D}"/>
          </ac:picMkLst>
        </pc:picChg>
      </pc:sldChg>
      <pc:sldChg chg="addSp delSp modSp new">
        <pc:chgData name="Alison Evans (Lib)" userId="S::alison.evans@uwtsd.ac.uk::a038501e-367a-4d45-83b6-fbcb256771ea" providerId="AD" clId="Web-{68804A20-98D1-494B-98E0-D6E7C81503CB}" dt="2020-08-13T14:39:06.936" v="1321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68804A20-98D1-494B-98E0-D6E7C81503CB}" dt="2020-08-13T14:08:34.121" v="323" actId="20577"/>
          <ac:spMkLst>
            <pc:docMk/>
            <pc:sldMk cId="989564070" sldId="284"/>
            <ac:spMk id="2" creationId="{95F35D87-2AD0-4EFA-AE9E-EB6F8704D793}"/>
          </ac:spMkLst>
        </pc:spChg>
        <pc:spChg chg="mod">
          <ac:chgData name="Alison Evans (Lib)" userId="S::alison.evans@uwtsd.ac.uk::a038501e-367a-4d45-83b6-fbcb256771ea" providerId="AD" clId="Web-{68804A20-98D1-494B-98E0-D6E7C81503CB}" dt="2020-08-13T14:20:25.187" v="872" actId="20577"/>
          <ac:spMkLst>
            <pc:docMk/>
            <pc:sldMk cId="989564070" sldId="284"/>
            <ac:spMk id="3" creationId="{32A3BEE6-46E5-4036-BA25-385AE61C43F0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4:39:06.936" v="1321" actId="20577"/>
          <ac:spMkLst>
            <pc:docMk/>
            <pc:sldMk cId="989564070" sldId="284"/>
            <ac:spMk id="4" creationId="{9E28F53F-6B0D-4042-BA68-34A391BFA73B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4:28:17.418" v="1075" actId="20577"/>
          <ac:spMkLst>
            <pc:docMk/>
            <pc:sldMk cId="989564070" sldId="284"/>
            <ac:spMk id="5" creationId="{9567244A-397E-4C42-9CF3-01A44B581961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4:28:09.558" v="1074" actId="1076"/>
          <ac:spMkLst>
            <pc:docMk/>
            <pc:sldMk cId="989564070" sldId="284"/>
            <ac:spMk id="6" creationId="{0CA79B89-D84C-4625-AA97-BF44A853360F}"/>
          </ac:spMkLst>
        </pc:spChg>
        <pc:spChg chg="add del mod">
          <ac:chgData name="Alison Evans (Lib)" userId="S::alison.evans@uwtsd.ac.uk::a038501e-367a-4d45-83b6-fbcb256771ea" providerId="AD" clId="Web-{68804A20-98D1-494B-98E0-D6E7C81503CB}" dt="2020-08-13T14:29:59.421" v="1121"/>
          <ac:spMkLst>
            <pc:docMk/>
            <pc:sldMk cId="989564070" sldId="284"/>
            <ac:spMk id="7" creationId="{40F4A007-CD7C-4886-9D9A-EB94816A9BDC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4:27:02.807" v="1031" actId="20577"/>
          <ac:spMkLst>
            <pc:docMk/>
            <pc:sldMk cId="989564070" sldId="284"/>
            <ac:spMk id="8" creationId="{44920807-D3C7-482D-AF20-3FF1802FC2D8}"/>
          </ac:spMkLst>
        </pc:spChg>
        <pc:spChg chg="add mod">
          <ac:chgData name="Alison Evans (Lib)" userId="S::alison.evans@uwtsd.ac.uk::a038501e-367a-4d45-83b6-fbcb256771ea" providerId="AD" clId="Web-{68804A20-98D1-494B-98E0-D6E7C81503CB}" dt="2020-08-13T14:28:33.106" v="1085" actId="20577"/>
          <ac:spMkLst>
            <pc:docMk/>
            <pc:sldMk cId="989564070" sldId="284"/>
            <ac:spMk id="9" creationId="{019E00E4-F384-4E2B-BB5E-B3DCAB3A03D7}"/>
          </ac:spMkLst>
        </pc:spChg>
        <pc:spChg chg="add del mod">
          <ac:chgData name="Alison Evans (Lib)" userId="S::alison.evans@uwtsd.ac.uk::a038501e-367a-4d45-83b6-fbcb256771ea" providerId="AD" clId="Web-{68804A20-98D1-494B-98E0-D6E7C81503CB}" dt="2020-08-13T14:29:09.201" v="1095"/>
          <ac:spMkLst>
            <pc:docMk/>
            <pc:sldMk cId="989564070" sldId="284"/>
            <ac:spMk id="10" creationId="{E3DCF8A1-780A-4FAA-8191-715DA58233E4}"/>
          </ac:spMkLst>
        </pc:spChg>
      </pc:sldChg>
      <pc:sldChg chg="modSp add replId modNotes">
        <pc:chgData name="Alison Evans (Lib)" userId="S::alison.evans@uwtsd.ac.uk::a038501e-367a-4d45-83b6-fbcb256771ea" providerId="AD" clId="Web-{68804A20-98D1-494B-98E0-D6E7C81503CB}" dt="2020-08-13T16:04:18.261" v="2996" actId="20577"/>
        <pc:sldMkLst>
          <pc:docMk/>
          <pc:sldMk cId="1006708017" sldId="285"/>
        </pc:sldMkLst>
        <pc:spChg chg="mod">
          <ac:chgData name="Alison Evans (Lib)" userId="S::alison.evans@uwtsd.ac.uk::a038501e-367a-4d45-83b6-fbcb256771ea" providerId="AD" clId="Web-{68804A20-98D1-494B-98E0-D6E7C81503CB}" dt="2020-08-13T16:04:18.261" v="2996" actId="20577"/>
          <ac:spMkLst>
            <pc:docMk/>
            <pc:sldMk cId="1006708017" sldId="285"/>
            <ac:spMk id="3" creationId="{B4E7F8C6-3768-4C6E-80B1-CF25B00DEE85}"/>
          </ac:spMkLst>
        </pc:spChg>
      </pc:sldChg>
    </pc:docChg>
  </pc:docChgLst>
  <pc:docChgLst>
    <pc:chgData name="Alison Evans (Lib)" userId="S::alison.evans@uwtsd.ac.uk::a038501e-367a-4d45-83b6-fbcb256771ea" providerId="AD" clId="Web-{0DB920DD-9B9C-DF08-27C7-981465D82308}"/>
    <pc:docChg chg="modSld">
      <pc:chgData name="Alison Evans (Lib)" userId="S::alison.evans@uwtsd.ac.uk::a038501e-367a-4d45-83b6-fbcb256771ea" providerId="AD" clId="Web-{0DB920DD-9B9C-DF08-27C7-981465D82308}" dt="2020-10-13T13:39:01.883" v="16"/>
      <pc:docMkLst>
        <pc:docMk/>
      </pc:docMkLst>
      <pc:sldChg chg="mod modShow">
        <pc:chgData name="Alison Evans (Lib)" userId="S::alison.evans@uwtsd.ac.uk::a038501e-367a-4d45-83b6-fbcb256771ea" providerId="AD" clId="Web-{0DB920DD-9B9C-DF08-27C7-981465D82308}" dt="2020-10-13T13:39:01.883" v="16"/>
        <pc:sldMkLst>
          <pc:docMk/>
          <pc:sldMk cId="1343039310" sldId="285"/>
        </pc:sldMkLst>
      </pc:sldChg>
      <pc:sldChg chg="modSp addAnim delAnim modAnim">
        <pc:chgData name="Alison Evans (Lib)" userId="S::alison.evans@uwtsd.ac.uk::a038501e-367a-4d45-83b6-fbcb256771ea" providerId="AD" clId="Web-{0DB920DD-9B9C-DF08-27C7-981465D82308}" dt="2020-10-13T13:26:54.950" v="15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0DB920DD-9B9C-DF08-27C7-981465D82308}" dt="2020-10-13T13:25:56.356" v="5" actId="1076"/>
          <ac:spMkLst>
            <pc:docMk/>
            <pc:sldMk cId="4182828429" sldId="286"/>
            <ac:spMk id="5" creationId="{91058ACA-D479-46A3-AFB6-775A61370822}"/>
          </ac:spMkLst>
        </pc:spChg>
        <pc:spChg chg="mod">
          <ac:chgData name="Alison Evans (Lib)" userId="S::alison.evans@uwtsd.ac.uk::a038501e-367a-4d45-83b6-fbcb256771ea" providerId="AD" clId="Web-{0DB920DD-9B9C-DF08-27C7-981465D82308}" dt="2020-10-13T13:26:09.356" v="6" actId="1076"/>
          <ac:spMkLst>
            <pc:docMk/>
            <pc:sldMk cId="4182828429" sldId="286"/>
            <ac:spMk id="6" creationId="{DC2C5401-EB9C-4369-9D0E-90228737DDB5}"/>
          </ac:spMkLst>
        </pc:spChg>
      </pc:sldChg>
    </pc:docChg>
  </pc:docChgLst>
  <pc:docChgLst>
    <pc:chgData name="Alison Evans (Lib)" userId="S::alison.evans@uwtsd.ac.uk::a038501e-367a-4d45-83b6-fbcb256771ea" providerId="AD" clId="Web-{D5955C08-6B53-DEB0-CE9F-72018C7066A5}"/>
    <pc:docChg chg="modSld">
      <pc:chgData name="Alison Evans (Lib)" userId="S::alison.evans@uwtsd.ac.uk::a038501e-367a-4d45-83b6-fbcb256771ea" providerId="AD" clId="Web-{D5955C08-6B53-DEB0-CE9F-72018C7066A5}" dt="2021-09-02T16:10:40.706" v="19"/>
      <pc:docMkLst>
        <pc:docMk/>
      </pc:docMkLst>
      <pc:sldChg chg="addSp delSp modSp">
        <pc:chgData name="Alison Evans (Lib)" userId="S::alison.evans@uwtsd.ac.uk::a038501e-367a-4d45-83b6-fbcb256771ea" providerId="AD" clId="Web-{D5955C08-6B53-DEB0-CE9F-72018C7066A5}" dt="2021-09-02T16:09:42.220" v="18" actId="14100"/>
        <pc:sldMkLst>
          <pc:docMk/>
          <pc:sldMk cId="1775771916" sldId="274"/>
        </pc:sldMkLst>
        <pc:spChg chg="del">
          <ac:chgData name="Alison Evans (Lib)" userId="S::alison.evans@uwtsd.ac.uk::a038501e-367a-4d45-83b6-fbcb256771ea" providerId="AD" clId="Web-{D5955C08-6B53-DEB0-CE9F-72018C7066A5}" dt="2021-09-02T16:07:01.529" v="2"/>
          <ac:spMkLst>
            <pc:docMk/>
            <pc:sldMk cId="1775771916" sldId="274"/>
            <ac:spMk id="9" creationId="{DF53B31A-60BD-46CB-8441-860286CA00B5}"/>
          </ac:spMkLst>
        </pc:spChg>
        <pc:spChg chg="mod">
          <ac:chgData name="Alison Evans (Lib)" userId="S::alison.evans@uwtsd.ac.uk::a038501e-367a-4d45-83b6-fbcb256771ea" providerId="AD" clId="Web-{D5955C08-6B53-DEB0-CE9F-72018C7066A5}" dt="2021-09-02T16:09:42.220" v="18" actId="14100"/>
          <ac:spMkLst>
            <pc:docMk/>
            <pc:sldMk cId="1775771916" sldId="274"/>
            <ac:spMk id="10" creationId="{7D58A4BF-3DC1-4590-BE98-17229B6091CB}"/>
          </ac:spMkLst>
        </pc:spChg>
        <pc:spChg chg="add del mod">
          <ac:chgData name="Alison Evans (Lib)" userId="S::alison.evans@uwtsd.ac.uk::a038501e-367a-4d45-83b6-fbcb256771ea" providerId="AD" clId="Web-{D5955C08-6B53-DEB0-CE9F-72018C7066A5}" dt="2021-09-02T16:07:19.014" v="4"/>
          <ac:spMkLst>
            <pc:docMk/>
            <pc:sldMk cId="1775771916" sldId="274"/>
            <ac:spMk id="12" creationId="{55ABF475-9DC5-4940-BEA2-CF16C8C40602}"/>
          </ac:spMkLst>
        </pc:spChg>
        <pc:spChg chg="add del mod">
          <ac:chgData name="Alison Evans (Lib)" userId="S::alison.evans@uwtsd.ac.uk::a038501e-367a-4d45-83b6-fbcb256771ea" providerId="AD" clId="Web-{D5955C08-6B53-DEB0-CE9F-72018C7066A5}" dt="2021-09-02T16:07:58.202" v="8"/>
          <ac:spMkLst>
            <pc:docMk/>
            <pc:sldMk cId="1775771916" sldId="274"/>
            <ac:spMk id="15" creationId="{FC802117-22C0-45AB-A695-4CB500A6C931}"/>
          </ac:spMkLst>
        </pc:spChg>
        <pc:spChg chg="add del mod">
          <ac:chgData name="Alison Evans (Lib)" userId="S::alison.evans@uwtsd.ac.uk::a038501e-367a-4d45-83b6-fbcb256771ea" providerId="AD" clId="Web-{D5955C08-6B53-DEB0-CE9F-72018C7066A5}" dt="2021-09-02T16:08:36.828" v="13"/>
          <ac:spMkLst>
            <pc:docMk/>
            <pc:sldMk cId="1775771916" sldId="274"/>
            <ac:spMk id="17" creationId="{2213EBE9-1E15-4BEB-9B45-BECF485EFAC2}"/>
          </ac:spMkLst>
        </pc:spChg>
        <pc:picChg chg="del">
          <ac:chgData name="Alison Evans (Lib)" userId="S::alison.evans@uwtsd.ac.uk::a038501e-367a-4d45-83b6-fbcb256771ea" providerId="AD" clId="Web-{D5955C08-6B53-DEB0-CE9F-72018C7066A5}" dt="2021-09-02T16:07:06.467" v="3"/>
          <ac:picMkLst>
            <pc:docMk/>
            <pc:sldMk cId="1775771916" sldId="274"/>
            <ac:picMk id="5" creationId="{1FFB9812-AF2B-4543-9C80-053D29CA9D8F}"/>
          </ac:picMkLst>
        </pc:picChg>
        <pc:picChg chg="add del mod ord modCrop">
          <ac:chgData name="Alison Evans (Lib)" userId="S::alison.evans@uwtsd.ac.uk::a038501e-367a-4d45-83b6-fbcb256771ea" providerId="AD" clId="Web-{D5955C08-6B53-DEB0-CE9F-72018C7066A5}" dt="2021-09-02T16:08:07.281" v="11"/>
          <ac:picMkLst>
            <pc:docMk/>
            <pc:sldMk cId="1775771916" sldId="274"/>
            <ac:picMk id="13" creationId="{4CF99859-1618-4FED-8E22-36357E5C037E}"/>
          </ac:picMkLst>
        </pc:picChg>
        <pc:picChg chg="add mod ord modCrop">
          <ac:chgData name="Alison Evans (Lib)" userId="S::alison.evans@uwtsd.ac.uk::a038501e-367a-4d45-83b6-fbcb256771ea" providerId="AD" clId="Web-{D5955C08-6B53-DEB0-CE9F-72018C7066A5}" dt="2021-09-02T16:09:27.720" v="16" actId="1076"/>
          <ac:picMkLst>
            <pc:docMk/>
            <pc:sldMk cId="1775771916" sldId="274"/>
            <ac:picMk id="18" creationId="{2563BB47-16C2-455F-BABF-FA75F37C6CCC}"/>
          </ac:picMkLst>
        </pc:picChg>
      </pc:sldChg>
      <pc:sldChg chg="mod modShow">
        <pc:chgData name="Alison Evans (Lib)" userId="S::alison.evans@uwtsd.ac.uk::a038501e-367a-4d45-83b6-fbcb256771ea" providerId="AD" clId="Web-{D5955C08-6B53-DEB0-CE9F-72018C7066A5}" dt="2021-09-02T16:10:40.706" v="19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D5955C08-6B53-DEB0-CE9F-72018C7066A5}" dt="2021-09-02T15:30:14.385" v="1"/>
        <pc:sldMkLst>
          <pc:docMk/>
          <pc:sldMk cId="1981678998" sldId="289"/>
        </pc:sldMkLst>
      </pc:sldChg>
    </pc:docChg>
  </pc:docChgLst>
  <pc:docChgLst>
    <pc:chgData name="Alison Evans (Lib)" userId="a038501e-367a-4d45-83b6-fbcb256771ea" providerId="ADAL" clId="{3E477220-217E-4518-966F-D340B7CC737B}"/>
    <pc:docChg chg="custSel modSld">
      <pc:chgData name="Alison Evans (Lib)" userId="a038501e-367a-4d45-83b6-fbcb256771ea" providerId="ADAL" clId="{3E477220-217E-4518-966F-D340B7CC737B}" dt="2022-10-10T14:15:40.340" v="144" actId="729"/>
      <pc:docMkLst>
        <pc:docMk/>
      </pc:docMkLst>
      <pc:sldChg chg="mod modShow">
        <pc:chgData name="Alison Evans (Lib)" userId="a038501e-367a-4d45-83b6-fbcb256771ea" providerId="ADAL" clId="{3E477220-217E-4518-966F-D340B7CC737B}" dt="2022-10-10T14:15:26.015" v="142" actId="729"/>
        <pc:sldMkLst>
          <pc:docMk/>
          <pc:sldMk cId="3018337656" sldId="256"/>
        </pc:sldMkLst>
      </pc:sldChg>
      <pc:sldChg chg="modSp mod">
        <pc:chgData name="Alison Evans (Lib)" userId="a038501e-367a-4d45-83b6-fbcb256771ea" providerId="ADAL" clId="{3E477220-217E-4518-966F-D340B7CC737B}" dt="2022-10-04T14:48:00.852" v="140" actId="20577"/>
        <pc:sldMkLst>
          <pc:docMk/>
          <pc:sldMk cId="1738833155" sldId="281"/>
        </pc:sldMkLst>
        <pc:spChg chg="mod">
          <ac:chgData name="Alison Evans (Lib)" userId="a038501e-367a-4d45-83b6-fbcb256771ea" providerId="ADAL" clId="{3E477220-217E-4518-966F-D340B7CC737B}" dt="2022-10-04T14:48:00.852" v="140" actId="20577"/>
          <ac:spMkLst>
            <pc:docMk/>
            <pc:sldMk cId="1738833155" sldId="281"/>
            <ac:spMk id="3" creationId="{C030CE0D-4690-4440-A5D6-882C0639983C}"/>
          </ac:spMkLst>
        </pc:spChg>
      </pc:sldChg>
      <pc:sldChg chg="mod modShow">
        <pc:chgData name="Alison Evans (Lib)" userId="a038501e-367a-4d45-83b6-fbcb256771ea" providerId="ADAL" clId="{3E477220-217E-4518-966F-D340B7CC737B}" dt="2022-10-10T14:15:34.058" v="143" actId="729"/>
        <pc:sldMkLst>
          <pc:docMk/>
          <pc:sldMk cId="3895372769" sldId="291"/>
        </pc:sldMkLst>
      </pc:sldChg>
      <pc:sldChg chg="mod modShow">
        <pc:chgData name="Alison Evans (Lib)" userId="a038501e-367a-4d45-83b6-fbcb256771ea" providerId="ADAL" clId="{3E477220-217E-4518-966F-D340B7CC737B}" dt="2022-10-10T14:15:40.340" v="144" actId="729"/>
        <pc:sldMkLst>
          <pc:docMk/>
          <pc:sldMk cId="3629489306" sldId="309"/>
        </pc:sldMkLst>
      </pc:sldChg>
    </pc:docChg>
  </pc:docChgLst>
  <pc:docChgLst>
    <pc:chgData name="Alison Evans (Lib)" userId="S::alison.evans@uwtsd.ac.uk::a038501e-367a-4d45-83b6-fbcb256771ea" providerId="AD" clId="Web-{E8BB2ADE-90C9-AC82-2585-445B38DF53E7}"/>
    <pc:docChg chg="modSld">
      <pc:chgData name="Alison Evans (Lib)" userId="S::alison.evans@uwtsd.ac.uk::a038501e-367a-4d45-83b6-fbcb256771ea" providerId="AD" clId="Web-{E8BB2ADE-90C9-AC82-2585-445B38DF53E7}" dt="2020-09-17T08:24:20.200" v="31" actId="1076"/>
      <pc:docMkLst>
        <pc:docMk/>
      </pc:docMkLst>
      <pc:sldChg chg="modSp">
        <pc:chgData name="Alison Evans (Lib)" userId="S::alison.evans@uwtsd.ac.uk::a038501e-367a-4d45-83b6-fbcb256771ea" providerId="AD" clId="Web-{E8BB2ADE-90C9-AC82-2585-445B38DF53E7}" dt="2020-09-17T08:24:20.200" v="31" actId="1076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E8BB2ADE-90C9-AC82-2585-445B38DF53E7}" dt="2020-09-17T08:24:20.200" v="31" actId="1076"/>
          <ac:spMkLst>
            <pc:docMk/>
            <pc:sldMk cId="1775771916" sldId="274"/>
            <ac:spMk id="4" creationId="{0D6F4138-64F8-4B9E-8E3B-6A89D7691E35}"/>
          </ac:spMkLst>
        </pc:spChg>
        <pc:spChg chg="mod">
          <ac:chgData name="Alison Evans (Lib)" userId="S::alison.evans@uwtsd.ac.uk::a038501e-367a-4d45-83b6-fbcb256771ea" providerId="AD" clId="Web-{E8BB2ADE-90C9-AC82-2585-445B38DF53E7}" dt="2020-09-17T08:24:04.480" v="30" actId="1076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E8BB2ADE-90C9-AC82-2585-445B38DF53E7}" dt="2020-09-17T08:23:58.855" v="29" actId="14100"/>
          <ac:picMkLst>
            <pc:docMk/>
            <pc:sldMk cId="1775771916" sldId="274"/>
            <ac:picMk id="5" creationId="{1FFB9812-AF2B-4543-9C80-053D29CA9D8F}"/>
          </ac:picMkLst>
        </pc:picChg>
      </pc:sldChg>
    </pc:docChg>
  </pc:docChgLst>
  <pc:docChgLst>
    <pc:chgData name="Alison Evans (Lib)" userId="S::alison.evans@uwtsd.ac.uk::a038501e-367a-4d45-83b6-fbcb256771ea" providerId="AD" clId="Web-{8625C53F-8EF8-E743-5448-72FB3B60CC1F}"/>
    <pc:docChg chg="addSld delSld modSld">
      <pc:chgData name="Alison Evans (Lib)" userId="S::alison.evans@uwtsd.ac.uk::a038501e-367a-4d45-83b6-fbcb256771ea" providerId="AD" clId="Web-{8625C53F-8EF8-E743-5448-72FB3B60CC1F}" dt="2022-08-22T13:12:49.737" v="17"/>
      <pc:docMkLst>
        <pc:docMk/>
      </pc:docMkLst>
      <pc:sldChg chg="modSp">
        <pc:chgData name="Alison Evans (Lib)" userId="S::alison.evans@uwtsd.ac.uk::a038501e-367a-4d45-83b6-fbcb256771ea" providerId="AD" clId="Web-{8625C53F-8EF8-E743-5448-72FB3B60CC1F}" dt="2022-08-22T13:08:56.200" v="15" actId="20577"/>
        <pc:sldMkLst>
          <pc:docMk/>
          <pc:sldMk cId="2953898580" sldId="294"/>
        </pc:sldMkLst>
        <pc:spChg chg="mod">
          <ac:chgData name="Alison Evans (Lib)" userId="S::alison.evans@uwtsd.ac.uk::a038501e-367a-4d45-83b6-fbcb256771ea" providerId="AD" clId="Web-{8625C53F-8EF8-E743-5448-72FB3B60CC1F}" dt="2022-08-22T13:08:56.200" v="15" actId="20577"/>
          <ac:spMkLst>
            <pc:docMk/>
            <pc:sldMk cId="2953898580" sldId="294"/>
            <ac:spMk id="2" creationId="{0123D691-A79C-4B7D-8E88-8139EA5F4BC9}"/>
          </ac:spMkLst>
        </pc:spChg>
      </pc:sldChg>
      <pc:sldChg chg="add del">
        <pc:chgData name="Alison Evans (Lib)" userId="S::alison.evans@uwtsd.ac.uk::a038501e-367a-4d45-83b6-fbcb256771ea" providerId="AD" clId="Web-{8625C53F-8EF8-E743-5448-72FB3B60CC1F}" dt="2022-08-22T11:42:28.045" v="1"/>
        <pc:sldMkLst>
          <pc:docMk/>
          <pc:sldMk cId="101034434" sldId="298"/>
        </pc:sldMkLst>
      </pc:sldChg>
      <pc:sldChg chg="addAnim modAnim">
        <pc:chgData name="Alison Evans (Lib)" userId="S::alison.evans@uwtsd.ac.uk::a038501e-367a-4d45-83b6-fbcb256771ea" providerId="AD" clId="Web-{8625C53F-8EF8-E743-5448-72FB3B60CC1F}" dt="2022-08-22T13:12:49.737" v="17"/>
        <pc:sldMkLst>
          <pc:docMk/>
          <pc:sldMk cId="1630214131" sldId="305"/>
        </pc:sldMkLst>
      </pc:sldChg>
    </pc:docChg>
  </pc:docChgLst>
  <pc:docChgLst>
    <pc:chgData name="Alison Evans (Lib)" userId="S::alison.evans@uwtsd.ac.uk::a038501e-367a-4d45-83b6-fbcb256771ea" providerId="AD" clId="Web-{94DF8EE6-C7E8-74AA-D538-CB32F8DF4EFA}"/>
    <pc:docChg chg="modSld">
      <pc:chgData name="Alison Evans (Lib)" userId="S::alison.evans@uwtsd.ac.uk::a038501e-367a-4d45-83b6-fbcb256771ea" providerId="AD" clId="Web-{94DF8EE6-C7E8-74AA-D538-CB32F8DF4EFA}" dt="2022-08-04T15:43:29.421" v="5" actId="20577"/>
      <pc:docMkLst>
        <pc:docMk/>
      </pc:docMkLst>
      <pc:sldChg chg="modSp">
        <pc:chgData name="Alison Evans (Lib)" userId="S::alison.evans@uwtsd.ac.uk::a038501e-367a-4d45-83b6-fbcb256771ea" providerId="AD" clId="Web-{94DF8EE6-C7E8-74AA-D538-CB32F8DF4EFA}" dt="2022-08-04T15:43:29.421" v="5" actId="20577"/>
        <pc:sldMkLst>
          <pc:docMk/>
          <pc:sldMk cId="3018337656" sldId="256"/>
        </pc:sldMkLst>
        <pc:spChg chg="mod">
          <ac:chgData name="Alison Evans (Lib)" userId="S::alison.evans@uwtsd.ac.uk::a038501e-367a-4d45-83b6-fbcb256771ea" providerId="AD" clId="Web-{94DF8EE6-C7E8-74AA-D538-CB32F8DF4EFA}" dt="2022-08-04T15:43:29.421" v="5" actId="20577"/>
          <ac:spMkLst>
            <pc:docMk/>
            <pc:sldMk cId="3018337656" sldId="256"/>
            <ac:spMk id="4" creationId="{00000000-0000-0000-0000-000000000000}"/>
          </ac:spMkLst>
        </pc:spChg>
      </pc:sldChg>
    </pc:docChg>
  </pc:docChgLst>
  <pc:docChgLst>
    <pc:chgData name="Alison Evans (Lib)" userId="S::alison.evans@uwtsd.ac.uk::a038501e-367a-4d45-83b6-fbcb256771ea" providerId="AD" clId="Web-{6A214422-4F14-4F14-6FCD-2568549B6F51}"/>
    <pc:docChg chg="modSld">
      <pc:chgData name="Alison Evans (Lib)" userId="S::alison.evans@uwtsd.ac.uk::a038501e-367a-4d45-83b6-fbcb256771ea" providerId="AD" clId="Web-{6A214422-4F14-4F14-6FCD-2568549B6F51}" dt="2020-11-05T13:12:21.849" v="136" actId="20577"/>
      <pc:docMkLst>
        <pc:docMk/>
      </pc:docMkLst>
      <pc:sldChg chg="addSp delSp modSp">
        <pc:chgData name="Alison Evans (Lib)" userId="S::alison.evans@uwtsd.ac.uk::a038501e-367a-4d45-83b6-fbcb256771ea" providerId="AD" clId="Web-{6A214422-4F14-4F14-6FCD-2568549B6F51}" dt="2020-11-05T13:12:21.849" v="135" actId="20577"/>
        <pc:sldMkLst>
          <pc:docMk/>
          <pc:sldMk cId="1343039310" sldId="285"/>
        </pc:sldMkLst>
        <pc:spChg chg="add mod">
          <ac:chgData name="Alison Evans (Lib)" userId="S::alison.evans@uwtsd.ac.uk::a038501e-367a-4d45-83b6-fbcb256771ea" providerId="AD" clId="Web-{6A214422-4F14-4F14-6FCD-2568549B6F51}" dt="2020-11-05T12:17:45.320" v="84" actId="1076"/>
          <ac:spMkLst>
            <pc:docMk/>
            <pc:sldMk cId="1343039310" sldId="285"/>
            <ac:spMk id="2" creationId="{A807F06B-BB74-4B76-9F10-2D61D955ED6B}"/>
          </ac:spMkLst>
        </pc:spChg>
        <pc:spChg chg="mod">
          <ac:chgData name="Alison Evans (Lib)" userId="S::alison.evans@uwtsd.ac.uk::a038501e-367a-4d45-83b6-fbcb256771ea" providerId="AD" clId="Web-{6A214422-4F14-4F14-6FCD-2568549B6F51}" dt="2020-11-05T12:16:19.210" v="72" actId="20577"/>
          <ac:spMkLst>
            <pc:docMk/>
            <pc:sldMk cId="1343039310" sldId="285"/>
            <ac:spMk id="3" creationId="{73CC82E2-48D5-4D69-815A-CAAF7C0DB0E7}"/>
          </ac:spMkLst>
        </pc:spChg>
        <pc:spChg chg="mod">
          <ac:chgData name="Alison Evans (Lib)" userId="S::alison.evans@uwtsd.ac.uk::a038501e-367a-4d45-83b6-fbcb256771ea" providerId="AD" clId="Web-{6A214422-4F14-4F14-6FCD-2568549B6F51}" dt="2020-11-05T13:12:21.849" v="135" actId="20577"/>
          <ac:spMkLst>
            <pc:docMk/>
            <pc:sldMk cId="1343039310" sldId="285"/>
            <ac:spMk id="5" creationId="{69AEA5F2-D8F7-40A7-B0B0-FFD3BAC33250}"/>
          </ac:spMkLst>
        </pc:spChg>
        <pc:picChg chg="add del mod">
          <ac:chgData name="Alison Evans (Lib)" userId="S::alison.evans@uwtsd.ac.uk::a038501e-367a-4d45-83b6-fbcb256771ea" providerId="AD" clId="Web-{6A214422-4F14-4F14-6FCD-2568549B6F51}" dt="2020-11-05T12:18:52.101" v="116"/>
          <ac:picMkLst>
            <pc:docMk/>
            <pc:sldMk cId="1343039310" sldId="285"/>
            <ac:picMk id="4" creationId="{1603EEDB-431C-48A6-8718-8B1ED91CB5A9}"/>
          </ac:picMkLst>
        </pc:picChg>
        <pc:picChg chg="add mod">
          <ac:chgData name="Alison Evans (Lib)" userId="S::alison.evans@uwtsd.ac.uk::a038501e-367a-4d45-83b6-fbcb256771ea" providerId="AD" clId="Web-{6A214422-4F14-4F14-6FCD-2568549B6F51}" dt="2020-11-05T12:19:58.946" v="118" actId="1076"/>
          <ac:picMkLst>
            <pc:docMk/>
            <pc:sldMk cId="1343039310" sldId="285"/>
            <ac:picMk id="6" creationId="{B5F9CEAC-601C-4054-82BE-7DA13348E764}"/>
          </ac:picMkLst>
        </pc:picChg>
        <pc:picChg chg="mod">
          <ac:chgData name="Alison Evans (Lib)" userId="S::alison.evans@uwtsd.ac.uk::a038501e-367a-4d45-83b6-fbcb256771ea" providerId="AD" clId="Web-{6A214422-4F14-4F14-6FCD-2568549B6F51}" dt="2020-11-05T12:18:26.148" v="114" actId="1076"/>
          <ac:picMkLst>
            <pc:docMk/>
            <pc:sldMk cId="1343039310" sldId="285"/>
            <ac:picMk id="9" creationId="{1E858399-27D2-4E6F-9216-E535C62178A8}"/>
          </ac:picMkLst>
        </pc:picChg>
      </pc:sldChg>
    </pc:docChg>
  </pc:docChgLst>
  <pc:docChgLst>
    <pc:chgData name="Alison Evans (Lib)" userId="S::alison.evans@uwtsd.ac.uk::a038501e-367a-4d45-83b6-fbcb256771ea" providerId="AD" clId="Web-{75654EBE-3AF3-9A6F-E41F-90AE059B9F27}"/>
    <pc:docChg chg="modSld sldOrd">
      <pc:chgData name="Alison Evans (Lib)" userId="S::alison.evans@uwtsd.ac.uk::a038501e-367a-4d45-83b6-fbcb256771ea" providerId="AD" clId="Web-{75654EBE-3AF3-9A6F-E41F-90AE059B9F27}" dt="2022-09-13T10:52:59.993" v="102" actId="14100"/>
      <pc:docMkLst>
        <pc:docMk/>
      </pc:docMkLst>
      <pc:sldChg chg="modSp">
        <pc:chgData name="Alison Evans (Lib)" userId="S::alison.evans@uwtsd.ac.uk::a038501e-367a-4d45-83b6-fbcb256771ea" providerId="AD" clId="Web-{75654EBE-3AF3-9A6F-E41F-90AE059B9F27}" dt="2022-09-13T08:37:31.839" v="7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75654EBE-3AF3-9A6F-E41F-90AE059B9F27}" dt="2022-09-13T08:37:31.839" v="7" actId="20577"/>
          <ac:spMkLst>
            <pc:docMk/>
            <pc:sldMk cId="989564070" sldId="284"/>
            <ac:spMk id="3" creationId="{32A3BEE6-46E5-4036-BA25-385AE61C43F0}"/>
          </ac:spMkLst>
        </pc:spChg>
      </pc:sldChg>
      <pc:sldChg chg="modSp">
        <pc:chgData name="Alison Evans (Lib)" userId="S::alison.evans@uwtsd.ac.uk::a038501e-367a-4d45-83b6-fbcb256771ea" providerId="AD" clId="Web-{75654EBE-3AF3-9A6F-E41F-90AE059B9F27}" dt="2022-09-13T09:22:28.801" v="94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75654EBE-3AF3-9A6F-E41F-90AE059B9F27}" dt="2022-09-13T09:22:28.801" v="94" actId="20577"/>
          <ac:spMkLst>
            <pc:docMk/>
            <pc:sldMk cId="4182828429" sldId="286"/>
            <ac:spMk id="6" creationId="{DC2C5401-EB9C-4369-9D0E-90228737DDB5}"/>
          </ac:spMkLst>
        </pc:spChg>
      </pc:sldChg>
      <pc:sldChg chg="mod modShow">
        <pc:chgData name="Alison Evans (Lib)" userId="S::alison.evans@uwtsd.ac.uk::a038501e-367a-4d45-83b6-fbcb256771ea" providerId="AD" clId="Web-{75654EBE-3AF3-9A6F-E41F-90AE059B9F27}" dt="2022-09-13T08:37:48.527" v="8"/>
        <pc:sldMkLst>
          <pc:docMk/>
          <pc:sldMk cId="3895372769" sldId="291"/>
        </pc:sldMkLst>
      </pc:sldChg>
      <pc:sldChg chg="modSp addAnim delAnim modAnim">
        <pc:chgData name="Alison Evans (Lib)" userId="S::alison.evans@uwtsd.ac.uk::a038501e-367a-4d45-83b6-fbcb256771ea" providerId="AD" clId="Web-{75654EBE-3AF3-9A6F-E41F-90AE059B9F27}" dt="2022-09-13T08:47:42.020" v="39" actId="1076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75654EBE-3AF3-9A6F-E41F-90AE059B9F27}" dt="2022-09-13T08:47:42.020" v="39" actId="1076"/>
          <ac:spMkLst>
            <pc:docMk/>
            <pc:sldMk cId="101034434" sldId="298"/>
            <ac:spMk id="4" creationId="{DB8FA086-68D7-3226-D7E8-9AF41BD1DAAB}"/>
          </ac:spMkLst>
        </pc:spChg>
        <pc:spChg chg="mod">
          <ac:chgData name="Alison Evans (Lib)" userId="S::alison.evans@uwtsd.ac.uk::a038501e-367a-4d45-83b6-fbcb256771ea" providerId="AD" clId="Web-{75654EBE-3AF3-9A6F-E41F-90AE059B9F27}" dt="2022-09-13T08:41:05.181" v="23" actId="1076"/>
          <ac:spMkLst>
            <pc:docMk/>
            <pc:sldMk cId="101034434" sldId="298"/>
            <ac:spMk id="7" creationId="{30CB99B7-2841-753E-477E-C2AC661DA431}"/>
          </ac:spMkLst>
        </pc:spChg>
        <pc:spChg chg="mod">
          <ac:chgData name="Alison Evans (Lib)" userId="S::alison.evans@uwtsd.ac.uk::a038501e-367a-4d45-83b6-fbcb256771ea" providerId="AD" clId="Web-{75654EBE-3AF3-9A6F-E41F-90AE059B9F27}" dt="2022-09-13T08:40:42.132" v="21" actId="1076"/>
          <ac:spMkLst>
            <pc:docMk/>
            <pc:sldMk cId="101034434" sldId="298"/>
            <ac:spMk id="13" creationId="{A4E11D95-5AB2-EC17-73CB-8069C9C7802F}"/>
          </ac:spMkLst>
        </pc:spChg>
        <pc:picChg chg="mod">
          <ac:chgData name="Alison Evans (Lib)" userId="S::alison.evans@uwtsd.ac.uk::a038501e-367a-4d45-83b6-fbcb256771ea" providerId="AD" clId="Web-{75654EBE-3AF3-9A6F-E41F-90AE059B9F27}" dt="2022-09-13T08:40:32.835" v="20" actId="1076"/>
          <ac:picMkLst>
            <pc:docMk/>
            <pc:sldMk cId="101034434" sldId="298"/>
            <ac:picMk id="9" creationId="{ABFCB370-50CA-1091-8D57-C57E53CF66A7}"/>
          </ac:picMkLst>
        </pc:picChg>
        <pc:picChg chg="mod">
          <ac:chgData name="Alison Evans (Lib)" userId="S::alison.evans@uwtsd.ac.uk::a038501e-367a-4d45-83b6-fbcb256771ea" providerId="AD" clId="Web-{75654EBE-3AF3-9A6F-E41F-90AE059B9F27}" dt="2022-09-13T08:40:50.227" v="22" actId="1076"/>
          <ac:picMkLst>
            <pc:docMk/>
            <pc:sldMk cId="101034434" sldId="298"/>
            <ac:picMk id="12" creationId="{C23274D8-4E0B-8F24-13C6-7B559D32566B}"/>
          </ac:picMkLst>
        </pc:picChg>
      </pc:sldChg>
      <pc:sldChg chg="mod ord modShow">
        <pc:chgData name="Alison Evans (Lib)" userId="S::alison.evans@uwtsd.ac.uk::a038501e-367a-4d45-83b6-fbcb256771ea" providerId="AD" clId="Web-{75654EBE-3AF3-9A6F-E41F-90AE059B9F27}" dt="2022-09-13T08:41:54.622" v="26"/>
        <pc:sldMkLst>
          <pc:docMk/>
          <pc:sldMk cId="3613044548" sldId="299"/>
        </pc:sldMkLst>
      </pc:sldChg>
      <pc:sldChg chg="mod ord modShow">
        <pc:chgData name="Alison Evans (Lib)" userId="S::alison.evans@uwtsd.ac.uk::a038501e-367a-4d45-83b6-fbcb256771ea" providerId="AD" clId="Web-{75654EBE-3AF3-9A6F-E41F-90AE059B9F27}" dt="2022-09-13T08:42:32.530" v="29"/>
        <pc:sldMkLst>
          <pc:docMk/>
          <pc:sldMk cId="4226425674" sldId="300"/>
        </pc:sldMkLst>
      </pc:sldChg>
      <pc:sldChg chg="mod ord modShow">
        <pc:chgData name="Alison Evans (Lib)" userId="S::alison.evans@uwtsd.ac.uk::a038501e-367a-4d45-83b6-fbcb256771ea" providerId="AD" clId="Web-{75654EBE-3AF3-9A6F-E41F-90AE059B9F27}" dt="2022-09-13T08:43:13.596" v="31"/>
        <pc:sldMkLst>
          <pc:docMk/>
          <pc:sldMk cId="3394832921" sldId="301"/>
        </pc:sldMkLst>
      </pc:sldChg>
      <pc:sldChg chg="mod ord modShow">
        <pc:chgData name="Alison Evans (Lib)" userId="S::alison.evans@uwtsd.ac.uk::a038501e-367a-4d45-83b6-fbcb256771ea" providerId="AD" clId="Web-{75654EBE-3AF3-9A6F-E41F-90AE059B9F27}" dt="2022-09-13T08:43:27.440" v="33"/>
        <pc:sldMkLst>
          <pc:docMk/>
          <pc:sldMk cId="1580492440" sldId="302"/>
        </pc:sldMkLst>
      </pc:sldChg>
      <pc:sldChg chg="mod ord modShow">
        <pc:chgData name="Alison Evans (Lib)" userId="S::alison.evans@uwtsd.ac.uk::a038501e-367a-4d45-83b6-fbcb256771ea" providerId="AD" clId="Web-{75654EBE-3AF3-9A6F-E41F-90AE059B9F27}" dt="2022-09-13T08:43:44.566" v="35"/>
        <pc:sldMkLst>
          <pc:docMk/>
          <pc:sldMk cId="4291888661" sldId="303"/>
        </pc:sldMkLst>
      </pc:sldChg>
      <pc:sldChg chg="mod ord modShow">
        <pc:chgData name="Alison Evans (Lib)" userId="S::alison.evans@uwtsd.ac.uk::a038501e-367a-4d45-83b6-fbcb256771ea" providerId="AD" clId="Web-{75654EBE-3AF3-9A6F-E41F-90AE059B9F27}" dt="2022-09-13T08:44:14.365" v="38"/>
        <pc:sldMkLst>
          <pc:docMk/>
          <pc:sldMk cId="1630214131" sldId="305"/>
        </pc:sldMkLst>
      </pc:sldChg>
      <pc:sldChg chg="modSp">
        <pc:chgData name="Alison Evans (Lib)" userId="S::alison.evans@uwtsd.ac.uk::a038501e-367a-4d45-83b6-fbcb256771ea" providerId="AD" clId="Web-{75654EBE-3AF3-9A6F-E41F-90AE059B9F27}" dt="2022-09-13T10:52:59.993" v="102" actId="14100"/>
        <pc:sldMkLst>
          <pc:docMk/>
          <pc:sldMk cId="1392406629" sldId="308"/>
        </pc:sldMkLst>
        <pc:spChg chg="mod">
          <ac:chgData name="Alison Evans (Lib)" userId="S::alison.evans@uwtsd.ac.uk::a038501e-367a-4d45-83b6-fbcb256771ea" providerId="AD" clId="Web-{75654EBE-3AF3-9A6F-E41F-90AE059B9F27}" dt="2022-09-13T10:52:59.993" v="102" actId="14100"/>
          <ac:spMkLst>
            <pc:docMk/>
            <pc:sldMk cId="1392406629" sldId="308"/>
            <ac:spMk id="5" creationId="{279CD530-4569-4E76-A79F-6A9260C63812}"/>
          </ac:spMkLst>
        </pc:spChg>
      </pc:sldChg>
      <pc:sldChg chg="mod modShow">
        <pc:chgData name="Alison Evans (Lib)" userId="S::alison.evans@uwtsd.ac.uk::a038501e-367a-4d45-83b6-fbcb256771ea" providerId="AD" clId="Web-{75654EBE-3AF3-9A6F-E41F-90AE059B9F27}" dt="2022-09-13T08:37:52.199" v="9"/>
        <pc:sldMkLst>
          <pc:docMk/>
          <pc:sldMk cId="3629489306" sldId="309"/>
        </pc:sldMkLst>
      </pc:sldChg>
      <pc:sldChg chg="mod modShow">
        <pc:chgData name="Alison Evans (Lib)" userId="S::alison.evans@uwtsd.ac.uk::a038501e-367a-4d45-83b6-fbcb256771ea" providerId="AD" clId="Web-{75654EBE-3AF3-9A6F-E41F-90AE059B9F27}" dt="2022-09-13T08:41:38.746" v="24"/>
        <pc:sldMkLst>
          <pc:docMk/>
          <pc:sldMk cId="2116105545" sldId="310"/>
        </pc:sldMkLst>
      </pc:sldChg>
    </pc:docChg>
  </pc:docChgLst>
  <pc:docChgLst>
    <pc:chgData name="Alison Evans (Lib)" userId="S::alison.evans@uwtsd.ac.uk::a038501e-367a-4d45-83b6-fbcb256771ea" providerId="AD" clId="Web-{EA924DBD-740E-0D9E-F302-F5F7363D447C}"/>
    <pc:docChg chg="modSld">
      <pc:chgData name="Alison Evans (Lib)" userId="S::alison.evans@uwtsd.ac.uk::a038501e-367a-4d45-83b6-fbcb256771ea" providerId="AD" clId="Web-{EA924DBD-740E-0D9E-F302-F5F7363D447C}" dt="2021-02-09T15:26:11.231" v="118" actId="20577"/>
      <pc:docMkLst>
        <pc:docMk/>
      </pc:docMkLst>
      <pc:sldChg chg="modSp">
        <pc:chgData name="Alison Evans (Lib)" userId="S::alison.evans@uwtsd.ac.uk::a038501e-367a-4d45-83b6-fbcb256771ea" providerId="AD" clId="Web-{EA924DBD-740E-0D9E-F302-F5F7363D447C}" dt="2021-02-09T15:21:25.764" v="97" actId="20577"/>
        <pc:sldMkLst>
          <pc:docMk/>
          <pc:sldMk cId="1484425457" sldId="263"/>
        </pc:sldMkLst>
        <pc:spChg chg="mod">
          <ac:chgData name="Alison Evans (Lib)" userId="S::alison.evans@uwtsd.ac.uk::a038501e-367a-4d45-83b6-fbcb256771ea" providerId="AD" clId="Web-{EA924DBD-740E-0D9E-F302-F5F7363D447C}" dt="2021-02-09T15:21:25.764" v="97" actId="20577"/>
          <ac:spMkLst>
            <pc:docMk/>
            <pc:sldMk cId="1484425457" sldId="263"/>
            <ac:spMk id="3" creationId="{10E0E487-1251-4D07-BF02-6BE7CD43484F}"/>
          </ac:spMkLst>
        </pc:spChg>
      </pc:sldChg>
      <pc:sldChg chg="modSp">
        <pc:chgData name="Alison Evans (Lib)" userId="S::alison.evans@uwtsd.ac.uk::a038501e-367a-4d45-83b6-fbcb256771ea" providerId="AD" clId="Web-{EA924DBD-740E-0D9E-F302-F5F7363D447C}" dt="2021-02-09T15:11:12.331" v="52" actId="1076"/>
        <pc:sldMkLst>
          <pc:docMk/>
          <pc:sldMk cId="2217543022" sldId="270"/>
        </pc:sldMkLst>
        <pc:spChg chg="mod">
          <ac:chgData name="Alison Evans (Lib)" userId="S::alison.evans@uwtsd.ac.uk::a038501e-367a-4d45-83b6-fbcb256771ea" providerId="AD" clId="Web-{EA924DBD-740E-0D9E-F302-F5F7363D447C}" dt="2021-02-09T15:11:12.331" v="52" actId="1076"/>
          <ac:spMkLst>
            <pc:docMk/>
            <pc:sldMk cId="2217543022" sldId="270"/>
            <ac:spMk id="3" creationId="{089A7B41-D703-41E1-A6E0-C42EDCDD1088}"/>
          </ac:spMkLst>
        </pc:spChg>
      </pc:sldChg>
      <pc:sldChg chg="modSp">
        <pc:chgData name="Alison Evans (Lib)" userId="S::alison.evans@uwtsd.ac.uk::a038501e-367a-4d45-83b6-fbcb256771ea" providerId="AD" clId="Web-{EA924DBD-740E-0D9E-F302-F5F7363D447C}" dt="2021-02-09T15:13:49.627" v="72" actId="1076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EA924DBD-740E-0D9E-F302-F5F7363D447C}" dt="2021-02-09T15:13:49.627" v="72" actId="1076"/>
          <ac:spMkLst>
            <pc:docMk/>
            <pc:sldMk cId="1775771916" sldId="274"/>
            <ac:spMk id="4" creationId="{0D6F4138-64F8-4B9E-8E3B-6A89D7691E35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13:34.611" v="70" actId="1076"/>
          <ac:spMkLst>
            <pc:docMk/>
            <pc:sldMk cId="1775771916" sldId="274"/>
            <ac:spMk id="8" creationId="{8A315E78-8166-45BA-AF3F-F25500607FC9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13:11.611" v="67" actId="20577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EA924DBD-740E-0D9E-F302-F5F7363D447C}" dt="2021-02-09T15:12:50.174" v="59" actId="1076"/>
          <ac:picMkLst>
            <pc:docMk/>
            <pc:sldMk cId="1775771916" sldId="274"/>
            <ac:picMk id="5" creationId="{1FFB9812-AF2B-4543-9C80-053D29CA9D8F}"/>
          </ac:picMkLst>
        </pc:picChg>
        <pc:picChg chg="mod">
          <ac:chgData name="Alison Evans (Lib)" userId="S::alison.evans@uwtsd.ac.uk::a038501e-367a-4d45-83b6-fbcb256771ea" providerId="AD" clId="Web-{EA924DBD-740E-0D9E-F302-F5F7363D447C}" dt="2021-02-09T15:13:18.143" v="68" actId="1076"/>
          <ac:picMkLst>
            <pc:docMk/>
            <pc:sldMk cId="1775771916" sldId="274"/>
            <ac:picMk id="6" creationId="{9C086ADE-ED6F-4A9E-BDEB-736144283630}"/>
          </ac:picMkLst>
        </pc:picChg>
      </pc:sldChg>
      <pc:sldChg chg="modSp">
        <pc:chgData name="Alison Evans (Lib)" userId="S::alison.evans@uwtsd.ac.uk::a038501e-367a-4d45-83b6-fbcb256771ea" providerId="AD" clId="Web-{EA924DBD-740E-0D9E-F302-F5F7363D447C}" dt="2021-02-09T15:11:38.315" v="53" actId="1076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EA924DBD-740E-0D9E-F302-F5F7363D447C}" dt="2021-02-09T15:11:38.315" v="53" actId="1076"/>
          <ac:spMkLst>
            <pc:docMk/>
            <pc:sldMk cId="1738833155" sldId="281"/>
            <ac:spMk id="2" creationId="{55409010-743F-48DB-A936-37A45CAD3911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10:16.503" v="46" actId="20577"/>
          <ac:spMkLst>
            <pc:docMk/>
            <pc:sldMk cId="1738833155" sldId="281"/>
            <ac:spMk id="3" creationId="{C030CE0D-4690-4440-A5D6-882C0639983C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10:41.237" v="50" actId="20577"/>
          <ac:spMkLst>
            <pc:docMk/>
            <pc:sldMk cId="1738833155" sldId="281"/>
            <ac:spMk id="4" creationId="{54767B3B-998A-43D9-AF7B-DE2CFF01B3B4}"/>
          </ac:spMkLst>
        </pc:spChg>
        <pc:picChg chg="mod">
          <ac:chgData name="Alison Evans (Lib)" userId="S::alison.evans@uwtsd.ac.uk::a038501e-367a-4d45-83b6-fbcb256771ea" providerId="AD" clId="Web-{EA924DBD-740E-0D9E-F302-F5F7363D447C}" dt="2021-02-09T15:10:23.144" v="48" actId="1076"/>
          <ac:picMkLst>
            <pc:docMk/>
            <pc:sldMk cId="1738833155" sldId="281"/>
            <ac:picMk id="5" creationId="{783BE515-239B-444F-A5DC-6585D29C5FFA}"/>
          </ac:picMkLst>
        </pc:picChg>
      </pc:sldChg>
      <pc:sldChg chg="modSp">
        <pc:chgData name="Alison Evans (Lib)" userId="S::alison.evans@uwtsd.ac.uk::a038501e-367a-4d45-83b6-fbcb256771ea" providerId="AD" clId="Web-{EA924DBD-740E-0D9E-F302-F5F7363D447C}" dt="2021-02-09T15:26:11.231" v="118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EA924DBD-740E-0D9E-F302-F5F7363D447C}" dt="2021-02-09T15:10:59.972" v="51" actId="1076"/>
          <ac:spMkLst>
            <pc:docMk/>
            <pc:sldMk cId="4182828429" sldId="286"/>
            <ac:spMk id="2" creationId="{D933FADC-57D6-40B3-B064-5E2763C150F8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26:11.231" v="118" actId="20577"/>
          <ac:spMkLst>
            <pc:docMk/>
            <pc:sldMk cId="4182828429" sldId="286"/>
            <ac:spMk id="3" creationId="{F27A10F5-E2CF-477F-B1C0-4A6BB7C110AC}"/>
          </ac:spMkLst>
        </pc:spChg>
      </pc:sldChg>
      <pc:sldChg chg="modSp">
        <pc:chgData name="Alison Evans (Lib)" userId="S::alison.evans@uwtsd.ac.uk::a038501e-367a-4d45-83b6-fbcb256771ea" providerId="AD" clId="Web-{EA924DBD-740E-0D9E-F302-F5F7363D447C}" dt="2021-02-09T15:24:02.294" v="107" actId="1076"/>
        <pc:sldMkLst>
          <pc:docMk/>
          <pc:sldMk cId="1886371470" sldId="287"/>
        </pc:sldMkLst>
        <pc:spChg chg="mod">
          <ac:chgData name="Alison Evans (Lib)" userId="S::alison.evans@uwtsd.ac.uk::a038501e-367a-4d45-83b6-fbcb256771ea" providerId="AD" clId="Web-{EA924DBD-740E-0D9E-F302-F5F7363D447C}" dt="2021-02-09T15:24:02.294" v="107" actId="1076"/>
          <ac:spMkLst>
            <pc:docMk/>
            <pc:sldMk cId="1886371470" sldId="287"/>
            <ac:spMk id="2" creationId="{39AB3385-53E2-442E-9A69-88A748AC29A3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23:56.966" v="106" actId="1076"/>
          <ac:spMkLst>
            <pc:docMk/>
            <pc:sldMk cId="1886371470" sldId="287"/>
            <ac:spMk id="4" creationId="{95ADD689-DBCD-4A06-B49A-C6C853FE5228}"/>
          </ac:spMkLst>
        </pc:spChg>
        <pc:spChg chg="mod">
          <ac:chgData name="Alison Evans (Lib)" userId="S::alison.evans@uwtsd.ac.uk::a038501e-367a-4d45-83b6-fbcb256771ea" providerId="AD" clId="Web-{EA924DBD-740E-0D9E-F302-F5F7363D447C}" dt="2021-02-09T15:23:45.997" v="104" actId="1076"/>
          <ac:spMkLst>
            <pc:docMk/>
            <pc:sldMk cId="1886371470" sldId="287"/>
            <ac:spMk id="5" creationId="{BB37EF1D-4DF2-4B11-B643-821F1196869E}"/>
          </ac:spMkLst>
        </pc:spChg>
      </pc:sldChg>
    </pc:docChg>
  </pc:docChgLst>
  <pc:docChgLst>
    <pc:chgData name="Alison Evans (Lib)" userId="S::alison.evans@uwtsd.ac.uk::a038501e-367a-4d45-83b6-fbcb256771ea" providerId="AD" clId="Web-{A449B2BC-6F67-2140-8465-1375A9685689}"/>
    <pc:docChg chg="modSld">
      <pc:chgData name="Alison Evans (Lib)" userId="S::alison.evans@uwtsd.ac.uk::a038501e-367a-4d45-83b6-fbcb256771ea" providerId="AD" clId="Web-{A449B2BC-6F67-2140-8465-1375A9685689}" dt="2022-09-12T15:16:05.394" v="9" actId="20577"/>
      <pc:docMkLst>
        <pc:docMk/>
      </pc:docMkLst>
      <pc:sldChg chg="modSp">
        <pc:chgData name="Alison Evans (Lib)" userId="S::alison.evans@uwtsd.ac.uk::a038501e-367a-4d45-83b6-fbcb256771ea" providerId="AD" clId="Web-{A449B2BC-6F67-2140-8465-1375A9685689}" dt="2022-09-12T15:16:05.394" v="9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A449B2BC-6F67-2140-8465-1375A9685689}" dt="2022-09-12T15:16:05.394" v="9" actId="20577"/>
          <ac:spMkLst>
            <pc:docMk/>
            <pc:sldMk cId="1738833155" sldId="281"/>
            <ac:spMk id="3" creationId="{C030CE0D-4690-4440-A5D6-882C0639983C}"/>
          </ac:spMkLst>
        </pc:spChg>
      </pc:sldChg>
    </pc:docChg>
  </pc:docChgLst>
  <pc:docChgLst>
    <pc:chgData name="Alison Evans (Lib)" userId="S::alison.evans@uwtsd.ac.uk::a038501e-367a-4d45-83b6-fbcb256771ea" providerId="AD" clId="Web-{3C1B11F4-71CC-76D3-4E68-0B32336C3A74}"/>
    <pc:docChg chg="modSld">
      <pc:chgData name="Alison Evans (Lib)" userId="S::alison.evans@uwtsd.ac.uk::a038501e-367a-4d45-83b6-fbcb256771ea" providerId="AD" clId="Web-{3C1B11F4-71CC-76D3-4E68-0B32336C3A74}" dt="2021-04-14T12:28:23.214" v="3" actId="1076"/>
      <pc:docMkLst>
        <pc:docMk/>
      </pc:docMkLst>
      <pc:sldChg chg="delSp modSp">
        <pc:chgData name="Alison Evans (Lib)" userId="S::alison.evans@uwtsd.ac.uk::a038501e-367a-4d45-83b6-fbcb256771ea" providerId="AD" clId="Web-{3C1B11F4-71CC-76D3-4E68-0B32336C3A74}" dt="2021-04-14T12:27:51.213" v="2" actId="1076"/>
        <pc:sldMkLst>
          <pc:docMk/>
          <pc:sldMk cId="2308664991" sldId="283"/>
        </pc:sldMkLst>
        <pc:spChg chg="del mod">
          <ac:chgData name="Alison Evans (Lib)" userId="S::alison.evans@uwtsd.ac.uk::a038501e-367a-4d45-83b6-fbcb256771ea" providerId="AD" clId="Web-{3C1B11F4-71CC-76D3-4E68-0B32336C3A74}" dt="2021-04-14T12:27:46.604" v="1"/>
          <ac:spMkLst>
            <pc:docMk/>
            <pc:sldMk cId="2308664991" sldId="283"/>
            <ac:spMk id="3" creationId="{5D797E17-C909-4F88-BBF9-89C966D197F6}"/>
          </ac:spMkLst>
        </pc:spChg>
        <pc:picChg chg="mod">
          <ac:chgData name="Alison Evans (Lib)" userId="S::alison.evans@uwtsd.ac.uk::a038501e-367a-4d45-83b6-fbcb256771ea" providerId="AD" clId="Web-{3C1B11F4-71CC-76D3-4E68-0B32336C3A74}" dt="2021-04-14T12:27:51.213" v="2" actId="1076"/>
          <ac:picMkLst>
            <pc:docMk/>
            <pc:sldMk cId="2308664991" sldId="283"/>
            <ac:picMk id="4" creationId="{C63F8D58-2DB7-42BA-8252-6F360051960D}"/>
          </ac:picMkLst>
        </pc:picChg>
      </pc:sldChg>
      <pc:sldChg chg="modSp">
        <pc:chgData name="Alison Evans (Lib)" userId="S::alison.evans@uwtsd.ac.uk::a038501e-367a-4d45-83b6-fbcb256771ea" providerId="AD" clId="Web-{3C1B11F4-71CC-76D3-4E68-0B32336C3A74}" dt="2021-04-14T12:28:23.214" v="3" actId="1076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3C1B11F4-71CC-76D3-4E68-0B32336C3A74}" dt="2021-04-14T12:28:23.214" v="3" actId="1076"/>
          <ac:spMkLst>
            <pc:docMk/>
            <pc:sldMk cId="989564070" sldId="284"/>
            <ac:spMk id="2" creationId="{95F35D87-2AD0-4EFA-AE9E-EB6F8704D793}"/>
          </ac:spMkLst>
        </pc:spChg>
      </pc:sldChg>
    </pc:docChg>
  </pc:docChgLst>
  <pc:docChgLst>
    <pc:chgData name="Alison Evans (Lib)" userId="S::alison.evans@uwtsd.ac.uk::a038501e-367a-4d45-83b6-fbcb256771ea" providerId="AD" clId="Web-{E87041B5-5F65-D13C-2B37-31F2C848B20D}"/>
    <pc:docChg chg="addSld modSld sldOrd">
      <pc:chgData name="Alison Evans (Lib)" userId="S::alison.evans@uwtsd.ac.uk::a038501e-367a-4d45-83b6-fbcb256771ea" providerId="AD" clId="Web-{E87041B5-5F65-D13C-2B37-31F2C848B20D}" dt="2021-09-08T13:04:52.635" v="185" actId="1076"/>
      <pc:docMkLst>
        <pc:docMk/>
      </pc:docMkLst>
      <pc:sldChg chg="mod modShow">
        <pc:chgData name="Alison Evans (Lib)" userId="S::alison.evans@uwtsd.ac.uk::a038501e-367a-4d45-83b6-fbcb256771ea" providerId="AD" clId="Web-{E87041B5-5F65-D13C-2B37-31F2C848B20D}" dt="2021-09-08T12:33:31.294" v="2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E87041B5-5F65-D13C-2B37-31F2C848B20D}" dt="2021-09-08T12:33:42.967" v="4"/>
        <pc:sldMkLst>
          <pc:docMk/>
          <pc:sldMk cId="1886371470" sldId="287"/>
        </pc:sldMkLst>
      </pc:sldChg>
      <pc:sldChg chg="mod modShow">
        <pc:chgData name="Alison Evans (Lib)" userId="S::alison.evans@uwtsd.ac.uk::a038501e-367a-4d45-83b6-fbcb256771ea" providerId="AD" clId="Web-{E87041B5-5F65-D13C-2B37-31F2C848B20D}" dt="2021-09-08T12:33:35.404" v="3"/>
        <pc:sldMkLst>
          <pc:docMk/>
          <pc:sldMk cId="1981678998" sldId="289"/>
        </pc:sldMkLst>
      </pc:sldChg>
      <pc:sldChg chg="addSp delSp modSp new">
        <pc:chgData name="Alison Evans (Lib)" userId="S::alison.evans@uwtsd.ac.uk::a038501e-367a-4d45-83b6-fbcb256771ea" providerId="AD" clId="Web-{E87041B5-5F65-D13C-2B37-31F2C848B20D}" dt="2021-09-08T12:43:59.356" v="50" actId="1076"/>
        <pc:sldMkLst>
          <pc:docMk/>
          <pc:sldMk cId="3049701816" sldId="290"/>
        </pc:sldMkLst>
        <pc:spChg chg="mod">
          <ac:chgData name="Alison Evans (Lib)" userId="S::alison.evans@uwtsd.ac.uk::a038501e-367a-4d45-83b6-fbcb256771ea" providerId="AD" clId="Web-{E87041B5-5F65-D13C-2B37-31F2C848B20D}" dt="2021-09-08T12:40:14.054" v="30" actId="1076"/>
          <ac:spMkLst>
            <pc:docMk/>
            <pc:sldMk cId="3049701816" sldId="290"/>
            <ac:spMk id="2" creationId="{31B07A4F-8C86-4A1D-A655-59C509B986C2}"/>
          </ac:spMkLst>
        </pc:spChg>
        <pc:spChg chg="mod">
          <ac:chgData name="Alison Evans (Lib)" userId="S::alison.evans@uwtsd.ac.uk::a038501e-367a-4d45-83b6-fbcb256771ea" providerId="AD" clId="Web-{E87041B5-5F65-D13C-2B37-31F2C848B20D}" dt="2021-09-08T12:43:59.356" v="50" actId="1076"/>
          <ac:spMkLst>
            <pc:docMk/>
            <pc:sldMk cId="3049701816" sldId="290"/>
            <ac:spMk id="3" creationId="{35DAD092-6595-43E0-ACF9-C2BCF62F7C63}"/>
          </ac:spMkLst>
        </pc:spChg>
        <pc:spChg chg="del">
          <ac:chgData name="Alison Evans (Lib)" userId="S::alison.evans@uwtsd.ac.uk::a038501e-367a-4d45-83b6-fbcb256771ea" providerId="AD" clId="Web-{E87041B5-5F65-D13C-2B37-31F2C848B20D}" dt="2021-09-08T12:37:57.738" v="9"/>
          <ac:spMkLst>
            <pc:docMk/>
            <pc:sldMk cId="3049701816" sldId="290"/>
            <ac:spMk id="4" creationId="{F2415AD8-A421-43ED-BC44-7322BDCE2755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38:32.911" v="15"/>
          <ac:spMkLst>
            <pc:docMk/>
            <pc:sldMk cId="3049701816" sldId="290"/>
            <ac:spMk id="7" creationId="{FC2E6F4C-94FD-4464-B507-444E6A15E9CA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38:53.068" v="18"/>
          <ac:spMkLst>
            <pc:docMk/>
            <pc:sldMk cId="3049701816" sldId="290"/>
            <ac:spMk id="10" creationId="{65173F5C-CA45-4A28-8722-BBB81B57F432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40:00.351" v="29"/>
          <ac:spMkLst>
            <pc:docMk/>
            <pc:sldMk cId="3049701816" sldId="290"/>
            <ac:spMk id="13" creationId="{4B506832-5193-4205-802A-822370049DD6}"/>
          </ac:spMkLst>
        </pc:spChg>
        <pc:picChg chg="add del mod ord modCrop">
          <ac:chgData name="Alison Evans (Lib)" userId="S::alison.evans@uwtsd.ac.uk::a038501e-367a-4d45-83b6-fbcb256771ea" providerId="AD" clId="Web-{E87041B5-5F65-D13C-2B37-31F2C848B20D}" dt="2021-09-08T12:38:09.551" v="11"/>
          <ac:picMkLst>
            <pc:docMk/>
            <pc:sldMk cId="3049701816" sldId="290"/>
            <ac:picMk id="5" creationId="{560D0457-1494-45FA-A62F-8B7EB1FA0A1F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2:38:37.505" v="16"/>
          <ac:picMkLst>
            <pc:docMk/>
            <pc:sldMk cId="3049701816" sldId="290"/>
            <ac:picMk id="8" creationId="{479B4A90-59B1-4EB9-BE44-987941C26882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2:39:24.818" v="23"/>
          <ac:picMkLst>
            <pc:docMk/>
            <pc:sldMk cId="3049701816" sldId="290"/>
            <ac:picMk id="11" creationId="{D3A32F4A-BDCA-4F18-B9C1-651CC3E49092}"/>
          </ac:picMkLst>
        </pc:picChg>
        <pc:picChg chg="add mod ord modCrop">
          <ac:chgData name="Alison Evans (Lib)" userId="S::alison.evans@uwtsd.ac.uk::a038501e-367a-4d45-83b6-fbcb256771ea" providerId="AD" clId="Web-{E87041B5-5F65-D13C-2B37-31F2C848B20D}" dt="2021-09-08T12:41:08.399" v="46" actId="1076"/>
          <ac:picMkLst>
            <pc:docMk/>
            <pc:sldMk cId="3049701816" sldId="290"/>
            <ac:picMk id="14" creationId="{2DBBE8C1-A409-4A36-9E1E-8F7A8B7216D1}"/>
          </ac:picMkLst>
        </pc:picChg>
      </pc:sldChg>
      <pc:sldChg chg="add">
        <pc:chgData name="Alison Evans (Lib)" userId="S::alison.evans@uwtsd.ac.uk::a038501e-367a-4d45-83b6-fbcb256771ea" providerId="AD" clId="Web-{E87041B5-5F65-D13C-2B37-31F2C848B20D}" dt="2021-09-08T12:42:48.526" v="47"/>
        <pc:sldMkLst>
          <pc:docMk/>
          <pc:sldMk cId="3895372769" sldId="291"/>
        </pc:sldMkLst>
      </pc:sldChg>
      <pc:sldChg chg="add">
        <pc:chgData name="Alison Evans (Lib)" userId="S::alison.evans@uwtsd.ac.uk::a038501e-367a-4d45-83b6-fbcb256771ea" providerId="AD" clId="Web-{E87041B5-5F65-D13C-2B37-31F2C848B20D}" dt="2021-09-08T12:43:36.699" v="48"/>
        <pc:sldMkLst>
          <pc:docMk/>
          <pc:sldMk cId="3370380766" sldId="292"/>
        </pc:sldMkLst>
      </pc:sldChg>
      <pc:sldChg chg="addSp delSp modSp new ord">
        <pc:chgData name="Alison Evans (Lib)" userId="S::alison.evans@uwtsd.ac.uk::a038501e-367a-4d45-83b6-fbcb256771ea" providerId="AD" clId="Web-{E87041B5-5F65-D13C-2B37-31F2C848B20D}" dt="2021-09-08T13:04:52.635" v="185" actId="1076"/>
        <pc:sldMkLst>
          <pc:docMk/>
          <pc:sldMk cId="3147956174" sldId="293"/>
        </pc:sldMkLst>
        <pc:spChg chg="mod">
          <ac:chgData name="Alison Evans (Lib)" userId="S::alison.evans@uwtsd.ac.uk::a038501e-367a-4d45-83b6-fbcb256771ea" providerId="AD" clId="Web-{E87041B5-5F65-D13C-2B37-31F2C848B20D}" dt="2021-09-08T13:04:52.635" v="185" actId="1076"/>
          <ac:spMkLst>
            <pc:docMk/>
            <pc:sldMk cId="3147956174" sldId="293"/>
            <ac:spMk id="2" creationId="{18258C2A-ABBC-4C60-A162-0E96B5F7323B}"/>
          </ac:spMkLst>
        </pc:spChg>
        <pc:spChg chg="mod">
          <ac:chgData name="Alison Evans (Lib)" userId="S::alison.evans@uwtsd.ac.uk::a038501e-367a-4d45-83b6-fbcb256771ea" providerId="AD" clId="Web-{E87041B5-5F65-D13C-2B37-31F2C848B20D}" dt="2021-09-08T12:46:57.110" v="74" actId="1076"/>
          <ac:spMkLst>
            <pc:docMk/>
            <pc:sldMk cId="3147956174" sldId="293"/>
            <ac:spMk id="3" creationId="{BB039474-598E-4683-A49D-796AEC1849B5}"/>
          </ac:spMkLst>
        </pc:spChg>
        <pc:spChg chg="del mod">
          <ac:chgData name="Alison Evans (Lib)" userId="S::alison.evans@uwtsd.ac.uk::a038501e-367a-4d45-83b6-fbcb256771ea" providerId="AD" clId="Web-{E87041B5-5F65-D13C-2B37-31F2C848B20D}" dt="2021-09-08T12:57:17.390" v="130"/>
          <ac:spMkLst>
            <pc:docMk/>
            <pc:sldMk cId="3147956174" sldId="293"/>
            <ac:spMk id="4" creationId="{144E8CB6-E047-47CA-9526-4110F084AADB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57:57.094" v="139"/>
          <ac:spMkLst>
            <pc:docMk/>
            <pc:sldMk cId="3147956174" sldId="293"/>
            <ac:spMk id="7" creationId="{F0634D44-AEE5-4494-BA2F-10FE991EC4E9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58:23.907" v="143"/>
          <ac:spMkLst>
            <pc:docMk/>
            <pc:sldMk cId="3147956174" sldId="293"/>
            <ac:spMk id="10" creationId="{484FE944-50EE-4F90-B32C-B8AA83350BCC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59:03.393" v="149"/>
          <ac:spMkLst>
            <pc:docMk/>
            <pc:sldMk cId="3147956174" sldId="293"/>
            <ac:spMk id="13" creationId="{3F2C9AD4-84F1-4A59-8ECB-7AE1E694C00E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2:59:38.003" v="155"/>
          <ac:spMkLst>
            <pc:docMk/>
            <pc:sldMk cId="3147956174" sldId="293"/>
            <ac:spMk id="16" creationId="{B50F8FED-C479-40A7-B3BE-EE510099F74B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3:00:07.363" v="160"/>
          <ac:spMkLst>
            <pc:docMk/>
            <pc:sldMk cId="3147956174" sldId="293"/>
            <ac:spMk id="19" creationId="{B317EEB8-3332-4B39-A035-20388DE81D9B}"/>
          </ac:spMkLst>
        </pc:spChg>
        <pc:picChg chg="add del mod ord modCrop">
          <ac:chgData name="Alison Evans (Lib)" userId="S::alison.evans@uwtsd.ac.uk::a038501e-367a-4d45-83b6-fbcb256771ea" providerId="AD" clId="Web-{E87041B5-5F65-D13C-2B37-31F2C848B20D}" dt="2021-09-08T12:57:24.938" v="131"/>
          <ac:picMkLst>
            <pc:docMk/>
            <pc:sldMk cId="3147956174" sldId="293"/>
            <ac:picMk id="5" creationId="{E086A7C1-B385-40D3-A30B-7AC01E07D691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2:58:05.157" v="140"/>
          <ac:picMkLst>
            <pc:docMk/>
            <pc:sldMk cId="3147956174" sldId="293"/>
            <ac:picMk id="8" creationId="{CEB5D0A2-A2DD-46EE-9017-F9AD930B5B29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2:58:31.658" v="144"/>
          <ac:picMkLst>
            <pc:docMk/>
            <pc:sldMk cId="3147956174" sldId="293"/>
            <ac:picMk id="11" creationId="{84098C58-1C75-4121-AD1C-A20BC475D951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2:59:11.112" v="150"/>
          <ac:picMkLst>
            <pc:docMk/>
            <pc:sldMk cId="3147956174" sldId="293"/>
            <ac:picMk id="14" creationId="{3158FC47-2076-44BD-B48B-E6E0E66C5E48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2:59:43.206" v="156"/>
          <ac:picMkLst>
            <pc:docMk/>
            <pc:sldMk cId="3147956174" sldId="293"/>
            <ac:picMk id="17" creationId="{54AD4271-9C85-42FD-BB33-46EA54B48227}"/>
          </ac:picMkLst>
        </pc:picChg>
        <pc:picChg chg="add mod ord modCrop">
          <ac:chgData name="Alison Evans (Lib)" userId="S::alison.evans@uwtsd.ac.uk::a038501e-367a-4d45-83b6-fbcb256771ea" providerId="AD" clId="Web-{E87041B5-5F65-D13C-2B37-31F2C848B20D}" dt="2021-09-08T13:00:07.363" v="160"/>
          <ac:picMkLst>
            <pc:docMk/>
            <pc:sldMk cId="3147956174" sldId="293"/>
            <ac:picMk id="20" creationId="{C38AC822-C537-411D-8D72-EAEA1D8D8B1F}"/>
          </ac:picMkLst>
        </pc:picChg>
      </pc:sldChg>
      <pc:sldChg chg="addSp delSp modSp new mod modClrScheme chgLayout">
        <pc:chgData name="Alison Evans (Lib)" userId="S::alison.evans@uwtsd.ac.uk::a038501e-367a-4d45-83b6-fbcb256771ea" providerId="AD" clId="Web-{E87041B5-5F65-D13C-2B37-31F2C848B20D}" dt="2021-09-08T12:55:19.841" v="126" actId="1076"/>
        <pc:sldMkLst>
          <pc:docMk/>
          <pc:sldMk cId="3584362645" sldId="294"/>
        </pc:sldMkLst>
        <pc:spChg chg="del mod">
          <ac:chgData name="Alison Evans (Lib)" userId="S::alison.evans@uwtsd.ac.uk::a038501e-367a-4d45-83b6-fbcb256771ea" providerId="AD" clId="Web-{E87041B5-5F65-D13C-2B37-31F2C848B20D}" dt="2021-09-08T12:53:56.839" v="121"/>
          <ac:spMkLst>
            <pc:docMk/>
            <pc:sldMk cId="3584362645" sldId="294"/>
            <ac:spMk id="2" creationId="{9B171F36-F065-4F39-9DD8-87E8175BBC4D}"/>
          </ac:spMkLst>
        </pc:spChg>
        <pc:spChg chg="mod">
          <ac:chgData name="Alison Evans (Lib)" userId="S::alison.evans@uwtsd.ac.uk::a038501e-367a-4d45-83b6-fbcb256771ea" providerId="AD" clId="Web-{E87041B5-5F65-D13C-2B37-31F2C848B20D}" dt="2021-09-08T12:55:19.841" v="126" actId="1076"/>
          <ac:spMkLst>
            <pc:docMk/>
            <pc:sldMk cId="3584362645" sldId="294"/>
            <ac:spMk id="3" creationId="{BE873D7D-4AF1-4945-83EE-0FF0EB6753B8}"/>
          </ac:spMkLst>
        </pc:spChg>
        <pc:spChg chg="del mod">
          <ac:chgData name="Alison Evans (Lib)" userId="S::alison.evans@uwtsd.ac.uk::a038501e-367a-4d45-83b6-fbcb256771ea" providerId="AD" clId="Web-{E87041B5-5F65-D13C-2B37-31F2C848B20D}" dt="2021-09-08T12:55:01.231" v="123"/>
          <ac:spMkLst>
            <pc:docMk/>
            <pc:sldMk cId="3584362645" sldId="294"/>
            <ac:spMk id="4" creationId="{AC4958E2-FD17-466E-B65B-A8B5C5F895C6}"/>
          </ac:spMkLst>
        </pc:spChg>
        <pc:picChg chg="add mod ord modCrop">
          <ac:chgData name="Alison Evans (Lib)" userId="S::alison.evans@uwtsd.ac.uk::a038501e-367a-4d45-83b6-fbcb256771ea" providerId="AD" clId="Web-{E87041B5-5F65-D13C-2B37-31F2C848B20D}" dt="2021-09-08T12:55:07.934" v="124"/>
          <ac:picMkLst>
            <pc:docMk/>
            <pc:sldMk cId="3584362645" sldId="294"/>
            <ac:picMk id="5" creationId="{185A210D-B8EA-4BFF-AA7A-96CD1C1F1430}"/>
          </ac:picMkLst>
        </pc:picChg>
      </pc:sldChg>
      <pc:sldChg chg="addSp delSp modSp new">
        <pc:chgData name="Alison Evans (Lib)" userId="S::alison.evans@uwtsd.ac.uk::a038501e-367a-4d45-83b6-fbcb256771ea" providerId="AD" clId="Web-{E87041B5-5F65-D13C-2B37-31F2C848B20D}" dt="2021-09-08T13:03:56.806" v="182" actId="1076"/>
        <pc:sldMkLst>
          <pc:docMk/>
          <pc:sldMk cId="67658594" sldId="295"/>
        </pc:sldMkLst>
        <pc:spChg chg="mod">
          <ac:chgData name="Alison Evans (Lib)" userId="S::alison.evans@uwtsd.ac.uk::a038501e-367a-4d45-83b6-fbcb256771ea" providerId="AD" clId="Web-{E87041B5-5F65-D13C-2B37-31F2C848B20D}" dt="2021-09-08T13:03:56.806" v="182" actId="1076"/>
          <ac:spMkLst>
            <pc:docMk/>
            <pc:sldMk cId="67658594" sldId="295"/>
            <ac:spMk id="2" creationId="{368E96E6-6F64-49E9-AE23-FF5BE708F097}"/>
          </ac:spMkLst>
        </pc:spChg>
        <pc:spChg chg="mod">
          <ac:chgData name="Alison Evans (Lib)" userId="S::alison.evans@uwtsd.ac.uk::a038501e-367a-4d45-83b6-fbcb256771ea" providerId="AD" clId="Web-{E87041B5-5F65-D13C-2B37-31F2C848B20D}" dt="2021-09-08T12:48:49.269" v="99" actId="1076"/>
          <ac:spMkLst>
            <pc:docMk/>
            <pc:sldMk cId="67658594" sldId="295"/>
            <ac:spMk id="3" creationId="{43166D98-2452-44B5-8894-4514FD41E49B}"/>
          </ac:spMkLst>
        </pc:spChg>
        <pc:spChg chg="del mod">
          <ac:chgData name="Alison Evans (Lib)" userId="S::alison.evans@uwtsd.ac.uk::a038501e-367a-4d45-83b6-fbcb256771ea" providerId="AD" clId="Web-{E87041B5-5F65-D13C-2B37-31F2C848B20D}" dt="2021-09-08T13:01:53.553" v="168"/>
          <ac:spMkLst>
            <pc:docMk/>
            <pc:sldMk cId="67658594" sldId="295"/>
            <ac:spMk id="4" creationId="{0B99AABF-634B-4DAA-9BE1-4D4AC67B83F3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3:02:34.570" v="174"/>
          <ac:spMkLst>
            <pc:docMk/>
            <pc:sldMk cId="67658594" sldId="295"/>
            <ac:spMk id="7" creationId="{E15F3AA4-40DC-4154-B221-BE4AA39741CB}"/>
          </ac:spMkLst>
        </pc:spChg>
        <pc:spChg chg="add del mod">
          <ac:chgData name="Alison Evans (Lib)" userId="S::alison.evans@uwtsd.ac.uk::a038501e-367a-4d45-83b6-fbcb256771ea" providerId="AD" clId="Web-{E87041B5-5F65-D13C-2B37-31F2C848B20D}" dt="2021-09-08T13:03:23.274" v="181"/>
          <ac:spMkLst>
            <pc:docMk/>
            <pc:sldMk cId="67658594" sldId="295"/>
            <ac:spMk id="10" creationId="{CD1BF978-DFFE-4AA7-8F9D-C53718DFAC78}"/>
          </ac:spMkLst>
        </pc:spChg>
        <pc:picChg chg="add del mod ord modCrop">
          <ac:chgData name="Alison Evans (Lib)" userId="S::alison.evans@uwtsd.ac.uk::a038501e-367a-4d45-83b6-fbcb256771ea" providerId="AD" clId="Web-{E87041B5-5F65-D13C-2B37-31F2C848B20D}" dt="2021-09-08T13:02:06.647" v="170"/>
          <ac:picMkLst>
            <pc:docMk/>
            <pc:sldMk cId="67658594" sldId="295"/>
            <ac:picMk id="5" creationId="{46123870-F351-418B-A070-B813284947A0}"/>
          </ac:picMkLst>
        </pc:picChg>
        <pc:picChg chg="add del mod ord modCrop">
          <ac:chgData name="Alison Evans (Lib)" userId="S::alison.evans@uwtsd.ac.uk::a038501e-367a-4d45-83b6-fbcb256771ea" providerId="AD" clId="Web-{E87041B5-5F65-D13C-2B37-31F2C848B20D}" dt="2021-09-08T13:02:55.086" v="177"/>
          <ac:picMkLst>
            <pc:docMk/>
            <pc:sldMk cId="67658594" sldId="295"/>
            <ac:picMk id="8" creationId="{7C23B0D3-858D-4110-9B04-701B6C2335C7}"/>
          </ac:picMkLst>
        </pc:picChg>
        <pc:picChg chg="add mod ord modCrop">
          <ac:chgData name="Alison Evans (Lib)" userId="S::alison.evans@uwtsd.ac.uk::a038501e-367a-4d45-83b6-fbcb256771ea" providerId="AD" clId="Web-{E87041B5-5F65-D13C-2B37-31F2C848B20D}" dt="2021-09-08T13:03:23.274" v="181"/>
          <ac:picMkLst>
            <pc:docMk/>
            <pc:sldMk cId="67658594" sldId="295"/>
            <ac:picMk id="11" creationId="{0B17FE11-3596-4E83-9240-6B1426A2CC1E}"/>
          </ac:picMkLst>
        </pc:picChg>
      </pc:sldChg>
      <pc:sldChg chg="modSp new">
        <pc:chgData name="Alison Evans (Lib)" userId="S::alison.evans@uwtsd.ac.uk::a038501e-367a-4d45-83b6-fbcb256771ea" providerId="AD" clId="Web-{E87041B5-5F65-D13C-2B37-31F2C848B20D}" dt="2021-09-08T12:52:09.055" v="119" actId="14100"/>
        <pc:sldMkLst>
          <pc:docMk/>
          <pc:sldMk cId="3639381783" sldId="296"/>
        </pc:sldMkLst>
        <pc:spChg chg="mod">
          <ac:chgData name="Alison Evans (Lib)" userId="S::alison.evans@uwtsd.ac.uk::a038501e-367a-4d45-83b6-fbcb256771ea" providerId="AD" clId="Web-{E87041B5-5F65-D13C-2B37-31F2C848B20D}" dt="2021-09-08T12:52:09.055" v="119" actId="14100"/>
          <ac:spMkLst>
            <pc:docMk/>
            <pc:sldMk cId="3639381783" sldId="296"/>
            <ac:spMk id="2" creationId="{E5626CE5-28BA-4F07-B8DA-60641FE5C48B}"/>
          </ac:spMkLst>
        </pc:spChg>
        <pc:spChg chg="mod">
          <ac:chgData name="Alison Evans (Lib)" userId="S::alison.evans@uwtsd.ac.uk::a038501e-367a-4d45-83b6-fbcb256771ea" providerId="AD" clId="Web-{E87041B5-5F65-D13C-2B37-31F2C848B20D}" dt="2021-09-08T12:49:51.505" v="106" actId="1076"/>
          <ac:spMkLst>
            <pc:docMk/>
            <pc:sldMk cId="3639381783" sldId="296"/>
            <ac:spMk id="3" creationId="{3C75C803-C508-42B7-899D-5E86C381F3E6}"/>
          </ac:spMkLst>
        </pc:spChg>
      </pc:sldChg>
    </pc:docChg>
  </pc:docChgLst>
  <pc:docChgLst>
    <pc:chgData name="Alison Evans (Lib)" userId="S::alison.evans@uwtsd.ac.uk::a038501e-367a-4d45-83b6-fbcb256771ea" providerId="AD" clId="Web-{5E046EF6-43DF-13EF-D837-2AD6D94840B0}"/>
    <pc:docChg chg="modSld">
      <pc:chgData name="Alison Evans (Lib)" userId="S::alison.evans@uwtsd.ac.uk::a038501e-367a-4d45-83b6-fbcb256771ea" providerId="AD" clId="Web-{5E046EF6-43DF-13EF-D837-2AD6D94840B0}" dt="2022-08-11T11:19:29.105" v="36" actId="1076"/>
      <pc:docMkLst>
        <pc:docMk/>
      </pc:docMkLst>
      <pc:sldChg chg="modSp">
        <pc:chgData name="Alison Evans (Lib)" userId="S::alison.evans@uwtsd.ac.uk::a038501e-367a-4d45-83b6-fbcb256771ea" providerId="AD" clId="Web-{5E046EF6-43DF-13EF-D837-2AD6D94840B0}" dt="2022-08-11T11:18:15.631" v="14" actId="20577"/>
        <pc:sldMkLst>
          <pc:docMk/>
          <pc:sldMk cId="3018337656" sldId="256"/>
        </pc:sldMkLst>
        <pc:spChg chg="mod">
          <ac:chgData name="Alison Evans (Lib)" userId="S::alison.evans@uwtsd.ac.uk::a038501e-367a-4d45-83b6-fbcb256771ea" providerId="AD" clId="Web-{5E046EF6-43DF-13EF-D837-2AD6D94840B0}" dt="2022-08-11T11:18:15.631" v="14" actId="20577"/>
          <ac:spMkLst>
            <pc:docMk/>
            <pc:sldMk cId="3018337656" sldId="256"/>
            <ac:spMk id="4" creationId="{00000000-0000-0000-0000-000000000000}"/>
          </ac:spMkLst>
        </pc:spChg>
      </pc:sldChg>
      <pc:sldChg chg="modSp">
        <pc:chgData name="Alison Evans (Lib)" userId="S::alison.evans@uwtsd.ac.uk::a038501e-367a-4d45-83b6-fbcb256771ea" providerId="AD" clId="Web-{5E046EF6-43DF-13EF-D837-2AD6D94840B0}" dt="2022-08-11T11:19:29.105" v="36" actId="1076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5E046EF6-43DF-13EF-D837-2AD6D94840B0}" dt="2022-08-11T11:19:21.823" v="35" actId="1076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5E046EF6-43DF-13EF-D837-2AD6D94840B0}" dt="2022-08-11T11:19:29.105" v="36" actId="1076"/>
          <ac:spMkLst>
            <pc:docMk/>
            <pc:sldMk cId="989564070" sldId="284"/>
            <ac:spMk id="4" creationId="{9E28F53F-6B0D-4042-BA68-34A391BFA73B}"/>
          </ac:spMkLst>
        </pc:spChg>
      </pc:sldChg>
    </pc:docChg>
  </pc:docChgLst>
  <pc:docChgLst>
    <pc:chgData name="Alison Evans (Lib)" userId="S::alison.evans@uwtsd.ac.uk::a038501e-367a-4d45-83b6-fbcb256771ea" providerId="AD" clId="Web-{FEC4F532-8401-B2CF-9391-48C2341F5FD3}"/>
    <pc:docChg chg="delSld modSld">
      <pc:chgData name="Alison Evans (Lib)" userId="S::alison.evans@uwtsd.ac.uk::a038501e-367a-4d45-83b6-fbcb256771ea" providerId="AD" clId="Web-{FEC4F532-8401-B2CF-9391-48C2341F5FD3}" dt="2021-10-07T09:39:30.214" v="4"/>
      <pc:docMkLst>
        <pc:docMk/>
      </pc:docMkLst>
      <pc:sldChg chg="mod modShow">
        <pc:chgData name="Alison Evans (Lib)" userId="S::alison.evans@uwtsd.ac.uk::a038501e-367a-4d45-83b6-fbcb256771ea" providerId="AD" clId="Web-{FEC4F532-8401-B2CF-9391-48C2341F5FD3}" dt="2021-10-07T09:38:54.291" v="2"/>
        <pc:sldMkLst>
          <pc:docMk/>
          <pc:sldMk cId="3581068776" sldId="277"/>
        </pc:sldMkLst>
      </pc:sldChg>
      <pc:sldChg chg="del">
        <pc:chgData name="Alison Evans (Lib)" userId="S::alison.evans@uwtsd.ac.uk::a038501e-367a-4d45-83b6-fbcb256771ea" providerId="AD" clId="Web-{FEC4F532-8401-B2CF-9391-48C2341F5FD3}" dt="2021-10-07T09:39:30.214" v="4"/>
        <pc:sldMkLst>
          <pc:docMk/>
          <pc:sldMk cId="2308664991" sldId="283"/>
        </pc:sldMkLst>
      </pc:sldChg>
      <pc:sldChg chg="mod modShow">
        <pc:chgData name="Alison Evans (Lib)" userId="S::alison.evans@uwtsd.ac.uk::a038501e-367a-4d45-83b6-fbcb256771ea" providerId="AD" clId="Web-{FEC4F532-8401-B2CF-9391-48C2341F5FD3}" dt="2021-10-07T09:39:00.713" v="3"/>
        <pc:sldMkLst>
          <pc:docMk/>
          <pc:sldMk cId="1981678998" sldId="289"/>
        </pc:sldMkLst>
      </pc:sldChg>
    </pc:docChg>
  </pc:docChgLst>
  <pc:docChgLst>
    <pc:chgData name="Alison Evans (Lib)" userId="S::alison.evans@uwtsd.ac.uk::a038501e-367a-4d45-83b6-fbcb256771ea" providerId="AD" clId="Web-{39567942-0AFD-720E-DF7B-7E85E7232734}"/>
    <pc:docChg chg="modSld">
      <pc:chgData name="Alison Evans (Lib)" userId="S::alison.evans@uwtsd.ac.uk::a038501e-367a-4d45-83b6-fbcb256771ea" providerId="AD" clId="Web-{39567942-0AFD-720E-DF7B-7E85E7232734}" dt="2022-02-01T16:25:48.408" v="34" actId="20577"/>
      <pc:docMkLst>
        <pc:docMk/>
      </pc:docMkLst>
      <pc:sldChg chg="addSp delSp modSp">
        <pc:chgData name="Alison Evans (Lib)" userId="S::alison.evans@uwtsd.ac.uk::a038501e-367a-4d45-83b6-fbcb256771ea" providerId="AD" clId="Web-{39567942-0AFD-720E-DF7B-7E85E7232734}" dt="2022-02-01T16:25:48.408" v="34" actId="20577"/>
        <pc:sldMkLst>
          <pc:docMk/>
          <pc:sldMk cId="2953898580" sldId="294"/>
        </pc:sldMkLst>
        <pc:spChg chg="mod">
          <ac:chgData name="Alison Evans (Lib)" userId="S::alison.evans@uwtsd.ac.uk::a038501e-367a-4d45-83b6-fbcb256771ea" providerId="AD" clId="Web-{39567942-0AFD-720E-DF7B-7E85E7232734}" dt="2022-02-01T16:25:48.408" v="34" actId="20577"/>
          <ac:spMkLst>
            <pc:docMk/>
            <pc:sldMk cId="2953898580" sldId="294"/>
            <ac:spMk id="2" creationId="{0123D691-A79C-4B7D-8E88-8139EA5F4BC9}"/>
          </ac:spMkLst>
        </pc:spChg>
        <pc:spChg chg="add del mod">
          <ac:chgData name="Alison Evans (Lib)" userId="S::alison.evans@uwtsd.ac.uk::a038501e-367a-4d45-83b6-fbcb256771ea" providerId="AD" clId="Web-{39567942-0AFD-720E-DF7B-7E85E7232734}" dt="2022-02-01T15:56:46.972" v="1"/>
          <ac:spMkLst>
            <pc:docMk/>
            <pc:sldMk cId="2953898580" sldId="294"/>
            <ac:spMk id="7" creationId="{23736865-FEC4-4A7F-9390-711AA0896079}"/>
          </ac:spMkLst>
        </pc:spChg>
        <pc:spChg chg="add del mod">
          <ac:chgData name="Alison Evans (Lib)" userId="S::alison.evans@uwtsd.ac.uk::a038501e-367a-4d45-83b6-fbcb256771ea" providerId="AD" clId="Web-{39567942-0AFD-720E-DF7B-7E85E7232734}" dt="2022-02-01T15:57:30.006" v="5"/>
          <ac:spMkLst>
            <pc:docMk/>
            <pc:sldMk cId="2953898580" sldId="294"/>
            <ac:spMk id="10" creationId="{9490C244-47F3-48DD-85AC-E98AB2F8A7B8}"/>
          </ac:spMkLst>
        </pc:spChg>
        <pc:spChg chg="add del mod">
          <ac:chgData name="Alison Evans (Lib)" userId="S::alison.evans@uwtsd.ac.uk::a038501e-367a-4d45-83b6-fbcb256771ea" providerId="AD" clId="Web-{39567942-0AFD-720E-DF7B-7E85E7232734}" dt="2022-02-01T15:58:01.305" v="10"/>
          <ac:spMkLst>
            <pc:docMk/>
            <pc:sldMk cId="2953898580" sldId="294"/>
            <ac:spMk id="14" creationId="{8A157E89-D39F-431C-8362-35C5ACC97353}"/>
          </ac:spMkLst>
        </pc:spChg>
        <pc:spChg chg="add del mod">
          <ac:chgData name="Alison Evans (Lib)" userId="S::alison.evans@uwtsd.ac.uk::a038501e-367a-4d45-83b6-fbcb256771ea" providerId="AD" clId="Web-{39567942-0AFD-720E-DF7B-7E85E7232734}" dt="2022-02-01T15:58:31.338" v="14"/>
          <ac:spMkLst>
            <pc:docMk/>
            <pc:sldMk cId="2953898580" sldId="294"/>
            <ac:spMk id="17" creationId="{D3379A50-E056-449A-BE1E-5BF3B95E6375}"/>
          </ac:spMkLst>
        </pc:spChg>
        <pc:spChg chg="add del mod">
          <ac:chgData name="Alison Evans (Lib)" userId="S::alison.evans@uwtsd.ac.uk::a038501e-367a-4d45-83b6-fbcb256771ea" providerId="AD" clId="Web-{39567942-0AFD-720E-DF7B-7E85E7232734}" dt="2022-02-01T15:58:38.432" v="16"/>
          <ac:spMkLst>
            <pc:docMk/>
            <pc:sldMk cId="2953898580" sldId="294"/>
            <ac:spMk id="20" creationId="{F1701229-9F10-4AF5-BC12-FCA7B82EAA98}"/>
          </ac:spMkLst>
        </pc:spChg>
        <pc:picChg chg="add del mod ord modCrop">
          <ac:chgData name="Alison Evans (Lib)" userId="S::alison.evans@uwtsd.ac.uk::a038501e-367a-4d45-83b6-fbcb256771ea" providerId="AD" clId="Web-{39567942-0AFD-720E-DF7B-7E85E7232734}" dt="2022-02-01T15:56:52.816" v="2"/>
          <ac:picMkLst>
            <pc:docMk/>
            <pc:sldMk cId="2953898580" sldId="294"/>
            <ac:picMk id="8" creationId="{4A05C6EB-922C-48F7-BF9A-799847393C75}"/>
          </ac:picMkLst>
        </pc:picChg>
        <pc:picChg chg="del">
          <ac:chgData name="Alison Evans (Lib)" userId="S::alison.evans@uwtsd.ac.uk::a038501e-367a-4d45-83b6-fbcb256771ea" providerId="AD" clId="Web-{39567942-0AFD-720E-DF7B-7E85E7232734}" dt="2022-02-01T15:56:30.830" v="0"/>
          <ac:picMkLst>
            <pc:docMk/>
            <pc:sldMk cId="2953898580" sldId="294"/>
            <ac:picMk id="11" creationId="{4A0A689B-D73E-48DA-91EC-AA600402DAA3}"/>
          </ac:picMkLst>
        </pc:picChg>
        <pc:picChg chg="add del mod ord modCrop">
          <ac:chgData name="Alison Evans (Lib)" userId="S::alison.evans@uwtsd.ac.uk::a038501e-367a-4d45-83b6-fbcb256771ea" providerId="AD" clId="Web-{39567942-0AFD-720E-DF7B-7E85E7232734}" dt="2022-02-01T15:57:40.944" v="6"/>
          <ac:picMkLst>
            <pc:docMk/>
            <pc:sldMk cId="2953898580" sldId="294"/>
            <ac:picMk id="12" creationId="{8BFD7D3B-CA2B-4A82-948E-019C8C28EEDB}"/>
          </ac:picMkLst>
        </pc:picChg>
        <pc:picChg chg="add del mod ord modCrop">
          <ac:chgData name="Alison Evans (Lib)" userId="S::alison.evans@uwtsd.ac.uk::a038501e-367a-4d45-83b6-fbcb256771ea" providerId="AD" clId="Web-{39567942-0AFD-720E-DF7B-7E85E7232734}" dt="2022-02-01T15:58:07.805" v="11"/>
          <ac:picMkLst>
            <pc:docMk/>
            <pc:sldMk cId="2953898580" sldId="294"/>
            <ac:picMk id="15" creationId="{9CB3EF53-20E0-4E84-A1EB-923DEC8D49BD}"/>
          </ac:picMkLst>
        </pc:picChg>
        <pc:picChg chg="add del mod ord modCrop">
          <ac:chgData name="Alison Evans (Lib)" userId="S::alison.evans@uwtsd.ac.uk::a038501e-367a-4d45-83b6-fbcb256771ea" providerId="AD" clId="Web-{39567942-0AFD-720E-DF7B-7E85E7232734}" dt="2022-02-01T15:58:34.979" v="15"/>
          <ac:picMkLst>
            <pc:docMk/>
            <pc:sldMk cId="2953898580" sldId="294"/>
            <ac:picMk id="18" creationId="{2E55B8DB-3976-4801-A671-3AE846AA6C3A}"/>
          </ac:picMkLst>
        </pc:picChg>
        <pc:picChg chg="add mod">
          <ac:chgData name="Alison Evans (Lib)" userId="S::alison.evans@uwtsd.ac.uk::a038501e-367a-4d45-83b6-fbcb256771ea" providerId="AD" clId="Web-{39567942-0AFD-720E-DF7B-7E85E7232734}" dt="2022-02-01T15:59:17.263" v="21" actId="1076"/>
          <ac:picMkLst>
            <pc:docMk/>
            <pc:sldMk cId="2953898580" sldId="294"/>
            <ac:picMk id="21" creationId="{E8C75618-19C3-4F99-B4C4-DDCEF24AF658}"/>
          </ac:picMkLst>
        </pc:picChg>
      </pc:sldChg>
    </pc:docChg>
  </pc:docChgLst>
  <pc:docChgLst>
    <pc:chgData name="Alison Evans (Lib)" userId="S::alison.evans@uwtsd.ac.uk::a038501e-367a-4d45-83b6-fbcb256771ea" providerId="AD" clId="Web-{F5135494-CA43-FBF0-8752-83A79C1B70D7}"/>
    <pc:docChg chg="modSld">
      <pc:chgData name="Alison Evans (Lib)" userId="S::alison.evans@uwtsd.ac.uk::a038501e-367a-4d45-83b6-fbcb256771ea" providerId="AD" clId="Web-{F5135494-CA43-FBF0-8752-83A79C1B70D7}" dt="2022-08-18T14:00:00.859" v="4" actId="20577"/>
      <pc:docMkLst>
        <pc:docMk/>
      </pc:docMkLst>
      <pc:sldChg chg="modSp">
        <pc:chgData name="Alison Evans (Lib)" userId="S::alison.evans@uwtsd.ac.uk::a038501e-367a-4d45-83b6-fbcb256771ea" providerId="AD" clId="Web-{F5135494-CA43-FBF0-8752-83A79C1B70D7}" dt="2022-08-18T14:00:00.859" v="4" actId="20577"/>
        <pc:sldMkLst>
          <pc:docMk/>
          <pc:sldMk cId="3018337656" sldId="256"/>
        </pc:sldMkLst>
        <pc:spChg chg="mod">
          <ac:chgData name="Alison Evans (Lib)" userId="S::alison.evans@uwtsd.ac.uk::a038501e-367a-4d45-83b6-fbcb256771ea" providerId="AD" clId="Web-{F5135494-CA43-FBF0-8752-83A79C1B70D7}" dt="2022-08-18T14:00:00.859" v="4" actId="20577"/>
          <ac:spMkLst>
            <pc:docMk/>
            <pc:sldMk cId="3018337656" sldId="256"/>
            <ac:spMk id="3" creationId="{00000000-0000-0000-0000-000000000000}"/>
          </ac:spMkLst>
        </pc:spChg>
        <pc:spChg chg="mod">
          <ac:chgData name="Alison Evans (Lib)" userId="S::alison.evans@uwtsd.ac.uk::a038501e-367a-4d45-83b6-fbcb256771ea" providerId="AD" clId="Web-{F5135494-CA43-FBF0-8752-83A79C1B70D7}" dt="2022-08-18T13:53:35.396" v="1" actId="20577"/>
          <ac:spMkLst>
            <pc:docMk/>
            <pc:sldMk cId="3018337656" sldId="256"/>
            <ac:spMk id="4" creationId="{00000000-0000-0000-0000-000000000000}"/>
          </ac:spMkLst>
        </pc:spChg>
      </pc:sldChg>
    </pc:docChg>
  </pc:docChgLst>
  <pc:docChgLst>
    <pc:chgData name="Alison Evans (Lib)" userId="S::alison.evans@uwtsd.ac.uk::a038501e-367a-4d45-83b6-fbcb256771ea" providerId="AD" clId="Web-{87BEBDB6-FC4A-D5DB-01CF-C76494F37C01}"/>
    <pc:docChg chg="modSld">
      <pc:chgData name="Alison Evans (Lib)" userId="S::alison.evans@uwtsd.ac.uk::a038501e-367a-4d45-83b6-fbcb256771ea" providerId="AD" clId="Web-{87BEBDB6-FC4A-D5DB-01CF-C76494F37C01}" dt="2020-10-19T13:47:05.998" v="29" actId="20577"/>
      <pc:docMkLst>
        <pc:docMk/>
      </pc:docMkLst>
      <pc:sldChg chg="modSp">
        <pc:chgData name="Alison Evans (Lib)" userId="S::alison.evans@uwtsd.ac.uk::a038501e-367a-4d45-83b6-fbcb256771ea" providerId="AD" clId="Web-{87BEBDB6-FC4A-D5DB-01CF-C76494F37C01}" dt="2020-10-19T13:44:35.139" v="23" actId="20577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87BEBDB6-FC4A-D5DB-01CF-C76494F37C01}" dt="2020-10-19T13:44:35.139" v="23" actId="20577"/>
          <ac:spMkLst>
            <pc:docMk/>
            <pc:sldMk cId="4153613905" sldId="271"/>
            <ac:spMk id="2" creationId="{EF990998-2335-4562-8B0C-361C72EEA8EE}"/>
          </ac:spMkLst>
        </pc:spChg>
      </pc:sldChg>
      <pc:sldChg chg="modSp">
        <pc:chgData name="Alison Evans (Lib)" userId="S::alison.evans@uwtsd.ac.uk::a038501e-367a-4d45-83b6-fbcb256771ea" providerId="AD" clId="Web-{87BEBDB6-FC4A-D5DB-01CF-C76494F37C01}" dt="2020-10-19T13:47:05.998" v="29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87BEBDB6-FC4A-D5DB-01CF-C76494F37C01}" dt="2020-10-19T13:47:05.998" v="29" actId="20577"/>
          <ac:spMkLst>
            <pc:docMk/>
            <pc:sldMk cId="1738833155" sldId="281"/>
            <ac:spMk id="3" creationId="{C030CE0D-4690-4440-A5D6-882C0639983C}"/>
          </ac:spMkLst>
        </pc:spChg>
      </pc:sldChg>
    </pc:docChg>
  </pc:docChgLst>
  <pc:docChgLst>
    <pc:chgData name="Alison Evans (Lib)" userId="S::alison.evans@uwtsd.ac.uk::a038501e-367a-4d45-83b6-fbcb256771ea" providerId="AD" clId="Web-{909E9708-DEB2-F4FC-3FB0-43AD616FF506}"/>
    <pc:docChg chg="modSld">
      <pc:chgData name="Alison Evans (Lib)" userId="S::alison.evans@uwtsd.ac.uk::a038501e-367a-4d45-83b6-fbcb256771ea" providerId="AD" clId="Web-{909E9708-DEB2-F4FC-3FB0-43AD616FF506}" dt="2020-11-24T15:29:10.440" v="13" actId="1076"/>
      <pc:docMkLst>
        <pc:docMk/>
      </pc:docMkLst>
      <pc:sldChg chg="modSp">
        <pc:chgData name="Alison Evans (Lib)" userId="S::alison.evans@uwtsd.ac.uk::a038501e-367a-4d45-83b6-fbcb256771ea" providerId="AD" clId="Web-{909E9708-DEB2-F4FC-3FB0-43AD616FF506}" dt="2020-11-24T15:29:10.440" v="13" actId="1076"/>
        <pc:sldMkLst>
          <pc:docMk/>
          <pc:sldMk cId="3581068776" sldId="277"/>
        </pc:sldMkLst>
        <pc:spChg chg="mod">
          <ac:chgData name="Alison Evans (Lib)" userId="S::alison.evans@uwtsd.ac.uk::a038501e-367a-4d45-83b6-fbcb256771ea" providerId="AD" clId="Web-{909E9708-DEB2-F4FC-3FB0-43AD616FF506}" dt="2020-11-24T15:28:50.439" v="10" actId="1076"/>
          <ac:spMkLst>
            <pc:docMk/>
            <pc:sldMk cId="3581068776" sldId="277"/>
            <ac:spMk id="4" creationId="{F257E062-785D-4F54-BCDE-87B2B54A74A5}"/>
          </ac:spMkLst>
        </pc:spChg>
        <pc:spChg chg="mod">
          <ac:chgData name="Alison Evans (Lib)" userId="S::alison.evans@uwtsd.ac.uk::a038501e-367a-4d45-83b6-fbcb256771ea" providerId="AD" clId="Web-{909E9708-DEB2-F4FC-3FB0-43AD616FF506}" dt="2020-11-24T15:29:10.440" v="13" actId="1076"/>
          <ac:spMkLst>
            <pc:docMk/>
            <pc:sldMk cId="3581068776" sldId="277"/>
            <ac:spMk id="7" creationId="{7C8980BF-669F-4241-8626-921A47D18AC7}"/>
          </ac:spMkLst>
        </pc:spChg>
      </pc:sldChg>
    </pc:docChg>
  </pc:docChgLst>
  <pc:docChgLst>
    <pc:chgData name="Alison Evans (Lib)" userId="S::alison.evans@uwtsd.ac.uk::a038501e-367a-4d45-83b6-fbcb256771ea" providerId="AD" clId="Web-{5C22FF47-1261-E5E1-A967-13CE6C659DA9}"/>
    <pc:docChg chg="modSld">
      <pc:chgData name="Alison Evans (Lib)" userId="S::alison.evans@uwtsd.ac.uk::a038501e-367a-4d45-83b6-fbcb256771ea" providerId="AD" clId="Web-{5C22FF47-1261-E5E1-A967-13CE6C659DA9}" dt="2022-01-26T15:02:02.997" v="43"/>
      <pc:docMkLst>
        <pc:docMk/>
      </pc:docMkLst>
      <pc:sldChg chg="mod modShow">
        <pc:chgData name="Alison Evans (Lib)" userId="S::alison.evans@uwtsd.ac.uk::a038501e-367a-4d45-83b6-fbcb256771ea" providerId="AD" clId="Web-{5C22FF47-1261-E5E1-A967-13CE6C659DA9}" dt="2022-01-26T14:56:49.771" v="21"/>
        <pc:sldMkLst>
          <pc:docMk/>
          <pc:sldMk cId="975887320" sldId="257"/>
        </pc:sldMkLst>
      </pc:sldChg>
      <pc:sldChg chg="modSp">
        <pc:chgData name="Alison Evans (Lib)" userId="S::alison.evans@uwtsd.ac.uk::a038501e-367a-4d45-83b6-fbcb256771ea" providerId="AD" clId="Web-{5C22FF47-1261-E5E1-A967-13CE6C659DA9}" dt="2022-01-26T15:01:43.356" v="42" actId="1076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5C22FF47-1261-E5E1-A967-13CE6C659DA9}" dt="2022-01-26T15:01:43.356" v="42" actId="1076"/>
          <ac:spMkLst>
            <pc:docMk/>
            <pc:sldMk cId="4153613905" sldId="271"/>
            <ac:spMk id="3" creationId="{B4396659-F15E-4CFC-8301-D943864FB91B}"/>
          </ac:spMkLst>
        </pc:spChg>
      </pc:sldChg>
      <pc:sldChg chg="mod modShow">
        <pc:chgData name="Alison Evans (Lib)" userId="S::alison.evans@uwtsd.ac.uk::a038501e-367a-4d45-83b6-fbcb256771ea" providerId="AD" clId="Web-{5C22FF47-1261-E5E1-A967-13CE6C659DA9}" dt="2022-01-26T15:02:02.997" v="43"/>
        <pc:sldMkLst>
          <pc:docMk/>
          <pc:sldMk cId="3581068776" sldId="277"/>
        </pc:sldMkLst>
      </pc:sldChg>
      <pc:sldChg chg="modSp">
        <pc:chgData name="Alison Evans (Lib)" userId="S::alison.evans@uwtsd.ac.uk::a038501e-367a-4d45-83b6-fbcb256771ea" providerId="AD" clId="Web-{5C22FF47-1261-E5E1-A967-13CE6C659DA9}" dt="2022-01-26T14:56:44.083" v="20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5C22FF47-1261-E5E1-A967-13CE6C659DA9}" dt="2022-01-26T14:56:26.629" v="9" actId="20577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5C22FF47-1261-E5E1-A967-13CE6C659DA9}" dt="2022-01-26T14:56:44.083" v="20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modSp mod modShow">
        <pc:chgData name="Alison Evans (Lib)" userId="S::alison.evans@uwtsd.ac.uk::a038501e-367a-4d45-83b6-fbcb256771ea" providerId="AD" clId="Web-{5C22FF47-1261-E5E1-A967-13CE6C659DA9}" dt="2022-01-26T14:58:59.946" v="25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5C22FF47-1261-E5E1-A967-13CE6C659DA9}" dt="2022-01-26T14:58:59.946" v="25" actId="20577"/>
          <ac:spMkLst>
            <pc:docMk/>
            <pc:sldMk cId="4182828429" sldId="286"/>
            <ac:spMk id="2" creationId="{D933FADC-57D6-40B3-B064-5E2763C150F8}"/>
          </ac:spMkLst>
        </pc:spChg>
      </pc:sldChg>
      <pc:sldChg chg="mod modShow">
        <pc:chgData name="Alison Evans (Lib)" userId="S::alison.evans@uwtsd.ac.uk::a038501e-367a-4d45-83b6-fbcb256771ea" providerId="AD" clId="Web-{5C22FF47-1261-E5E1-A967-13CE6C659DA9}" dt="2022-01-26T14:58:32.726" v="23"/>
        <pc:sldMkLst>
          <pc:docMk/>
          <pc:sldMk cId="1886371470" sldId="287"/>
        </pc:sldMkLst>
      </pc:sldChg>
      <pc:sldChg chg="modSp">
        <pc:chgData name="Alison Evans (Lib)" userId="S::alison.evans@uwtsd.ac.uk::a038501e-367a-4d45-83b6-fbcb256771ea" providerId="AD" clId="Web-{5C22FF47-1261-E5E1-A967-13CE6C659DA9}" dt="2022-01-26T15:01:25.512" v="41" actId="20577"/>
        <pc:sldMkLst>
          <pc:docMk/>
          <pc:sldMk cId="471090474" sldId="288"/>
        </pc:sldMkLst>
        <pc:spChg chg="mod">
          <ac:chgData name="Alison Evans (Lib)" userId="S::alison.evans@uwtsd.ac.uk::a038501e-367a-4d45-83b6-fbcb256771ea" providerId="AD" clId="Web-{5C22FF47-1261-E5E1-A967-13CE6C659DA9}" dt="2022-01-26T15:01:25.512" v="41" actId="20577"/>
          <ac:spMkLst>
            <pc:docMk/>
            <pc:sldMk cId="471090474" sldId="288"/>
            <ac:spMk id="2" creationId="{C4BBDF33-34A5-4062-AA9D-9E33932505AB}"/>
          </ac:spMkLst>
        </pc:spChg>
      </pc:sldChg>
      <pc:sldChg chg="mod modShow">
        <pc:chgData name="Alison Evans (Lib)" userId="S::alison.evans@uwtsd.ac.uk::a038501e-367a-4d45-83b6-fbcb256771ea" providerId="AD" clId="Web-{5C22FF47-1261-E5E1-A967-13CE6C659DA9}" dt="2022-01-26T14:56:56.974" v="22"/>
        <pc:sldMkLst>
          <pc:docMk/>
          <pc:sldMk cId="1552762557" sldId="292"/>
        </pc:sldMkLst>
      </pc:sldChg>
      <pc:sldChg chg="mod modShow">
        <pc:chgData name="Alison Evans (Lib)" userId="S::alison.evans@uwtsd.ac.uk::a038501e-367a-4d45-83b6-fbcb256771ea" providerId="AD" clId="Web-{5C22FF47-1261-E5E1-A967-13CE6C659DA9}" dt="2022-01-26T15:00:21.651" v="27"/>
        <pc:sldMkLst>
          <pc:docMk/>
          <pc:sldMk cId="2953898580" sldId="294"/>
        </pc:sldMkLst>
      </pc:sldChg>
    </pc:docChg>
  </pc:docChgLst>
  <pc:docChgLst>
    <pc:chgData name="Alison Evans (Lib)" userId="S::alison.evans@uwtsd.ac.uk::a038501e-367a-4d45-83b6-fbcb256771ea" providerId="AD" clId="Web-{4CF38CDA-70FE-89A4-A2B4-044358AF9119}"/>
    <pc:docChg chg="addSld modSld addMainMaster">
      <pc:chgData name="Alison Evans (Lib)" userId="S::alison.evans@uwtsd.ac.uk::a038501e-367a-4d45-83b6-fbcb256771ea" providerId="AD" clId="Web-{4CF38CDA-70FE-89A4-A2B4-044358AF9119}" dt="2021-08-31T13:25:50.361" v="38"/>
      <pc:docMkLst>
        <pc:docMk/>
      </pc:docMkLst>
      <pc:sldChg chg="addSp delSp modSp add mod modShow">
        <pc:chgData name="Alison Evans (Lib)" userId="S::alison.evans@uwtsd.ac.uk::a038501e-367a-4d45-83b6-fbcb256771ea" providerId="AD" clId="Web-{4CF38CDA-70FE-89A4-A2B4-044358AF9119}" dt="2021-08-31T13:25:50.361" v="38"/>
        <pc:sldMkLst>
          <pc:docMk/>
          <pc:sldMk cId="1981678998" sldId="289"/>
        </pc:sldMkLst>
        <pc:spChg chg="mod">
          <ac:chgData name="Alison Evans (Lib)" userId="S::alison.evans@uwtsd.ac.uk::a038501e-367a-4d45-83b6-fbcb256771ea" providerId="AD" clId="Web-{4CF38CDA-70FE-89A4-A2B4-044358AF9119}" dt="2021-08-31T13:19:42.855" v="37" actId="20577"/>
          <ac:spMkLst>
            <pc:docMk/>
            <pc:sldMk cId="1981678998" sldId="289"/>
            <ac:spMk id="7" creationId="{E8B58B29-CE6B-43A7-86B8-020D57DF6DC9}"/>
          </ac:spMkLst>
        </pc:spChg>
        <pc:spChg chg="add del mod">
          <ac:chgData name="Alison Evans (Lib)" userId="S::alison.evans@uwtsd.ac.uk::a038501e-367a-4d45-83b6-fbcb256771ea" providerId="AD" clId="Web-{4CF38CDA-70FE-89A4-A2B4-044358AF9119}" dt="2021-08-31T13:12:55.816" v="2"/>
          <ac:spMkLst>
            <pc:docMk/>
            <pc:sldMk cId="1981678998" sldId="289"/>
            <ac:spMk id="9" creationId="{78A2237A-6F82-41C8-B2F3-6668E0B78163}"/>
          </ac:spMkLst>
        </pc:spChg>
        <pc:spChg chg="add del mod">
          <ac:chgData name="Alison Evans (Lib)" userId="S::alison.evans@uwtsd.ac.uk::a038501e-367a-4d45-83b6-fbcb256771ea" providerId="AD" clId="Web-{4CF38CDA-70FE-89A4-A2B4-044358AF9119}" dt="2021-08-31T13:13:49.632" v="10"/>
          <ac:spMkLst>
            <pc:docMk/>
            <pc:sldMk cId="1981678998" sldId="289"/>
            <ac:spMk id="12" creationId="{A48C8B72-6E82-4F51-AF80-9C8C136FF0A4}"/>
          </ac:spMkLst>
        </pc:spChg>
        <pc:spChg chg="add del mod">
          <ac:chgData name="Alison Evans (Lib)" userId="S::alison.evans@uwtsd.ac.uk::a038501e-367a-4d45-83b6-fbcb256771ea" providerId="AD" clId="Web-{4CF38CDA-70FE-89A4-A2B4-044358AF9119}" dt="2021-08-31T13:15:58.983" v="18"/>
          <ac:spMkLst>
            <pc:docMk/>
            <pc:sldMk cId="1981678998" sldId="289"/>
            <ac:spMk id="15" creationId="{D1C93452-DD51-429D-98BA-935F60E9CE8C}"/>
          </ac:spMkLst>
        </pc:spChg>
        <pc:spChg chg="add del mod">
          <ac:chgData name="Alison Evans (Lib)" userId="S::alison.evans@uwtsd.ac.uk::a038501e-367a-4d45-83b6-fbcb256771ea" providerId="AD" clId="Web-{4CF38CDA-70FE-89A4-A2B4-044358AF9119}" dt="2021-08-31T13:17:16.941" v="23"/>
          <ac:spMkLst>
            <pc:docMk/>
            <pc:sldMk cId="1981678998" sldId="289"/>
            <ac:spMk id="18" creationId="{069ABC89-1DCD-41B3-BDED-AF37B3F24316}"/>
          </ac:spMkLst>
        </pc:spChg>
        <pc:spChg chg="add del mod">
          <ac:chgData name="Alison Evans (Lib)" userId="S::alison.evans@uwtsd.ac.uk::a038501e-367a-4d45-83b6-fbcb256771ea" providerId="AD" clId="Web-{4CF38CDA-70FE-89A4-A2B4-044358AF9119}" dt="2021-08-31T13:18:36.992" v="31"/>
          <ac:spMkLst>
            <pc:docMk/>
            <pc:sldMk cId="1981678998" sldId="289"/>
            <ac:spMk id="21" creationId="{A736E2C5-AAE7-4439-B645-282FDB530AB4}"/>
          </ac:spMkLst>
        </pc:spChg>
        <pc:picChg chg="del">
          <ac:chgData name="Alison Evans (Lib)" userId="S::alison.evans@uwtsd.ac.uk::a038501e-367a-4d45-83b6-fbcb256771ea" providerId="AD" clId="Web-{4CF38CDA-70FE-89A4-A2B4-044358AF9119}" dt="2021-08-31T13:12:10.861" v="1"/>
          <ac:picMkLst>
            <pc:docMk/>
            <pc:sldMk cId="1981678998" sldId="289"/>
            <ac:picMk id="5" creationId="{CEBDAD45-747D-4B3C-B1B7-9188AF50360E}"/>
          </ac:picMkLst>
        </pc:picChg>
        <pc:picChg chg="mod">
          <ac:chgData name="Alison Evans (Lib)" userId="S::alison.evans@uwtsd.ac.uk::a038501e-367a-4d45-83b6-fbcb256771ea" providerId="AD" clId="Web-{4CF38CDA-70FE-89A4-A2B4-044358AF9119}" dt="2021-08-31T13:14:31.478" v="17" actId="1076"/>
          <ac:picMkLst>
            <pc:docMk/>
            <pc:sldMk cId="1981678998" sldId="289"/>
            <ac:picMk id="6" creationId="{FA1CC1DE-356C-42CC-961D-0E6146F639C6}"/>
          </ac:picMkLst>
        </pc:picChg>
        <pc:picChg chg="add del mod ord modCrop">
          <ac:chgData name="Alison Evans (Lib)" userId="S::alison.evans@uwtsd.ac.uk::a038501e-367a-4d45-83b6-fbcb256771ea" providerId="AD" clId="Web-{4CF38CDA-70FE-89A4-A2B4-044358AF9119}" dt="2021-08-31T13:13:04.629" v="4"/>
          <ac:picMkLst>
            <pc:docMk/>
            <pc:sldMk cId="1981678998" sldId="289"/>
            <ac:picMk id="10" creationId="{4FC223A3-D92E-4795-ACAE-261230F16D5E}"/>
          </ac:picMkLst>
        </pc:picChg>
        <pc:picChg chg="add del mod ord modCrop">
          <ac:chgData name="Alison Evans (Lib)" userId="S::alison.evans@uwtsd.ac.uk::a038501e-367a-4d45-83b6-fbcb256771ea" providerId="AD" clId="Web-{4CF38CDA-70FE-89A4-A2B4-044358AF9119}" dt="2021-08-31T13:14:00.648" v="12"/>
          <ac:picMkLst>
            <pc:docMk/>
            <pc:sldMk cId="1981678998" sldId="289"/>
            <ac:picMk id="13" creationId="{4D444710-AC48-4369-940F-FC2F4A69C0F5}"/>
          </ac:picMkLst>
        </pc:picChg>
        <pc:picChg chg="add del mod ord modCrop">
          <ac:chgData name="Alison Evans (Lib)" userId="S::alison.evans@uwtsd.ac.uk::a038501e-367a-4d45-83b6-fbcb256771ea" providerId="AD" clId="Web-{4CF38CDA-70FE-89A4-A2B4-044358AF9119}" dt="2021-08-31T13:16:06.202" v="19"/>
          <ac:picMkLst>
            <pc:docMk/>
            <pc:sldMk cId="1981678998" sldId="289"/>
            <ac:picMk id="16" creationId="{281F32D0-C51D-4F7B-9EEB-6E934A5627E7}"/>
          </ac:picMkLst>
        </pc:picChg>
        <pc:picChg chg="add del mod ord modCrop">
          <ac:chgData name="Alison Evans (Lib)" userId="S::alison.evans@uwtsd.ac.uk::a038501e-367a-4d45-83b6-fbcb256771ea" providerId="AD" clId="Web-{4CF38CDA-70FE-89A4-A2B4-044358AF9119}" dt="2021-08-31T13:17:32.832" v="24"/>
          <ac:picMkLst>
            <pc:docMk/>
            <pc:sldMk cId="1981678998" sldId="289"/>
            <ac:picMk id="19" creationId="{F3D65252-2EA2-4BE8-AC43-AF9D91EDB6A3}"/>
          </ac:picMkLst>
        </pc:picChg>
        <pc:picChg chg="add mod ord modCrop">
          <ac:chgData name="Alison Evans (Lib)" userId="S::alison.evans@uwtsd.ac.uk::a038501e-367a-4d45-83b6-fbcb256771ea" providerId="AD" clId="Web-{4CF38CDA-70FE-89A4-A2B4-044358AF9119}" dt="2021-08-31T13:18:36.992" v="31"/>
          <ac:picMkLst>
            <pc:docMk/>
            <pc:sldMk cId="1981678998" sldId="289"/>
            <ac:picMk id="22" creationId="{1241E15F-E83D-4BA3-94F7-00848919E7E8}"/>
          </ac:picMkLst>
        </pc:picChg>
      </pc:sldChg>
      <pc:sldMasterChg chg="add addSldLayout">
        <pc:chgData name="Alison Evans (Lib)" userId="S::alison.evans@uwtsd.ac.uk::a038501e-367a-4d45-83b6-fbcb256771ea" providerId="AD" clId="Web-{4CF38CDA-70FE-89A4-A2B4-044358AF9119}" dt="2021-08-31T13:11:39.031" v="0"/>
        <pc:sldMasterMkLst>
          <pc:docMk/>
          <pc:sldMasterMk cId="80297582" sldId="2147483665"/>
        </pc:sldMasterMkLst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1699695812" sldId="2147483666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3684060857" sldId="2147483667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2092477284" sldId="2147483668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3894415064" sldId="2147483669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468215429" sldId="2147483670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2751120248" sldId="2147483671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1260057443" sldId="2147483672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314438726" sldId="2147483673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1707290634" sldId="2147483674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2172553841" sldId="2147483675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3031005696" sldId="2147483676"/>
          </pc:sldLayoutMkLst>
        </pc:sldLayoutChg>
        <pc:sldLayoutChg chg="add">
          <pc:chgData name="Alison Evans (Lib)" userId="S::alison.evans@uwtsd.ac.uk::a038501e-367a-4d45-83b6-fbcb256771ea" providerId="AD" clId="Web-{4CF38CDA-70FE-89A4-A2B4-044358AF9119}" dt="2021-08-31T13:11:39.031" v="0"/>
          <pc:sldLayoutMkLst>
            <pc:docMk/>
            <pc:sldMasterMk cId="80297582" sldId="2147483665"/>
            <pc:sldLayoutMk cId="12527171" sldId="2147483677"/>
          </pc:sldLayoutMkLst>
        </pc:sldLayoutChg>
      </pc:sldMasterChg>
    </pc:docChg>
  </pc:docChgLst>
  <pc:docChgLst>
    <pc:chgData name="Alison Evans (Lib)" userId="S::alison.evans@uwtsd.ac.uk::a038501e-367a-4d45-83b6-fbcb256771ea" providerId="AD" clId="Web-{AF95B093-95AB-7F21-C2C9-30915DB74D10}"/>
    <pc:docChg chg="addSld modSld sldOrd">
      <pc:chgData name="Alison Evans (Lib)" userId="S::alison.evans@uwtsd.ac.uk::a038501e-367a-4d45-83b6-fbcb256771ea" providerId="AD" clId="Web-{AF95B093-95AB-7F21-C2C9-30915DB74D10}" dt="2022-08-23T09:27:48.861" v="172"/>
      <pc:docMkLst>
        <pc:docMk/>
      </pc:docMkLst>
      <pc:sldChg chg="modNotes">
        <pc:chgData name="Alison Evans (Lib)" userId="S::alison.evans@uwtsd.ac.uk::a038501e-367a-4d45-83b6-fbcb256771ea" providerId="AD" clId="Web-{AF95B093-95AB-7F21-C2C9-30915DB74D10}" dt="2022-08-23T09:26:10.248" v="158"/>
        <pc:sldMkLst>
          <pc:docMk/>
          <pc:sldMk cId="3018337656" sldId="256"/>
        </pc:sldMkLst>
      </pc:sldChg>
      <pc:sldChg chg="modNotes">
        <pc:chgData name="Alison Evans (Lib)" userId="S::alison.evans@uwtsd.ac.uk::a038501e-367a-4d45-83b6-fbcb256771ea" providerId="AD" clId="Web-{AF95B093-95AB-7F21-C2C9-30915DB74D10}" dt="2022-08-23T09:26:30.561" v="159"/>
        <pc:sldMkLst>
          <pc:docMk/>
          <pc:sldMk cId="975887320" sldId="257"/>
        </pc:sldMkLst>
      </pc:sldChg>
      <pc:sldChg chg="modNotes">
        <pc:chgData name="Alison Evans (Lib)" userId="S::alison.evans@uwtsd.ac.uk::a038501e-367a-4d45-83b6-fbcb256771ea" providerId="AD" clId="Web-{AF95B093-95AB-7F21-C2C9-30915DB74D10}" dt="2022-08-23T09:27:19.766" v="166"/>
        <pc:sldMkLst>
          <pc:docMk/>
          <pc:sldMk cId="2217543022" sldId="270"/>
        </pc:sldMkLst>
      </pc:sldChg>
      <pc:sldChg chg="modSp addAnim delAnim modAnim modNotes">
        <pc:chgData name="Alison Evans (Lib)" userId="S::alison.evans@uwtsd.ac.uk::a038501e-367a-4d45-83b6-fbcb256771ea" providerId="AD" clId="Web-{AF95B093-95AB-7F21-C2C9-30915DB74D10}" dt="2022-08-23T09:27:48.861" v="172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AF95B093-95AB-7F21-C2C9-30915DB74D10}" dt="2022-08-23T09:08:17.112" v="99" actId="1076"/>
          <ac:spMkLst>
            <pc:docMk/>
            <pc:sldMk cId="1738833155" sldId="281"/>
            <ac:spMk id="2" creationId="{55409010-743F-48DB-A936-37A45CAD3911}"/>
          </ac:spMkLst>
        </pc:spChg>
        <pc:spChg chg="mod">
          <ac:chgData name="Alison Evans (Lib)" userId="S::alison.evans@uwtsd.ac.uk::a038501e-367a-4d45-83b6-fbcb256771ea" providerId="AD" clId="Web-{AF95B093-95AB-7F21-C2C9-30915DB74D10}" dt="2022-08-23T09:20:44.377" v="150" actId="1076"/>
          <ac:spMkLst>
            <pc:docMk/>
            <pc:sldMk cId="1738833155" sldId="281"/>
            <ac:spMk id="3" creationId="{C030CE0D-4690-4440-A5D6-882C0639983C}"/>
          </ac:spMkLst>
        </pc:spChg>
        <pc:spChg chg="mod">
          <ac:chgData name="Alison Evans (Lib)" userId="S::alison.evans@uwtsd.ac.uk::a038501e-367a-4d45-83b6-fbcb256771ea" providerId="AD" clId="Web-{AF95B093-95AB-7F21-C2C9-30915DB74D10}" dt="2022-08-23T09:20:51.831" v="151" actId="1076"/>
          <ac:spMkLst>
            <pc:docMk/>
            <pc:sldMk cId="1738833155" sldId="281"/>
            <ac:spMk id="4" creationId="{54767B3B-998A-43D9-AF7B-DE2CFF01B3B4}"/>
          </ac:spMkLst>
        </pc:spChg>
        <pc:picChg chg="mod">
          <ac:chgData name="Alison Evans (Lib)" userId="S::alison.evans@uwtsd.ac.uk::a038501e-367a-4d45-83b6-fbcb256771ea" providerId="AD" clId="Web-{AF95B093-95AB-7F21-C2C9-30915DB74D10}" dt="2022-08-23T09:20:36.299" v="149" actId="1076"/>
          <ac:picMkLst>
            <pc:docMk/>
            <pc:sldMk cId="1738833155" sldId="281"/>
            <ac:picMk id="5" creationId="{783BE515-239B-444F-A5DC-6585D29C5FFA}"/>
          </ac:picMkLst>
        </pc:picChg>
      </pc:sldChg>
      <pc:sldChg chg="modSp modNotes">
        <pc:chgData name="Alison Evans (Lib)" userId="S::alison.evans@uwtsd.ac.uk::a038501e-367a-4d45-83b6-fbcb256771ea" providerId="AD" clId="Web-{AF95B093-95AB-7F21-C2C9-30915DB74D10}" dt="2022-08-23T09:27:00.875" v="163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AF95B093-95AB-7F21-C2C9-30915DB74D10}" dt="2022-08-23T08:37:45.203" v="43" actId="20577"/>
          <ac:spMkLst>
            <pc:docMk/>
            <pc:sldMk cId="4182828429" sldId="286"/>
            <ac:spMk id="6" creationId="{DC2C5401-EB9C-4369-9D0E-90228737DDB5}"/>
          </ac:spMkLst>
        </pc:spChg>
      </pc:sldChg>
      <pc:sldChg chg="modSp modNotes">
        <pc:chgData name="Alison Evans (Lib)" userId="S::alison.evans@uwtsd.ac.uk::a038501e-367a-4d45-83b6-fbcb256771ea" providerId="AD" clId="Web-{AF95B093-95AB-7F21-C2C9-30915DB74D10}" dt="2022-08-23T09:27:13.156" v="165"/>
        <pc:sldMkLst>
          <pc:docMk/>
          <pc:sldMk cId="471090474" sldId="288"/>
        </pc:sldMkLst>
        <pc:spChg chg="mod">
          <ac:chgData name="Alison Evans (Lib)" userId="S::alison.evans@uwtsd.ac.uk::a038501e-367a-4d45-83b6-fbcb256771ea" providerId="AD" clId="Web-{AF95B093-95AB-7F21-C2C9-30915DB74D10}" dt="2022-08-23T08:59:41.077" v="98" actId="1076"/>
          <ac:spMkLst>
            <pc:docMk/>
            <pc:sldMk cId="471090474" sldId="288"/>
            <ac:spMk id="2" creationId="{C4BBDF33-34A5-4062-AA9D-9E33932505AB}"/>
          </ac:spMkLst>
        </pc:spChg>
        <pc:spChg chg="mod">
          <ac:chgData name="Alison Evans (Lib)" userId="S::alison.evans@uwtsd.ac.uk::a038501e-367a-4d45-83b6-fbcb256771ea" providerId="AD" clId="Web-{AF95B093-95AB-7F21-C2C9-30915DB74D10}" dt="2022-08-23T08:43:03.152" v="70" actId="1076"/>
          <ac:spMkLst>
            <pc:docMk/>
            <pc:sldMk cId="471090474" sldId="288"/>
            <ac:spMk id="4" creationId="{38BE2319-413A-482C-BC65-7A4DEB3FFF21}"/>
          </ac:spMkLst>
        </pc:spChg>
      </pc:sldChg>
      <pc:sldChg chg="mod modShow modNotes">
        <pc:chgData name="Alison Evans (Lib)" userId="S::alison.evans@uwtsd.ac.uk::a038501e-367a-4d45-83b6-fbcb256771ea" providerId="AD" clId="Web-{AF95B093-95AB-7F21-C2C9-30915DB74D10}" dt="2022-08-23T09:26:39.655" v="160"/>
        <pc:sldMkLst>
          <pc:docMk/>
          <pc:sldMk cId="3895372769" sldId="291"/>
        </pc:sldMkLst>
      </pc:sldChg>
      <pc:sldChg chg="modSp">
        <pc:chgData name="Alison Evans (Lib)" userId="S::alison.evans@uwtsd.ac.uk::a038501e-367a-4d45-83b6-fbcb256771ea" providerId="AD" clId="Web-{AF95B093-95AB-7F21-C2C9-30915DB74D10}" dt="2022-08-23T08:40:35.709" v="69" actId="20577"/>
        <pc:sldMkLst>
          <pc:docMk/>
          <pc:sldMk cId="101034434" sldId="298"/>
        </pc:sldMkLst>
        <pc:spChg chg="mod">
          <ac:chgData name="Alison Evans (Lib)" userId="S::alison.evans@uwtsd.ac.uk::a038501e-367a-4d45-83b6-fbcb256771ea" providerId="AD" clId="Web-{AF95B093-95AB-7F21-C2C9-30915DB74D10}" dt="2022-08-23T08:40:35.709" v="69" actId="20577"/>
          <ac:spMkLst>
            <pc:docMk/>
            <pc:sldMk cId="101034434" sldId="298"/>
            <ac:spMk id="2" creationId="{C39BEECA-4841-66AD-3536-9D45C002D2AE}"/>
          </ac:spMkLst>
        </pc:spChg>
      </pc:sldChg>
      <pc:sldChg chg="mod ord modShow">
        <pc:chgData name="Alison Evans (Lib)" userId="S::alison.evans@uwtsd.ac.uk::a038501e-367a-4d45-83b6-fbcb256771ea" providerId="AD" clId="Web-{AF95B093-95AB-7F21-C2C9-30915DB74D10}" dt="2022-08-23T08:09:32.004" v="23"/>
        <pc:sldMkLst>
          <pc:docMk/>
          <pc:sldMk cId="3613044548" sldId="299"/>
        </pc:sldMkLst>
      </pc:sldChg>
      <pc:sldChg chg="mod ord modShow">
        <pc:chgData name="Alison Evans (Lib)" userId="S::alison.evans@uwtsd.ac.uk::a038501e-367a-4d45-83b6-fbcb256771ea" providerId="AD" clId="Web-{AF95B093-95AB-7F21-C2C9-30915DB74D10}" dt="2022-08-23T08:10:38.100" v="25"/>
        <pc:sldMkLst>
          <pc:docMk/>
          <pc:sldMk cId="4226425674" sldId="300"/>
        </pc:sldMkLst>
      </pc:sldChg>
      <pc:sldChg chg="mod ord modShow">
        <pc:chgData name="Alison Evans (Lib)" userId="S::alison.evans@uwtsd.ac.uk::a038501e-367a-4d45-83b6-fbcb256771ea" providerId="AD" clId="Web-{AF95B093-95AB-7F21-C2C9-30915DB74D10}" dt="2022-08-23T08:16:10.487" v="27"/>
        <pc:sldMkLst>
          <pc:docMk/>
          <pc:sldMk cId="3394832921" sldId="301"/>
        </pc:sldMkLst>
      </pc:sldChg>
      <pc:sldChg chg="mod ord modShow">
        <pc:chgData name="Alison Evans (Lib)" userId="S::alison.evans@uwtsd.ac.uk::a038501e-367a-4d45-83b6-fbcb256771ea" providerId="AD" clId="Web-{AF95B093-95AB-7F21-C2C9-30915DB74D10}" dt="2022-08-23T08:18:17.335" v="29"/>
        <pc:sldMkLst>
          <pc:docMk/>
          <pc:sldMk cId="1580492440" sldId="302"/>
        </pc:sldMkLst>
      </pc:sldChg>
      <pc:sldChg chg="mod ord modShow">
        <pc:chgData name="Alison Evans (Lib)" userId="S::alison.evans@uwtsd.ac.uk::a038501e-367a-4d45-83b6-fbcb256771ea" providerId="AD" clId="Web-{AF95B093-95AB-7F21-C2C9-30915DB74D10}" dt="2022-08-23T08:18:58.196" v="31"/>
        <pc:sldMkLst>
          <pc:docMk/>
          <pc:sldMk cId="4291888661" sldId="303"/>
        </pc:sldMkLst>
      </pc:sldChg>
      <pc:sldChg chg="modSp mod ord modShow">
        <pc:chgData name="Alison Evans (Lib)" userId="S::alison.evans@uwtsd.ac.uk::a038501e-367a-4d45-83b6-fbcb256771ea" providerId="AD" clId="Web-{AF95B093-95AB-7F21-C2C9-30915DB74D10}" dt="2022-08-23T09:22:32.412" v="157" actId="20577"/>
        <pc:sldMkLst>
          <pc:docMk/>
          <pc:sldMk cId="1630214131" sldId="305"/>
        </pc:sldMkLst>
        <pc:spChg chg="mod">
          <ac:chgData name="Alison Evans (Lib)" userId="S::alison.evans@uwtsd.ac.uk::a038501e-367a-4d45-83b6-fbcb256771ea" providerId="AD" clId="Web-{AF95B093-95AB-7F21-C2C9-30915DB74D10}" dt="2022-08-23T09:22:32.412" v="157" actId="20577"/>
          <ac:spMkLst>
            <pc:docMk/>
            <pc:sldMk cId="1630214131" sldId="305"/>
            <ac:spMk id="2" creationId="{4EDF5550-5C7B-0B7F-5C8A-3BE240CC7765}"/>
          </ac:spMkLst>
        </pc:spChg>
      </pc:sldChg>
      <pc:sldChg chg="delSp modSp addAnim delAnim modAnim">
        <pc:chgData name="Alison Evans (Lib)" userId="S::alison.evans@uwtsd.ac.uk::a038501e-367a-4d45-83b6-fbcb256771ea" providerId="AD" clId="Web-{AF95B093-95AB-7F21-C2C9-30915DB74D10}" dt="2022-08-23T09:16:42.010" v="147"/>
        <pc:sldMkLst>
          <pc:docMk/>
          <pc:sldMk cId="3308136987" sldId="306"/>
        </pc:sldMkLst>
        <pc:spChg chg="del mod">
          <ac:chgData name="Alison Evans (Lib)" userId="S::alison.evans@uwtsd.ac.uk::a038501e-367a-4d45-83b6-fbcb256771ea" providerId="AD" clId="Web-{AF95B093-95AB-7F21-C2C9-30915DB74D10}" dt="2022-08-23T09:13:59.988" v="117"/>
          <ac:spMkLst>
            <pc:docMk/>
            <pc:sldMk cId="3308136987" sldId="306"/>
            <ac:spMk id="2" creationId="{5ABF673E-0064-467B-B356-BBDC89242A71}"/>
          </ac:spMkLst>
        </pc:spChg>
        <pc:spChg chg="mod">
          <ac:chgData name="Alison Evans (Lib)" userId="S::alison.evans@uwtsd.ac.uk::a038501e-367a-4d45-83b6-fbcb256771ea" providerId="AD" clId="Web-{AF95B093-95AB-7F21-C2C9-30915DB74D10}" dt="2022-08-23T09:15:47.055" v="139" actId="1076"/>
          <ac:spMkLst>
            <pc:docMk/>
            <pc:sldMk cId="3308136987" sldId="306"/>
            <ac:spMk id="6" creationId="{F44E52C4-795A-40A3-B1A9-036D56E677B1}"/>
          </ac:spMkLst>
        </pc:spChg>
        <pc:spChg chg="mod">
          <ac:chgData name="Alison Evans (Lib)" userId="S::alison.evans@uwtsd.ac.uk::a038501e-367a-4d45-83b6-fbcb256771ea" providerId="AD" clId="Web-{AF95B093-95AB-7F21-C2C9-30915DB74D10}" dt="2022-08-23T09:13:34.097" v="112" actId="1076"/>
          <ac:spMkLst>
            <pc:docMk/>
            <pc:sldMk cId="3308136987" sldId="306"/>
            <ac:spMk id="7" creationId="{F06BD23F-BBE8-C024-8061-39643B6DEDC5}"/>
          </ac:spMkLst>
        </pc:spChg>
        <pc:spChg chg="mod">
          <ac:chgData name="Alison Evans (Lib)" userId="S::alison.evans@uwtsd.ac.uk::a038501e-367a-4d45-83b6-fbcb256771ea" providerId="AD" clId="Web-{AF95B093-95AB-7F21-C2C9-30915DB74D10}" dt="2022-08-23T09:15:05.866" v="128" actId="1076"/>
          <ac:spMkLst>
            <pc:docMk/>
            <pc:sldMk cId="3308136987" sldId="306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AF95B093-95AB-7F21-C2C9-30915DB74D10}" dt="2022-08-23T09:14:26.849" v="122" actId="1076"/>
          <ac:picMkLst>
            <pc:docMk/>
            <pc:sldMk cId="3308136987" sldId="306"/>
            <ac:picMk id="4" creationId="{BAC6CC49-B2D6-4363-90A9-27A26BC1564F}"/>
          </ac:picMkLst>
        </pc:picChg>
        <pc:picChg chg="mod">
          <ac:chgData name="Alison Evans (Lib)" userId="S::alison.evans@uwtsd.ac.uk::a038501e-367a-4d45-83b6-fbcb256771ea" providerId="AD" clId="Web-{AF95B093-95AB-7F21-C2C9-30915DB74D10}" dt="2022-08-23T09:14:21.661" v="121" actId="1076"/>
          <ac:picMkLst>
            <pc:docMk/>
            <pc:sldMk cId="3308136987" sldId="306"/>
            <ac:picMk id="5" creationId="{6CF4388D-742A-41D4-B25A-D179A496B817}"/>
          </ac:picMkLst>
        </pc:picChg>
        <pc:picChg chg="mod">
          <ac:chgData name="Alison Evans (Lib)" userId="S::alison.evans@uwtsd.ac.uk::a038501e-367a-4d45-83b6-fbcb256771ea" providerId="AD" clId="Web-{AF95B093-95AB-7F21-C2C9-30915DB74D10}" dt="2022-08-23T09:14:56.412" v="127" actId="14100"/>
          <ac:picMkLst>
            <pc:docMk/>
            <pc:sldMk cId="3308136987" sldId="306"/>
            <ac:picMk id="14" creationId="{48A98BE8-15B3-40A3-BAA5-71E18DB561CA}"/>
          </ac:picMkLst>
        </pc:picChg>
      </pc:sldChg>
      <pc:sldChg chg="modNotes">
        <pc:chgData name="Alison Evans (Lib)" userId="S::alison.evans@uwtsd.ac.uk::a038501e-367a-4d45-83b6-fbcb256771ea" providerId="AD" clId="Web-{AF95B093-95AB-7F21-C2C9-30915DB74D10}" dt="2022-08-23T09:27:26.891" v="167"/>
        <pc:sldMkLst>
          <pc:docMk/>
          <pc:sldMk cId="1924309160" sldId="307"/>
        </pc:sldMkLst>
      </pc:sldChg>
      <pc:sldChg chg="modSp modNotes">
        <pc:chgData name="Alison Evans (Lib)" userId="S::alison.evans@uwtsd.ac.uk::a038501e-367a-4d45-83b6-fbcb256771ea" providerId="AD" clId="Web-{AF95B093-95AB-7F21-C2C9-30915DB74D10}" dt="2022-08-23T09:27:07.656" v="164"/>
        <pc:sldMkLst>
          <pc:docMk/>
          <pc:sldMk cId="1392406629" sldId="308"/>
        </pc:sldMkLst>
        <pc:spChg chg="mod">
          <ac:chgData name="Alison Evans (Lib)" userId="S::alison.evans@uwtsd.ac.uk::a038501e-367a-4d45-83b6-fbcb256771ea" providerId="AD" clId="Web-{AF95B093-95AB-7F21-C2C9-30915DB74D10}" dt="2022-08-23T08:58:32.606" v="76" actId="20577"/>
          <ac:spMkLst>
            <pc:docMk/>
            <pc:sldMk cId="1392406629" sldId="308"/>
            <ac:spMk id="2" creationId="{0123D691-A79C-4B7D-8E88-8139EA5F4BC9}"/>
          </ac:spMkLst>
        </pc:spChg>
      </pc:sldChg>
      <pc:sldChg chg="modSp add modNotes">
        <pc:chgData name="Alison Evans (Lib)" userId="S::alison.evans@uwtsd.ac.uk::a038501e-367a-4d45-83b6-fbcb256771ea" providerId="AD" clId="Web-{AF95B093-95AB-7F21-C2C9-30915DB74D10}" dt="2022-08-23T09:26:54.515" v="162"/>
        <pc:sldMkLst>
          <pc:docMk/>
          <pc:sldMk cId="3629489306" sldId="309"/>
        </pc:sldMkLst>
        <pc:spChg chg="mod">
          <ac:chgData name="Alison Evans (Lib)" userId="S::alison.evans@uwtsd.ac.uk::a038501e-367a-4d45-83b6-fbcb256771ea" providerId="AD" clId="Web-{AF95B093-95AB-7F21-C2C9-30915DB74D10}" dt="2022-08-23T08:07:57.907" v="18" actId="1076"/>
          <ac:spMkLst>
            <pc:docMk/>
            <pc:sldMk cId="3629489306" sldId="309"/>
            <ac:spMk id="3" creationId="{14200F6C-0DDE-43E1-BAE7-C125073A8FB0}"/>
          </ac:spMkLst>
        </pc:spChg>
      </pc:sldChg>
      <pc:sldChg chg="modSp add modNotes">
        <pc:chgData name="Alison Evans (Lib)" userId="S::alison.evans@uwtsd.ac.uk::a038501e-367a-4d45-83b6-fbcb256771ea" providerId="AD" clId="Web-{AF95B093-95AB-7F21-C2C9-30915DB74D10}" dt="2022-08-23T09:27:39.313" v="170"/>
        <pc:sldMkLst>
          <pc:docMk/>
          <pc:sldMk cId="2116105545" sldId="310"/>
        </pc:sldMkLst>
        <pc:spChg chg="mod">
          <ac:chgData name="Alison Evans (Lib)" userId="S::alison.evans@uwtsd.ac.uk::a038501e-367a-4d45-83b6-fbcb256771ea" providerId="AD" clId="Web-{AF95B093-95AB-7F21-C2C9-30915DB74D10}" dt="2022-08-23T08:09:01.503" v="21" actId="1076"/>
          <ac:spMkLst>
            <pc:docMk/>
            <pc:sldMk cId="2116105545" sldId="310"/>
            <ac:spMk id="2" creationId="{E6A3BD44-0DF7-4E19-88B5-9820A886C35A}"/>
          </ac:spMkLst>
        </pc:spChg>
      </pc:sldChg>
    </pc:docChg>
  </pc:docChgLst>
  <pc:docChgLst>
    <pc:chgData name="Alison Evans (Lib)" userId="a038501e-367a-4d45-83b6-fbcb256771ea" providerId="ADAL" clId="{A8F78302-9D0E-4876-895D-366C8015C9D5}"/>
    <pc:docChg chg="delSld">
      <pc:chgData name="Alison Evans (Lib)" userId="a038501e-367a-4d45-83b6-fbcb256771ea" providerId="ADAL" clId="{A8F78302-9D0E-4876-895D-366C8015C9D5}" dt="2023-09-22T07:59:29.216" v="5" actId="47"/>
      <pc:docMkLst>
        <pc:docMk/>
      </pc:docMkLst>
      <pc:sldChg chg="del">
        <pc:chgData name="Alison Evans (Lib)" userId="a038501e-367a-4d45-83b6-fbcb256771ea" providerId="ADAL" clId="{A8F78302-9D0E-4876-895D-366C8015C9D5}" dt="2023-09-22T07:59:08.747" v="0" actId="47"/>
        <pc:sldMkLst>
          <pc:docMk/>
          <pc:sldMk cId="3895372769" sldId="291"/>
        </pc:sldMkLst>
      </pc:sldChg>
      <pc:sldChg chg="del">
        <pc:chgData name="Alison Evans (Lib)" userId="a038501e-367a-4d45-83b6-fbcb256771ea" providerId="ADAL" clId="{A8F78302-9D0E-4876-895D-366C8015C9D5}" dt="2023-09-22T07:59:10.992" v="1" actId="47"/>
        <pc:sldMkLst>
          <pc:docMk/>
          <pc:sldMk cId="3629489306" sldId="309"/>
        </pc:sldMkLst>
      </pc:sldChg>
      <pc:sldChg chg="del">
        <pc:chgData name="Alison Evans (Lib)" userId="a038501e-367a-4d45-83b6-fbcb256771ea" providerId="ADAL" clId="{A8F78302-9D0E-4876-895D-366C8015C9D5}" dt="2023-09-22T07:59:21.801" v="3" actId="47"/>
        <pc:sldMkLst>
          <pc:docMk/>
          <pc:sldMk cId="2116105545" sldId="310"/>
        </pc:sldMkLst>
      </pc:sldChg>
      <pc:sldChg chg="del">
        <pc:chgData name="Alison Evans (Lib)" userId="a038501e-367a-4d45-83b6-fbcb256771ea" providerId="ADAL" clId="{A8F78302-9D0E-4876-895D-366C8015C9D5}" dt="2023-09-22T07:59:26.880" v="4" actId="47"/>
        <pc:sldMkLst>
          <pc:docMk/>
          <pc:sldMk cId="3246950719" sldId="316"/>
        </pc:sldMkLst>
      </pc:sldChg>
      <pc:sldChg chg="del">
        <pc:chgData name="Alison Evans (Lib)" userId="a038501e-367a-4d45-83b6-fbcb256771ea" providerId="ADAL" clId="{A8F78302-9D0E-4876-895D-366C8015C9D5}" dt="2023-09-22T07:59:14.090" v="2" actId="47"/>
        <pc:sldMkLst>
          <pc:docMk/>
          <pc:sldMk cId="483351681" sldId="327"/>
        </pc:sldMkLst>
      </pc:sldChg>
      <pc:sldChg chg="del">
        <pc:chgData name="Alison Evans (Lib)" userId="a038501e-367a-4d45-83b6-fbcb256771ea" providerId="ADAL" clId="{A8F78302-9D0E-4876-895D-366C8015C9D5}" dt="2023-09-22T07:59:29.216" v="5" actId="47"/>
        <pc:sldMkLst>
          <pc:docMk/>
          <pc:sldMk cId="3381891051" sldId="334"/>
        </pc:sldMkLst>
      </pc:sldChg>
    </pc:docChg>
  </pc:docChgLst>
  <pc:docChgLst>
    <pc:chgData name="Alison Evans (Lib)" userId="S::alison.evans@uwtsd.ac.uk::a038501e-367a-4d45-83b6-fbcb256771ea" providerId="AD" clId="Web-{862482A7-4412-3C9F-2974-65CCDC709C9D}"/>
    <pc:docChg chg="delSld modSld">
      <pc:chgData name="Alison Evans (Lib)" userId="S::alison.evans@uwtsd.ac.uk::a038501e-367a-4d45-83b6-fbcb256771ea" providerId="AD" clId="Web-{862482A7-4412-3C9F-2974-65CCDC709C9D}" dt="2020-11-11T10:55:48.209" v="222" actId="20577"/>
      <pc:docMkLst>
        <pc:docMk/>
      </pc:docMkLst>
      <pc:sldChg chg="addSp delSp modSp addAnim delAnim modAnim">
        <pc:chgData name="Alison Evans (Lib)" userId="S::alison.evans@uwtsd.ac.uk::a038501e-367a-4d45-83b6-fbcb256771ea" providerId="AD" clId="Web-{862482A7-4412-3C9F-2974-65CCDC709C9D}" dt="2020-11-11T10:19:02.394" v="82"/>
        <pc:sldMkLst>
          <pc:docMk/>
          <pc:sldMk cId="1775771916" sldId="274"/>
        </pc:sldMkLst>
        <pc:spChg chg="add mod">
          <ac:chgData name="Alison Evans (Lib)" userId="S::alison.evans@uwtsd.ac.uk::a038501e-367a-4d45-83b6-fbcb256771ea" providerId="AD" clId="Web-{862482A7-4412-3C9F-2974-65CCDC709C9D}" dt="2020-11-11T10:17:30.347" v="74" actId="1076"/>
          <ac:spMkLst>
            <pc:docMk/>
            <pc:sldMk cId="1775771916" sldId="274"/>
            <ac:spMk id="8" creationId="{8A315E78-8166-45BA-AF3F-F25500607FC9}"/>
          </ac:spMkLst>
        </pc:spChg>
        <pc:picChg chg="add mod">
          <ac:chgData name="Alison Evans (Lib)" userId="S::alison.evans@uwtsd.ac.uk::a038501e-367a-4d45-83b6-fbcb256771ea" providerId="AD" clId="Web-{862482A7-4412-3C9F-2974-65CCDC709C9D}" dt="2020-11-11T10:17:25.519" v="73" actId="1076"/>
          <ac:picMkLst>
            <pc:docMk/>
            <pc:sldMk cId="1775771916" sldId="274"/>
            <ac:picMk id="6" creationId="{9C086ADE-ED6F-4A9E-BDEB-736144283630}"/>
          </ac:picMkLst>
        </pc:picChg>
        <pc:picChg chg="del">
          <ac:chgData name="Alison Evans (Lib)" userId="S::alison.evans@uwtsd.ac.uk::a038501e-367a-4d45-83b6-fbcb256771ea" providerId="AD" clId="Web-{862482A7-4412-3C9F-2974-65CCDC709C9D}" dt="2020-11-11T10:15:10.988" v="52"/>
          <ac:picMkLst>
            <pc:docMk/>
            <pc:sldMk cId="1775771916" sldId="274"/>
            <ac:picMk id="7" creationId="{548A5E8A-925C-4190-B4F1-1F54C2429275}"/>
          </ac:picMkLst>
        </pc:picChg>
      </pc:sldChg>
      <pc:sldChg chg="addSp delSp modSp">
        <pc:chgData name="Alison Evans (Lib)" userId="S::alison.evans@uwtsd.ac.uk::a038501e-367a-4d45-83b6-fbcb256771ea" providerId="AD" clId="Web-{862482A7-4412-3C9F-2974-65CCDC709C9D}" dt="2020-11-11T10:13:22.207" v="35" actId="1076"/>
        <pc:sldMkLst>
          <pc:docMk/>
          <pc:sldMk cId="3581068776" sldId="277"/>
        </pc:sldMkLst>
        <pc:spChg chg="mod">
          <ac:chgData name="Alison Evans (Lib)" userId="S::alison.evans@uwtsd.ac.uk::a038501e-367a-4d45-83b6-fbcb256771ea" providerId="AD" clId="Web-{862482A7-4412-3C9F-2974-65CCDC709C9D}" dt="2020-11-11T10:13:22.207" v="35" actId="1076"/>
          <ac:spMkLst>
            <pc:docMk/>
            <pc:sldMk cId="3581068776" sldId="277"/>
            <ac:spMk id="7" creationId="{7C8980BF-669F-4241-8626-921A47D18AC7}"/>
          </ac:spMkLst>
        </pc:spChg>
        <pc:picChg chg="del">
          <ac:chgData name="Alison Evans (Lib)" userId="S::alison.evans@uwtsd.ac.uk::a038501e-367a-4d45-83b6-fbcb256771ea" providerId="AD" clId="Web-{862482A7-4412-3C9F-2974-65CCDC709C9D}" dt="2020-11-11T10:12:03.238" v="15"/>
          <ac:picMkLst>
            <pc:docMk/>
            <pc:sldMk cId="3581068776" sldId="277"/>
            <ac:picMk id="5" creationId="{70277E70-1EA3-4645-A367-DE4F56E58672}"/>
          </ac:picMkLst>
        </pc:picChg>
        <pc:picChg chg="add mod">
          <ac:chgData name="Alison Evans (Lib)" userId="S::alison.evans@uwtsd.ac.uk::a038501e-367a-4d45-83b6-fbcb256771ea" providerId="AD" clId="Web-{862482A7-4412-3C9F-2974-65CCDC709C9D}" dt="2020-11-11T10:12:53.535" v="22" actId="1076"/>
          <ac:picMkLst>
            <pc:docMk/>
            <pc:sldMk cId="3581068776" sldId="277"/>
            <ac:picMk id="8" creationId="{59DBAE10-66B3-47C2-885D-C586A142CA74}"/>
          </ac:picMkLst>
        </pc:picChg>
      </pc:sldChg>
      <pc:sldChg chg="modSp">
        <pc:chgData name="Alison Evans (Lib)" userId="S::alison.evans@uwtsd.ac.uk::a038501e-367a-4d45-83b6-fbcb256771ea" providerId="AD" clId="Web-{862482A7-4412-3C9F-2974-65CCDC709C9D}" dt="2020-11-11T10:22:53.066" v="188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862482A7-4412-3C9F-2974-65CCDC709C9D}" dt="2020-11-11T10:22:53.066" v="188" actId="20577"/>
          <ac:spMkLst>
            <pc:docMk/>
            <pc:sldMk cId="1738833155" sldId="281"/>
            <ac:spMk id="3" creationId="{C030CE0D-4690-4440-A5D6-882C0639983C}"/>
          </ac:spMkLst>
        </pc:spChg>
      </pc:sldChg>
      <pc:sldChg chg="modSp">
        <pc:chgData name="Alison Evans (Lib)" userId="S::alison.evans@uwtsd.ac.uk::a038501e-367a-4d45-83b6-fbcb256771ea" providerId="AD" clId="Web-{862482A7-4412-3C9F-2974-65CCDC709C9D}" dt="2020-11-11T09:49:10.955" v="2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862482A7-4412-3C9F-2974-65CCDC709C9D}" dt="2020-11-11T09:49:10.955" v="2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del mod modShow">
        <pc:chgData name="Alison Evans (Lib)" userId="S::alison.evans@uwtsd.ac.uk::a038501e-367a-4d45-83b6-fbcb256771ea" providerId="AD" clId="Web-{862482A7-4412-3C9F-2974-65CCDC709C9D}" dt="2020-11-11T10:09:03.628" v="5"/>
        <pc:sldMkLst>
          <pc:docMk/>
          <pc:sldMk cId="1343039310" sldId="285"/>
        </pc:sldMkLst>
      </pc:sldChg>
      <pc:sldChg chg="modSp">
        <pc:chgData name="Alison Evans (Lib)" userId="S::alison.evans@uwtsd.ac.uk::a038501e-367a-4d45-83b6-fbcb256771ea" providerId="AD" clId="Web-{862482A7-4412-3C9F-2974-65CCDC709C9D}" dt="2020-11-11T10:55:48.209" v="221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862482A7-4412-3C9F-2974-65CCDC709C9D}" dt="2020-11-11T10:55:48.209" v="221" actId="20577"/>
          <ac:spMkLst>
            <pc:docMk/>
            <pc:sldMk cId="4182828429" sldId="286"/>
            <ac:spMk id="3" creationId="{F27A10F5-E2CF-477F-B1C0-4A6BB7C110AC}"/>
          </ac:spMkLst>
        </pc:spChg>
      </pc:sldChg>
      <pc:sldChg chg="addSp delSp modSp">
        <pc:chgData name="Alison Evans (Lib)" userId="S::alison.evans@uwtsd.ac.uk::a038501e-367a-4d45-83b6-fbcb256771ea" providerId="AD" clId="Web-{862482A7-4412-3C9F-2974-65CCDC709C9D}" dt="2020-11-11T10:15:03.863" v="51" actId="1076"/>
        <pc:sldMkLst>
          <pc:docMk/>
          <pc:sldMk cId="1886371470" sldId="287"/>
        </pc:sldMkLst>
        <pc:spChg chg="mod">
          <ac:chgData name="Alison Evans (Lib)" userId="S::alison.evans@uwtsd.ac.uk::a038501e-367a-4d45-83b6-fbcb256771ea" providerId="AD" clId="Web-{862482A7-4412-3C9F-2974-65CCDC709C9D}" dt="2020-11-11T10:15:03.863" v="51" actId="1076"/>
          <ac:spMkLst>
            <pc:docMk/>
            <pc:sldMk cId="1886371470" sldId="287"/>
            <ac:spMk id="2" creationId="{39AB3385-53E2-442E-9A69-88A748AC29A3}"/>
          </ac:spMkLst>
        </pc:spChg>
        <pc:spChg chg="add del mod">
          <ac:chgData name="Alison Evans (Lib)" userId="S::alison.evans@uwtsd.ac.uk::a038501e-367a-4d45-83b6-fbcb256771ea" providerId="AD" clId="Web-{862482A7-4412-3C9F-2974-65CCDC709C9D}" dt="2020-11-11T10:10:39.847" v="7"/>
          <ac:spMkLst>
            <pc:docMk/>
            <pc:sldMk cId="1886371470" sldId="287"/>
            <ac:spMk id="7" creationId="{D3688519-EA5D-480E-B179-C36190F3950A}"/>
          </ac:spMkLst>
        </pc:spChg>
        <pc:spChg chg="add del mod">
          <ac:chgData name="Alison Evans (Lib)" userId="S::alison.evans@uwtsd.ac.uk::a038501e-367a-4d45-83b6-fbcb256771ea" providerId="AD" clId="Web-{862482A7-4412-3C9F-2974-65CCDC709C9D}" dt="2020-11-11T10:10:46.738" v="9"/>
          <ac:spMkLst>
            <pc:docMk/>
            <pc:sldMk cId="1886371470" sldId="287"/>
            <ac:spMk id="11" creationId="{A8D597A3-C468-439D-A691-DA864571BB9D}"/>
          </ac:spMkLst>
        </pc:spChg>
        <pc:picChg chg="del">
          <ac:chgData name="Alison Evans (Lib)" userId="S::alison.evans@uwtsd.ac.uk::a038501e-367a-4d45-83b6-fbcb256771ea" providerId="AD" clId="Web-{862482A7-4412-3C9F-2974-65CCDC709C9D}" dt="2020-11-11T10:10:19.034" v="6"/>
          <ac:picMkLst>
            <pc:docMk/>
            <pc:sldMk cId="1886371470" sldId="287"/>
            <ac:picMk id="8" creationId="{B12CDB8C-EAE2-4E32-8D9B-A3FB6D7F5873}"/>
          </ac:picMkLst>
        </pc:picChg>
        <pc:picChg chg="add del mod ord modCrop">
          <ac:chgData name="Alison Evans (Lib)" userId="S::alison.evans@uwtsd.ac.uk::a038501e-367a-4d45-83b6-fbcb256771ea" providerId="AD" clId="Web-{862482A7-4412-3C9F-2974-65CCDC709C9D}" dt="2020-11-11T10:10:43.644" v="8"/>
          <ac:picMkLst>
            <pc:docMk/>
            <pc:sldMk cId="1886371470" sldId="287"/>
            <ac:picMk id="9" creationId="{7865F5A2-E597-461A-B574-7254517BA60C}"/>
          </ac:picMkLst>
        </pc:picChg>
        <pc:picChg chg="add mod">
          <ac:chgData name="Alison Evans (Lib)" userId="S::alison.evans@uwtsd.ac.uk::a038501e-367a-4d45-83b6-fbcb256771ea" providerId="AD" clId="Web-{862482A7-4412-3C9F-2974-65CCDC709C9D}" dt="2020-11-11T10:11:34.128" v="14" actId="1076"/>
          <ac:picMkLst>
            <pc:docMk/>
            <pc:sldMk cId="1886371470" sldId="287"/>
            <ac:picMk id="12" creationId="{AFA5EFC3-76FB-4918-9CF3-CAACEFDAF6F5}"/>
          </ac:picMkLst>
        </pc:picChg>
      </pc:sldChg>
    </pc:docChg>
  </pc:docChgLst>
  <pc:docChgLst>
    <pc:chgData name="Alison Evans (Lib)" userId="S::alison.evans@uwtsd.ac.uk::a038501e-367a-4d45-83b6-fbcb256771ea" providerId="AD" clId="Web-{90900418-A80C-3706-96A2-0C3F60708C06}"/>
    <pc:docChg chg="modSld">
      <pc:chgData name="Alison Evans (Lib)" userId="S::alison.evans@uwtsd.ac.uk::a038501e-367a-4d45-83b6-fbcb256771ea" providerId="AD" clId="Web-{90900418-A80C-3706-96A2-0C3F60708C06}" dt="2020-08-11T15:42:05.881" v="45"/>
      <pc:docMkLst>
        <pc:docMk/>
      </pc:docMkLst>
      <pc:sldChg chg="modSp modNotes">
        <pc:chgData name="Alison Evans (Lib)" userId="S::alison.evans@uwtsd.ac.uk::a038501e-367a-4d45-83b6-fbcb256771ea" providerId="AD" clId="Web-{90900418-A80C-3706-96A2-0C3F60708C06}" dt="2020-08-11T15:42:05.881" v="45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90900418-A80C-3706-96A2-0C3F60708C06}" dt="2020-08-11T15:41:22.394" v="20" actId="20577"/>
          <ac:spMkLst>
            <pc:docMk/>
            <pc:sldMk cId="3307886331" sldId="280"/>
            <ac:spMk id="3" creationId="{B4E7F8C6-3768-4C6E-80B1-CF25B00DEE85}"/>
          </ac:spMkLst>
        </pc:spChg>
      </pc:sldChg>
    </pc:docChg>
  </pc:docChgLst>
  <pc:docChgLst>
    <pc:chgData name="Alison Evans (Lib)" userId="S::alison.evans@uwtsd.ac.uk::a038501e-367a-4d45-83b6-fbcb256771ea" providerId="AD" clId="Web-{EDCEC2BD-E5FC-EF3E-AB99-83FBA04672C1}"/>
    <pc:docChg chg="modSld">
      <pc:chgData name="Alison Evans (Lib)" userId="S::alison.evans@uwtsd.ac.uk::a038501e-367a-4d45-83b6-fbcb256771ea" providerId="AD" clId="Web-{EDCEC2BD-E5FC-EF3E-AB99-83FBA04672C1}" dt="2021-09-06T08:43:35.241" v="1" actId="20577"/>
      <pc:docMkLst>
        <pc:docMk/>
      </pc:docMkLst>
      <pc:sldChg chg="modSp">
        <pc:chgData name="Alison Evans (Lib)" userId="S::alison.evans@uwtsd.ac.uk::a038501e-367a-4d45-83b6-fbcb256771ea" providerId="AD" clId="Web-{EDCEC2BD-E5FC-EF3E-AB99-83FBA04672C1}" dt="2021-09-06T08:43:35.241" v="1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EDCEC2BD-E5FC-EF3E-AB99-83FBA04672C1}" dt="2021-09-06T08:43:35.241" v="1" actId="20577"/>
          <ac:spMkLst>
            <pc:docMk/>
            <pc:sldMk cId="4182828429" sldId="286"/>
            <ac:spMk id="6" creationId="{DC2C5401-EB9C-4369-9D0E-90228737DDB5}"/>
          </ac:spMkLst>
        </pc:spChg>
      </pc:sldChg>
    </pc:docChg>
  </pc:docChgLst>
  <pc:docChgLst>
    <pc:chgData name="Alison Evans (Lib)" userId="S::alison.evans@uwtsd.ac.uk::a038501e-367a-4d45-83b6-fbcb256771ea" providerId="AD" clId="Web-{AC443B42-56FD-E405-5264-81FC89A5FB16}"/>
    <pc:docChg chg="modSld">
      <pc:chgData name="Alison Evans (Lib)" userId="S::alison.evans@uwtsd.ac.uk::a038501e-367a-4d45-83b6-fbcb256771ea" providerId="AD" clId="Web-{AC443B42-56FD-E405-5264-81FC89A5FB16}" dt="2020-10-01T13:55:43.742" v="22" actId="1076"/>
      <pc:docMkLst>
        <pc:docMk/>
      </pc:docMkLst>
      <pc:sldChg chg="addSp modSp">
        <pc:chgData name="Alison Evans (Lib)" userId="S::alison.evans@uwtsd.ac.uk::a038501e-367a-4d45-83b6-fbcb256771ea" providerId="AD" clId="Web-{AC443B42-56FD-E405-5264-81FC89A5FB16}" dt="2020-10-01T13:55:43.742" v="22" actId="1076"/>
        <pc:sldMkLst>
          <pc:docMk/>
          <pc:sldMk cId="1886371470" sldId="287"/>
        </pc:sldMkLst>
        <pc:spChg chg="mod">
          <ac:chgData name="Alison Evans (Lib)" userId="S::alison.evans@uwtsd.ac.uk::a038501e-367a-4d45-83b6-fbcb256771ea" providerId="AD" clId="Web-{AC443B42-56FD-E405-5264-81FC89A5FB16}" dt="2020-10-01T13:55:05.022" v="10" actId="14100"/>
          <ac:spMkLst>
            <pc:docMk/>
            <pc:sldMk cId="1886371470" sldId="287"/>
            <ac:spMk id="2" creationId="{39AB3385-53E2-442E-9A69-88A748AC29A3}"/>
          </ac:spMkLst>
        </pc:spChg>
        <pc:spChg chg="add mod">
          <ac:chgData name="Alison Evans (Lib)" userId="S::alison.evans@uwtsd.ac.uk::a038501e-367a-4d45-83b6-fbcb256771ea" providerId="AD" clId="Web-{AC443B42-56FD-E405-5264-81FC89A5FB16}" dt="2020-10-01T13:55:43.742" v="22" actId="1076"/>
          <ac:spMkLst>
            <pc:docMk/>
            <pc:sldMk cId="1886371470" sldId="287"/>
            <ac:spMk id="5" creationId="{BB37EF1D-4DF2-4B11-B643-821F1196869E}"/>
          </ac:spMkLst>
        </pc:spChg>
      </pc:sldChg>
    </pc:docChg>
  </pc:docChgLst>
  <pc:docChgLst>
    <pc:chgData name="Alison Evans (Lib)" userId="a038501e-367a-4d45-83b6-fbcb256771ea" providerId="ADAL" clId="{50D63520-6565-4CC8-B575-3C3186FCBFE5}"/>
    <pc:docChg chg="undo custSel modSld">
      <pc:chgData name="Alison Evans (Lib)" userId="a038501e-367a-4d45-83b6-fbcb256771ea" providerId="ADAL" clId="{50D63520-6565-4CC8-B575-3C3186FCBFE5}" dt="2023-06-08T12:35:11.457" v="602" actId="1076"/>
      <pc:docMkLst>
        <pc:docMk/>
      </pc:docMkLst>
      <pc:sldChg chg="addSp delSp modSp mod modAnim">
        <pc:chgData name="Alison Evans (Lib)" userId="a038501e-367a-4d45-83b6-fbcb256771ea" providerId="ADAL" clId="{50D63520-6565-4CC8-B575-3C3186FCBFE5}" dt="2023-06-08T12:35:11.457" v="602" actId="1076"/>
        <pc:sldMkLst>
          <pc:docMk/>
          <pc:sldMk cId="101034434" sldId="298"/>
        </pc:sldMkLst>
        <pc:spChg chg="mod">
          <ac:chgData name="Alison Evans (Lib)" userId="a038501e-367a-4d45-83b6-fbcb256771ea" providerId="ADAL" clId="{50D63520-6565-4CC8-B575-3C3186FCBFE5}" dt="2023-06-08T12:35:11.457" v="602" actId="1076"/>
          <ac:spMkLst>
            <pc:docMk/>
            <pc:sldMk cId="101034434" sldId="298"/>
            <ac:spMk id="3" creationId="{FFD7B840-EF79-5284-E314-9BD9FD44A8BA}"/>
          </ac:spMkLst>
        </pc:spChg>
        <pc:spChg chg="mod ord">
          <ac:chgData name="Alison Evans (Lib)" userId="a038501e-367a-4d45-83b6-fbcb256771ea" providerId="ADAL" clId="{50D63520-6565-4CC8-B575-3C3186FCBFE5}" dt="2023-06-08T11:54:06.907" v="28" actId="14100"/>
          <ac:spMkLst>
            <pc:docMk/>
            <pc:sldMk cId="101034434" sldId="298"/>
            <ac:spMk id="4" creationId="{DB8FA086-68D7-3226-D7E8-9AF41BD1DAAB}"/>
          </ac:spMkLst>
        </pc:spChg>
        <pc:spChg chg="mod">
          <ac:chgData name="Alison Evans (Lib)" userId="a038501e-367a-4d45-83b6-fbcb256771ea" providerId="ADAL" clId="{50D63520-6565-4CC8-B575-3C3186FCBFE5}" dt="2023-06-08T11:55:45.925" v="36" actId="1076"/>
          <ac:spMkLst>
            <pc:docMk/>
            <pc:sldMk cId="101034434" sldId="298"/>
            <ac:spMk id="6" creationId="{9CEC8B60-58A2-AE2C-4D57-25145580A7DF}"/>
          </ac:spMkLst>
        </pc:spChg>
        <pc:spChg chg="mod">
          <ac:chgData name="Alison Evans (Lib)" userId="a038501e-367a-4d45-83b6-fbcb256771ea" providerId="ADAL" clId="{50D63520-6565-4CC8-B575-3C3186FCBFE5}" dt="2023-06-08T11:55:51.593" v="37" actId="1076"/>
          <ac:spMkLst>
            <pc:docMk/>
            <pc:sldMk cId="101034434" sldId="298"/>
            <ac:spMk id="7" creationId="{30CB99B7-2841-753E-477E-C2AC661DA431}"/>
          </ac:spMkLst>
        </pc:spChg>
        <pc:spChg chg="mod">
          <ac:chgData name="Alison Evans (Lib)" userId="a038501e-367a-4d45-83b6-fbcb256771ea" providerId="ADAL" clId="{50D63520-6565-4CC8-B575-3C3186FCBFE5}" dt="2023-06-08T11:54:23.857" v="29" actId="1076"/>
          <ac:spMkLst>
            <pc:docMk/>
            <pc:sldMk cId="101034434" sldId="298"/>
            <ac:spMk id="11" creationId="{C270FC13-F449-C4B7-7D40-CD917BA4362B}"/>
          </ac:spMkLst>
        </pc:spChg>
        <pc:spChg chg="mod">
          <ac:chgData name="Alison Evans (Lib)" userId="a038501e-367a-4d45-83b6-fbcb256771ea" providerId="ADAL" clId="{50D63520-6565-4CC8-B575-3C3186FCBFE5}" dt="2023-06-08T11:57:02.522" v="40" actId="1076"/>
          <ac:spMkLst>
            <pc:docMk/>
            <pc:sldMk cId="101034434" sldId="298"/>
            <ac:spMk id="13" creationId="{A4E11D95-5AB2-EC17-73CB-8069C9C7802F}"/>
          </ac:spMkLst>
        </pc:spChg>
        <pc:picChg chg="mod">
          <ac:chgData name="Alison Evans (Lib)" userId="a038501e-367a-4d45-83b6-fbcb256771ea" providerId="ADAL" clId="{50D63520-6565-4CC8-B575-3C3186FCBFE5}" dt="2023-06-08T11:52:28.637" v="17" actId="1076"/>
          <ac:picMkLst>
            <pc:docMk/>
            <pc:sldMk cId="101034434" sldId="298"/>
            <ac:picMk id="8" creationId="{733E8DE5-EF57-5A1A-EBED-E9497E4FC9B4}"/>
          </ac:picMkLst>
        </pc:picChg>
        <pc:picChg chg="del">
          <ac:chgData name="Alison Evans (Lib)" userId="a038501e-367a-4d45-83b6-fbcb256771ea" providerId="ADAL" clId="{50D63520-6565-4CC8-B575-3C3186FCBFE5}" dt="2023-06-08T11:50:39.851" v="0" actId="478"/>
          <ac:picMkLst>
            <pc:docMk/>
            <pc:sldMk cId="101034434" sldId="298"/>
            <ac:picMk id="9" creationId="{ABFCB370-50CA-1091-8D57-C57E53CF66A7}"/>
          </ac:picMkLst>
        </pc:picChg>
        <pc:picChg chg="add mod">
          <ac:chgData name="Alison Evans (Lib)" userId="a038501e-367a-4d45-83b6-fbcb256771ea" providerId="ADAL" clId="{50D63520-6565-4CC8-B575-3C3186FCBFE5}" dt="2023-06-08T11:52:41.189" v="19" actId="1076"/>
          <ac:picMkLst>
            <pc:docMk/>
            <pc:sldMk cId="101034434" sldId="298"/>
            <ac:picMk id="10" creationId="{F66AA66B-58CE-54EE-C9C4-22C1DE3406FC}"/>
          </ac:picMkLst>
        </pc:picChg>
        <pc:picChg chg="mod">
          <ac:chgData name="Alison Evans (Lib)" userId="a038501e-367a-4d45-83b6-fbcb256771ea" providerId="ADAL" clId="{50D63520-6565-4CC8-B575-3C3186FCBFE5}" dt="2023-06-08T11:55:39.498" v="35" actId="1076"/>
          <ac:picMkLst>
            <pc:docMk/>
            <pc:sldMk cId="101034434" sldId="298"/>
            <ac:picMk id="12" creationId="{C23274D8-4E0B-8F24-13C6-7B559D32566B}"/>
          </ac:picMkLst>
        </pc:picChg>
      </pc:sldChg>
      <pc:sldChg chg="modSp mod">
        <pc:chgData name="Alison Evans (Lib)" userId="a038501e-367a-4d45-83b6-fbcb256771ea" providerId="ADAL" clId="{50D63520-6565-4CC8-B575-3C3186FCBFE5}" dt="2023-06-08T12:01:21.709" v="76" actId="20577"/>
        <pc:sldMkLst>
          <pc:docMk/>
          <pc:sldMk cId="3394832921" sldId="301"/>
        </pc:sldMkLst>
        <pc:spChg chg="mod">
          <ac:chgData name="Alison Evans (Lib)" userId="a038501e-367a-4d45-83b6-fbcb256771ea" providerId="ADAL" clId="{50D63520-6565-4CC8-B575-3C3186FCBFE5}" dt="2023-06-08T12:00:59.535" v="58" actId="20577"/>
          <ac:spMkLst>
            <pc:docMk/>
            <pc:sldMk cId="3394832921" sldId="301"/>
            <ac:spMk id="2" creationId="{4D3792EB-A59D-DE52-A05E-8B840094ADFD}"/>
          </ac:spMkLst>
        </pc:spChg>
        <pc:spChg chg="mod">
          <ac:chgData name="Alison Evans (Lib)" userId="a038501e-367a-4d45-83b6-fbcb256771ea" providerId="ADAL" clId="{50D63520-6565-4CC8-B575-3C3186FCBFE5}" dt="2023-06-08T12:01:21.709" v="76" actId="20577"/>
          <ac:spMkLst>
            <pc:docMk/>
            <pc:sldMk cId="3394832921" sldId="301"/>
            <ac:spMk id="6" creationId="{5A654C30-F7C4-4398-F26B-A9782CF88FF2}"/>
          </ac:spMkLst>
        </pc:spChg>
      </pc:sldChg>
      <pc:sldChg chg="addSp delSp modSp mod delAnim">
        <pc:chgData name="Alison Evans (Lib)" userId="a038501e-367a-4d45-83b6-fbcb256771ea" providerId="ADAL" clId="{50D63520-6565-4CC8-B575-3C3186FCBFE5}" dt="2023-06-08T12:25:38.634" v="551" actId="113"/>
        <pc:sldMkLst>
          <pc:docMk/>
          <pc:sldMk cId="3308136987" sldId="306"/>
        </pc:sldMkLst>
        <pc:spChg chg="mod">
          <ac:chgData name="Alison Evans (Lib)" userId="a038501e-367a-4d45-83b6-fbcb256771ea" providerId="ADAL" clId="{50D63520-6565-4CC8-B575-3C3186FCBFE5}" dt="2023-06-08T12:24:08.531" v="547" actId="20577"/>
          <ac:spMkLst>
            <pc:docMk/>
            <pc:sldMk cId="3308136987" sldId="306"/>
            <ac:spMk id="6" creationId="{F44E52C4-795A-40A3-B1A9-036D56E677B1}"/>
          </ac:spMkLst>
        </pc:spChg>
        <pc:spChg chg="del mod">
          <ac:chgData name="Alison Evans (Lib)" userId="a038501e-367a-4d45-83b6-fbcb256771ea" providerId="ADAL" clId="{50D63520-6565-4CC8-B575-3C3186FCBFE5}" dt="2023-06-08T12:21:09.158" v="523" actId="478"/>
          <ac:spMkLst>
            <pc:docMk/>
            <pc:sldMk cId="3308136987" sldId="306"/>
            <ac:spMk id="7" creationId="{F06BD23F-BBE8-C024-8061-39643B6DEDC5}"/>
          </ac:spMkLst>
        </pc:spChg>
        <pc:spChg chg="mod">
          <ac:chgData name="Alison Evans (Lib)" userId="a038501e-367a-4d45-83b6-fbcb256771ea" providerId="ADAL" clId="{50D63520-6565-4CC8-B575-3C3186FCBFE5}" dt="2023-06-08T12:25:38.634" v="551" actId="113"/>
          <ac:spMkLst>
            <pc:docMk/>
            <pc:sldMk cId="3308136987" sldId="306"/>
            <ac:spMk id="10" creationId="{7D58A4BF-3DC1-4590-BE98-17229B6091CB}"/>
          </ac:spMkLst>
        </pc:spChg>
        <pc:picChg chg="del mod">
          <ac:chgData name="Alison Evans (Lib)" userId="a038501e-367a-4d45-83b6-fbcb256771ea" providerId="ADAL" clId="{50D63520-6565-4CC8-B575-3C3186FCBFE5}" dt="2023-06-08T12:22:17.227" v="525" actId="478"/>
          <ac:picMkLst>
            <pc:docMk/>
            <pc:sldMk cId="3308136987" sldId="306"/>
            <ac:picMk id="4" creationId="{BAC6CC49-B2D6-4363-90A9-27A26BC1564F}"/>
          </ac:picMkLst>
        </pc:picChg>
        <pc:picChg chg="mod">
          <ac:chgData name="Alison Evans (Lib)" userId="a038501e-367a-4d45-83b6-fbcb256771ea" providerId="ADAL" clId="{50D63520-6565-4CC8-B575-3C3186FCBFE5}" dt="2023-06-08T12:24:48.556" v="549" actId="1076"/>
          <ac:picMkLst>
            <pc:docMk/>
            <pc:sldMk cId="3308136987" sldId="306"/>
            <ac:picMk id="5" creationId="{6CF4388D-742A-41D4-B25A-D179A496B817}"/>
          </ac:picMkLst>
        </pc:picChg>
        <pc:picChg chg="add del">
          <ac:chgData name="Alison Evans (Lib)" userId="a038501e-367a-4d45-83b6-fbcb256771ea" providerId="ADAL" clId="{50D63520-6565-4CC8-B575-3C3186FCBFE5}" dt="2023-06-08T12:22:35.588" v="530" actId="478"/>
          <ac:picMkLst>
            <pc:docMk/>
            <pc:sldMk cId="3308136987" sldId="306"/>
            <ac:picMk id="9" creationId="{F9D35BB7-90C5-8E75-A7A0-546330DB819F}"/>
          </ac:picMkLst>
        </pc:picChg>
        <pc:picChg chg="add mod">
          <ac:chgData name="Alison Evans (Lib)" userId="a038501e-367a-4d45-83b6-fbcb256771ea" providerId="ADAL" clId="{50D63520-6565-4CC8-B575-3C3186FCBFE5}" dt="2023-06-08T12:24:57.011" v="550" actId="1076"/>
          <ac:picMkLst>
            <pc:docMk/>
            <pc:sldMk cId="3308136987" sldId="306"/>
            <ac:picMk id="12" creationId="{7823A4F9-81E6-43D0-12F5-EF6B9145CC59}"/>
          </ac:picMkLst>
        </pc:picChg>
        <pc:picChg chg="mod">
          <ac:chgData name="Alison Evans (Lib)" userId="a038501e-367a-4d45-83b6-fbcb256771ea" providerId="ADAL" clId="{50D63520-6565-4CC8-B575-3C3186FCBFE5}" dt="2023-06-08T12:23:48.790" v="539" actId="1076"/>
          <ac:picMkLst>
            <pc:docMk/>
            <pc:sldMk cId="3308136987" sldId="306"/>
            <ac:picMk id="14" creationId="{48A98BE8-15B3-40A3-BAA5-71E18DB561CA}"/>
          </ac:picMkLst>
        </pc:picChg>
      </pc:sldChg>
      <pc:sldChg chg="addSp delSp modSp mod modAnim">
        <pc:chgData name="Alison Evans (Lib)" userId="a038501e-367a-4d45-83b6-fbcb256771ea" providerId="ADAL" clId="{50D63520-6565-4CC8-B575-3C3186FCBFE5}" dt="2023-06-08T12:13:29.118" v="280" actId="20577"/>
        <pc:sldMkLst>
          <pc:docMk/>
          <pc:sldMk cId="15235688" sldId="325"/>
        </pc:sldMkLst>
        <pc:spChg chg="mod">
          <ac:chgData name="Alison Evans (Lib)" userId="a038501e-367a-4d45-83b6-fbcb256771ea" providerId="ADAL" clId="{50D63520-6565-4CC8-B575-3C3186FCBFE5}" dt="2023-06-08T12:13:29.118" v="280" actId="20577"/>
          <ac:spMkLst>
            <pc:docMk/>
            <pc:sldMk cId="15235688" sldId="325"/>
            <ac:spMk id="3" creationId="{C030CE0D-4690-4440-A5D6-882C0639983C}"/>
          </ac:spMkLst>
        </pc:spChg>
        <pc:picChg chg="add mod">
          <ac:chgData name="Alison Evans (Lib)" userId="a038501e-367a-4d45-83b6-fbcb256771ea" providerId="ADAL" clId="{50D63520-6565-4CC8-B575-3C3186FCBFE5}" dt="2023-06-08T12:02:26.967" v="81" actId="1076"/>
          <ac:picMkLst>
            <pc:docMk/>
            <pc:sldMk cId="15235688" sldId="325"/>
            <ac:picMk id="6" creationId="{0C89A7B0-6CD0-1A52-9667-C0BC11CA1578}"/>
          </ac:picMkLst>
        </pc:picChg>
        <pc:picChg chg="del">
          <ac:chgData name="Alison Evans (Lib)" userId="a038501e-367a-4d45-83b6-fbcb256771ea" providerId="ADAL" clId="{50D63520-6565-4CC8-B575-3C3186FCBFE5}" dt="2023-06-08T12:01:58.417" v="77" actId="478"/>
          <ac:picMkLst>
            <pc:docMk/>
            <pc:sldMk cId="15235688" sldId="325"/>
            <ac:picMk id="7" creationId="{5D2C9354-97F5-54AB-8463-28021D4A7046}"/>
          </ac:picMkLst>
        </pc:picChg>
      </pc:sldChg>
    </pc:docChg>
  </pc:docChgLst>
  <pc:docChgLst>
    <pc:chgData name="Alison Evans (Lib)" userId="S::alison.evans@uwtsd.ac.uk::a038501e-367a-4d45-83b6-fbcb256771ea" providerId="AD" clId="Web-{22D218DC-14BD-DFA9-CA9D-784C02373D81}"/>
    <pc:docChg chg="delSld">
      <pc:chgData name="Alison Evans (Lib)" userId="S::alison.evans@uwtsd.ac.uk::a038501e-367a-4d45-83b6-fbcb256771ea" providerId="AD" clId="Web-{22D218DC-14BD-DFA9-CA9D-784C02373D81}" dt="2022-08-04T15:54:47.702" v="0"/>
      <pc:docMkLst>
        <pc:docMk/>
      </pc:docMkLst>
      <pc:sldChg chg="del">
        <pc:chgData name="Alison Evans (Lib)" userId="S::alison.evans@uwtsd.ac.uk::a038501e-367a-4d45-83b6-fbcb256771ea" providerId="AD" clId="Web-{22D218DC-14BD-DFA9-CA9D-784C02373D81}" dt="2022-08-04T15:54:47.702" v="0"/>
        <pc:sldMkLst>
          <pc:docMk/>
          <pc:sldMk cId="1138511757" sldId="297"/>
        </pc:sldMkLst>
      </pc:sldChg>
    </pc:docChg>
  </pc:docChgLst>
  <pc:docChgLst>
    <pc:chgData name="Alison Evans (Lib)" userId="S::alison.evans@uwtsd.ac.uk::a038501e-367a-4d45-83b6-fbcb256771ea" providerId="AD" clId="Web-{6E53F286-6725-1C8F-33EC-7503152B2542}"/>
    <pc:docChg chg="modSld sldOrd">
      <pc:chgData name="Alison Evans (Lib)" userId="S::alison.evans@uwtsd.ac.uk::a038501e-367a-4d45-83b6-fbcb256771ea" providerId="AD" clId="Web-{6E53F286-6725-1C8F-33EC-7503152B2542}" dt="2020-08-12T16:47:40.874" v="193"/>
      <pc:docMkLst>
        <pc:docMk/>
      </pc:docMkLst>
      <pc:sldChg chg="modSp">
        <pc:chgData name="Alison Evans (Lib)" userId="S::alison.evans@uwtsd.ac.uk::a038501e-367a-4d45-83b6-fbcb256771ea" providerId="AD" clId="Web-{6E53F286-6725-1C8F-33EC-7503152B2542}" dt="2020-08-12T16:47:35.999" v="191" actId="20577"/>
        <pc:sldMkLst>
          <pc:docMk/>
          <pc:sldMk cId="3041108194" sldId="260"/>
        </pc:sldMkLst>
        <pc:spChg chg="mod">
          <ac:chgData name="Alison Evans (Lib)" userId="S::alison.evans@uwtsd.ac.uk::a038501e-367a-4d45-83b6-fbcb256771ea" providerId="AD" clId="Web-{6E53F286-6725-1C8F-33EC-7503152B2542}" dt="2020-08-12T16:47:35.999" v="191" actId="20577"/>
          <ac:spMkLst>
            <pc:docMk/>
            <pc:sldMk cId="3041108194" sldId="260"/>
            <ac:spMk id="10" creationId="{333DCEC3-3FDE-4407-BFBE-B99E381F7DC6}"/>
          </ac:spMkLst>
        </pc:spChg>
      </pc:sldChg>
      <pc:sldChg chg="ord">
        <pc:chgData name="Alison Evans (Lib)" userId="S::alison.evans@uwtsd.ac.uk::a038501e-367a-4d45-83b6-fbcb256771ea" providerId="AD" clId="Web-{6E53F286-6725-1C8F-33EC-7503152B2542}" dt="2020-08-12T16:47:40.874" v="193"/>
        <pc:sldMkLst>
          <pc:docMk/>
          <pc:sldMk cId="2217543022" sldId="270"/>
        </pc:sldMkLst>
      </pc:sldChg>
      <pc:sldChg chg="addSp delSp modSp">
        <pc:chgData name="Alison Evans (Lib)" userId="S::alison.evans@uwtsd.ac.uk::a038501e-367a-4d45-83b6-fbcb256771ea" providerId="AD" clId="Web-{6E53F286-6725-1C8F-33EC-7503152B2542}" dt="2020-08-12T16:45:08.820" v="181" actId="1076"/>
        <pc:sldMkLst>
          <pc:docMk/>
          <pc:sldMk cId="3307886331" sldId="280"/>
        </pc:sldMkLst>
        <pc:spChg chg="mod">
          <ac:chgData name="Alison Evans (Lib)" userId="S::alison.evans@uwtsd.ac.uk::a038501e-367a-4d45-83b6-fbcb256771ea" providerId="AD" clId="Web-{6E53F286-6725-1C8F-33EC-7503152B2542}" dt="2020-08-12T16:44:33.662" v="161" actId="1076"/>
          <ac:spMkLst>
            <pc:docMk/>
            <pc:sldMk cId="3307886331" sldId="280"/>
            <ac:spMk id="3" creationId="{B4E7F8C6-3768-4C6E-80B1-CF25B00DEE85}"/>
          </ac:spMkLst>
        </pc:spChg>
        <pc:spChg chg="add del">
          <ac:chgData name="Alison Evans (Lib)" userId="S::alison.evans@uwtsd.ac.uk::a038501e-367a-4d45-83b6-fbcb256771ea" providerId="AD" clId="Web-{6E53F286-6725-1C8F-33EC-7503152B2542}" dt="2020-08-12T16:28:40.913" v="73"/>
          <ac:spMkLst>
            <pc:docMk/>
            <pc:sldMk cId="3307886331" sldId="280"/>
            <ac:spMk id="4" creationId="{DC2D9A95-9E1F-44C6-9673-1C6A6EE844A9}"/>
          </ac:spMkLst>
        </pc:spChg>
        <pc:spChg chg="add mod">
          <ac:chgData name="Alison Evans (Lib)" userId="S::alison.evans@uwtsd.ac.uk::a038501e-367a-4d45-83b6-fbcb256771ea" providerId="AD" clId="Web-{6E53F286-6725-1C8F-33EC-7503152B2542}" dt="2020-08-12T16:45:08.820" v="181" actId="1076"/>
          <ac:spMkLst>
            <pc:docMk/>
            <pc:sldMk cId="3307886331" sldId="280"/>
            <ac:spMk id="6" creationId="{C5FF3FDB-0681-47ED-9586-14D96B130CC3}"/>
          </ac:spMkLst>
        </pc:spChg>
        <pc:picChg chg="add mod">
          <ac:chgData name="Alison Evans (Lib)" userId="S::alison.evans@uwtsd.ac.uk::a038501e-367a-4d45-83b6-fbcb256771ea" providerId="AD" clId="Web-{6E53F286-6725-1C8F-33EC-7503152B2542}" dt="2020-08-12T16:42:29.688" v="80" actId="1076"/>
          <ac:picMkLst>
            <pc:docMk/>
            <pc:sldMk cId="3307886331" sldId="280"/>
            <ac:picMk id="5" creationId="{2D65FD06-5C37-4FBC-9576-DFF130299E1F}"/>
          </ac:picMkLst>
        </pc:picChg>
      </pc:sldChg>
    </pc:docChg>
  </pc:docChgLst>
  <pc:docChgLst>
    <pc:chgData name="Alison Evans (Lib)" userId="S::alison.evans@uwtsd.ac.uk::a038501e-367a-4d45-83b6-fbcb256771ea" providerId="AD" clId="Web-{853B815E-EEFE-7D40-5009-D4E19ED524CE}"/>
    <pc:docChg chg="addSld delSld modSld">
      <pc:chgData name="Alison Evans (Lib)" userId="S::alison.evans@uwtsd.ac.uk::a038501e-367a-4d45-83b6-fbcb256771ea" providerId="AD" clId="Web-{853B815E-EEFE-7D40-5009-D4E19ED524CE}" dt="2021-09-30T10:24:53.100" v="19"/>
      <pc:docMkLst>
        <pc:docMk/>
      </pc:docMkLst>
      <pc:sldChg chg="del">
        <pc:chgData name="Alison Evans (Lib)" userId="S::alison.evans@uwtsd.ac.uk::a038501e-367a-4d45-83b6-fbcb256771ea" providerId="AD" clId="Web-{853B815E-EEFE-7D40-5009-D4E19ED524CE}" dt="2021-09-30T10:15:20.365" v="12"/>
        <pc:sldMkLst>
          <pc:docMk/>
          <pc:sldMk cId="1484425457" sldId="263"/>
        </pc:sldMkLst>
      </pc:sldChg>
      <pc:sldChg chg="mod modShow">
        <pc:chgData name="Alison Evans (Lib)" userId="S::alison.evans@uwtsd.ac.uk::a038501e-367a-4d45-83b6-fbcb256771ea" providerId="AD" clId="Web-{853B815E-EEFE-7D40-5009-D4E19ED524CE}" dt="2021-09-30T10:24:48.819" v="18"/>
        <pc:sldMkLst>
          <pc:docMk/>
          <pc:sldMk cId="3581068776" sldId="277"/>
        </pc:sldMkLst>
      </pc:sldChg>
      <pc:sldChg chg="modSp">
        <pc:chgData name="Alison Evans (Lib)" userId="S::alison.evans@uwtsd.ac.uk::a038501e-367a-4d45-83b6-fbcb256771ea" providerId="AD" clId="Web-{853B815E-EEFE-7D40-5009-D4E19ED524CE}" dt="2021-09-30T10:11:28.492" v="6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853B815E-EEFE-7D40-5009-D4E19ED524CE}" dt="2021-09-30T10:11:28.492" v="6" actId="20577"/>
          <ac:spMkLst>
            <pc:docMk/>
            <pc:sldMk cId="989564070" sldId="284"/>
            <ac:spMk id="4" creationId="{9E28F53F-6B0D-4042-BA68-34A391BFA73B}"/>
          </ac:spMkLst>
        </pc:spChg>
      </pc:sldChg>
      <pc:sldChg chg="mod modShow">
        <pc:chgData name="Alison Evans (Lib)" userId="S::alison.evans@uwtsd.ac.uk::a038501e-367a-4d45-83b6-fbcb256771ea" providerId="AD" clId="Web-{853B815E-EEFE-7D40-5009-D4E19ED524CE}" dt="2021-09-30T10:24:53.100" v="19"/>
        <pc:sldMkLst>
          <pc:docMk/>
          <pc:sldMk cId="1981678998" sldId="289"/>
        </pc:sldMkLst>
      </pc:sldChg>
      <pc:sldChg chg="addSp delSp modSp add">
        <pc:chgData name="Alison Evans (Lib)" userId="S::alison.evans@uwtsd.ac.uk::a038501e-367a-4d45-83b6-fbcb256771ea" providerId="AD" clId="Web-{853B815E-EEFE-7D40-5009-D4E19ED524CE}" dt="2021-09-30T10:16:27.259" v="17" actId="1076"/>
        <pc:sldMkLst>
          <pc:docMk/>
          <pc:sldMk cId="1552762557" sldId="292"/>
        </pc:sldMkLst>
        <pc:spChg chg="mod">
          <ac:chgData name="Alison Evans (Lib)" userId="S::alison.evans@uwtsd.ac.uk::a038501e-367a-4d45-83b6-fbcb256771ea" providerId="AD" clId="Web-{853B815E-EEFE-7D40-5009-D4E19ED524CE}" dt="2021-09-30T10:16:27.259" v="17" actId="1076"/>
          <ac:spMkLst>
            <pc:docMk/>
            <pc:sldMk cId="1552762557" sldId="292"/>
            <ac:spMk id="3" creationId="{10E0E487-1251-4D07-BF02-6BE7CD43484F}"/>
          </ac:spMkLst>
        </pc:spChg>
        <pc:spChg chg="add del mod">
          <ac:chgData name="Alison Evans (Lib)" userId="S::alison.evans@uwtsd.ac.uk::a038501e-367a-4d45-83b6-fbcb256771ea" providerId="AD" clId="Web-{853B815E-EEFE-7D40-5009-D4E19ED524CE}" dt="2021-09-30T10:14:26.034" v="9"/>
          <ac:spMkLst>
            <pc:docMk/>
            <pc:sldMk cId="1552762557" sldId="292"/>
            <ac:spMk id="5" creationId="{E4B68561-EF77-42B7-ADCD-6F60131BBF5C}"/>
          </ac:spMkLst>
        </pc:spChg>
        <pc:picChg chg="add mod ord modCrop">
          <ac:chgData name="Alison Evans (Lib)" userId="S::alison.evans@uwtsd.ac.uk::a038501e-367a-4d45-83b6-fbcb256771ea" providerId="AD" clId="Web-{853B815E-EEFE-7D40-5009-D4E19ED524CE}" dt="2021-09-30T10:15:09.333" v="11" actId="1076"/>
          <ac:picMkLst>
            <pc:docMk/>
            <pc:sldMk cId="1552762557" sldId="292"/>
            <ac:picMk id="6" creationId="{39692784-9902-44DC-95EA-5BFAB130DF58}"/>
          </ac:picMkLst>
        </pc:picChg>
        <pc:picChg chg="del">
          <ac:chgData name="Alison Evans (Lib)" userId="S::alison.evans@uwtsd.ac.uk::a038501e-367a-4d45-83b6-fbcb256771ea" providerId="AD" clId="Web-{853B815E-EEFE-7D40-5009-D4E19ED524CE}" dt="2021-09-30T10:14:07.158" v="8"/>
          <ac:picMkLst>
            <pc:docMk/>
            <pc:sldMk cId="1552762557" sldId="292"/>
            <ac:picMk id="7" creationId="{3BB240A7-1C98-4698-A7E1-D649DEDB07E9}"/>
          </ac:picMkLst>
        </pc:picChg>
      </pc:sldChg>
    </pc:docChg>
  </pc:docChgLst>
  <pc:docChgLst>
    <pc:chgData name="Alison Evans (Lib)" userId="S::alison.evans@uwtsd.ac.uk::a038501e-367a-4d45-83b6-fbcb256771ea" providerId="AD" clId="Web-{CED864AB-B2AE-75CE-7610-9796C3CBB8B8}"/>
    <pc:docChg chg="modSld">
      <pc:chgData name="Alison Evans (Lib)" userId="S::alison.evans@uwtsd.ac.uk::a038501e-367a-4d45-83b6-fbcb256771ea" providerId="AD" clId="Web-{CED864AB-B2AE-75CE-7610-9796C3CBB8B8}" dt="2021-08-19T15:05:51.505" v="144" actId="1076"/>
      <pc:docMkLst>
        <pc:docMk/>
      </pc:docMkLst>
      <pc:sldChg chg="modSp">
        <pc:chgData name="Alison Evans (Lib)" userId="S::alison.evans@uwtsd.ac.uk::a038501e-367a-4d45-83b6-fbcb256771ea" providerId="AD" clId="Web-{CED864AB-B2AE-75CE-7610-9796C3CBB8B8}" dt="2021-08-19T14:57:32.760" v="106" actId="1076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CED864AB-B2AE-75CE-7610-9796C3CBB8B8}" dt="2021-08-19T14:55:16.430" v="95" actId="20577"/>
          <ac:spMkLst>
            <pc:docMk/>
            <pc:sldMk cId="4153613905" sldId="271"/>
            <ac:spMk id="2" creationId="{EF990998-2335-4562-8B0C-361C72EEA8EE}"/>
          </ac:spMkLst>
        </pc:spChg>
        <pc:spChg chg="mod">
          <ac:chgData name="Alison Evans (Lib)" userId="S::alison.evans@uwtsd.ac.uk::a038501e-367a-4d45-83b6-fbcb256771ea" providerId="AD" clId="Web-{CED864AB-B2AE-75CE-7610-9796C3CBB8B8}" dt="2021-08-19T14:57:32.760" v="106" actId="1076"/>
          <ac:spMkLst>
            <pc:docMk/>
            <pc:sldMk cId="4153613905" sldId="271"/>
            <ac:spMk id="7" creationId="{2C3EA1C8-D61E-49B5-AE69-D5268F024073}"/>
          </ac:spMkLst>
        </pc:spChg>
      </pc:sldChg>
      <pc:sldChg chg="addSp modSp">
        <pc:chgData name="Alison Evans (Lib)" userId="S::alison.evans@uwtsd.ac.uk::a038501e-367a-4d45-83b6-fbcb256771ea" providerId="AD" clId="Web-{CED864AB-B2AE-75CE-7610-9796C3CBB8B8}" dt="2021-08-19T15:05:51.505" v="144" actId="1076"/>
        <pc:sldMkLst>
          <pc:docMk/>
          <pc:sldMk cId="1775771916" sldId="274"/>
        </pc:sldMkLst>
        <pc:spChg chg="mod">
          <ac:chgData name="Alison Evans (Lib)" userId="S::alison.evans@uwtsd.ac.uk::a038501e-367a-4d45-83b6-fbcb256771ea" providerId="AD" clId="Web-{CED864AB-B2AE-75CE-7610-9796C3CBB8B8}" dt="2021-08-19T15:02:18.797" v="133" actId="14100"/>
          <ac:spMkLst>
            <pc:docMk/>
            <pc:sldMk cId="1775771916" sldId="274"/>
            <ac:spMk id="4" creationId="{0D6F4138-64F8-4B9E-8E3B-6A89D7691E35}"/>
          </ac:spMkLst>
        </pc:spChg>
        <pc:spChg chg="mod">
          <ac:chgData name="Alison Evans (Lib)" userId="S::alison.evans@uwtsd.ac.uk::a038501e-367a-4d45-83b6-fbcb256771ea" providerId="AD" clId="Web-{CED864AB-B2AE-75CE-7610-9796C3CBB8B8}" dt="2021-08-19T15:05:43.880" v="143" actId="1076"/>
          <ac:spMkLst>
            <pc:docMk/>
            <pc:sldMk cId="1775771916" sldId="274"/>
            <ac:spMk id="8" creationId="{8A315E78-8166-45BA-AF3F-F25500607FC9}"/>
          </ac:spMkLst>
        </pc:spChg>
        <pc:spChg chg="mod">
          <ac:chgData name="Alison Evans (Lib)" userId="S::alison.evans@uwtsd.ac.uk::a038501e-367a-4d45-83b6-fbcb256771ea" providerId="AD" clId="Web-{CED864AB-B2AE-75CE-7610-9796C3CBB8B8}" dt="2021-08-19T15:01:58.953" v="129" actId="20577"/>
          <ac:spMkLst>
            <pc:docMk/>
            <pc:sldMk cId="1775771916" sldId="274"/>
            <ac:spMk id="10" creationId="{7D58A4BF-3DC1-4590-BE98-17229B6091CB}"/>
          </ac:spMkLst>
        </pc:spChg>
        <pc:picChg chg="mod">
          <ac:chgData name="Alison Evans (Lib)" userId="S::alison.evans@uwtsd.ac.uk::a038501e-367a-4d45-83b6-fbcb256771ea" providerId="AD" clId="Web-{CED864AB-B2AE-75CE-7610-9796C3CBB8B8}" dt="2021-08-19T15:05:51.505" v="144" actId="1076"/>
          <ac:picMkLst>
            <pc:docMk/>
            <pc:sldMk cId="1775771916" sldId="274"/>
            <ac:picMk id="6" creationId="{9C086ADE-ED6F-4A9E-BDEB-736144283630}"/>
          </ac:picMkLst>
        </pc:picChg>
        <pc:picChg chg="add mod">
          <ac:chgData name="Alison Evans (Lib)" userId="S::alison.evans@uwtsd.ac.uk::a038501e-367a-4d45-83b6-fbcb256771ea" providerId="AD" clId="Web-{CED864AB-B2AE-75CE-7610-9796C3CBB8B8}" dt="2021-08-19T15:05:18.176" v="142" actId="1076"/>
          <ac:picMkLst>
            <pc:docMk/>
            <pc:sldMk cId="1775771916" sldId="274"/>
            <ac:picMk id="7" creationId="{375AD4AD-7E5F-4D9E-9633-1C372CD5A49A}"/>
          </ac:picMkLst>
        </pc:picChg>
      </pc:sldChg>
      <pc:sldChg chg="modSp">
        <pc:chgData name="Alison Evans (Lib)" userId="S::alison.evans@uwtsd.ac.uk::a038501e-367a-4d45-83b6-fbcb256771ea" providerId="AD" clId="Web-{CED864AB-B2AE-75CE-7610-9796C3CBB8B8}" dt="2021-08-19T14:59:39.685" v="122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CED864AB-B2AE-75CE-7610-9796C3CBB8B8}" dt="2021-08-19T14:59:39.685" v="122" actId="20577"/>
          <ac:spMkLst>
            <pc:docMk/>
            <pc:sldMk cId="1738833155" sldId="281"/>
            <ac:spMk id="3" creationId="{C030CE0D-4690-4440-A5D6-882C0639983C}"/>
          </ac:spMkLst>
        </pc:spChg>
        <pc:spChg chg="mod">
          <ac:chgData name="Alison Evans (Lib)" userId="S::alison.evans@uwtsd.ac.uk::a038501e-367a-4d45-83b6-fbcb256771ea" providerId="AD" clId="Web-{CED864AB-B2AE-75CE-7610-9796C3CBB8B8}" dt="2021-08-19T14:58:35.215" v="108" actId="20577"/>
          <ac:spMkLst>
            <pc:docMk/>
            <pc:sldMk cId="1738833155" sldId="281"/>
            <ac:spMk id="4" creationId="{54767B3B-998A-43D9-AF7B-DE2CFF01B3B4}"/>
          </ac:spMkLst>
        </pc:spChg>
      </pc:sldChg>
      <pc:sldChg chg="delSp modSp">
        <pc:chgData name="Alison Evans (Lib)" userId="S::alison.evans@uwtsd.ac.uk::a038501e-367a-4d45-83b6-fbcb256771ea" providerId="AD" clId="Web-{CED864AB-B2AE-75CE-7610-9796C3CBB8B8}" dt="2021-08-19T14:28:44.048" v="41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CED864AB-B2AE-75CE-7610-9796C3CBB8B8}" dt="2021-08-19T14:28:07.422" v="33" actId="20577"/>
          <ac:spMkLst>
            <pc:docMk/>
            <pc:sldMk cId="989564070" sldId="284"/>
            <ac:spMk id="3" creationId="{32A3BEE6-46E5-4036-BA25-385AE61C43F0}"/>
          </ac:spMkLst>
        </pc:spChg>
        <pc:spChg chg="mod">
          <ac:chgData name="Alison Evans (Lib)" userId="S::alison.evans@uwtsd.ac.uk::a038501e-367a-4d45-83b6-fbcb256771ea" providerId="AD" clId="Web-{CED864AB-B2AE-75CE-7610-9796C3CBB8B8}" dt="2021-08-19T14:28:25.751" v="39" actId="20577"/>
          <ac:spMkLst>
            <pc:docMk/>
            <pc:sldMk cId="989564070" sldId="284"/>
            <ac:spMk id="4" creationId="{9E28F53F-6B0D-4042-BA68-34A391BFA73B}"/>
          </ac:spMkLst>
        </pc:spChg>
        <pc:spChg chg="del mod">
          <ac:chgData name="Alison Evans (Lib)" userId="S::alison.evans@uwtsd.ac.uk::a038501e-367a-4d45-83b6-fbcb256771ea" providerId="AD" clId="Web-{CED864AB-B2AE-75CE-7610-9796C3CBB8B8}" dt="2021-08-19T14:28:44.048" v="41"/>
          <ac:spMkLst>
            <pc:docMk/>
            <pc:sldMk cId="989564070" sldId="284"/>
            <ac:spMk id="5" creationId="{9567244A-397E-4C42-9CF3-01A44B581961}"/>
          </ac:spMkLst>
        </pc:spChg>
        <pc:spChg chg="del">
          <ac:chgData name="Alison Evans (Lib)" userId="S::alison.evans@uwtsd.ac.uk::a038501e-367a-4d45-83b6-fbcb256771ea" providerId="AD" clId="Web-{CED864AB-B2AE-75CE-7610-9796C3CBB8B8}" dt="2021-08-19T14:28:22.626" v="35"/>
          <ac:spMkLst>
            <pc:docMk/>
            <pc:sldMk cId="989564070" sldId="284"/>
            <ac:spMk id="6" creationId="{0CA79B89-D84C-4625-AA97-BF44A853360F}"/>
          </ac:spMkLst>
        </pc:spChg>
        <pc:spChg chg="del">
          <ac:chgData name="Alison Evans (Lib)" userId="S::alison.evans@uwtsd.ac.uk::a038501e-367a-4d45-83b6-fbcb256771ea" providerId="AD" clId="Web-{CED864AB-B2AE-75CE-7610-9796C3CBB8B8}" dt="2021-08-19T14:27:24.406" v="11"/>
          <ac:spMkLst>
            <pc:docMk/>
            <pc:sldMk cId="989564070" sldId="284"/>
            <ac:spMk id="9" creationId="{019E00E4-F384-4E2B-BB5E-B3DCAB3A03D7}"/>
          </ac:spMkLst>
        </pc:spChg>
      </pc:sldChg>
      <pc:sldChg chg="modSp">
        <pc:chgData name="Alison Evans (Lib)" userId="S::alison.evans@uwtsd.ac.uk::a038501e-367a-4d45-83b6-fbcb256771ea" providerId="AD" clId="Web-{CED864AB-B2AE-75CE-7610-9796C3CBB8B8}" dt="2021-08-19T14:50:02.470" v="42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CED864AB-B2AE-75CE-7610-9796C3CBB8B8}" dt="2021-08-19T14:50:02.470" v="42" actId="20577"/>
          <ac:spMkLst>
            <pc:docMk/>
            <pc:sldMk cId="4182828429" sldId="286"/>
            <ac:spMk id="3" creationId="{F27A10F5-E2CF-477F-B1C0-4A6BB7C110AC}"/>
          </ac:spMkLst>
        </pc:spChg>
      </pc:sldChg>
    </pc:docChg>
  </pc:docChgLst>
  <pc:docChgLst>
    <pc:chgData name="Alison Evans (Lib)" userId="S::alison.evans@uwtsd.ac.uk::a038501e-367a-4d45-83b6-fbcb256771ea" providerId="AD" clId="Web-{285FDE67-1F88-075F-0580-4042F874A01A}"/>
    <pc:docChg chg="modSld">
      <pc:chgData name="Alison Evans (Lib)" userId="S::alison.evans@uwtsd.ac.uk::a038501e-367a-4d45-83b6-fbcb256771ea" providerId="AD" clId="Web-{285FDE67-1F88-075F-0580-4042F874A01A}" dt="2020-09-07T15:48:45.852" v="485" actId="20577"/>
      <pc:docMkLst>
        <pc:docMk/>
      </pc:docMkLst>
      <pc:sldChg chg="modSp">
        <pc:chgData name="Alison Evans (Lib)" userId="S::alison.evans@uwtsd.ac.uk::a038501e-367a-4d45-83b6-fbcb256771ea" providerId="AD" clId="Web-{285FDE67-1F88-075F-0580-4042F874A01A}" dt="2020-09-07T15:48:45.852" v="485" actId="20577"/>
        <pc:sldMkLst>
          <pc:docMk/>
          <pc:sldMk cId="3036981697" sldId="262"/>
        </pc:sldMkLst>
        <pc:spChg chg="mod">
          <ac:chgData name="Alison Evans (Lib)" userId="S::alison.evans@uwtsd.ac.uk::a038501e-367a-4d45-83b6-fbcb256771ea" providerId="AD" clId="Web-{285FDE67-1F88-075F-0580-4042F874A01A}" dt="2020-09-07T15:48:45.852" v="485" actId="20577"/>
          <ac:spMkLst>
            <pc:docMk/>
            <pc:sldMk cId="3036981697" sldId="262"/>
            <ac:spMk id="4" creationId="{38BE2319-413A-482C-BC65-7A4DEB3FFF21}"/>
          </ac:spMkLst>
        </pc:spChg>
      </pc:sldChg>
      <pc:sldChg chg="addAnim modAnim">
        <pc:chgData name="Alison Evans (Lib)" userId="S::alison.evans@uwtsd.ac.uk::a038501e-367a-4d45-83b6-fbcb256771ea" providerId="AD" clId="Web-{285FDE67-1F88-075F-0580-4042F874A01A}" dt="2020-09-07T14:44:17.828" v="317"/>
        <pc:sldMkLst>
          <pc:docMk/>
          <pc:sldMk cId="1775771916" sldId="274"/>
        </pc:sldMkLst>
      </pc:sldChg>
      <pc:sldChg chg="modSp">
        <pc:chgData name="Alison Evans (Lib)" userId="S::alison.evans@uwtsd.ac.uk::a038501e-367a-4d45-83b6-fbcb256771ea" providerId="AD" clId="Web-{285FDE67-1F88-075F-0580-4042F874A01A}" dt="2020-09-07T15:33:23.815" v="402" actId="20577"/>
        <pc:sldMkLst>
          <pc:docMk/>
          <pc:sldMk cId="989564070" sldId="284"/>
        </pc:sldMkLst>
        <pc:spChg chg="mod">
          <ac:chgData name="Alison Evans (Lib)" userId="S::alison.evans@uwtsd.ac.uk::a038501e-367a-4d45-83b6-fbcb256771ea" providerId="AD" clId="Web-{285FDE67-1F88-075F-0580-4042F874A01A}" dt="2020-09-07T14:33:33.262" v="34" actId="20577"/>
          <ac:spMkLst>
            <pc:docMk/>
            <pc:sldMk cId="989564070" sldId="284"/>
            <ac:spMk id="2" creationId="{95F35D87-2AD0-4EFA-AE9E-EB6F8704D793}"/>
          </ac:spMkLst>
        </pc:spChg>
        <pc:spChg chg="mod">
          <ac:chgData name="Alison Evans (Lib)" userId="S::alison.evans@uwtsd.ac.uk::a038501e-367a-4d45-83b6-fbcb256771ea" providerId="AD" clId="Web-{285FDE67-1F88-075F-0580-4042F874A01A}" dt="2020-09-07T15:33:23.815" v="402" actId="20577"/>
          <ac:spMkLst>
            <pc:docMk/>
            <pc:sldMk cId="989564070" sldId="284"/>
            <ac:spMk id="3" creationId="{32A3BEE6-46E5-4036-BA25-385AE61C43F0}"/>
          </ac:spMkLst>
        </pc:spChg>
      </pc:sldChg>
      <pc:sldChg chg="modSp">
        <pc:chgData name="Alison Evans (Lib)" userId="S::alison.evans@uwtsd.ac.uk::a038501e-367a-4d45-83b6-fbcb256771ea" providerId="AD" clId="Web-{285FDE67-1F88-075F-0580-4042F874A01A}" dt="2020-09-07T15:47:20.336" v="474" actId="20577"/>
        <pc:sldMkLst>
          <pc:docMk/>
          <pc:sldMk cId="4182828429" sldId="286"/>
        </pc:sldMkLst>
        <pc:spChg chg="mod">
          <ac:chgData name="Alison Evans (Lib)" userId="S::alison.evans@uwtsd.ac.uk::a038501e-367a-4d45-83b6-fbcb256771ea" providerId="AD" clId="Web-{285FDE67-1F88-075F-0580-4042F874A01A}" dt="2020-09-07T15:47:20.336" v="474" actId="20577"/>
          <ac:spMkLst>
            <pc:docMk/>
            <pc:sldMk cId="4182828429" sldId="286"/>
            <ac:spMk id="3" creationId="{F27A10F5-E2CF-477F-B1C0-4A6BB7C110AC}"/>
          </ac:spMkLst>
        </pc:spChg>
        <pc:spChg chg="mod">
          <ac:chgData name="Alison Evans (Lib)" userId="S::alison.evans@uwtsd.ac.uk::a038501e-367a-4d45-83b6-fbcb256771ea" providerId="AD" clId="Web-{285FDE67-1F88-075F-0580-4042F874A01A}" dt="2020-09-07T14:40:15.327" v="305" actId="20577"/>
          <ac:spMkLst>
            <pc:docMk/>
            <pc:sldMk cId="4182828429" sldId="286"/>
            <ac:spMk id="4" creationId="{58A4DB38-53A8-44C4-B3F2-87A2D994C02B}"/>
          </ac:spMkLst>
        </pc:spChg>
      </pc:sldChg>
    </pc:docChg>
  </pc:docChgLst>
  <pc:docChgLst>
    <pc:chgData name="Alison Evans (Lib)" userId="S::alison.evans@uwtsd.ac.uk::a038501e-367a-4d45-83b6-fbcb256771ea" providerId="AD" clId="Web-{7F6FE23A-1FE6-9D1D-FA4E-A7357E6EEF24}"/>
    <pc:docChg chg="modSld">
      <pc:chgData name="Alison Evans (Lib)" userId="S::alison.evans@uwtsd.ac.uk::a038501e-367a-4d45-83b6-fbcb256771ea" providerId="AD" clId="Web-{7F6FE23A-1FE6-9D1D-FA4E-A7357E6EEF24}" dt="2020-09-16T11:34:06.206" v="66" actId="20577"/>
      <pc:docMkLst>
        <pc:docMk/>
      </pc:docMkLst>
      <pc:sldChg chg="modSp">
        <pc:chgData name="Alison Evans (Lib)" userId="S::alison.evans@uwtsd.ac.uk::a038501e-367a-4d45-83b6-fbcb256771ea" providerId="AD" clId="Web-{7F6FE23A-1FE6-9D1D-FA4E-A7357E6EEF24}" dt="2020-09-16T10:57:54.983" v="41" actId="1076"/>
        <pc:sldMkLst>
          <pc:docMk/>
          <pc:sldMk cId="4153613905" sldId="271"/>
        </pc:sldMkLst>
        <pc:spChg chg="mod">
          <ac:chgData name="Alison Evans (Lib)" userId="S::alison.evans@uwtsd.ac.uk::a038501e-367a-4d45-83b6-fbcb256771ea" providerId="AD" clId="Web-{7F6FE23A-1FE6-9D1D-FA4E-A7357E6EEF24}" dt="2020-09-16T10:57:43.076" v="40" actId="1076"/>
          <ac:spMkLst>
            <pc:docMk/>
            <pc:sldMk cId="4153613905" sldId="271"/>
            <ac:spMk id="2" creationId="{EF990998-2335-4562-8B0C-361C72EEA8EE}"/>
          </ac:spMkLst>
        </pc:spChg>
        <pc:spChg chg="mod">
          <ac:chgData name="Alison Evans (Lib)" userId="S::alison.evans@uwtsd.ac.uk::a038501e-367a-4d45-83b6-fbcb256771ea" providerId="AD" clId="Web-{7F6FE23A-1FE6-9D1D-FA4E-A7357E6EEF24}" dt="2020-09-16T10:57:54.983" v="41" actId="1076"/>
          <ac:spMkLst>
            <pc:docMk/>
            <pc:sldMk cId="4153613905" sldId="271"/>
            <ac:spMk id="7" creationId="{2C3EA1C8-D61E-49B5-AE69-D5268F024073}"/>
          </ac:spMkLst>
        </pc:spChg>
        <pc:picChg chg="mod">
          <ac:chgData name="Alison Evans (Lib)" userId="S::alison.evans@uwtsd.ac.uk::a038501e-367a-4d45-83b6-fbcb256771ea" providerId="AD" clId="Web-{7F6FE23A-1FE6-9D1D-FA4E-A7357E6EEF24}" dt="2020-09-16T10:57:36.216" v="39" actId="1076"/>
          <ac:picMkLst>
            <pc:docMk/>
            <pc:sldMk cId="4153613905" sldId="271"/>
            <ac:picMk id="5" creationId="{06DB16E8-DFB1-46C4-9D48-BFBCB49CDDA3}"/>
          </ac:picMkLst>
        </pc:picChg>
      </pc:sldChg>
      <pc:sldChg chg="modSp">
        <pc:chgData name="Alison Evans (Lib)" userId="S::alison.evans@uwtsd.ac.uk::a038501e-367a-4d45-83b6-fbcb256771ea" providerId="AD" clId="Web-{7F6FE23A-1FE6-9D1D-FA4E-A7357E6EEF24}" dt="2020-09-16T11:34:06.206" v="66" actId="20577"/>
        <pc:sldMkLst>
          <pc:docMk/>
          <pc:sldMk cId="1738833155" sldId="281"/>
        </pc:sldMkLst>
        <pc:spChg chg="mod">
          <ac:chgData name="Alison Evans (Lib)" userId="S::alison.evans@uwtsd.ac.uk::a038501e-367a-4d45-83b6-fbcb256771ea" providerId="AD" clId="Web-{7F6FE23A-1FE6-9D1D-FA4E-A7357E6EEF24}" dt="2020-09-16T11:34:06.206" v="66" actId="20577"/>
          <ac:spMkLst>
            <pc:docMk/>
            <pc:sldMk cId="1738833155" sldId="281"/>
            <ac:spMk id="3" creationId="{C030CE0D-4690-4440-A5D6-882C0639983C}"/>
          </ac:spMkLst>
        </pc:spChg>
      </pc:sldChg>
      <pc:sldChg chg="addAnim delAnim modAnim">
        <pc:chgData name="Alison Evans (Lib)" userId="S::alison.evans@uwtsd.ac.uk::a038501e-367a-4d45-83b6-fbcb256771ea" providerId="AD" clId="Web-{7F6FE23A-1FE6-9D1D-FA4E-A7357E6EEF24}" dt="2020-09-16T10:55:17.833" v="8"/>
        <pc:sldMkLst>
          <pc:docMk/>
          <pc:sldMk cId="4182828429" sldId="286"/>
        </pc:sldMkLst>
      </pc:sldChg>
    </pc:docChg>
  </pc:docChgLst>
  <pc:docChgLst>
    <pc:chgData name="Alison Evans (Lib)" userId="S::alison.evans@uwtsd.ac.uk::a038501e-367a-4d45-83b6-fbcb256771ea" providerId="AD" clId="Web-{3C7918CD-A19C-66A7-2CEA-E0EF62C4BE82}"/>
    <pc:docChg chg="addSld modSld">
      <pc:chgData name="Alison Evans (Lib)" userId="S::alison.evans@uwtsd.ac.uk::a038501e-367a-4d45-83b6-fbcb256771ea" providerId="AD" clId="Web-{3C7918CD-A19C-66A7-2CEA-E0EF62C4BE82}" dt="2021-11-18T13:05:17.577" v="5"/>
      <pc:docMkLst>
        <pc:docMk/>
      </pc:docMkLst>
      <pc:sldChg chg="mod modShow">
        <pc:chgData name="Alison Evans (Lib)" userId="S::alison.evans@uwtsd.ac.uk::a038501e-367a-4d45-83b6-fbcb256771ea" providerId="AD" clId="Web-{3C7918CD-A19C-66A7-2CEA-E0EF62C4BE82}" dt="2021-11-18T12:18:53.098" v="0"/>
        <pc:sldMkLst>
          <pc:docMk/>
          <pc:sldMk cId="975887320" sldId="257"/>
        </pc:sldMkLst>
      </pc:sldChg>
      <pc:sldChg chg="mod modShow">
        <pc:chgData name="Alison Evans (Lib)" userId="S::alison.evans@uwtsd.ac.uk::a038501e-367a-4d45-83b6-fbcb256771ea" providerId="AD" clId="Web-{3C7918CD-A19C-66A7-2CEA-E0EF62C4BE82}" dt="2021-11-18T12:19:31.647" v="3"/>
        <pc:sldMkLst>
          <pc:docMk/>
          <pc:sldMk cId="3581068776" sldId="277"/>
        </pc:sldMkLst>
      </pc:sldChg>
      <pc:sldChg chg="mod modShow">
        <pc:chgData name="Alison Evans (Lib)" userId="S::alison.evans@uwtsd.ac.uk::a038501e-367a-4d45-83b6-fbcb256771ea" providerId="AD" clId="Web-{3C7918CD-A19C-66A7-2CEA-E0EF62C4BE82}" dt="2021-11-18T12:20:55.043" v="4"/>
        <pc:sldMkLst>
          <pc:docMk/>
          <pc:sldMk cId="4182828429" sldId="286"/>
        </pc:sldMkLst>
      </pc:sldChg>
      <pc:sldChg chg="mod modShow">
        <pc:chgData name="Alison Evans (Lib)" userId="S::alison.evans@uwtsd.ac.uk::a038501e-367a-4d45-83b6-fbcb256771ea" providerId="AD" clId="Web-{3C7918CD-A19C-66A7-2CEA-E0EF62C4BE82}" dt="2021-11-18T12:19:02.489" v="2"/>
        <pc:sldMkLst>
          <pc:docMk/>
          <pc:sldMk cId="1886371470" sldId="287"/>
        </pc:sldMkLst>
      </pc:sldChg>
      <pc:sldChg chg="mod modShow">
        <pc:chgData name="Alison Evans (Lib)" userId="S::alison.evans@uwtsd.ac.uk::a038501e-367a-4d45-83b6-fbcb256771ea" providerId="AD" clId="Web-{3C7918CD-A19C-66A7-2CEA-E0EF62C4BE82}" dt="2021-11-18T12:18:57.489" v="1"/>
        <pc:sldMkLst>
          <pc:docMk/>
          <pc:sldMk cId="1552762557" sldId="292"/>
        </pc:sldMkLst>
      </pc:sldChg>
      <pc:sldChg chg="add">
        <pc:chgData name="Alison Evans (Lib)" userId="S::alison.evans@uwtsd.ac.uk::a038501e-367a-4d45-83b6-fbcb256771ea" providerId="AD" clId="Web-{3C7918CD-A19C-66A7-2CEA-E0EF62C4BE82}" dt="2021-11-18T13:05:17.577" v="5"/>
        <pc:sldMkLst>
          <pc:docMk/>
          <pc:sldMk cId="2953898580" sldId="29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4392C-B303-40FD-BC68-78C142F0970E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845D0-53D4-4312-8F17-71CDCA72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54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740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51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3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704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569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414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518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9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172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311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6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89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047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2350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348" y="6472466"/>
            <a:ext cx="1493523" cy="234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7" y="2286001"/>
            <a:ext cx="5446198" cy="222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95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4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315626" cy="685722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1" y="1263533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4000" i="1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5" y="218254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0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0973" y="200797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0" hasCustomPrompt="1"/>
          </p:nvPr>
        </p:nvSpPr>
        <p:spPr>
          <a:xfrm>
            <a:off x="698242" y="199950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1"/>
          </p:nvPr>
        </p:nvSpPr>
        <p:spPr>
          <a:xfrm>
            <a:off x="1580973" y="295861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31"/>
          <p:cNvSpPr>
            <a:spLocks noGrp="1"/>
          </p:cNvSpPr>
          <p:nvPr>
            <p:ph type="body" sz="quarter" idx="22" hasCustomPrompt="1"/>
          </p:nvPr>
        </p:nvSpPr>
        <p:spPr>
          <a:xfrm>
            <a:off x="698242" y="295014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3"/>
          </p:nvPr>
        </p:nvSpPr>
        <p:spPr>
          <a:xfrm>
            <a:off x="1580973" y="389621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3" name="Text Placeholder 31"/>
          <p:cNvSpPr>
            <a:spLocks noGrp="1"/>
          </p:cNvSpPr>
          <p:nvPr>
            <p:ph type="body" sz="quarter" idx="24" hasCustomPrompt="1"/>
          </p:nvPr>
        </p:nvSpPr>
        <p:spPr>
          <a:xfrm>
            <a:off x="698242" y="388774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25"/>
          </p:nvPr>
        </p:nvSpPr>
        <p:spPr>
          <a:xfrm>
            <a:off x="1580973" y="484685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5" name="Text Placeholder 31"/>
          <p:cNvSpPr>
            <a:spLocks noGrp="1"/>
          </p:cNvSpPr>
          <p:nvPr>
            <p:ph type="body" sz="quarter" idx="26" hasCustomPrompt="1"/>
          </p:nvPr>
        </p:nvSpPr>
        <p:spPr>
          <a:xfrm>
            <a:off x="698242" y="483837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27"/>
          </p:nvPr>
        </p:nvSpPr>
        <p:spPr>
          <a:xfrm>
            <a:off x="7263061" y="199958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31"/>
          <p:cNvSpPr>
            <a:spLocks noGrp="1"/>
          </p:cNvSpPr>
          <p:nvPr>
            <p:ph type="body" sz="quarter" idx="28" hasCustomPrompt="1"/>
          </p:nvPr>
        </p:nvSpPr>
        <p:spPr>
          <a:xfrm>
            <a:off x="6380330" y="199111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half" idx="29"/>
          </p:nvPr>
        </p:nvSpPr>
        <p:spPr>
          <a:xfrm>
            <a:off x="7263061" y="295022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30" hasCustomPrompt="1"/>
          </p:nvPr>
        </p:nvSpPr>
        <p:spPr>
          <a:xfrm>
            <a:off x="6380330" y="294175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31"/>
          </p:nvPr>
        </p:nvSpPr>
        <p:spPr>
          <a:xfrm>
            <a:off x="7263061" y="388782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Text Placeholder 31"/>
          <p:cNvSpPr>
            <a:spLocks noGrp="1"/>
          </p:cNvSpPr>
          <p:nvPr>
            <p:ph type="body" sz="quarter" idx="32" hasCustomPrompt="1"/>
          </p:nvPr>
        </p:nvSpPr>
        <p:spPr>
          <a:xfrm>
            <a:off x="6380330" y="387935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half" idx="33"/>
          </p:nvPr>
        </p:nvSpPr>
        <p:spPr>
          <a:xfrm>
            <a:off x="7263061" y="483846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31"/>
          <p:cNvSpPr>
            <a:spLocks noGrp="1"/>
          </p:cNvSpPr>
          <p:nvPr>
            <p:ph type="body" sz="quarter" idx="34" hasCustomPrompt="1"/>
          </p:nvPr>
        </p:nvSpPr>
        <p:spPr>
          <a:xfrm>
            <a:off x="6380330" y="482998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0924772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7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49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5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ex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98500" y="1592263"/>
            <a:ext cx="5253038" cy="4573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54750" y="1592263"/>
            <a:ext cx="5238750" cy="4573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15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5253297" cy="494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3" y="2105367"/>
            <a:ext cx="5253296" cy="40604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0" y="1592262"/>
            <a:ext cx="5275260" cy="513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0" y="2105366"/>
            <a:ext cx="5275262" cy="40604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2" y="265291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120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5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8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09738"/>
            <a:ext cx="12192000" cy="43799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688" y="1709738"/>
            <a:ext cx="10283761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688" y="4589463"/>
            <a:ext cx="1028376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7290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553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005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7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884-AC5B-4953-9A1E-785013A12796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00CCA-7433-4122-9E15-192E6B344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594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2350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348" y="6472466"/>
            <a:ext cx="1493523" cy="234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7" y="2286001"/>
            <a:ext cx="5446198" cy="222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95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4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315626" cy="685722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1" y="1263533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4000" i="1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5" y="218254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0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0973" y="200797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0" hasCustomPrompt="1"/>
          </p:nvPr>
        </p:nvSpPr>
        <p:spPr>
          <a:xfrm>
            <a:off x="698242" y="199950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1"/>
          </p:nvPr>
        </p:nvSpPr>
        <p:spPr>
          <a:xfrm>
            <a:off x="1580973" y="295861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31"/>
          <p:cNvSpPr>
            <a:spLocks noGrp="1"/>
          </p:cNvSpPr>
          <p:nvPr>
            <p:ph type="body" sz="quarter" idx="22" hasCustomPrompt="1"/>
          </p:nvPr>
        </p:nvSpPr>
        <p:spPr>
          <a:xfrm>
            <a:off x="698242" y="295014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3"/>
          </p:nvPr>
        </p:nvSpPr>
        <p:spPr>
          <a:xfrm>
            <a:off x="1580973" y="389621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3" name="Text Placeholder 31"/>
          <p:cNvSpPr>
            <a:spLocks noGrp="1"/>
          </p:cNvSpPr>
          <p:nvPr>
            <p:ph type="body" sz="quarter" idx="24" hasCustomPrompt="1"/>
          </p:nvPr>
        </p:nvSpPr>
        <p:spPr>
          <a:xfrm>
            <a:off x="698242" y="388774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25"/>
          </p:nvPr>
        </p:nvSpPr>
        <p:spPr>
          <a:xfrm>
            <a:off x="1580973" y="484685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5" name="Text Placeholder 31"/>
          <p:cNvSpPr>
            <a:spLocks noGrp="1"/>
          </p:cNvSpPr>
          <p:nvPr>
            <p:ph type="body" sz="quarter" idx="26" hasCustomPrompt="1"/>
          </p:nvPr>
        </p:nvSpPr>
        <p:spPr>
          <a:xfrm>
            <a:off x="698242" y="483837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27"/>
          </p:nvPr>
        </p:nvSpPr>
        <p:spPr>
          <a:xfrm>
            <a:off x="7263061" y="199958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31"/>
          <p:cNvSpPr>
            <a:spLocks noGrp="1"/>
          </p:cNvSpPr>
          <p:nvPr>
            <p:ph type="body" sz="quarter" idx="28" hasCustomPrompt="1"/>
          </p:nvPr>
        </p:nvSpPr>
        <p:spPr>
          <a:xfrm>
            <a:off x="6380330" y="199111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half" idx="29"/>
          </p:nvPr>
        </p:nvSpPr>
        <p:spPr>
          <a:xfrm>
            <a:off x="7263061" y="295022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30" hasCustomPrompt="1"/>
          </p:nvPr>
        </p:nvSpPr>
        <p:spPr>
          <a:xfrm>
            <a:off x="6380330" y="294175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31"/>
          </p:nvPr>
        </p:nvSpPr>
        <p:spPr>
          <a:xfrm>
            <a:off x="7263061" y="388782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Text Placeholder 31"/>
          <p:cNvSpPr>
            <a:spLocks noGrp="1"/>
          </p:cNvSpPr>
          <p:nvPr>
            <p:ph type="body" sz="quarter" idx="32" hasCustomPrompt="1"/>
          </p:nvPr>
        </p:nvSpPr>
        <p:spPr>
          <a:xfrm>
            <a:off x="6380330" y="387935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half" idx="33"/>
          </p:nvPr>
        </p:nvSpPr>
        <p:spPr>
          <a:xfrm>
            <a:off x="7263061" y="483846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31"/>
          <p:cNvSpPr>
            <a:spLocks noGrp="1"/>
          </p:cNvSpPr>
          <p:nvPr>
            <p:ph type="body" sz="quarter" idx="34" hasCustomPrompt="1"/>
          </p:nvPr>
        </p:nvSpPr>
        <p:spPr>
          <a:xfrm>
            <a:off x="6380330" y="482998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0924772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7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49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5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98500" y="1592263"/>
            <a:ext cx="5253038" cy="4573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54750" y="1592263"/>
            <a:ext cx="5238750" cy="4573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154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5253297" cy="494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3" y="2105367"/>
            <a:ext cx="5253296" cy="40604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0" y="1592262"/>
            <a:ext cx="5275260" cy="513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0" y="2105366"/>
            <a:ext cx="5275262" cy="40604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2" y="265291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1202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574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8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09738"/>
            <a:ext cx="12192000" cy="43799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688" y="1709738"/>
            <a:ext cx="10283761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688" y="4589463"/>
            <a:ext cx="1028376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72906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5538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0056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71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892B9-E1B6-4DD0-810A-27A6201531F8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3A86-75E1-4805-B279-0560490D6F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936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713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 userDrawn="1"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 userDrawn="1"/>
        </p:nvSpPr>
        <p:spPr>
          <a:xfrm>
            <a:off x="0" y="6311899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5" y="6468047"/>
            <a:ext cx="1597155" cy="225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39" y="6452997"/>
            <a:ext cx="1493523" cy="234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6419278"/>
            <a:ext cx="1859284" cy="3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8" r:id="rId3"/>
    <p:sldLayoutId id="2147483652" r:id="rId4"/>
    <p:sldLayoutId id="2147483661" r:id="rId5"/>
    <p:sldLayoutId id="2147483653" r:id="rId6"/>
    <p:sldLayoutId id="2147483650" r:id="rId7"/>
    <p:sldLayoutId id="2147483662" r:id="rId8"/>
    <p:sldLayoutId id="2147483651" r:id="rId9"/>
    <p:sldLayoutId id="2147483654" r:id="rId10"/>
    <p:sldLayoutId id="2147483655" r:id="rId11"/>
    <p:sldLayoutId id="2147483663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713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 userDrawn="1"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 userDrawn="1"/>
        </p:nvSpPr>
        <p:spPr>
          <a:xfrm>
            <a:off x="0" y="6311899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5" y="6468047"/>
            <a:ext cx="1597155" cy="225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39" y="6452997"/>
            <a:ext cx="1493523" cy="234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6419278"/>
            <a:ext cx="1859284" cy="3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elf-uwtsd.leganto.exlibrisgroup.com/leganto/readinglist/lists?auth=SA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uwtsd.ac.uk/library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digitalskills.uwtsd.ac.uk/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library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wtsd.ac.uk/library/infoskills/" TargetMode="External"/><Relationship Id="rId3" Type="http://schemas.openxmlformats.org/officeDocument/2006/relationships/hyperlink" Target="mailto:library@uwtsd.ac.uk" TargetMode="External"/><Relationship Id="rId7" Type="http://schemas.openxmlformats.org/officeDocument/2006/relationships/hyperlink" Target="mailto:g.couch@uwtsd.ac.u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hyperlink" Target="https://www.uwtsd.ac.uk/library/need-more/" TargetMode="External"/><Relationship Id="rId4" Type="http://schemas.openxmlformats.org/officeDocument/2006/relationships/hyperlink" Target="mailto:alison.evans@uwtsd.ac.uk" TargetMode="External"/><Relationship Id="rId9" Type="http://schemas.openxmlformats.org/officeDocument/2006/relationships/hyperlink" Target="https://www.uwtsd.ac.uk/libra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close up of a book shelf filled with books&#10;&#10;Description generated with high confidence">
            <a:extLst>
              <a:ext uri="{FF2B5EF4-FFF2-40B4-BE49-F238E27FC236}">
                <a16:creationId xmlns:a16="http://schemas.microsoft.com/office/drawing/2014/main" id="{985CBCA7-ADD3-44A4-B0DC-867CB44F1E0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20398" r="20398"/>
          <a:stretch/>
        </p:blipFill>
        <p:spPr>
          <a:xfrm>
            <a:off x="-9832" y="-78658"/>
            <a:ext cx="610235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2600">
                <a:latin typeface="Calibri"/>
                <a:cs typeface="Calibri Light"/>
              </a:rPr>
              <a:t>Alison Evans.</a:t>
            </a:r>
          </a:p>
          <a:p>
            <a:r>
              <a:rPr lang="en-GB" sz="2600">
                <a:latin typeface="Calibri"/>
                <a:cs typeface="Calibri Light"/>
              </a:rPr>
              <a:t>Academic Liaison Librarian.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cs typeface="Calibri"/>
              </a:rPr>
              <a:t>Basic </a:t>
            </a:r>
            <a:r>
              <a:rPr lang="en-GB" dirty="0" err="1">
                <a:latin typeface="Calibri"/>
                <a:cs typeface="Calibri"/>
              </a:rPr>
              <a:t>infoskills</a:t>
            </a:r>
            <a:r>
              <a:rPr lang="en-GB" dirty="0">
                <a:latin typeface="Calibri"/>
                <a:cs typeface="Calibri"/>
              </a:rPr>
              <a:t>: </a:t>
            </a:r>
            <a:br>
              <a:rPr lang="en-US" dirty="0"/>
            </a:br>
            <a:r>
              <a:rPr lang="en-GB" dirty="0">
                <a:latin typeface="Calibri"/>
                <a:cs typeface="Calibri"/>
              </a:rPr>
              <a:t>finding and using information.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18337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35D87-2AD0-4EFA-AE9E-EB6F8704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32076" y="-1716"/>
            <a:ext cx="10795518" cy="1003916"/>
          </a:xfrm>
        </p:spPr>
        <p:txBody>
          <a:bodyPr/>
          <a:lstStyle/>
          <a:p>
            <a:pPr algn="ctr"/>
            <a:r>
              <a:rPr lang="en-GB">
                <a:latin typeface="Calibri"/>
                <a:cs typeface="Calibri"/>
              </a:rPr>
              <a:t>The aim of today's session 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3BEE6-46E5-4036-BA25-385AE61C43F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94161" y="1613119"/>
            <a:ext cx="11427083" cy="11827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600" dirty="0">
                <a:latin typeface="Calibri"/>
                <a:cs typeface="Calibri Light"/>
              </a:rPr>
              <a:t>The aim of today's session is to consider the importance of academic information and to demonstrate how to begin finding and managing it using library resources.</a:t>
            </a:r>
          </a:p>
          <a:p>
            <a:pPr marL="0" indent="0">
              <a:buNone/>
            </a:pPr>
            <a:endParaRPr lang="en-GB" sz="2400" dirty="0">
              <a:latin typeface="Calibri"/>
              <a:cs typeface="Calibri Light"/>
            </a:endParaRPr>
          </a:p>
          <a:p>
            <a:pPr marL="0" indent="0">
              <a:buNone/>
            </a:pPr>
            <a:endParaRPr lang="en-GB" sz="2400" dirty="0">
              <a:latin typeface="Calibri"/>
              <a:cs typeface="Calibri Light"/>
            </a:endParaRPr>
          </a:p>
          <a:p>
            <a:pPr marL="0" indent="0">
              <a:buNone/>
            </a:pPr>
            <a:endParaRPr lang="en-GB" dirty="0">
              <a:latin typeface="Calibri"/>
              <a:cs typeface="Calibri Light"/>
            </a:endParaRPr>
          </a:p>
          <a:p>
            <a:pPr marL="0" indent="0">
              <a:buNone/>
            </a:pPr>
            <a:endParaRPr lang="en-GB" dirty="0">
              <a:latin typeface="Calibri"/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28F53F-6B0D-4042-BA68-34A391BFA73B}"/>
              </a:ext>
            </a:extLst>
          </p:cNvPr>
          <p:cNvSpPr txBox="1"/>
          <p:nvPr/>
        </p:nvSpPr>
        <p:spPr>
          <a:xfrm>
            <a:off x="391734" y="2874206"/>
            <a:ext cx="11186981" cy="2893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600">
                <a:latin typeface="Calibri"/>
                <a:cs typeface="Calibri Light"/>
              </a:rPr>
              <a:t>We will consider:</a:t>
            </a:r>
          </a:p>
          <a:p>
            <a:endParaRPr lang="en-GB" sz="2600">
              <a:latin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sz="2600">
                <a:latin typeface="Calibri"/>
                <a:cs typeface="Calibri"/>
              </a:rPr>
              <a:t>How to evaluate information.</a:t>
            </a:r>
            <a:endParaRPr lang="en-GB">
              <a:cs typeface="Calibri Light"/>
            </a:endParaRPr>
          </a:p>
          <a:p>
            <a:pPr marL="457200" indent="-457200">
              <a:buFont typeface="Arial"/>
              <a:buChar char="•"/>
            </a:pPr>
            <a:r>
              <a:rPr lang="en-GB" sz="2600">
                <a:latin typeface="Calibri"/>
                <a:cs typeface="Calibri"/>
              </a:rPr>
              <a:t>Where to begin searching for academic information.</a:t>
            </a:r>
            <a:endParaRPr lang="en-GB" sz="2600">
              <a:latin typeface="Calibri"/>
              <a:cs typeface="Calibri Light"/>
            </a:endParaRPr>
          </a:p>
          <a:p>
            <a:pPr marL="457200" indent="-457200">
              <a:buFont typeface="Arial"/>
              <a:buChar char="•"/>
            </a:pPr>
            <a:r>
              <a:rPr lang="en-GB" sz="2600">
                <a:latin typeface="Calibri"/>
                <a:ea typeface="Calibri"/>
                <a:cs typeface="Calibri"/>
              </a:rPr>
              <a:t>Online resource lists.</a:t>
            </a:r>
            <a:endParaRPr lang="en-GB" sz="2600">
              <a:latin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sz="2600">
                <a:latin typeface="Calibri"/>
                <a:cs typeface="Calibri"/>
              </a:rPr>
              <a:t>How to search for, save and manage information using the library catalogue.</a:t>
            </a:r>
            <a:endParaRPr lang="en-GB" sz="2600">
              <a:latin typeface="Calibri"/>
              <a:cs typeface="Calibri Light"/>
            </a:endParaRPr>
          </a:p>
          <a:p>
            <a:pPr marL="457200" indent="-457200">
              <a:buFont typeface="Arial"/>
              <a:buChar char="•"/>
            </a:pPr>
            <a:r>
              <a:rPr lang="en-GB" sz="2600">
                <a:latin typeface="Calibri"/>
                <a:cs typeface="Calibri"/>
              </a:rPr>
              <a:t>How to find your way around the library web pages – and where to find help.</a:t>
            </a:r>
          </a:p>
        </p:txBody>
      </p:sp>
    </p:spTree>
    <p:extLst>
      <p:ext uri="{BB962C8B-B14F-4D97-AF65-F5344CB8AC3E}">
        <p14:creationId xmlns:p14="http://schemas.microsoft.com/office/powerpoint/2010/main" val="989564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833C62F-EAD4-4D78-8D03-AC783A82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291" y="465674"/>
            <a:ext cx="3670481" cy="5443747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3200">
              <a:cs typeface="Calibri Light"/>
            </a:endParaRPr>
          </a:p>
          <a:p>
            <a:endParaRPr lang="en-GB" sz="3200">
              <a:cs typeface="Calibri Light"/>
            </a:endParaRPr>
          </a:p>
          <a:p>
            <a:r>
              <a:rPr lang="en-GB" sz="4400" i="0">
                <a:latin typeface="Calibri"/>
                <a:cs typeface="Calibri Light"/>
              </a:rPr>
              <a:t>Students who use library resources outperform those who don't ...</a:t>
            </a:r>
          </a:p>
        </p:txBody>
      </p:sp>
      <p:pic>
        <p:nvPicPr>
          <p:cNvPr id="6" name="Picture 6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126E4D3E-8359-49D0-AC34-2060CC5EBDF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11721" r="11721"/>
          <a:stretch/>
        </p:blipFill>
        <p:spPr/>
      </p:pic>
    </p:spTree>
    <p:extLst>
      <p:ext uri="{BB962C8B-B14F-4D97-AF65-F5344CB8AC3E}">
        <p14:creationId xmlns:p14="http://schemas.microsoft.com/office/powerpoint/2010/main" val="975887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C609E-2DFB-400D-9C18-B78A5A782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72" y="24302"/>
            <a:ext cx="11939154" cy="100391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 "/>
                <a:cs typeface="Calibri Light"/>
              </a:rPr>
              <a:t>Where does the library fit into the research process?</a:t>
            </a:r>
          </a:p>
        </p:txBody>
      </p:sp>
      <p:pic>
        <p:nvPicPr>
          <p:cNvPr id="6" name="Graphic 6" descr="Head with gears with solid fill">
            <a:extLst>
              <a:ext uri="{FF2B5EF4-FFF2-40B4-BE49-F238E27FC236}">
                <a16:creationId xmlns:a16="http://schemas.microsoft.com/office/drawing/2014/main" id="{4B2D26CF-9F24-47D4-8F01-57BA1404B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97801" y="3564948"/>
            <a:ext cx="1526309" cy="1532082"/>
          </a:xfrm>
          <a:prstGeom prst="rect">
            <a:avLst/>
          </a:prstGeom>
        </p:spPr>
      </p:pic>
      <p:pic>
        <p:nvPicPr>
          <p:cNvPr id="8" name="Graphic 8" descr="Thought bubble outline">
            <a:extLst>
              <a:ext uri="{FF2B5EF4-FFF2-40B4-BE49-F238E27FC236}">
                <a16:creationId xmlns:a16="http://schemas.microsoft.com/office/drawing/2014/main" id="{E2A95DD0-6516-45D3-87AC-57042D5433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4124348" y="970201"/>
            <a:ext cx="4568865" cy="3409041"/>
          </a:xfrm>
          <a:prstGeom prst="rect">
            <a:avLst/>
          </a:prstGeom>
        </p:spPr>
      </p:pic>
      <p:pic>
        <p:nvPicPr>
          <p:cNvPr id="9" name="Graphic 9" descr="Lecturer with solid fill">
            <a:extLst>
              <a:ext uri="{FF2B5EF4-FFF2-40B4-BE49-F238E27FC236}">
                <a16:creationId xmlns:a16="http://schemas.microsoft.com/office/drawing/2014/main" id="{486BE341-32D6-48D9-AE2B-4F6CF817C0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201757" y="3514436"/>
            <a:ext cx="1630218" cy="1630218"/>
          </a:xfrm>
          <a:prstGeom prst="rect">
            <a:avLst/>
          </a:prstGeom>
        </p:spPr>
      </p:pic>
      <p:pic>
        <p:nvPicPr>
          <p:cNvPr id="10" name="Graphic 10" descr="Internet with solid fill">
            <a:extLst>
              <a:ext uri="{FF2B5EF4-FFF2-40B4-BE49-F238E27FC236}">
                <a16:creationId xmlns:a16="http://schemas.microsoft.com/office/drawing/2014/main" id="{78533B40-97ED-4C03-90CC-94E1434A6B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31868" y="3515880"/>
            <a:ext cx="1480127" cy="1480127"/>
          </a:xfrm>
          <a:prstGeom prst="rect">
            <a:avLst/>
          </a:prstGeom>
        </p:spPr>
      </p:pic>
      <p:pic>
        <p:nvPicPr>
          <p:cNvPr id="11" name="Graphic 11" descr="Books with solid fill">
            <a:extLst>
              <a:ext uri="{FF2B5EF4-FFF2-40B4-BE49-F238E27FC236}">
                <a16:creationId xmlns:a16="http://schemas.microsoft.com/office/drawing/2014/main" id="{3F48DC4B-0E97-4C52-93DD-62A0B956206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566515" y="3568556"/>
            <a:ext cx="1526309" cy="1537854"/>
          </a:xfrm>
          <a:prstGeom prst="rect">
            <a:avLst/>
          </a:prstGeom>
        </p:spPr>
      </p:pic>
      <p:pic>
        <p:nvPicPr>
          <p:cNvPr id="12" name="Graphic 12" descr="Graduation cap with solid fill">
            <a:extLst>
              <a:ext uri="{FF2B5EF4-FFF2-40B4-BE49-F238E27FC236}">
                <a16:creationId xmlns:a16="http://schemas.microsoft.com/office/drawing/2014/main" id="{DBA19759-0025-4136-B3FA-94DD9956338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28119" y="3353522"/>
            <a:ext cx="1965036" cy="1965036"/>
          </a:xfrm>
          <a:prstGeom prst="rect">
            <a:avLst/>
          </a:prstGeom>
        </p:spPr>
      </p:pic>
      <p:sp>
        <p:nvSpPr>
          <p:cNvPr id="16" name="Plus Sign 15">
            <a:extLst>
              <a:ext uri="{FF2B5EF4-FFF2-40B4-BE49-F238E27FC236}">
                <a16:creationId xmlns:a16="http://schemas.microsoft.com/office/drawing/2014/main" id="{4DCE82C7-97E2-445A-9A23-0B8C184BAF38}"/>
              </a:ext>
            </a:extLst>
          </p:cNvPr>
          <p:cNvSpPr/>
          <p:nvPr/>
        </p:nvSpPr>
        <p:spPr>
          <a:xfrm>
            <a:off x="3795856" y="4025322"/>
            <a:ext cx="669636" cy="606136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lus Sign 16">
            <a:extLst>
              <a:ext uri="{FF2B5EF4-FFF2-40B4-BE49-F238E27FC236}">
                <a16:creationId xmlns:a16="http://schemas.microsoft.com/office/drawing/2014/main" id="{356277BC-F040-49C3-B1B9-882F4F31BDB3}"/>
              </a:ext>
            </a:extLst>
          </p:cNvPr>
          <p:cNvSpPr/>
          <p:nvPr/>
        </p:nvSpPr>
        <p:spPr>
          <a:xfrm>
            <a:off x="1278947" y="4080884"/>
            <a:ext cx="669636" cy="606136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Equals 17">
            <a:extLst>
              <a:ext uri="{FF2B5EF4-FFF2-40B4-BE49-F238E27FC236}">
                <a16:creationId xmlns:a16="http://schemas.microsoft.com/office/drawing/2014/main" id="{BDA4E49A-645C-413D-B3D6-C1495C39C2A4}"/>
              </a:ext>
            </a:extLst>
          </p:cNvPr>
          <p:cNvSpPr/>
          <p:nvPr/>
        </p:nvSpPr>
        <p:spPr>
          <a:xfrm>
            <a:off x="9428595" y="3981306"/>
            <a:ext cx="669636" cy="698500"/>
          </a:xfrm>
          <a:prstGeom prst="mathEqua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876F720D-E557-4E83-B10D-205C3E55ECFF}"/>
              </a:ext>
            </a:extLst>
          </p:cNvPr>
          <p:cNvSpPr/>
          <p:nvPr/>
        </p:nvSpPr>
        <p:spPr>
          <a:xfrm>
            <a:off x="6718046" y="4023728"/>
            <a:ext cx="767772" cy="623454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54C7BD-7E6E-44BA-8B0C-4FA2ACA66C8C}"/>
              </a:ext>
            </a:extLst>
          </p:cNvPr>
          <p:cNvSpPr txBox="1"/>
          <p:nvPr/>
        </p:nvSpPr>
        <p:spPr>
          <a:xfrm>
            <a:off x="126657" y="5357159"/>
            <a:ext cx="433883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Explore ideas, information and research from different sources.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557807-FD78-4269-9080-AF4548B268D6}"/>
              </a:ext>
            </a:extLst>
          </p:cNvPr>
          <p:cNvSpPr txBox="1"/>
          <p:nvPr/>
        </p:nvSpPr>
        <p:spPr>
          <a:xfrm>
            <a:off x="5179337" y="1866202"/>
            <a:ext cx="245888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Make notes, use critical thinking, apply academic integrity.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E0D3B0-4959-40C8-8717-15CE6A44019A}"/>
              </a:ext>
            </a:extLst>
          </p:cNvPr>
          <p:cNvSpPr txBox="1"/>
          <p:nvPr/>
        </p:nvSpPr>
        <p:spPr>
          <a:xfrm>
            <a:off x="9444352" y="5340319"/>
            <a:ext cx="274764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Develop original ideas built on attributed sources.  </a:t>
            </a:r>
          </a:p>
        </p:txBody>
      </p:sp>
    </p:spTree>
    <p:extLst>
      <p:ext uri="{BB962C8B-B14F-4D97-AF65-F5344CB8AC3E}">
        <p14:creationId xmlns:p14="http://schemas.microsoft.com/office/powerpoint/2010/main" val="142332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6464536-A9F3-4799-AAD9-1F1F3D6E9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6204" y="1480544"/>
            <a:ext cx="7186441" cy="4404286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  <a:buFont typeface="Arial" panose="05000000000000000000" pitchFamily="2" charset="2"/>
              <a:buChar char="•"/>
            </a:pPr>
            <a:r>
              <a:rPr lang="en-GB" sz="2400" b="1" dirty="0">
                <a:solidFill>
                  <a:srgbClr val="FF0000"/>
                </a:solidFill>
                <a:latin typeface="Calibri"/>
                <a:cs typeface="Arial"/>
              </a:rPr>
              <a:t>C</a:t>
            </a:r>
            <a:r>
              <a:rPr lang="en-GB" sz="2400" b="1" dirty="0">
                <a:latin typeface="Calibri"/>
                <a:cs typeface="Arial"/>
              </a:rPr>
              <a:t>urrency. </a:t>
            </a:r>
            <a:r>
              <a:rPr lang="en-GB" sz="2400" dirty="0">
                <a:latin typeface="Calibri"/>
                <a:cs typeface="Arial"/>
              </a:rPr>
              <a:t>                                                                                  Is it up-to-date? </a:t>
            </a:r>
            <a:endParaRPr lang="en-GB" sz="2400" dirty="0">
              <a:latin typeface="Calibri"/>
              <a:ea typeface="+mn-lt"/>
              <a:cs typeface="Arial"/>
            </a:endParaRPr>
          </a:p>
          <a:p>
            <a:pPr>
              <a:lnSpc>
                <a:spcPct val="100000"/>
              </a:lnSpc>
              <a:buFont typeface="Arial" panose="05000000000000000000" pitchFamily="2" charset="2"/>
              <a:buChar char="•"/>
            </a:pPr>
            <a:r>
              <a:rPr lang="en-GB" sz="2400" b="1" dirty="0">
                <a:solidFill>
                  <a:srgbClr val="FF0000"/>
                </a:solidFill>
                <a:latin typeface="Calibri"/>
                <a:cs typeface="Arial"/>
              </a:rPr>
              <a:t>R</a:t>
            </a:r>
            <a:r>
              <a:rPr lang="en-GB" sz="2400" b="1" dirty="0">
                <a:latin typeface="Calibri"/>
                <a:cs typeface="Arial"/>
              </a:rPr>
              <a:t>elevance.</a:t>
            </a:r>
            <a:r>
              <a:rPr lang="en-GB" sz="2400" dirty="0">
                <a:latin typeface="Calibri"/>
                <a:cs typeface="Arial"/>
              </a:rPr>
              <a:t>                                                                                Who is the intended audience?  Will it help further your argument? </a:t>
            </a:r>
            <a:endParaRPr lang="en-GB" sz="2400" dirty="0">
              <a:latin typeface="Calibri"/>
              <a:cs typeface="Calibri Light"/>
            </a:endParaRPr>
          </a:p>
          <a:p>
            <a:pPr>
              <a:lnSpc>
                <a:spcPct val="100000"/>
              </a:lnSpc>
              <a:buFont typeface="Arial" panose="05000000000000000000" pitchFamily="2" charset="2"/>
              <a:buChar char="•"/>
            </a:pPr>
            <a:r>
              <a:rPr lang="en-GB" sz="2400" b="1" dirty="0">
                <a:solidFill>
                  <a:srgbClr val="FF0000"/>
                </a:solidFill>
                <a:latin typeface="Calibri"/>
                <a:cs typeface="Arial"/>
              </a:rPr>
              <a:t>A</a:t>
            </a:r>
            <a:r>
              <a:rPr lang="en-GB" sz="2400" b="1" dirty="0">
                <a:latin typeface="Calibri"/>
                <a:cs typeface="Arial"/>
              </a:rPr>
              <a:t>uthority.</a:t>
            </a:r>
            <a:r>
              <a:rPr lang="en-GB" sz="2400" dirty="0">
                <a:latin typeface="Calibri"/>
                <a:cs typeface="Arial"/>
              </a:rPr>
              <a:t>                                                                                 What are the author’s credentials?</a:t>
            </a:r>
            <a:endParaRPr lang="en-GB" sz="2400" dirty="0">
              <a:latin typeface="Calibri"/>
              <a:cs typeface="Calibri Light"/>
            </a:endParaRPr>
          </a:p>
          <a:p>
            <a:pPr>
              <a:lnSpc>
                <a:spcPct val="100000"/>
              </a:lnSpc>
              <a:buFont typeface="Arial" panose="05000000000000000000" pitchFamily="2" charset="2"/>
              <a:buChar char="•"/>
            </a:pPr>
            <a:r>
              <a:rPr lang="en-GB" sz="2400" b="1" dirty="0">
                <a:solidFill>
                  <a:srgbClr val="FF0000"/>
                </a:solidFill>
                <a:latin typeface="Calibri"/>
                <a:cs typeface="Arial"/>
              </a:rPr>
              <a:t>A</a:t>
            </a:r>
            <a:r>
              <a:rPr lang="en-GB" sz="2400" b="1" dirty="0">
                <a:latin typeface="Calibri"/>
                <a:cs typeface="Arial"/>
              </a:rPr>
              <a:t>ccuracy.</a:t>
            </a:r>
            <a:r>
              <a:rPr lang="en-GB" sz="2400" dirty="0">
                <a:latin typeface="Calibri"/>
                <a:cs typeface="Arial"/>
              </a:rPr>
              <a:t>                                                                                  Can it be verified? Is it supported by evidence?</a:t>
            </a:r>
            <a:endParaRPr lang="en-GB" sz="2400" dirty="0">
              <a:latin typeface="Calibri"/>
              <a:cs typeface="Calibri Light"/>
            </a:endParaRPr>
          </a:p>
          <a:p>
            <a:pPr>
              <a:lnSpc>
                <a:spcPct val="100000"/>
              </a:lnSpc>
              <a:buFont typeface="Arial" panose="05000000000000000000" pitchFamily="2" charset="2"/>
              <a:buChar char="•"/>
            </a:pPr>
            <a:r>
              <a:rPr lang="en-GB" sz="2400" b="1" dirty="0">
                <a:solidFill>
                  <a:srgbClr val="FF0000"/>
                </a:solidFill>
                <a:latin typeface="Calibri"/>
                <a:cs typeface="Arial"/>
              </a:rPr>
              <a:t>P</a:t>
            </a:r>
            <a:r>
              <a:rPr lang="en-GB" sz="2400" b="1" dirty="0">
                <a:latin typeface="Calibri"/>
                <a:cs typeface="Arial"/>
              </a:rPr>
              <a:t>urpose.</a:t>
            </a:r>
            <a:r>
              <a:rPr lang="en-GB" sz="2400" dirty="0">
                <a:latin typeface="Calibri"/>
                <a:cs typeface="Arial"/>
              </a:rPr>
              <a:t>                                                                                    Why has it been produced? Is it objective?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0E0E487-1251-4D07-BF02-6BE7CD434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99921" y="1531"/>
            <a:ext cx="10737790" cy="1003916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Evaluate all information critically. </a:t>
            </a:r>
            <a:endParaRPr lang="en-US" dirty="0">
              <a:latin typeface="Calibri"/>
              <a:cs typeface="Calibri"/>
            </a:endParaRPr>
          </a:p>
        </p:txBody>
      </p:sp>
      <p:pic>
        <p:nvPicPr>
          <p:cNvPr id="6" name="Picture 7" descr="A picture containing diagram&#10;&#10;Description automatically generated">
            <a:extLst>
              <a:ext uri="{FF2B5EF4-FFF2-40B4-BE49-F238E27FC236}">
                <a16:creationId xmlns:a16="http://schemas.microsoft.com/office/drawing/2014/main" id="{39692784-9902-44DC-95EA-5BFAB130DF5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13877" r="13877"/>
          <a:stretch/>
        </p:blipFill>
        <p:spPr>
          <a:xfrm>
            <a:off x="7582476" y="2096655"/>
            <a:ext cx="4153739" cy="3618923"/>
          </a:xfrm>
        </p:spPr>
      </p:pic>
    </p:spTree>
    <p:extLst>
      <p:ext uri="{BB962C8B-B14F-4D97-AF65-F5344CB8AC3E}">
        <p14:creationId xmlns:p14="http://schemas.microsoft.com/office/powerpoint/2010/main" val="1552762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3FADC-57D6-40B3-B064-5E2763C15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1455" y="69327"/>
            <a:ext cx="12309988" cy="1003916"/>
          </a:xfrm>
        </p:spPr>
        <p:txBody>
          <a:bodyPr>
            <a:no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Where to begin  searching for academic information.</a:t>
            </a:r>
            <a:endParaRPr lang="en-US" dirty="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A10F5-E2CF-477F-B1C0-4A6BB7C110A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80742" y="1540308"/>
            <a:ext cx="5334518" cy="231113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b="1" dirty="0">
                <a:latin typeface="Calibri "/>
                <a:cs typeface="Calibri"/>
              </a:rPr>
              <a:t>Library resources.</a:t>
            </a:r>
            <a:endParaRPr lang="en-US" sz="2600" dirty="0">
              <a:latin typeface="Calibri 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dirty="0">
                <a:latin typeface="Calibri "/>
                <a:cs typeface="Calibri"/>
              </a:rPr>
              <a:t>Good print resources, but most information now available online, 24/7. Subscribed, up-to-date, academically credible content, in your subject area. Explore and build here.</a:t>
            </a:r>
            <a:endParaRPr lang="en-GB" sz="2600" dirty="0">
              <a:latin typeface="Calibri "/>
              <a:ea typeface="+mn-lt"/>
              <a:cs typeface="Calibri"/>
            </a:endParaRPr>
          </a:p>
          <a:p>
            <a:endParaRPr lang="en-GB" dirty="0"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A4DB38-53A8-44C4-B3F2-87A2D994C02B}"/>
              </a:ext>
            </a:extLst>
          </p:cNvPr>
          <p:cNvSpPr txBox="1"/>
          <p:nvPr/>
        </p:nvSpPr>
        <p:spPr>
          <a:xfrm>
            <a:off x="5855505" y="1562012"/>
            <a:ext cx="5808515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600" b="1" dirty="0">
                <a:latin typeface="Calibri "/>
                <a:cs typeface="Calibri"/>
              </a:rPr>
              <a:t>Online Resource Lists.</a:t>
            </a:r>
            <a:endParaRPr lang="en-US" sz="2600" dirty="0">
              <a:latin typeface="Calibri "/>
              <a:cs typeface="Calibri Light"/>
            </a:endParaRPr>
          </a:p>
          <a:p>
            <a:r>
              <a:rPr lang="en-GB" sz="2600" dirty="0">
                <a:latin typeface="Calibri "/>
                <a:cs typeface="Calibri"/>
              </a:rPr>
              <a:t>Find on Moodle or library web pages. Resources</a:t>
            </a:r>
            <a:r>
              <a:rPr lang="en-GB" sz="2600" dirty="0">
                <a:latin typeface="Calibri "/>
                <a:ea typeface="+mn-lt"/>
                <a:cs typeface="Calibri"/>
              </a:rPr>
              <a:t> recommended by your lecturers, made available by the library. Accessible by direct link. Start here.</a:t>
            </a:r>
          </a:p>
          <a:p>
            <a:pPr algn="l"/>
            <a:endParaRPr lang="en-GB" dirty="0">
              <a:cs typeface="Calibri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058ACA-D479-46A3-AFB6-775A61370822}"/>
              </a:ext>
            </a:extLst>
          </p:cNvPr>
          <p:cNvSpPr txBox="1"/>
          <p:nvPr/>
        </p:nvSpPr>
        <p:spPr>
          <a:xfrm>
            <a:off x="358776" y="4111048"/>
            <a:ext cx="5133108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600" b="1" dirty="0">
                <a:latin typeface="Calibri"/>
                <a:cs typeface="Calibri"/>
              </a:rPr>
              <a:t>Moodle / Teams.</a:t>
            </a:r>
            <a:endParaRPr lang="en-US" sz="2600" dirty="0">
              <a:ea typeface="+mn-lt"/>
              <a:cs typeface="+mn-lt"/>
            </a:endParaRPr>
          </a:p>
          <a:p>
            <a:r>
              <a:rPr lang="en-GB" sz="2600" dirty="0">
                <a:latin typeface="Calibri"/>
                <a:cs typeface="Calibri"/>
              </a:rPr>
              <a:t>Additional resources from lecturers may be found here. Communication with peers. Be aware of what is happening here.</a:t>
            </a:r>
            <a:endParaRPr lang="en-GB" sz="2600" dirty="0">
              <a:latin typeface="Calibri"/>
              <a:ea typeface="+mn-lt"/>
              <a:cs typeface="Calibri"/>
            </a:endParaRPr>
          </a:p>
          <a:p>
            <a:endParaRPr lang="en-GB" sz="2600" b="1" dirty="0">
              <a:latin typeface="Calibri 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2C5401-EB9C-4369-9D0E-90228737DDB5}"/>
              </a:ext>
            </a:extLst>
          </p:cNvPr>
          <p:cNvSpPr txBox="1"/>
          <p:nvPr/>
        </p:nvSpPr>
        <p:spPr>
          <a:xfrm>
            <a:off x="5855505" y="4111048"/>
            <a:ext cx="6336495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600" b="1" dirty="0">
                <a:latin typeface="Calibri"/>
                <a:cs typeface="Calibri"/>
              </a:rPr>
              <a:t>Google</a:t>
            </a:r>
            <a:r>
              <a:rPr lang="en-GB" sz="2600" b="1" dirty="0">
                <a:latin typeface="Calibri"/>
                <a:ea typeface="+mn-lt"/>
                <a:cs typeface="Calibri"/>
              </a:rPr>
              <a:t> and the internet.</a:t>
            </a:r>
            <a:endParaRPr lang="en-US" sz="2600" dirty="0">
              <a:latin typeface="Calibri"/>
              <a:ea typeface="+mn-lt"/>
              <a:cs typeface="+mn-lt"/>
            </a:endParaRPr>
          </a:p>
          <a:p>
            <a:r>
              <a:rPr lang="en-GB" sz="2600" dirty="0">
                <a:latin typeface="Calibri"/>
                <a:cs typeface="Calibri"/>
              </a:rPr>
              <a:t>Evaluate - little quality control. Limited ability to refine. Restricted subscribed content. Understand what you are looking at … and what you are not looking at! Be wary here.</a:t>
            </a:r>
          </a:p>
        </p:txBody>
      </p:sp>
    </p:spTree>
    <p:extLst>
      <p:ext uri="{BB962C8B-B14F-4D97-AF65-F5344CB8AC3E}">
        <p14:creationId xmlns:p14="http://schemas.microsoft.com/office/powerpoint/2010/main" val="4182828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9BEECA-4841-66AD-3536-9D45C002D2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210" y="1420403"/>
            <a:ext cx="11658124" cy="80183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600" dirty="0">
                <a:latin typeface="Calibri"/>
                <a:cs typeface="Calibri"/>
              </a:rPr>
              <a:t>A prioritised list of print and electronic items recommended by lecturers and made accessible by the library, to support the successful completion of your module.</a:t>
            </a:r>
            <a:endParaRPr lang="en-GB" dirty="0">
              <a:latin typeface="Calibri"/>
              <a:ea typeface="+mn-lt"/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FD7B840-EF79-5284-E314-9BD9FD44A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94735" y="0"/>
            <a:ext cx="9638229" cy="1003916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latin typeface="Calibri"/>
                <a:cs typeface="Calibri"/>
              </a:rPr>
            </a:br>
            <a:r>
              <a:rPr lang="en-GB" sz="4900" dirty="0">
                <a:latin typeface="Calibri"/>
                <a:cs typeface="Calibri"/>
              </a:rPr>
              <a:t>What is an online resource lists?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EC8B60-58A2-AE2C-4D57-25145580A7DF}"/>
              </a:ext>
            </a:extLst>
          </p:cNvPr>
          <p:cNvSpPr txBox="1"/>
          <p:nvPr/>
        </p:nvSpPr>
        <p:spPr>
          <a:xfrm>
            <a:off x="157225" y="2413680"/>
            <a:ext cx="4307201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600" b="1" dirty="0">
                <a:latin typeface="Calibri"/>
                <a:cs typeface="Calibri Light"/>
              </a:rPr>
              <a:t>Moodle</a:t>
            </a:r>
            <a:r>
              <a:rPr lang="en-GB" sz="2600" dirty="0">
                <a:latin typeface="Calibri"/>
                <a:cs typeface="Calibri Light"/>
              </a:rPr>
              <a:t> – open block drawer.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CB99B7-2841-753E-477E-C2AC661DA431}"/>
              </a:ext>
            </a:extLst>
          </p:cNvPr>
          <p:cNvSpPr txBox="1"/>
          <p:nvPr/>
        </p:nvSpPr>
        <p:spPr>
          <a:xfrm>
            <a:off x="6145730" y="4099282"/>
            <a:ext cx="1738746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600" dirty="0">
                <a:latin typeface="Calibri"/>
                <a:cs typeface="Calibri"/>
              </a:rPr>
              <a:t>     </a:t>
            </a:r>
            <a:r>
              <a:rPr lang="en-GB" sz="2600" b="1" dirty="0">
                <a:latin typeface="Calibri"/>
                <a:cs typeface="Calibri"/>
              </a:rPr>
              <a:t>Library catalogue.</a:t>
            </a:r>
            <a:endParaRPr lang="en-GB" b="1" dirty="0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733E8DE5-EF57-5A1A-EBED-E9497E4FC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681" y="4991834"/>
            <a:ext cx="5113636" cy="115587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C270FC13-F449-C4B7-7D40-CD917BA4362B}"/>
              </a:ext>
            </a:extLst>
          </p:cNvPr>
          <p:cNvSpPr/>
          <p:nvPr/>
        </p:nvSpPr>
        <p:spPr>
          <a:xfrm>
            <a:off x="8261957" y="4861154"/>
            <a:ext cx="565728" cy="623455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6AA66B-58CE-54EE-C9C4-22C1DE3406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7574" y="2240397"/>
            <a:ext cx="4210734" cy="2490357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B8FA086-68D7-3226-D7E8-9AF41BD1DAAB}"/>
              </a:ext>
            </a:extLst>
          </p:cNvPr>
          <p:cNvSpPr/>
          <p:nvPr/>
        </p:nvSpPr>
        <p:spPr>
          <a:xfrm>
            <a:off x="9563653" y="3824787"/>
            <a:ext cx="974237" cy="480514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CE3EAD-2C6A-A8BC-A018-10EA22A60D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295" y="3034240"/>
            <a:ext cx="5714586" cy="80183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E11D95-5AB2-EC17-73CB-8069C9C7802F}"/>
              </a:ext>
            </a:extLst>
          </p:cNvPr>
          <p:cNvSpPr/>
          <p:nvPr/>
        </p:nvSpPr>
        <p:spPr>
          <a:xfrm>
            <a:off x="5652956" y="2872225"/>
            <a:ext cx="566072" cy="595229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F84547B-3D62-4EAD-90B4-96C1BE6775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295" y="4305610"/>
            <a:ext cx="5797977" cy="1734541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0937AED0-7055-98B5-ADE4-63681427CCF5}"/>
              </a:ext>
            </a:extLst>
          </p:cNvPr>
          <p:cNvSpPr/>
          <p:nvPr/>
        </p:nvSpPr>
        <p:spPr>
          <a:xfrm>
            <a:off x="4654008" y="4861154"/>
            <a:ext cx="1369534" cy="91440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466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123D691-A79C-4B7D-8E88-8139EA5F4B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4076" y="1061781"/>
            <a:ext cx="6111781" cy="48701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ea typeface="+mn-lt"/>
              <a:cs typeface="Calibri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r>
              <a:rPr lang="en-GB" sz="2400" dirty="0">
                <a:latin typeface="Calibri"/>
                <a:ea typeface="+mn-lt"/>
                <a:cs typeface="Arial"/>
              </a:rPr>
              <a:t>Prioritised Essential and Further resources recommended by lecturers.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r>
              <a:rPr lang="en-GB" sz="2400" dirty="0">
                <a:latin typeface="Calibri"/>
                <a:cs typeface="Arial"/>
              </a:rPr>
              <a:t>Easy to use, direct links to live content or loan information.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r>
              <a:rPr lang="en-GB" sz="2400" dirty="0">
                <a:latin typeface="Calibri"/>
                <a:ea typeface="+mn-lt"/>
                <a:cs typeface="Calibri"/>
              </a:rPr>
              <a:t>Interact with your lecturers and peers.</a:t>
            </a:r>
            <a:endParaRPr lang="en-GB" sz="2400" dirty="0">
              <a:latin typeface="Calibri"/>
              <a:ea typeface="+mn-lt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endParaRPr lang="en-GB" sz="2400" dirty="0">
              <a:latin typeface="Calibri"/>
              <a:ea typeface="+mn-lt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r>
              <a:rPr lang="en-GB" sz="2400" dirty="0">
                <a:latin typeface="Calibri"/>
                <a:ea typeface="+mn-lt"/>
                <a:cs typeface="Arial"/>
              </a:rPr>
              <a:t>Create your own Collection of favourite resources - organise your information and keep details for reference lists.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endParaRPr lang="en-GB" sz="2400" dirty="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endParaRPr lang="en-GB" sz="2600" dirty="0">
              <a:latin typeface="Calibri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endParaRPr lang="en-GB" sz="2600" dirty="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sz="2600" dirty="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sz="2600" dirty="0">
              <a:latin typeface="Calibri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dirty="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dirty="0">
              <a:latin typeface="Calibri Light"/>
              <a:cs typeface="Calibri Ligh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dirty="0">
              <a:latin typeface="Calibri Light"/>
              <a:cs typeface="Calibri Ligh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dirty="0">
              <a:latin typeface="Calibri Light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839837-BECF-48BB-9213-2512B6E11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012" y="2001"/>
            <a:ext cx="10394860" cy="1003916"/>
          </a:xfrm>
        </p:spPr>
        <p:txBody>
          <a:bodyPr>
            <a:normAutofit/>
          </a:bodyPr>
          <a:lstStyle/>
          <a:p>
            <a:r>
              <a:rPr lang="en-GB" dirty="0">
                <a:latin typeface="Calibri"/>
                <a:cs typeface="Calibri"/>
              </a:rPr>
              <a:t>Why use an online resource list?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AF0371-199B-44E2-8503-943EB7454B6F}"/>
              </a:ext>
            </a:extLst>
          </p:cNvPr>
          <p:cNvSpPr txBox="1"/>
          <p:nvPr/>
        </p:nvSpPr>
        <p:spPr>
          <a:xfrm>
            <a:off x="9817350" y="5268908"/>
            <a:ext cx="237374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Calibri"/>
                <a:ea typeface="+mn-lt"/>
                <a:cs typeface="+mn-lt"/>
                <a:hlinkClick r:id="rId3"/>
              </a:rPr>
              <a:t>Online resource lists</a:t>
            </a:r>
            <a:endParaRPr lang="en-GB" sz="2000">
              <a:latin typeface="Calibri"/>
              <a:cs typeface="Calibri Light"/>
              <a:hlinkClick r:id="rId3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9CD530-4569-4E76-A79F-6A9260C63812}"/>
              </a:ext>
            </a:extLst>
          </p:cNvPr>
          <p:cNvSpPr txBox="1"/>
          <p:nvPr/>
        </p:nvSpPr>
        <p:spPr>
          <a:xfrm>
            <a:off x="358346" y="5788453"/>
            <a:ext cx="842302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latin typeface="Calibri"/>
                <a:cs typeface="Calibri Light"/>
              </a:rPr>
              <a:t>Online resource lists are a starting point – do not limit yourself!</a:t>
            </a:r>
            <a:endParaRPr lang="en-GB" sz="2400" b="1" dirty="0">
              <a:cs typeface="Calibri Light"/>
            </a:endParaRPr>
          </a:p>
        </p:txBody>
      </p:sp>
      <p:pic>
        <p:nvPicPr>
          <p:cNvPr id="7" name="Picture 7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A1CE897-A39C-BE54-38E8-9950D669D0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491" y="1831864"/>
            <a:ext cx="5877790" cy="333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0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BDF33-34A5-4062-AA9D-9E3393250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78197" y="0"/>
            <a:ext cx="9225337" cy="98733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Why use the library catalogue?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BE2319-413A-482C-BC65-7A4DEB3FFF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8763" y="1334572"/>
            <a:ext cx="6652569" cy="514983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latin typeface="Calibri"/>
                <a:ea typeface="+mn-lt"/>
                <a:cs typeface="+mn-lt"/>
              </a:rPr>
              <a:t>The library provides </a:t>
            </a:r>
            <a:r>
              <a:rPr lang="en-GB" sz="2400" b="1" dirty="0">
                <a:latin typeface="Calibri"/>
                <a:ea typeface="+mn-lt"/>
                <a:cs typeface="+mn-lt"/>
              </a:rPr>
              <a:t>free</a:t>
            </a:r>
            <a:r>
              <a:rPr lang="en-GB" sz="2400" dirty="0">
                <a:latin typeface="Calibri"/>
                <a:ea typeface="+mn-lt"/>
                <a:cs typeface="+mn-lt"/>
              </a:rPr>
              <a:t> access to good, up-to-date resources in your subject area, in multiple formats.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Electronic and print based books.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Specialist databases.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Ejournals.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Newspapers.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Conference proceedings.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Reviews.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Legislation. 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Statistical data.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400" dirty="0">
                <a:latin typeface="Calibri"/>
                <a:ea typeface="+mn-lt"/>
                <a:cs typeface="+mn-lt"/>
              </a:rPr>
              <a:t>Visual media, </a:t>
            </a:r>
            <a:r>
              <a:rPr lang="en-GB" sz="2400" dirty="0" err="1">
                <a:latin typeface="Calibri"/>
                <a:ea typeface="+mn-lt"/>
                <a:cs typeface="+mn-lt"/>
              </a:rPr>
              <a:t>eg.</a:t>
            </a:r>
            <a:r>
              <a:rPr lang="en-GB" sz="2400" dirty="0">
                <a:latin typeface="Calibri"/>
                <a:ea typeface="+mn-lt"/>
                <a:cs typeface="+mn-lt"/>
              </a:rPr>
              <a:t> videos and photographs.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Calibri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latin typeface="Calibri"/>
                <a:ea typeface="+mn-lt"/>
                <a:cs typeface="+mn-lt"/>
              </a:rPr>
              <a:t>And much more ...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endParaRPr lang="en-GB" sz="2600" dirty="0">
              <a:latin typeface="Calibri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alibri"/>
              <a:ea typeface="+mn-lt"/>
              <a:cs typeface="+mn-lt"/>
            </a:endParaRPr>
          </a:p>
          <a:p>
            <a:pPr marL="0" indent="0">
              <a:buNone/>
            </a:pPr>
            <a:endParaRPr lang="en-GB" sz="2600" dirty="0">
              <a:latin typeface="Calibri"/>
              <a:ea typeface="+mn-lt"/>
              <a:cs typeface="+mn-lt"/>
            </a:endParaRPr>
          </a:p>
        </p:txBody>
      </p:sp>
      <p:pic>
        <p:nvPicPr>
          <p:cNvPr id="5" name="Picture 5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D4494E35-8B37-48C6-B471-8CB180F5F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44" y="2052354"/>
            <a:ext cx="4949374" cy="37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024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77A1D6-93CC-4C15-98A2-27471369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71" y="1340165"/>
            <a:ext cx="7059675" cy="401146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Check loan information, make requests.</a:t>
            </a:r>
            <a:endParaRPr lang="en-US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endParaRPr lang="en-GB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Save favourite resources.</a:t>
            </a:r>
            <a:endParaRPr lang="en-US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endParaRPr lang="en-GB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Organise saved information - add labels,  set alerts.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endParaRPr lang="en-GB" sz="2600" dirty="0">
              <a:latin typeface="Calibri"/>
              <a:cs typeface="Calibri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5000000000000000000" pitchFamily="2" charset="2"/>
              <a:buChar char="•"/>
            </a:pPr>
            <a:r>
              <a:rPr lang="en-GB" sz="2600" dirty="0">
                <a:latin typeface="Calibri"/>
                <a:cs typeface="Calibri"/>
              </a:rPr>
              <a:t>Find help with referencing, export to RefWorks.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600" dirty="0">
              <a:latin typeface="Calibri"/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89A7B41-D703-41E1-A6E0-C42EDCDD1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39772" y="31957"/>
            <a:ext cx="10795518" cy="1003916"/>
          </a:xfrm>
        </p:spPr>
        <p:txBody>
          <a:bodyPr anchor="b">
            <a:normAutofit/>
          </a:bodyPr>
          <a:lstStyle/>
          <a:p>
            <a:pPr algn="ctr"/>
            <a:r>
              <a:rPr lang="en-GB">
                <a:latin typeface="Calibri"/>
                <a:cs typeface="Calibri"/>
              </a:rPr>
              <a:t>You can also ...</a:t>
            </a:r>
          </a:p>
        </p:txBody>
      </p:sp>
      <p:pic>
        <p:nvPicPr>
          <p:cNvPr id="6" name="Picture 7" descr="A sign on a cloudy day&#10;&#10;Description automatically generated">
            <a:extLst>
              <a:ext uri="{FF2B5EF4-FFF2-40B4-BE49-F238E27FC236}">
                <a16:creationId xmlns:a16="http://schemas.microsoft.com/office/drawing/2014/main" id="{D8519412-5DCC-4AE5-8C81-8211EAC2236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22259" r="-2" b="-2"/>
          <a:stretch/>
        </p:blipFill>
        <p:spPr>
          <a:xfrm>
            <a:off x="7537390" y="1367901"/>
            <a:ext cx="4164534" cy="3616925"/>
          </a:xfr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0D89EF-3A7F-8F9E-AC3A-1D21D1EED200}"/>
              </a:ext>
            </a:extLst>
          </p:cNvPr>
          <p:cNvSpPr txBox="1"/>
          <p:nvPr/>
        </p:nvSpPr>
        <p:spPr>
          <a:xfrm>
            <a:off x="464437" y="5351634"/>
            <a:ext cx="11653499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600" b="1" dirty="0">
                <a:latin typeface="Calibri"/>
                <a:cs typeface="Calibri"/>
              </a:rPr>
              <a:t>Finding good quality information which you can organise and recall when needed, will help improve you work and ultimately your grade.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6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217543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F990998-2335-4562-8B0C-361C72EEA8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2747" y="1352489"/>
            <a:ext cx="5697238" cy="487367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b="1">
                <a:latin typeface="Calibri"/>
                <a:cs typeface="Arial"/>
              </a:rPr>
              <a:t>Search for information</a:t>
            </a:r>
            <a:endParaRPr lang="en-US" sz="2600">
              <a:latin typeface="Calibri"/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 panose="05000000000000000000" pitchFamily="2" charset="2"/>
              <a:buChar char="•"/>
            </a:pPr>
            <a:r>
              <a:rPr lang="en-GB" sz="2600">
                <a:latin typeface="Calibri"/>
                <a:cs typeface="Arial"/>
              </a:rPr>
              <a:t> Books – electronic and print.</a:t>
            </a:r>
            <a:endParaRPr lang="en-US" sz="2600">
              <a:latin typeface="Calibri"/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600">
                <a:latin typeface="Calibri"/>
                <a:cs typeface="Arial"/>
              </a:rPr>
              <a:t>Peer reviewed journal articles.</a:t>
            </a:r>
            <a:endParaRPr lang="en-US" sz="2600">
              <a:latin typeface="Calibri"/>
              <a:cs typeface="Calibri Ligh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600">
                <a:latin typeface="Calibri"/>
                <a:ea typeface="+mn-lt"/>
                <a:cs typeface="Arial"/>
              </a:rPr>
              <a:t>And much more ...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>
              <a:latin typeface="Calibri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b="1">
                <a:latin typeface="Calibri"/>
                <a:cs typeface="Arial"/>
              </a:rPr>
              <a:t>Manage information</a:t>
            </a:r>
            <a:endParaRPr lang="en-GB" sz="2600">
              <a:latin typeface="Calibri"/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600">
                <a:latin typeface="Calibri"/>
                <a:cs typeface="Arial"/>
              </a:rPr>
              <a:t>Save favourite items and add labels.</a:t>
            </a:r>
            <a:endParaRPr lang="en-US" sz="2600">
              <a:latin typeface="Calibri"/>
              <a:cs typeface="Calibri Ligh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sz="2600">
                <a:latin typeface="Calibri"/>
                <a:ea typeface="+mn-lt"/>
                <a:cs typeface="Arial"/>
              </a:rPr>
              <a:t>Save queries and set alerts.</a:t>
            </a:r>
            <a:endParaRPr lang="en-GB" sz="2600">
              <a:latin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>
              <a:latin typeface="Calibri"/>
              <a:ea typeface="+mn-lt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>
                <a:latin typeface="Calibri"/>
                <a:cs typeface="Arial"/>
              </a:rPr>
              <a:t>Also  Online Resource Lists.            </a:t>
            </a:r>
            <a:endParaRPr lang="en-GB" sz="2600">
              <a:latin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>
                <a:latin typeface="Calibri"/>
                <a:ea typeface="+mn-lt"/>
                <a:cs typeface="Calibri"/>
              </a:rPr>
              <a:t>          Database Search.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>
                <a:latin typeface="Calibri"/>
                <a:cs typeface="Calibri"/>
              </a:rPr>
              <a:t>          Need More?</a:t>
            </a:r>
            <a:endParaRPr lang="en-GB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>
              <a:latin typeface="Calibri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600">
              <a:latin typeface="Calibri"/>
              <a:cs typeface="Arial"/>
            </a:endParaRPr>
          </a:p>
          <a:p>
            <a:pPr marL="0" indent="0">
              <a:buNone/>
            </a:pPr>
            <a:endParaRPr lang="en-GB" sz="2000">
              <a:latin typeface="Calibri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4396659-F15E-4CFC-8301-D943864FB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32180" y="2436"/>
            <a:ext cx="6350519" cy="1003916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Library catalogue.</a:t>
            </a:r>
          </a:p>
        </p:txBody>
      </p:sp>
      <p:pic>
        <p:nvPicPr>
          <p:cNvPr id="5" name="Picture 5" descr="A hand holding a cell phone&#10;&#10;Description generated with high confidence">
            <a:extLst>
              <a:ext uri="{FF2B5EF4-FFF2-40B4-BE49-F238E27FC236}">
                <a16:creationId xmlns:a16="http://schemas.microsoft.com/office/drawing/2014/main" id="{06DB16E8-DFB1-46C4-9D48-BFBCB49CDDA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9759" r="9759"/>
          <a:stretch/>
        </p:blipFill>
        <p:spPr>
          <a:xfrm>
            <a:off x="6586060" y="1482022"/>
            <a:ext cx="4972651" cy="41098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3EA1C8-D61E-49B5-AE69-D5268F024073}"/>
              </a:ext>
            </a:extLst>
          </p:cNvPr>
          <p:cNvSpPr txBox="1"/>
          <p:nvPr/>
        </p:nvSpPr>
        <p:spPr>
          <a:xfrm>
            <a:off x="6466379" y="5746449"/>
            <a:ext cx="173246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Calibri"/>
                <a:cs typeface="Arial"/>
                <a:hlinkClick r:id="rId4"/>
              </a:rPr>
              <a:t>Library Search</a:t>
            </a:r>
            <a:endParaRPr lang="en-GB" sz="2000" b="1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4309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E0831F-38EB-4CA3-1C36-01F9F2FF7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214" y="498916"/>
            <a:ext cx="8394223" cy="1003916"/>
          </a:xfrm>
        </p:spPr>
        <p:txBody>
          <a:bodyPr>
            <a:normAutofit fontScale="90000"/>
          </a:bodyPr>
          <a:lstStyle/>
          <a:p>
            <a:r>
              <a:rPr lang="en-US" sz="4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also provide digital support.</a:t>
            </a:r>
            <a:br>
              <a:rPr lang="en-US" dirty="0"/>
            </a:br>
            <a:endParaRPr lang="en-US" dirty="0"/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88B7F9D4-2425-1C36-C71C-1E46139BC4DF}"/>
              </a:ext>
            </a:extLst>
          </p:cNvPr>
          <p:cNvSpPr txBox="1">
            <a:spLocks/>
          </p:cNvSpPr>
          <p:nvPr/>
        </p:nvSpPr>
        <p:spPr>
          <a:xfrm>
            <a:off x="370214" y="1425193"/>
            <a:ext cx="4536395" cy="43231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en-GB" sz="25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5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DigiCentre</a:t>
            </a:r>
            <a:r>
              <a:rPr lang="en-GB" sz="25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is a one-stop shop for all the digital skills needs of both staff and students. Explore to find:  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GB" sz="25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5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collection of tools and resources to help you develop your digital skills. 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500">
              <a:solidFill>
                <a:srgbClr val="4A4A4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5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Each institute has a </a:t>
            </a:r>
            <a:r>
              <a:rPr lang="en-GB" sz="25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Skills Advisor.</a:t>
            </a:r>
            <a:r>
              <a:rPr lang="en-GB" sz="25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The IEH advisor is Gwennan Couch.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85D242-7D0F-E115-1988-1DD510708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0432" y="1894322"/>
            <a:ext cx="6384162" cy="378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22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0CE0D-4690-4440-A5D6-882C06399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0239" y="1641321"/>
            <a:ext cx="6102028" cy="321895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600" b="1" dirty="0">
                <a:latin typeface="Calibri"/>
                <a:cs typeface="Calibri"/>
              </a:rPr>
              <a:t>Virtual tour. Three main sections:</a:t>
            </a:r>
          </a:p>
          <a:p>
            <a:pPr marL="457200" indent="-457200">
              <a:buFont typeface="Arial" panose="05000000000000000000" pitchFamily="2" charset="2"/>
              <a:buChar char="•"/>
            </a:pPr>
            <a:r>
              <a:rPr lang="en-GB" sz="2600" dirty="0">
                <a:latin typeface="Calibri"/>
                <a:ea typeface="Calibri"/>
                <a:cs typeface="Calibri"/>
              </a:rPr>
              <a:t>Library catalogue and related resources, - e.g. Search, Save and organise, Online resource lists, Need More?</a:t>
            </a:r>
          </a:p>
          <a:p>
            <a:pPr marL="457200" indent="-457200">
              <a:buFont typeface="Arial" panose="05000000000000000000" pitchFamily="2" charset="2"/>
              <a:buChar char="•"/>
            </a:pPr>
            <a:r>
              <a:rPr lang="en-GB" sz="2600" dirty="0">
                <a:latin typeface="Calibri"/>
                <a:ea typeface="Calibri"/>
                <a:cs typeface="Calibri"/>
              </a:rPr>
              <a:t>Help and support - e.g. Support for Staff, </a:t>
            </a:r>
            <a:r>
              <a:rPr lang="en-GB" sz="2600" dirty="0" err="1">
                <a:latin typeface="Calibri"/>
                <a:ea typeface="Calibri"/>
                <a:cs typeface="Calibri"/>
              </a:rPr>
              <a:t>Infoskills</a:t>
            </a:r>
            <a:r>
              <a:rPr lang="en-GB" sz="2600" dirty="0">
                <a:latin typeface="Calibri"/>
                <a:ea typeface="Calibri"/>
                <a:cs typeface="Calibri"/>
              </a:rPr>
              <a:t> and Digiskills, Need More?  Contact us.</a:t>
            </a:r>
          </a:p>
          <a:p>
            <a:pPr marL="457200" indent="-457200">
              <a:buFont typeface="Arial" panose="05000000000000000000" pitchFamily="2" charset="2"/>
              <a:buChar char="•"/>
            </a:pPr>
            <a:r>
              <a:rPr lang="en-GB" sz="2600" dirty="0">
                <a:latin typeface="Calibri"/>
                <a:ea typeface="Calibri"/>
                <a:cs typeface="Calibri"/>
              </a:rPr>
              <a:t>Library events.</a:t>
            </a:r>
          </a:p>
          <a:p>
            <a:pPr marL="0" indent="0">
              <a:buNone/>
            </a:pPr>
            <a:endParaRPr lang="en-GB" sz="2600" dirty="0">
              <a:latin typeface="Calibri"/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409010-743F-48DB-A936-37A45CAD3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4973"/>
            <a:ext cx="11172692" cy="1003916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latin typeface="Calibri"/>
                <a:cs typeface="Calibri"/>
              </a:rPr>
              <a:t>Finding your way around the library web pages.</a:t>
            </a:r>
            <a:endParaRPr lang="en-US" dirty="0">
              <a:latin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767B3B-998A-43D9-AF7B-DE2CFF01B3B4}"/>
              </a:ext>
            </a:extLst>
          </p:cNvPr>
          <p:cNvSpPr txBox="1"/>
          <p:nvPr/>
        </p:nvSpPr>
        <p:spPr>
          <a:xfrm>
            <a:off x="220610" y="5258716"/>
            <a:ext cx="11581151" cy="1217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600" b="1" dirty="0">
                <a:latin typeface="Calibri"/>
                <a:cs typeface="Calibri"/>
              </a:rPr>
              <a:t>The library web pages</a:t>
            </a:r>
            <a:r>
              <a:rPr lang="en-GB" sz="2600" dirty="0">
                <a:latin typeface="Calibri"/>
                <a:cs typeface="Calibri"/>
              </a:rPr>
              <a:t> can be found at:  </a:t>
            </a:r>
            <a:r>
              <a:rPr lang="en-GB" sz="2600" dirty="0">
                <a:latin typeface="Calibri"/>
                <a:cs typeface="Calibri"/>
                <a:hlinkClick r:id="rId3"/>
              </a:rPr>
              <a:t>https://www.uwtsd.ac.uk/library/</a:t>
            </a:r>
            <a:endParaRPr lang="en-GB" sz="2600" dirty="0">
              <a:latin typeface="Calibri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600" dirty="0">
                <a:latin typeface="Calibri"/>
                <a:cs typeface="Calibri"/>
              </a:rPr>
              <a:t>Also, on Moodle, UWTSD Quick Links  - or search for </a:t>
            </a:r>
            <a:r>
              <a:rPr lang="en-GB" sz="2600" i="1" dirty="0">
                <a:latin typeface="Calibri"/>
                <a:cs typeface="Calibri"/>
              </a:rPr>
              <a:t>UWTSD library.</a:t>
            </a:r>
            <a:endParaRPr lang="en-GB" sz="2600" i="1" dirty="0">
              <a:latin typeface="Calibri"/>
              <a:ea typeface="+mn-lt"/>
              <a:cs typeface="+mn-lt"/>
            </a:endParaRPr>
          </a:p>
          <a:p>
            <a:pPr algn="l"/>
            <a:endParaRPr lang="en-GB" dirty="0">
              <a:cs typeface="Calibri Light"/>
            </a:endParaRPr>
          </a:p>
        </p:txBody>
      </p:sp>
      <p:pic>
        <p:nvPicPr>
          <p:cNvPr id="11" name="Picture 10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6686742E-5FFA-B8BC-D5FF-358E36E6EC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60" y="1448177"/>
            <a:ext cx="5170801" cy="3556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3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C7C7E42-2992-4860-AD93-C2C441FAB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0" y="41928"/>
            <a:ext cx="5888700" cy="1037683"/>
          </a:xfrm>
        </p:spPr>
        <p:txBody>
          <a:bodyPr/>
          <a:lstStyle/>
          <a:p>
            <a:pPr algn="ctr"/>
            <a:r>
              <a:rPr lang="en-GB" dirty="0">
                <a:latin typeface="Calibri"/>
                <a:cs typeface="Calibri"/>
              </a:rPr>
              <a:t>Help is always available.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4E52C4-795A-40A3-B1A9-036D56E677B1}"/>
              </a:ext>
            </a:extLst>
          </p:cNvPr>
          <p:cNvSpPr txBox="1"/>
          <p:nvPr/>
        </p:nvSpPr>
        <p:spPr>
          <a:xfrm>
            <a:off x="2143432" y="5180416"/>
            <a:ext cx="3580971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Calibri"/>
                <a:ea typeface="+mn-lt"/>
                <a:cs typeface="Calibri"/>
              </a:rPr>
              <a:t>General queries</a:t>
            </a:r>
            <a:endParaRPr lang="en-US" sz="2400" dirty="0">
              <a:ea typeface="+mn-lt"/>
              <a:cs typeface="+mn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>
                <a:latin typeface="Calibri"/>
                <a:ea typeface="+mn-lt"/>
                <a:cs typeface="Calibri"/>
                <a:hlinkClick r:id="rId3"/>
              </a:rPr>
              <a:t>library@uwtsd.ac.uk</a:t>
            </a:r>
            <a:r>
              <a:rPr lang="en-GB" sz="2600" dirty="0">
                <a:latin typeface="Calibri"/>
                <a:ea typeface="+mn-lt"/>
                <a:cs typeface="Calibri"/>
              </a:rPr>
              <a:t> </a:t>
            </a:r>
            <a:endParaRPr lang="en-US" sz="2600" dirty="0">
              <a:ea typeface="+mn-lt"/>
              <a:cs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58A4BF-3DC1-4590-BE98-17229B6091CB}"/>
              </a:ext>
            </a:extLst>
          </p:cNvPr>
          <p:cNvSpPr txBox="1"/>
          <p:nvPr/>
        </p:nvSpPr>
        <p:spPr>
          <a:xfrm>
            <a:off x="6223150" y="1743365"/>
            <a:ext cx="58887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Calibri"/>
                <a:cs typeface="Calibri"/>
              </a:rPr>
              <a:t>Search and subject related queries: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/>
                <a:cs typeface="Calibri"/>
              </a:rPr>
              <a:t>Alison Evans,  </a:t>
            </a:r>
            <a:r>
              <a:rPr lang="en-GB" sz="2400" dirty="0">
                <a:latin typeface="Calibri"/>
                <a:cs typeface="Calibri"/>
              </a:rPr>
              <a:t>Academic Liaison Librarian.</a:t>
            </a:r>
            <a:endParaRPr lang="en-GB" sz="2400" dirty="0">
              <a:ea typeface="+mn-lt"/>
              <a:cs typeface="+mn-lt"/>
            </a:endParaRPr>
          </a:p>
          <a:p>
            <a:r>
              <a:rPr lang="en-GB" sz="2400" dirty="0">
                <a:latin typeface="Calibri"/>
                <a:cs typeface="Calibri"/>
              </a:rPr>
              <a:t>     </a:t>
            </a:r>
            <a:r>
              <a:rPr lang="en-GB" sz="2400" dirty="0">
                <a:latin typeface="Calibri"/>
                <a:cs typeface="Calibri"/>
                <a:hlinkClick r:id="rId4"/>
              </a:rPr>
              <a:t>alison.evans@uwtsd.ac.uk</a:t>
            </a:r>
            <a:r>
              <a:rPr lang="en-GB" sz="2400" dirty="0">
                <a:latin typeface="Calibri"/>
                <a:cs typeface="Calibri"/>
              </a:rPr>
              <a:t> </a:t>
            </a:r>
            <a:endParaRPr lang="en-US" sz="2400" dirty="0">
              <a:ea typeface="+mn-lt"/>
              <a:cs typeface="+mn-lt"/>
            </a:endParaRPr>
          </a:p>
        </p:txBody>
      </p:sp>
      <p:pic>
        <p:nvPicPr>
          <p:cNvPr id="14" name="Picture 14" descr="A picture containing table, person, indoor, computer&#10;&#10;Description automatically generated">
            <a:extLst>
              <a:ext uri="{FF2B5EF4-FFF2-40B4-BE49-F238E27FC236}">
                <a16:creationId xmlns:a16="http://schemas.microsoft.com/office/drawing/2014/main" id="{48A98BE8-15B3-40A3-BAA5-71E18DB561C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5"/>
          <a:srcRect t="2453" b="2453"/>
          <a:stretch/>
        </p:blipFill>
        <p:spPr>
          <a:xfrm>
            <a:off x="460158" y="1580896"/>
            <a:ext cx="5264245" cy="3371598"/>
          </a:xfrm>
        </p:spPr>
      </p:pic>
      <p:pic>
        <p:nvPicPr>
          <p:cNvPr id="5" name="Picture 6" descr="Icon&#10;&#10;Description automatically generated">
            <a:extLst>
              <a:ext uri="{FF2B5EF4-FFF2-40B4-BE49-F238E27FC236}">
                <a16:creationId xmlns:a16="http://schemas.microsoft.com/office/drawing/2014/main" id="{6CF4388D-742A-41D4-B25A-D179A496B8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158" y="5048669"/>
            <a:ext cx="1545693" cy="11613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F8107F-5B16-71C5-ECE9-FA243A532C63}"/>
              </a:ext>
            </a:extLst>
          </p:cNvPr>
          <p:cNvSpPr txBox="1"/>
          <p:nvPr/>
        </p:nvSpPr>
        <p:spPr>
          <a:xfrm>
            <a:off x="6223150" y="3281092"/>
            <a:ext cx="58796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skills queries: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/>
                <a:ea typeface="+mn-lt"/>
                <a:cs typeface="Calibri"/>
              </a:rPr>
              <a:t>Gwen Couch</a:t>
            </a:r>
            <a:r>
              <a:rPr lang="en-GB" sz="2400" dirty="0">
                <a:latin typeface="Calibri"/>
                <a:ea typeface="+mn-lt"/>
                <a:cs typeface="Calibri"/>
              </a:rPr>
              <a:t>, Digital Skills Advisor.</a:t>
            </a:r>
          </a:p>
          <a:p>
            <a:r>
              <a:rPr lang="en-GB" sz="2400" dirty="0">
                <a:latin typeface="Calibri"/>
                <a:ea typeface="+mn-lt"/>
                <a:cs typeface="Calibri"/>
              </a:rPr>
              <a:t>     </a:t>
            </a:r>
            <a:r>
              <a:rPr lang="en-GB" sz="2400" dirty="0">
                <a:latin typeface="Calibri"/>
                <a:ea typeface="+mn-lt"/>
                <a:cs typeface="Calibri"/>
                <a:hlinkClick r:id="rId7"/>
              </a:rPr>
              <a:t>g.couch@uwtsd.ac.uk</a:t>
            </a:r>
            <a:endParaRPr lang="en-GB" sz="2400" dirty="0">
              <a:latin typeface="Calibri"/>
              <a:ea typeface="+mn-lt"/>
              <a:cs typeface="Calibri"/>
            </a:endParaRPr>
          </a:p>
          <a:p>
            <a:endParaRPr lang="en-GB" dirty="0"/>
          </a:p>
        </p:txBody>
      </p:sp>
      <p:sp>
        <p:nvSpPr>
          <p:cNvPr id="7" name="TextBox 6">
            <a:hlinkClick r:id="rId8"/>
            <a:extLst>
              <a:ext uri="{FF2B5EF4-FFF2-40B4-BE49-F238E27FC236}">
                <a16:creationId xmlns:a16="http://schemas.microsoft.com/office/drawing/2014/main" id="{CBDFE9E8-12D3-3B18-CA15-9DA662D14340}"/>
              </a:ext>
            </a:extLst>
          </p:cNvPr>
          <p:cNvSpPr txBox="1"/>
          <p:nvPr/>
        </p:nvSpPr>
        <p:spPr>
          <a:xfrm>
            <a:off x="6223150" y="5525365"/>
            <a:ext cx="2812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8"/>
              </a:rPr>
              <a:t>Infoskills programme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ED9060-2F59-4E69-5B50-FB51DFFDF215}"/>
              </a:ext>
            </a:extLst>
          </p:cNvPr>
          <p:cNvSpPr txBox="1"/>
          <p:nvPr/>
        </p:nvSpPr>
        <p:spPr>
          <a:xfrm>
            <a:off x="6223150" y="4899000"/>
            <a:ext cx="3483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9"/>
              </a:rPr>
              <a:t>Database of the Month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F74A00-AA1D-EE89-8B42-642BDF1C1264}"/>
              </a:ext>
            </a:extLst>
          </p:cNvPr>
          <p:cNvSpPr txBox="1"/>
          <p:nvPr/>
        </p:nvSpPr>
        <p:spPr>
          <a:xfrm>
            <a:off x="9534592" y="4779404"/>
            <a:ext cx="24804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 "/>
              </a:rPr>
              <a:t>Request items not held in the library</a:t>
            </a:r>
            <a:endParaRPr lang="en-GB" sz="2400" dirty="0">
              <a:latin typeface="Calibri "/>
              <a:hlinkClick r:id="rId1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libri "/>
                <a:hlinkClick r:id="rId10"/>
              </a:rPr>
              <a:t>Need More?</a:t>
            </a:r>
            <a:endParaRPr lang="en-GB" sz="2400" dirty="0">
              <a:latin typeface="Calibri "/>
            </a:endParaRPr>
          </a:p>
        </p:txBody>
      </p:sp>
    </p:spTree>
    <p:extLst>
      <p:ext uri="{BB962C8B-B14F-4D97-AF65-F5344CB8AC3E}">
        <p14:creationId xmlns:p14="http://schemas.microsoft.com/office/powerpoint/2010/main" val="324469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2" grpId="0"/>
      <p:bldP spid="7" grpId="0"/>
      <p:bldP spid="4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Library Colours">
      <a:dk1>
        <a:sysClr val="windowText" lastClr="000000"/>
      </a:dk1>
      <a:lt1>
        <a:sysClr val="window" lastClr="FFFFFF"/>
      </a:lt1>
      <a:dk2>
        <a:srgbClr val="333333"/>
      </a:dk2>
      <a:lt2>
        <a:srgbClr val="E7E6E6"/>
      </a:lt2>
      <a:accent1>
        <a:srgbClr val="007F7C"/>
      </a:accent1>
      <a:accent2>
        <a:srgbClr val="D1428D"/>
      </a:accent2>
      <a:accent3>
        <a:srgbClr val="D8AE47"/>
      </a:accent3>
      <a:accent4>
        <a:srgbClr val="9933FF"/>
      </a:accent4>
      <a:accent5>
        <a:srgbClr val="FF6600"/>
      </a:accent5>
      <a:accent6>
        <a:srgbClr val="37B131"/>
      </a:accent6>
      <a:hlink>
        <a:srgbClr val="034A90"/>
      </a:hlink>
      <a:folHlink>
        <a:srgbClr val="A5286A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-infoskills (1)" id="{8922DA5D-4F5E-4917-9E69-F4754099A351}" vid="{E55864B7-8172-4883-9242-DE6CFFD1DDA7}"/>
    </a:ext>
  </a:extLst>
</a:theme>
</file>

<file path=ppt/theme/theme2.xml><?xml version="1.0" encoding="utf-8"?>
<a:theme xmlns:a="http://schemas.openxmlformats.org/drawingml/2006/main" name="Office Theme">
  <a:themeElements>
    <a:clrScheme name="Library Colours">
      <a:dk1>
        <a:sysClr val="windowText" lastClr="000000"/>
      </a:dk1>
      <a:lt1>
        <a:sysClr val="window" lastClr="FFFFFF"/>
      </a:lt1>
      <a:dk2>
        <a:srgbClr val="333333"/>
      </a:dk2>
      <a:lt2>
        <a:srgbClr val="E7E6E6"/>
      </a:lt2>
      <a:accent1>
        <a:srgbClr val="007F7C"/>
      </a:accent1>
      <a:accent2>
        <a:srgbClr val="D1428D"/>
      </a:accent2>
      <a:accent3>
        <a:srgbClr val="D8AE47"/>
      </a:accent3>
      <a:accent4>
        <a:srgbClr val="9933FF"/>
      </a:accent4>
      <a:accent5>
        <a:srgbClr val="FF6600"/>
      </a:accent5>
      <a:accent6>
        <a:srgbClr val="37B131"/>
      </a:accent6>
      <a:hlink>
        <a:srgbClr val="034A90"/>
      </a:hlink>
      <a:folHlink>
        <a:srgbClr val="A5286A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-infoskills (1)" id="{8922DA5D-4F5E-4917-9E69-F4754099A351}" vid="{E55864B7-8172-4883-9242-DE6CFFD1DDA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ff53c00-e326-45a7-a061-0f5487e81cfb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079F9E6E658E4F8D51CAD24AC44870" ma:contentTypeVersion="7" ma:contentTypeDescription="Create a new document." ma:contentTypeScope="" ma:versionID="f71239b9fa7bb985412d019af5c1787b">
  <xsd:schema xmlns:xsd="http://www.w3.org/2001/XMLSchema" xmlns:xs="http://www.w3.org/2001/XMLSchema" xmlns:p="http://schemas.microsoft.com/office/2006/metadata/properties" xmlns:ns3="0ff53c00-e326-45a7-a061-0f5487e81cfb" xmlns:ns4="a308fc74-0b47-4e21-bbf8-e3a69c4a2084" targetNamespace="http://schemas.microsoft.com/office/2006/metadata/properties" ma:root="true" ma:fieldsID="2bf678fe0598965ab622e43f931e2a30" ns3:_="" ns4:_="">
    <xsd:import namespace="0ff53c00-e326-45a7-a061-0f5487e81cfb"/>
    <xsd:import namespace="a308fc74-0b47-4e21-bbf8-e3a69c4a208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53c00-e326-45a7-a061-0f5487e81cf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08fc74-0b47-4e21-bbf8-e3a69c4a20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5CDC2D-189F-4C07-8987-F7BE7C44EA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9DB88A-4CDB-4A02-BBF8-EAC6701E3581}">
  <ds:schemaRefs>
    <ds:schemaRef ds:uri="0ff53c00-e326-45a7-a061-0f5487e81cfb"/>
    <ds:schemaRef ds:uri="a308fc74-0b47-4e21-bbf8-e3a69c4a208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E59E92B-10D4-40E7-BF1F-40FD891F7FFB}">
  <ds:schemaRefs>
    <ds:schemaRef ds:uri="0ff53c00-e326-45a7-a061-0f5487e81cfb"/>
    <ds:schemaRef ds:uri="a308fc74-0b47-4e21-bbf8-e3a69c4a208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Presentation-mustard</Template>
  <TotalTime>434</TotalTime>
  <Words>879</Words>
  <Application>Microsoft Office PowerPoint</Application>
  <PresentationFormat>Widescreen</PresentationFormat>
  <Paragraphs>141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Arial,Sans-Serif</vt:lpstr>
      <vt:lpstr>Calibri </vt:lpstr>
      <vt:lpstr>Arial</vt:lpstr>
      <vt:lpstr>Calibri</vt:lpstr>
      <vt:lpstr>Calibri Light</vt:lpstr>
      <vt:lpstr>Lucida Sans</vt:lpstr>
      <vt:lpstr>Wingdings</vt:lpstr>
      <vt:lpstr>Office Theme</vt:lpstr>
      <vt:lpstr>Office Theme</vt:lpstr>
      <vt:lpstr>Basic infoskills:  finding and using information. </vt:lpstr>
      <vt:lpstr>The aim of today's session ...</vt:lpstr>
      <vt:lpstr>PowerPoint Presentation</vt:lpstr>
      <vt:lpstr>Where does the library fit into the research process?</vt:lpstr>
      <vt:lpstr>Evaluate all information critically. </vt:lpstr>
      <vt:lpstr>Where to begin  searching for academic information.</vt:lpstr>
      <vt:lpstr> What is an online resource lists?</vt:lpstr>
      <vt:lpstr>Why use an online resource list?</vt:lpstr>
      <vt:lpstr>Why use the library catalogue?</vt:lpstr>
      <vt:lpstr>You can also ...</vt:lpstr>
      <vt:lpstr>Library catalogue.</vt:lpstr>
      <vt:lpstr>We also provide digital support. </vt:lpstr>
      <vt:lpstr>Finding your way around the library web pages.</vt:lpstr>
      <vt:lpstr>Help is always available.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Evans (Lib)</dc:creator>
  <cp:lastModifiedBy>Alison Evans (Lib)</cp:lastModifiedBy>
  <cp:revision>1</cp:revision>
  <dcterms:created xsi:type="dcterms:W3CDTF">2019-08-13T11:11:50Z</dcterms:created>
  <dcterms:modified xsi:type="dcterms:W3CDTF">2023-09-22T07:59:36Z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0x010100AB079F9E6E658E4F8D51CAD24AC44870</vt:lpwstr>
  </property>
  <property fmtid="{D5CDD505-2E9C-101B-9397-08002B2CF9AE}" pid="3" name="Order">
    <vt:r8>2443600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