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Lst>
  <p:sldSz cy="5143500" cx="9144000"/>
  <p:notesSz cx="6858000" cy="9144000"/>
  <p:embeddedFontLst>
    <p:embeddedFont>
      <p:font typeface="Roboto"/>
      <p:regular r:id="rId16"/>
      <p:bold r:id="rId17"/>
      <p:italic r:id="rId18"/>
      <p:boldItalic r:id="rId1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20" roundtripDataSignature="AMtx7mhRAR/iaPKz+mpQNgBK8EaNyn/W2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E1B32D54-396D-457F-B846-D74D284D5F7A}">
  <a:tblStyle styleId="{E1B32D54-396D-457F-B846-D74D284D5F7A}" styleName="Table_0">
    <a:wholeTbl>
      <a:tcTxStyle>
        <a:font>
          <a:latin typeface="Arial"/>
          <a:ea typeface="Arial"/>
          <a:cs typeface="Arial"/>
        </a:font>
        <a:srgbClr val="000000"/>
      </a:tcTxStyle>
      <a:tcStyle>
        <a:tcBdr>
          <a:left>
            <a:ln cap="flat" cmpd="sng">
              <a:solidFill>
                <a:srgbClr val="000000"/>
              </a:solidFill>
              <a:prstDash val="solid"/>
              <a:round/>
              <a:headEnd len="sm" w="sm" type="none"/>
              <a:tailEnd len="sm" w="sm" type="none"/>
            </a:ln>
          </a:left>
          <a:right>
            <a:ln cap="flat" cmpd="sng">
              <a:solidFill>
                <a:srgbClr val="000000"/>
              </a:solidFill>
              <a:prstDash val="solid"/>
              <a:round/>
              <a:headEnd len="sm" w="sm" type="none"/>
              <a:tailEnd len="sm" w="sm" type="none"/>
            </a:ln>
          </a:right>
          <a:top>
            <a:ln cap="flat" cmpd="sng">
              <a:solidFill>
                <a:srgbClr val="000000"/>
              </a:solidFill>
              <a:prstDash val="solid"/>
              <a:round/>
              <a:headEnd len="sm" w="sm" type="none"/>
              <a:tailEnd len="sm" w="sm" type="none"/>
            </a:ln>
          </a:top>
          <a:bottom>
            <a:ln cap="flat" cmpd="sng">
              <a:solidFill>
                <a:srgbClr val="000000"/>
              </a:solidFill>
              <a:prstDash val="solid"/>
              <a:round/>
              <a:headEnd len="sm" w="sm" type="none"/>
              <a:tailEnd len="sm" w="sm" type="none"/>
            </a:ln>
          </a:bottom>
          <a:insideH>
            <a:ln cap="flat" cmpd="sng">
              <a:solidFill>
                <a:srgbClr val="000000"/>
              </a:solidFill>
              <a:prstDash val="solid"/>
              <a:round/>
              <a:headEnd len="sm" w="sm" type="none"/>
              <a:tailEnd len="sm" w="sm" type="none"/>
            </a:ln>
          </a:insideH>
          <a:insideV>
            <a:ln cap="flat" cmpd="sng">
              <a:solidFill>
                <a:srgbClr val="000000"/>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customschemas.google.com/relationships/presentationmetadata" Target="metadata"/><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font" Target="fonts/Roboto-bold.fntdata"/><Relationship Id="rId16" Type="http://schemas.openxmlformats.org/officeDocument/2006/relationships/font" Target="fonts/Roboto-regular.fntdata"/><Relationship Id="rId5" Type="http://schemas.openxmlformats.org/officeDocument/2006/relationships/slideMaster" Target="slideMasters/slideMaster1.xml"/><Relationship Id="rId19" Type="http://schemas.openxmlformats.org/officeDocument/2006/relationships/font" Target="fonts/Roboto-boldItalic.fntdata"/><Relationship Id="rId6" Type="http://schemas.openxmlformats.org/officeDocument/2006/relationships/notesMaster" Target="notesMasters/notesMaster1.xml"/><Relationship Id="rId18" Type="http://schemas.openxmlformats.org/officeDocument/2006/relationships/font" Target="fonts/Roboto-italic.fntdata"/><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p1: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3" name="Google Shape;83;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0" name="Google Shape;90;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50000"/>
              </a:lnSpc>
              <a:spcBef>
                <a:spcPts val="1200"/>
              </a:spcBef>
              <a:spcAft>
                <a:spcPts val="1200"/>
              </a:spcAft>
              <a:buClr>
                <a:schemeClr val="dk1"/>
              </a:buClr>
              <a:buSzPts val="1100"/>
              <a:buFont typeface="Arial"/>
              <a:buNone/>
            </a:pPr>
            <a:r>
              <a:rPr lang="en" sz="1200">
                <a:solidFill>
                  <a:srgbClr val="222222"/>
                </a:solidFill>
                <a:highlight>
                  <a:srgbClr val="FFFFFF"/>
                </a:highlight>
                <a:latin typeface="Times New Roman"/>
                <a:ea typeface="Times New Roman"/>
                <a:cs typeface="Times New Roman"/>
                <a:sym typeface="Times New Roman"/>
              </a:rPr>
              <a:t> The occupation that I have selected in my portfolio is that of a Healthcare Assistant. The role of the healthcare assistants in health and social care is that they offer firsthand care services to the patients in various healthcare institutions that include hospitals, care homes, and community clinics. Their core responsibilities involve assisting patients in multi-purpose activities that involve personal cleanliness, dressing, eating, and ambulation. They are also helpful in assisting the nurses because they check the basic health condition of the patients and inform them about any changes. Patience, compassion and good communication are required in this position. This role is significant to learn since the healthcare assistant plays a great role in the comfort of patients, their safety and the overall quality of the care they receive.</a:t>
            </a: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g29fba433eea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7" name="Google Shape;97;g29fba433eea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50000"/>
              </a:lnSpc>
              <a:spcBef>
                <a:spcPts val="1200"/>
              </a:spcBef>
              <a:spcAft>
                <a:spcPts val="1200"/>
              </a:spcAft>
              <a:buClr>
                <a:schemeClr val="dk1"/>
              </a:buClr>
              <a:buSzPts val="1100"/>
              <a:buFont typeface="Arial"/>
              <a:buNone/>
            </a:pPr>
            <a:r>
              <a:rPr lang="en" sz="1200">
                <a:solidFill>
                  <a:srgbClr val="222222"/>
                </a:solidFill>
                <a:highlight>
                  <a:srgbClr val="FFFFFF"/>
                </a:highlight>
                <a:latin typeface="Times New Roman"/>
                <a:ea typeface="Times New Roman"/>
                <a:cs typeface="Times New Roman"/>
                <a:sym typeface="Times New Roman"/>
              </a:rPr>
              <a:t> The reason why I selected the role of a healthcare assistant is that I believe in the profession in which I can assist people and make contributions toward their well-being. Healthcare assistants spend much time with patients and can help them with their day-to-day activities, which may highly enhance the comfort and dignity of the patients. The other reason I selected this role is that it is significant in assisting nurses and doctors in ensuring the smooth running of the healthcare services. Other personal skills that are also important in the role include communication, empathy, patience, and teamwork. Further knowledge of this position will assist me in knowing how medical care workers work coordinately, and how patient care is administered effectively.</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g29fba433eea_0_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4" name="Google Shape;104;g29fba433eea_0_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50000"/>
              </a:lnSpc>
              <a:spcBef>
                <a:spcPts val="1200"/>
              </a:spcBef>
              <a:spcAft>
                <a:spcPts val="1200"/>
              </a:spcAft>
              <a:buClr>
                <a:schemeClr val="dk1"/>
              </a:buClr>
              <a:buSzPts val="1100"/>
              <a:buFont typeface="Arial"/>
              <a:buNone/>
            </a:pPr>
            <a:r>
              <a:rPr lang="en" sz="1200">
                <a:solidFill>
                  <a:srgbClr val="222222"/>
                </a:solidFill>
                <a:highlight>
                  <a:srgbClr val="FFFFFF"/>
                </a:highlight>
                <a:latin typeface="Times New Roman"/>
                <a:ea typeface="Times New Roman"/>
                <a:cs typeface="Times New Roman"/>
                <a:sym typeface="Times New Roman"/>
              </a:rPr>
              <a:t>To begin with my research, I resorted to the available information on the internet by consulting various sources to access the information about the role of healthcare assistants. I have used academic articles, research reports and information available from the healthcare organisation to ensure that the information I gave is credible. These resources helped me to realise what duties, work tasks, and skills should be possessed by the healthcare assistants. I also had in my search some keywords such as healthcare assistant role, HCA roles and skills required by healthcare assistants. The keywords were helpful as they helped me in searching for more relevant sources in a shorter time. This research procedure has provided me with an opportunity to create a more detailed image of how healthcare assistants can aid patients and healthcare professionals.</a:t>
            </a:r>
            <a:endParaRPr b="1" sz="1200">
              <a:latin typeface="Times New Roman"/>
              <a:ea typeface="Times New Roman"/>
              <a:cs typeface="Times New Roman"/>
              <a:sym typeface="Times New Roman"/>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29fba433eea_0_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1" name="Google Shape;111;g29fba433eea_0_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50000"/>
              </a:lnSpc>
              <a:spcBef>
                <a:spcPts val="1200"/>
              </a:spcBef>
              <a:spcAft>
                <a:spcPts val="1200"/>
              </a:spcAft>
              <a:buClr>
                <a:schemeClr val="dk1"/>
              </a:buClr>
              <a:buSzPts val="1100"/>
              <a:buFont typeface="Arial"/>
              <a:buNone/>
            </a:pPr>
            <a:r>
              <a:rPr lang="en" sz="1200">
                <a:solidFill>
                  <a:srgbClr val="222222"/>
                </a:solidFill>
                <a:highlight>
                  <a:srgbClr val="FFFFFF"/>
                </a:highlight>
                <a:latin typeface="Times New Roman"/>
                <a:ea typeface="Times New Roman"/>
                <a:cs typeface="Times New Roman"/>
                <a:sym typeface="Times New Roman"/>
              </a:rPr>
              <a:t> A report by A. Goffe and B. Farrelly in 2025 concerning healthcare assistants is one of the sources that I considered in my research. I tested this source with the CRAAP test, which verifies the currency, relevance, authority, accuracy, and purpose of a source. The report is also timely, since it was published recently, and the information is up to date. It is applicable since it puts direct attention to healthcare assistants and their role in a healthcare setting. The authors are persuasive, and their data is backed by studies and sources. On the whole, this source can be considered useful and reliable in terms of studying the role and significance of healthcare assistants.</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g26852e0f4dc_1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8" name="Google Shape;118;g26852e0f4dc_1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50000"/>
              </a:lnSpc>
              <a:spcBef>
                <a:spcPts val="1200"/>
              </a:spcBef>
              <a:spcAft>
                <a:spcPts val="1200"/>
              </a:spcAft>
              <a:buClr>
                <a:schemeClr val="dk1"/>
              </a:buClr>
              <a:buSzPts val="1100"/>
              <a:buFont typeface="Arial"/>
              <a:buNone/>
            </a:pPr>
            <a:r>
              <a:rPr lang="en" sz="1200">
                <a:solidFill>
                  <a:srgbClr val="222222"/>
                </a:solidFill>
                <a:highlight>
                  <a:srgbClr val="FFFFFF"/>
                </a:highlight>
                <a:latin typeface="Times New Roman"/>
                <a:ea typeface="Times New Roman"/>
                <a:cs typeface="Times New Roman"/>
                <a:sym typeface="Times New Roman"/>
              </a:rPr>
              <a:t> My research process faced several challenges. The locating of reliable and academic sources was one of the greatest challenges, as there is a significant portion of information present on the internet, and not all of it applies to academic tasks. I had to be selective with the sources and ensure that they were credible and sufficient for my topic. The other limitation was the need to choose the most useful information since there were numerous articles about the roles of bioethical care providers in general,  but not about the particular specialisation of healthcare assistants. Moreover, certain sources contained technical terms in healthcare which were not easy to comprehend at first. To prevent such difficulties, I paid attention to reading reliable reports and educational materials, which cover the duties of a healthcare assistant in a clear way.</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g26852e0f4dc_1_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5" name="Google Shape;125;g26852e0f4dc_1_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50000"/>
              </a:lnSpc>
              <a:spcBef>
                <a:spcPts val="1200"/>
              </a:spcBef>
              <a:spcAft>
                <a:spcPts val="1200"/>
              </a:spcAft>
              <a:buClr>
                <a:schemeClr val="dk1"/>
              </a:buClr>
              <a:buSzPts val="1100"/>
              <a:buFont typeface="Arial"/>
              <a:buNone/>
            </a:pPr>
            <a:r>
              <a:rPr lang="en" sz="1200">
                <a:solidFill>
                  <a:srgbClr val="222222"/>
                </a:solidFill>
                <a:highlight>
                  <a:srgbClr val="FFFFFF"/>
                </a:highlight>
                <a:latin typeface="Times New Roman"/>
                <a:ea typeface="Times New Roman"/>
                <a:cs typeface="Times New Roman"/>
                <a:sym typeface="Times New Roman"/>
              </a:rPr>
              <a:t> I will then proceed with further research on my part and the Task 3 report preparation. To begin with, I will seek other academic materials, which are more informative about healthcare assistants and the skills needed at this position. This shall assist in enhancing my comprehension and give more support to my report. Once I have gathered sufficient information,I will mix up the ideas and develop a clear outline of the report to ensure that each section is addressed in accordance with what is required by the assignment. At last, I will begin to compose the report and highly consider all the references I make to guarantee that my work is well supported by credible materials.</a:t>
            </a:r>
            <a:endParaRPr b="1">
              <a:latin typeface="Times New Roman"/>
              <a:ea typeface="Times New Roman"/>
              <a:cs typeface="Times New Roman"/>
              <a:sym typeface="Times New Roman"/>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208e8e289db_1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3" name="Google Shape;133;g208e8e289db_1_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20e74b2839b_3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9" name="Google Shape;139;g20e74b2839b_3_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9" name="Shape 9"/>
        <p:cNvGrpSpPr/>
        <p:nvPr/>
      </p:nvGrpSpPr>
      <p:grpSpPr>
        <a:xfrm>
          <a:off x="0" y="0"/>
          <a:ext cx="0" cy="0"/>
          <a:chOff x="0" y="0"/>
          <a:chExt cx="0" cy="0"/>
        </a:xfrm>
      </p:grpSpPr>
      <p:grpSp>
        <p:nvGrpSpPr>
          <p:cNvPr id="10" name="Google Shape;10;g3ca28f1bd31_0_4"/>
          <p:cNvGrpSpPr/>
          <p:nvPr/>
        </p:nvGrpSpPr>
        <p:grpSpPr>
          <a:xfrm>
            <a:off x="6098378" y="5"/>
            <a:ext cx="3045625" cy="2030570"/>
            <a:chOff x="6098378" y="5"/>
            <a:chExt cx="3045625" cy="2030570"/>
          </a:xfrm>
        </p:grpSpPr>
        <p:sp>
          <p:nvSpPr>
            <p:cNvPr id="11" name="Google Shape;11;g3ca28f1bd31_0_4"/>
            <p:cNvSpPr/>
            <p:nvPr/>
          </p:nvSpPr>
          <p:spPr>
            <a:xfrm>
              <a:off x="8128803" y="16"/>
              <a:ext cx="1015200" cy="10152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 name="Google Shape;12;g3ca28f1bd31_0_4"/>
            <p:cNvSpPr/>
            <p:nvPr/>
          </p:nvSpPr>
          <p:spPr>
            <a:xfrm flipH="1">
              <a:off x="7113463" y="5"/>
              <a:ext cx="1015200" cy="1015200"/>
            </a:xfrm>
            <a:prstGeom prst="rtTriangle">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 name="Google Shape;13;g3ca28f1bd31_0_4"/>
            <p:cNvSpPr/>
            <p:nvPr/>
          </p:nvSpPr>
          <p:spPr>
            <a:xfrm flipH="1" rot="10800000">
              <a:off x="7113588" y="107"/>
              <a:ext cx="1015200" cy="1015200"/>
            </a:xfrm>
            <a:prstGeom prst="rtTriangle">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 name="Google Shape;14;g3ca28f1bd31_0_4"/>
            <p:cNvSpPr/>
            <p:nvPr/>
          </p:nvSpPr>
          <p:spPr>
            <a:xfrm rot="10800000">
              <a:off x="6098378" y="97"/>
              <a:ext cx="1015200" cy="1015200"/>
            </a:xfrm>
            <a:prstGeom prst="rtTriangle">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 name="Google Shape;15;g3ca28f1bd31_0_4"/>
            <p:cNvSpPr/>
            <p:nvPr/>
          </p:nvSpPr>
          <p:spPr>
            <a:xfrm rot="10800000">
              <a:off x="8128789" y="1015375"/>
              <a:ext cx="1015200" cy="1015200"/>
            </a:xfrm>
            <a:prstGeom prst="rtTriangle">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6" name="Google Shape;16;g3ca28f1bd31_0_4"/>
          <p:cNvSpPr txBox="1"/>
          <p:nvPr>
            <p:ph type="ctrTitle"/>
          </p:nvPr>
        </p:nvSpPr>
        <p:spPr>
          <a:xfrm>
            <a:off x="598100" y="1775222"/>
            <a:ext cx="8222100" cy="8388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Clr>
                <a:schemeClr val="lt1"/>
              </a:buClr>
              <a:buSzPts val="4200"/>
              <a:buNone/>
              <a:defRPr sz="4200">
                <a:solidFill>
                  <a:schemeClr val="lt1"/>
                </a:solidFill>
              </a:defRPr>
            </a:lvl1pPr>
            <a:lvl2pPr lvl="1" algn="l">
              <a:lnSpc>
                <a:spcPct val="100000"/>
              </a:lnSpc>
              <a:spcBef>
                <a:spcPts val="0"/>
              </a:spcBef>
              <a:spcAft>
                <a:spcPts val="0"/>
              </a:spcAft>
              <a:buClr>
                <a:schemeClr val="lt1"/>
              </a:buClr>
              <a:buSzPts val="4200"/>
              <a:buNone/>
              <a:defRPr sz="4200">
                <a:solidFill>
                  <a:schemeClr val="lt1"/>
                </a:solidFill>
              </a:defRPr>
            </a:lvl2pPr>
            <a:lvl3pPr lvl="2" algn="l">
              <a:lnSpc>
                <a:spcPct val="100000"/>
              </a:lnSpc>
              <a:spcBef>
                <a:spcPts val="0"/>
              </a:spcBef>
              <a:spcAft>
                <a:spcPts val="0"/>
              </a:spcAft>
              <a:buClr>
                <a:schemeClr val="lt1"/>
              </a:buClr>
              <a:buSzPts val="4200"/>
              <a:buNone/>
              <a:defRPr sz="4200">
                <a:solidFill>
                  <a:schemeClr val="lt1"/>
                </a:solidFill>
              </a:defRPr>
            </a:lvl3pPr>
            <a:lvl4pPr lvl="3" algn="l">
              <a:lnSpc>
                <a:spcPct val="100000"/>
              </a:lnSpc>
              <a:spcBef>
                <a:spcPts val="0"/>
              </a:spcBef>
              <a:spcAft>
                <a:spcPts val="0"/>
              </a:spcAft>
              <a:buClr>
                <a:schemeClr val="lt1"/>
              </a:buClr>
              <a:buSzPts val="4200"/>
              <a:buNone/>
              <a:defRPr sz="4200">
                <a:solidFill>
                  <a:schemeClr val="lt1"/>
                </a:solidFill>
              </a:defRPr>
            </a:lvl4pPr>
            <a:lvl5pPr lvl="4" algn="l">
              <a:lnSpc>
                <a:spcPct val="100000"/>
              </a:lnSpc>
              <a:spcBef>
                <a:spcPts val="0"/>
              </a:spcBef>
              <a:spcAft>
                <a:spcPts val="0"/>
              </a:spcAft>
              <a:buClr>
                <a:schemeClr val="lt1"/>
              </a:buClr>
              <a:buSzPts val="4200"/>
              <a:buNone/>
              <a:defRPr sz="4200">
                <a:solidFill>
                  <a:schemeClr val="lt1"/>
                </a:solidFill>
              </a:defRPr>
            </a:lvl5pPr>
            <a:lvl6pPr lvl="5" algn="l">
              <a:lnSpc>
                <a:spcPct val="100000"/>
              </a:lnSpc>
              <a:spcBef>
                <a:spcPts val="0"/>
              </a:spcBef>
              <a:spcAft>
                <a:spcPts val="0"/>
              </a:spcAft>
              <a:buClr>
                <a:schemeClr val="lt1"/>
              </a:buClr>
              <a:buSzPts val="4200"/>
              <a:buNone/>
              <a:defRPr sz="4200">
                <a:solidFill>
                  <a:schemeClr val="lt1"/>
                </a:solidFill>
              </a:defRPr>
            </a:lvl6pPr>
            <a:lvl7pPr lvl="6" algn="l">
              <a:lnSpc>
                <a:spcPct val="100000"/>
              </a:lnSpc>
              <a:spcBef>
                <a:spcPts val="0"/>
              </a:spcBef>
              <a:spcAft>
                <a:spcPts val="0"/>
              </a:spcAft>
              <a:buClr>
                <a:schemeClr val="lt1"/>
              </a:buClr>
              <a:buSzPts val="4200"/>
              <a:buNone/>
              <a:defRPr sz="4200">
                <a:solidFill>
                  <a:schemeClr val="lt1"/>
                </a:solidFill>
              </a:defRPr>
            </a:lvl7pPr>
            <a:lvl8pPr lvl="7" algn="l">
              <a:lnSpc>
                <a:spcPct val="100000"/>
              </a:lnSpc>
              <a:spcBef>
                <a:spcPts val="0"/>
              </a:spcBef>
              <a:spcAft>
                <a:spcPts val="0"/>
              </a:spcAft>
              <a:buClr>
                <a:schemeClr val="lt1"/>
              </a:buClr>
              <a:buSzPts val="4200"/>
              <a:buNone/>
              <a:defRPr sz="4200">
                <a:solidFill>
                  <a:schemeClr val="lt1"/>
                </a:solidFill>
              </a:defRPr>
            </a:lvl8pPr>
            <a:lvl9pPr lvl="8" algn="l">
              <a:lnSpc>
                <a:spcPct val="100000"/>
              </a:lnSpc>
              <a:spcBef>
                <a:spcPts val="0"/>
              </a:spcBef>
              <a:spcAft>
                <a:spcPts val="0"/>
              </a:spcAft>
              <a:buClr>
                <a:schemeClr val="lt1"/>
              </a:buClr>
              <a:buSzPts val="4200"/>
              <a:buNone/>
              <a:defRPr sz="4200">
                <a:solidFill>
                  <a:schemeClr val="lt1"/>
                </a:solidFill>
              </a:defRPr>
            </a:lvl9pPr>
          </a:lstStyle>
          <a:p/>
        </p:txBody>
      </p:sp>
      <p:sp>
        <p:nvSpPr>
          <p:cNvPr id="17" name="Google Shape;17;g3ca28f1bd31_0_4"/>
          <p:cNvSpPr txBox="1"/>
          <p:nvPr>
            <p:ph idx="1" type="subTitle"/>
          </p:nvPr>
        </p:nvSpPr>
        <p:spPr>
          <a:xfrm>
            <a:off x="598088" y="2715913"/>
            <a:ext cx="8222100" cy="4329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Clr>
                <a:schemeClr val="lt1"/>
              </a:buClr>
              <a:buSzPts val="2100"/>
              <a:buNone/>
              <a:defRPr sz="2100">
                <a:solidFill>
                  <a:schemeClr val="lt1"/>
                </a:solidFill>
              </a:defRPr>
            </a:lvl1pPr>
            <a:lvl2pPr lvl="1" algn="l">
              <a:lnSpc>
                <a:spcPct val="100000"/>
              </a:lnSpc>
              <a:spcBef>
                <a:spcPts val="0"/>
              </a:spcBef>
              <a:spcAft>
                <a:spcPts val="0"/>
              </a:spcAft>
              <a:buClr>
                <a:schemeClr val="lt1"/>
              </a:buClr>
              <a:buSzPts val="2100"/>
              <a:buNone/>
              <a:defRPr sz="2100">
                <a:solidFill>
                  <a:schemeClr val="lt1"/>
                </a:solidFill>
              </a:defRPr>
            </a:lvl2pPr>
            <a:lvl3pPr lvl="2" algn="l">
              <a:lnSpc>
                <a:spcPct val="100000"/>
              </a:lnSpc>
              <a:spcBef>
                <a:spcPts val="0"/>
              </a:spcBef>
              <a:spcAft>
                <a:spcPts val="0"/>
              </a:spcAft>
              <a:buClr>
                <a:schemeClr val="lt1"/>
              </a:buClr>
              <a:buSzPts val="2100"/>
              <a:buNone/>
              <a:defRPr sz="2100">
                <a:solidFill>
                  <a:schemeClr val="lt1"/>
                </a:solidFill>
              </a:defRPr>
            </a:lvl3pPr>
            <a:lvl4pPr lvl="3" algn="l">
              <a:lnSpc>
                <a:spcPct val="100000"/>
              </a:lnSpc>
              <a:spcBef>
                <a:spcPts val="0"/>
              </a:spcBef>
              <a:spcAft>
                <a:spcPts val="0"/>
              </a:spcAft>
              <a:buClr>
                <a:schemeClr val="lt1"/>
              </a:buClr>
              <a:buSzPts val="2100"/>
              <a:buNone/>
              <a:defRPr sz="2100">
                <a:solidFill>
                  <a:schemeClr val="lt1"/>
                </a:solidFill>
              </a:defRPr>
            </a:lvl4pPr>
            <a:lvl5pPr lvl="4" algn="l">
              <a:lnSpc>
                <a:spcPct val="100000"/>
              </a:lnSpc>
              <a:spcBef>
                <a:spcPts val="0"/>
              </a:spcBef>
              <a:spcAft>
                <a:spcPts val="0"/>
              </a:spcAft>
              <a:buClr>
                <a:schemeClr val="lt1"/>
              </a:buClr>
              <a:buSzPts val="2100"/>
              <a:buNone/>
              <a:defRPr sz="2100">
                <a:solidFill>
                  <a:schemeClr val="lt1"/>
                </a:solidFill>
              </a:defRPr>
            </a:lvl5pPr>
            <a:lvl6pPr lvl="5" algn="l">
              <a:lnSpc>
                <a:spcPct val="100000"/>
              </a:lnSpc>
              <a:spcBef>
                <a:spcPts val="0"/>
              </a:spcBef>
              <a:spcAft>
                <a:spcPts val="0"/>
              </a:spcAft>
              <a:buClr>
                <a:schemeClr val="lt1"/>
              </a:buClr>
              <a:buSzPts val="2100"/>
              <a:buNone/>
              <a:defRPr sz="2100">
                <a:solidFill>
                  <a:schemeClr val="lt1"/>
                </a:solidFill>
              </a:defRPr>
            </a:lvl6pPr>
            <a:lvl7pPr lvl="6" algn="l">
              <a:lnSpc>
                <a:spcPct val="100000"/>
              </a:lnSpc>
              <a:spcBef>
                <a:spcPts val="0"/>
              </a:spcBef>
              <a:spcAft>
                <a:spcPts val="0"/>
              </a:spcAft>
              <a:buClr>
                <a:schemeClr val="lt1"/>
              </a:buClr>
              <a:buSzPts val="2100"/>
              <a:buNone/>
              <a:defRPr sz="2100">
                <a:solidFill>
                  <a:schemeClr val="lt1"/>
                </a:solidFill>
              </a:defRPr>
            </a:lvl7pPr>
            <a:lvl8pPr lvl="7" algn="l">
              <a:lnSpc>
                <a:spcPct val="100000"/>
              </a:lnSpc>
              <a:spcBef>
                <a:spcPts val="0"/>
              </a:spcBef>
              <a:spcAft>
                <a:spcPts val="0"/>
              </a:spcAft>
              <a:buClr>
                <a:schemeClr val="lt1"/>
              </a:buClr>
              <a:buSzPts val="2100"/>
              <a:buNone/>
              <a:defRPr sz="2100">
                <a:solidFill>
                  <a:schemeClr val="lt1"/>
                </a:solidFill>
              </a:defRPr>
            </a:lvl8pPr>
            <a:lvl9pPr lvl="8" algn="l">
              <a:lnSpc>
                <a:spcPct val="100000"/>
              </a:lnSpc>
              <a:spcBef>
                <a:spcPts val="0"/>
              </a:spcBef>
              <a:spcAft>
                <a:spcPts val="0"/>
              </a:spcAft>
              <a:buClr>
                <a:schemeClr val="lt1"/>
              </a:buClr>
              <a:buSzPts val="2100"/>
              <a:buNone/>
              <a:defRPr sz="2100">
                <a:solidFill>
                  <a:schemeClr val="lt1"/>
                </a:solidFill>
              </a:defRPr>
            </a:lvl9pPr>
          </a:lstStyle>
          <a:p/>
        </p:txBody>
      </p:sp>
      <p:sp>
        <p:nvSpPr>
          <p:cNvPr id="18" name="Google Shape;18;g3ca28f1bd31_0_4"/>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9" name="Shape 19"/>
        <p:cNvGrpSpPr/>
        <p:nvPr/>
      </p:nvGrpSpPr>
      <p:grpSpPr>
        <a:xfrm>
          <a:off x="0" y="0"/>
          <a:ext cx="0" cy="0"/>
          <a:chOff x="0" y="0"/>
          <a:chExt cx="0" cy="0"/>
        </a:xfrm>
      </p:grpSpPr>
      <p:grpSp>
        <p:nvGrpSpPr>
          <p:cNvPr id="20" name="Google Shape;20;g3ca28f1bd31_0_23"/>
          <p:cNvGrpSpPr/>
          <p:nvPr/>
        </p:nvGrpSpPr>
        <p:grpSpPr>
          <a:xfrm>
            <a:off x="0" y="3903669"/>
            <a:ext cx="9144000" cy="1239925"/>
            <a:chOff x="0" y="3903669"/>
            <a:chExt cx="9144000" cy="1239925"/>
          </a:xfrm>
        </p:grpSpPr>
        <p:sp>
          <p:nvSpPr>
            <p:cNvPr id="21" name="Google Shape;21;g3ca28f1bd31_0_23"/>
            <p:cNvSpPr/>
            <p:nvPr/>
          </p:nvSpPr>
          <p:spPr>
            <a:xfrm>
              <a:off x="8154895" y="3903669"/>
              <a:ext cx="989100" cy="987900"/>
            </a:xfrm>
            <a:prstGeom prst="rtTriangle">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 name="Google Shape;22;g3ca28f1bd31_0_23"/>
            <p:cNvSpPr/>
            <p:nvPr/>
          </p:nvSpPr>
          <p:spPr>
            <a:xfrm flipH="1">
              <a:off x="6181163" y="3903669"/>
              <a:ext cx="989100" cy="987900"/>
            </a:xfrm>
            <a:prstGeom prst="rtTriangle">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 name="Google Shape;23;g3ca28f1bd31_0_23"/>
            <p:cNvSpPr/>
            <p:nvPr/>
          </p:nvSpPr>
          <p:spPr>
            <a:xfrm>
              <a:off x="7170274" y="3903669"/>
              <a:ext cx="989100" cy="9879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 name="Google Shape;24;g3ca28f1bd31_0_23"/>
            <p:cNvSpPr/>
            <p:nvPr/>
          </p:nvSpPr>
          <p:spPr>
            <a:xfrm rot="10800000">
              <a:off x="8154757" y="3903682"/>
              <a:ext cx="989100" cy="987900"/>
            </a:xfrm>
            <a:prstGeom prst="rtTriangle">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 name="Google Shape;25;g3ca28f1bd31_0_23"/>
            <p:cNvSpPr/>
            <p:nvPr/>
          </p:nvSpPr>
          <p:spPr>
            <a:xfrm>
              <a:off x="0" y="4891594"/>
              <a:ext cx="9144000" cy="2520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6" name="Google Shape;26;g3ca28f1bd31_0_23"/>
          <p:cNvSpPr txBox="1"/>
          <p:nvPr>
            <p:ph type="title"/>
          </p:nvPr>
        </p:nvSpPr>
        <p:spPr>
          <a:xfrm>
            <a:off x="311700" y="410000"/>
            <a:ext cx="8520600" cy="6078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
        <p:nvSpPr>
          <p:cNvPr id="27" name="Google Shape;27;g3ca28f1bd31_0_23"/>
          <p:cNvSpPr txBox="1"/>
          <p:nvPr>
            <p:ph idx="1" type="body"/>
          </p:nvPr>
        </p:nvSpPr>
        <p:spPr>
          <a:xfrm>
            <a:off x="311700" y="1229875"/>
            <a:ext cx="8520600" cy="33390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28" name="Google Shape;28;g3ca28f1bd31_0_23"/>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29" name="Shape 29"/>
        <p:cNvGrpSpPr/>
        <p:nvPr/>
      </p:nvGrpSpPr>
      <p:grpSpPr>
        <a:xfrm>
          <a:off x="0" y="0"/>
          <a:ext cx="0" cy="0"/>
          <a:chOff x="0" y="0"/>
          <a:chExt cx="0" cy="0"/>
        </a:xfrm>
      </p:grpSpPr>
      <p:grpSp>
        <p:nvGrpSpPr>
          <p:cNvPr id="30" name="Google Shape;30;g3ca28f1bd31_0_14"/>
          <p:cNvGrpSpPr/>
          <p:nvPr/>
        </p:nvGrpSpPr>
        <p:grpSpPr>
          <a:xfrm>
            <a:off x="6098378" y="5"/>
            <a:ext cx="3045625" cy="2030570"/>
            <a:chOff x="6098378" y="5"/>
            <a:chExt cx="3045625" cy="2030570"/>
          </a:xfrm>
        </p:grpSpPr>
        <p:sp>
          <p:nvSpPr>
            <p:cNvPr id="31" name="Google Shape;31;g3ca28f1bd31_0_14"/>
            <p:cNvSpPr/>
            <p:nvPr/>
          </p:nvSpPr>
          <p:spPr>
            <a:xfrm>
              <a:off x="8128803" y="16"/>
              <a:ext cx="1015200" cy="10152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 name="Google Shape;32;g3ca28f1bd31_0_14"/>
            <p:cNvSpPr/>
            <p:nvPr/>
          </p:nvSpPr>
          <p:spPr>
            <a:xfrm flipH="1">
              <a:off x="7113463" y="5"/>
              <a:ext cx="1015200" cy="1015200"/>
            </a:xfrm>
            <a:prstGeom prst="rtTriangle">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 name="Google Shape;33;g3ca28f1bd31_0_14"/>
            <p:cNvSpPr/>
            <p:nvPr/>
          </p:nvSpPr>
          <p:spPr>
            <a:xfrm flipH="1" rot="10800000">
              <a:off x="7113588" y="107"/>
              <a:ext cx="1015200" cy="1015200"/>
            </a:xfrm>
            <a:prstGeom prst="rtTriangle">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 name="Google Shape;34;g3ca28f1bd31_0_14"/>
            <p:cNvSpPr/>
            <p:nvPr/>
          </p:nvSpPr>
          <p:spPr>
            <a:xfrm rot="10800000">
              <a:off x="6098378" y="97"/>
              <a:ext cx="1015200" cy="1015200"/>
            </a:xfrm>
            <a:prstGeom prst="rtTriangle">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 name="Google Shape;35;g3ca28f1bd31_0_14"/>
            <p:cNvSpPr/>
            <p:nvPr/>
          </p:nvSpPr>
          <p:spPr>
            <a:xfrm rot="10800000">
              <a:off x="8128789" y="1015375"/>
              <a:ext cx="1015200" cy="1015200"/>
            </a:xfrm>
            <a:prstGeom prst="rtTriangle">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6" name="Google Shape;36;g3ca28f1bd31_0_14"/>
          <p:cNvSpPr txBox="1"/>
          <p:nvPr>
            <p:ph type="title"/>
          </p:nvPr>
        </p:nvSpPr>
        <p:spPr>
          <a:xfrm>
            <a:off x="598100" y="2152347"/>
            <a:ext cx="8222100" cy="838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Clr>
                <a:schemeClr val="lt1"/>
              </a:buClr>
              <a:buSzPts val="4200"/>
              <a:buNone/>
              <a:defRPr sz="4200">
                <a:solidFill>
                  <a:schemeClr val="lt1"/>
                </a:solidFill>
              </a:defRPr>
            </a:lvl1pPr>
            <a:lvl2pPr lvl="1" algn="l">
              <a:lnSpc>
                <a:spcPct val="100000"/>
              </a:lnSpc>
              <a:spcBef>
                <a:spcPts val="0"/>
              </a:spcBef>
              <a:spcAft>
                <a:spcPts val="0"/>
              </a:spcAft>
              <a:buClr>
                <a:schemeClr val="lt1"/>
              </a:buClr>
              <a:buSzPts val="4200"/>
              <a:buNone/>
              <a:defRPr sz="4200">
                <a:solidFill>
                  <a:schemeClr val="lt1"/>
                </a:solidFill>
              </a:defRPr>
            </a:lvl2pPr>
            <a:lvl3pPr lvl="2" algn="l">
              <a:lnSpc>
                <a:spcPct val="100000"/>
              </a:lnSpc>
              <a:spcBef>
                <a:spcPts val="0"/>
              </a:spcBef>
              <a:spcAft>
                <a:spcPts val="0"/>
              </a:spcAft>
              <a:buClr>
                <a:schemeClr val="lt1"/>
              </a:buClr>
              <a:buSzPts val="4200"/>
              <a:buNone/>
              <a:defRPr sz="4200">
                <a:solidFill>
                  <a:schemeClr val="lt1"/>
                </a:solidFill>
              </a:defRPr>
            </a:lvl3pPr>
            <a:lvl4pPr lvl="3" algn="l">
              <a:lnSpc>
                <a:spcPct val="100000"/>
              </a:lnSpc>
              <a:spcBef>
                <a:spcPts val="0"/>
              </a:spcBef>
              <a:spcAft>
                <a:spcPts val="0"/>
              </a:spcAft>
              <a:buClr>
                <a:schemeClr val="lt1"/>
              </a:buClr>
              <a:buSzPts val="4200"/>
              <a:buNone/>
              <a:defRPr sz="4200">
                <a:solidFill>
                  <a:schemeClr val="lt1"/>
                </a:solidFill>
              </a:defRPr>
            </a:lvl4pPr>
            <a:lvl5pPr lvl="4" algn="l">
              <a:lnSpc>
                <a:spcPct val="100000"/>
              </a:lnSpc>
              <a:spcBef>
                <a:spcPts val="0"/>
              </a:spcBef>
              <a:spcAft>
                <a:spcPts val="0"/>
              </a:spcAft>
              <a:buClr>
                <a:schemeClr val="lt1"/>
              </a:buClr>
              <a:buSzPts val="4200"/>
              <a:buNone/>
              <a:defRPr sz="4200">
                <a:solidFill>
                  <a:schemeClr val="lt1"/>
                </a:solidFill>
              </a:defRPr>
            </a:lvl5pPr>
            <a:lvl6pPr lvl="5" algn="l">
              <a:lnSpc>
                <a:spcPct val="100000"/>
              </a:lnSpc>
              <a:spcBef>
                <a:spcPts val="0"/>
              </a:spcBef>
              <a:spcAft>
                <a:spcPts val="0"/>
              </a:spcAft>
              <a:buClr>
                <a:schemeClr val="lt1"/>
              </a:buClr>
              <a:buSzPts val="4200"/>
              <a:buNone/>
              <a:defRPr sz="4200">
                <a:solidFill>
                  <a:schemeClr val="lt1"/>
                </a:solidFill>
              </a:defRPr>
            </a:lvl6pPr>
            <a:lvl7pPr lvl="6" algn="l">
              <a:lnSpc>
                <a:spcPct val="100000"/>
              </a:lnSpc>
              <a:spcBef>
                <a:spcPts val="0"/>
              </a:spcBef>
              <a:spcAft>
                <a:spcPts val="0"/>
              </a:spcAft>
              <a:buClr>
                <a:schemeClr val="lt1"/>
              </a:buClr>
              <a:buSzPts val="4200"/>
              <a:buNone/>
              <a:defRPr sz="4200">
                <a:solidFill>
                  <a:schemeClr val="lt1"/>
                </a:solidFill>
              </a:defRPr>
            </a:lvl7pPr>
            <a:lvl8pPr lvl="7" algn="l">
              <a:lnSpc>
                <a:spcPct val="100000"/>
              </a:lnSpc>
              <a:spcBef>
                <a:spcPts val="0"/>
              </a:spcBef>
              <a:spcAft>
                <a:spcPts val="0"/>
              </a:spcAft>
              <a:buClr>
                <a:schemeClr val="lt1"/>
              </a:buClr>
              <a:buSzPts val="4200"/>
              <a:buNone/>
              <a:defRPr sz="4200">
                <a:solidFill>
                  <a:schemeClr val="lt1"/>
                </a:solidFill>
              </a:defRPr>
            </a:lvl8pPr>
            <a:lvl9pPr lvl="8" algn="l">
              <a:lnSpc>
                <a:spcPct val="100000"/>
              </a:lnSpc>
              <a:spcBef>
                <a:spcPts val="0"/>
              </a:spcBef>
              <a:spcAft>
                <a:spcPts val="0"/>
              </a:spcAft>
              <a:buClr>
                <a:schemeClr val="lt1"/>
              </a:buClr>
              <a:buSzPts val="4200"/>
              <a:buNone/>
              <a:defRPr sz="4200">
                <a:solidFill>
                  <a:schemeClr val="lt1"/>
                </a:solidFill>
              </a:defRPr>
            </a:lvl9pPr>
          </a:lstStyle>
          <a:p/>
        </p:txBody>
      </p:sp>
      <p:sp>
        <p:nvSpPr>
          <p:cNvPr id="37" name="Google Shape;37;g3ca28f1bd31_0_14"/>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8" name="Shape 38"/>
        <p:cNvGrpSpPr/>
        <p:nvPr/>
      </p:nvGrpSpPr>
      <p:grpSpPr>
        <a:xfrm>
          <a:off x="0" y="0"/>
          <a:ext cx="0" cy="0"/>
          <a:chOff x="0" y="0"/>
          <a:chExt cx="0" cy="0"/>
        </a:xfrm>
      </p:grpSpPr>
      <p:sp>
        <p:nvSpPr>
          <p:cNvPr id="39" name="Google Shape;39;g3ca28f1bd31_0_33"/>
          <p:cNvSpPr txBox="1"/>
          <p:nvPr>
            <p:ph type="title"/>
          </p:nvPr>
        </p:nvSpPr>
        <p:spPr>
          <a:xfrm>
            <a:off x="311700" y="410000"/>
            <a:ext cx="8520600" cy="6078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
        <p:nvSpPr>
          <p:cNvPr id="40" name="Google Shape;40;g3ca28f1bd31_0_33"/>
          <p:cNvSpPr txBox="1"/>
          <p:nvPr>
            <p:ph idx="1" type="body"/>
          </p:nvPr>
        </p:nvSpPr>
        <p:spPr>
          <a:xfrm>
            <a:off x="311700" y="1229975"/>
            <a:ext cx="3999900" cy="33390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41" name="Google Shape;41;g3ca28f1bd31_0_33"/>
          <p:cNvSpPr txBox="1"/>
          <p:nvPr>
            <p:ph idx="2" type="body"/>
          </p:nvPr>
        </p:nvSpPr>
        <p:spPr>
          <a:xfrm>
            <a:off x="4832400" y="1229975"/>
            <a:ext cx="3999900" cy="33390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42" name="Google Shape;42;g3ca28f1bd31_0_33"/>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3" name="Shape 43"/>
        <p:cNvGrpSpPr/>
        <p:nvPr/>
      </p:nvGrpSpPr>
      <p:grpSpPr>
        <a:xfrm>
          <a:off x="0" y="0"/>
          <a:ext cx="0" cy="0"/>
          <a:chOff x="0" y="0"/>
          <a:chExt cx="0" cy="0"/>
        </a:xfrm>
      </p:grpSpPr>
      <p:sp>
        <p:nvSpPr>
          <p:cNvPr id="44" name="Google Shape;44;g3ca28f1bd31_0_38"/>
          <p:cNvSpPr txBox="1"/>
          <p:nvPr>
            <p:ph type="title"/>
          </p:nvPr>
        </p:nvSpPr>
        <p:spPr>
          <a:xfrm>
            <a:off x="311700" y="410000"/>
            <a:ext cx="8520600" cy="6078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p:txBody>
      </p:sp>
      <p:sp>
        <p:nvSpPr>
          <p:cNvPr id="45" name="Google Shape;45;g3ca28f1bd31_0_38"/>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6" name="Shape 46"/>
        <p:cNvGrpSpPr/>
        <p:nvPr/>
      </p:nvGrpSpPr>
      <p:grpSpPr>
        <a:xfrm>
          <a:off x="0" y="0"/>
          <a:ext cx="0" cy="0"/>
          <a:chOff x="0" y="0"/>
          <a:chExt cx="0" cy="0"/>
        </a:xfrm>
      </p:grpSpPr>
      <p:sp>
        <p:nvSpPr>
          <p:cNvPr id="47" name="Google Shape;47;g3ca28f1bd31_0_41"/>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48" name="Google Shape;48;g3ca28f1bd31_0_41"/>
          <p:cNvSpPr txBox="1"/>
          <p:nvPr>
            <p:ph idx="1" type="body"/>
          </p:nvPr>
        </p:nvSpPr>
        <p:spPr>
          <a:xfrm>
            <a:off x="311700" y="1465804"/>
            <a:ext cx="2808000" cy="31032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49" name="Google Shape;49;g3ca28f1bd31_0_41"/>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4"/>
        </a:solidFill>
      </p:bgPr>
    </p:bg>
    <p:spTree>
      <p:nvGrpSpPr>
        <p:cNvPr id="50" name="Shape 50"/>
        <p:cNvGrpSpPr/>
        <p:nvPr/>
      </p:nvGrpSpPr>
      <p:grpSpPr>
        <a:xfrm>
          <a:off x="0" y="0"/>
          <a:ext cx="0" cy="0"/>
          <a:chOff x="0" y="0"/>
          <a:chExt cx="0" cy="0"/>
        </a:xfrm>
      </p:grpSpPr>
      <p:grpSp>
        <p:nvGrpSpPr>
          <p:cNvPr id="51" name="Google Shape;51;g3ca28f1bd31_0_45"/>
          <p:cNvGrpSpPr/>
          <p:nvPr/>
        </p:nvGrpSpPr>
        <p:grpSpPr>
          <a:xfrm>
            <a:off x="6098378" y="5"/>
            <a:ext cx="3045625" cy="2030570"/>
            <a:chOff x="6098378" y="5"/>
            <a:chExt cx="3045625" cy="2030570"/>
          </a:xfrm>
        </p:grpSpPr>
        <p:sp>
          <p:nvSpPr>
            <p:cNvPr id="52" name="Google Shape;52;g3ca28f1bd31_0_45"/>
            <p:cNvSpPr/>
            <p:nvPr/>
          </p:nvSpPr>
          <p:spPr>
            <a:xfrm>
              <a:off x="8128803" y="16"/>
              <a:ext cx="1015200" cy="10152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 name="Google Shape;53;g3ca28f1bd31_0_45"/>
            <p:cNvSpPr/>
            <p:nvPr/>
          </p:nvSpPr>
          <p:spPr>
            <a:xfrm flipH="1">
              <a:off x="7113463" y="5"/>
              <a:ext cx="1015200" cy="1015200"/>
            </a:xfrm>
            <a:prstGeom prst="rtTriangle">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 name="Google Shape;54;g3ca28f1bd31_0_45"/>
            <p:cNvSpPr/>
            <p:nvPr/>
          </p:nvSpPr>
          <p:spPr>
            <a:xfrm flipH="1" rot="10800000">
              <a:off x="7113588" y="107"/>
              <a:ext cx="1015200" cy="1015200"/>
            </a:xfrm>
            <a:prstGeom prst="rtTriangle">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 name="Google Shape;55;g3ca28f1bd31_0_45"/>
            <p:cNvSpPr/>
            <p:nvPr/>
          </p:nvSpPr>
          <p:spPr>
            <a:xfrm rot="10800000">
              <a:off x="6098378" y="97"/>
              <a:ext cx="1015200" cy="1015200"/>
            </a:xfrm>
            <a:prstGeom prst="rtTriangle">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 name="Google Shape;56;g3ca28f1bd31_0_45"/>
            <p:cNvSpPr/>
            <p:nvPr/>
          </p:nvSpPr>
          <p:spPr>
            <a:xfrm rot="10800000">
              <a:off x="8128789" y="1015375"/>
              <a:ext cx="1015200" cy="1015200"/>
            </a:xfrm>
            <a:prstGeom prst="rtTriangle">
              <a:avLst/>
            </a:prstGeom>
            <a:solidFill>
              <a:schemeClr val="accent5"/>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57" name="Google Shape;57;g3ca28f1bd31_0_45"/>
          <p:cNvSpPr txBox="1"/>
          <p:nvPr>
            <p:ph type="title"/>
          </p:nvPr>
        </p:nvSpPr>
        <p:spPr>
          <a:xfrm>
            <a:off x="490250" y="526350"/>
            <a:ext cx="56187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Clr>
                <a:schemeClr val="lt1"/>
              </a:buClr>
              <a:buSzPts val="4800"/>
              <a:buNone/>
              <a:defRPr sz="4800">
                <a:solidFill>
                  <a:schemeClr val="lt1"/>
                </a:solidFill>
              </a:defRPr>
            </a:lvl1pPr>
            <a:lvl2pPr lvl="1" algn="l">
              <a:lnSpc>
                <a:spcPct val="100000"/>
              </a:lnSpc>
              <a:spcBef>
                <a:spcPts val="0"/>
              </a:spcBef>
              <a:spcAft>
                <a:spcPts val="0"/>
              </a:spcAft>
              <a:buClr>
                <a:schemeClr val="lt1"/>
              </a:buClr>
              <a:buSzPts val="4800"/>
              <a:buNone/>
              <a:defRPr sz="4800">
                <a:solidFill>
                  <a:schemeClr val="lt1"/>
                </a:solidFill>
              </a:defRPr>
            </a:lvl2pPr>
            <a:lvl3pPr lvl="2" algn="l">
              <a:lnSpc>
                <a:spcPct val="100000"/>
              </a:lnSpc>
              <a:spcBef>
                <a:spcPts val="0"/>
              </a:spcBef>
              <a:spcAft>
                <a:spcPts val="0"/>
              </a:spcAft>
              <a:buClr>
                <a:schemeClr val="lt1"/>
              </a:buClr>
              <a:buSzPts val="4800"/>
              <a:buNone/>
              <a:defRPr sz="4800">
                <a:solidFill>
                  <a:schemeClr val="lt1"/>
                </a:solidFill>
              </a:defRPr>
            </a:lvl3pPr>
            <a:lvl4pPr lvl="3" algn="l">
              <a:lnSpc>
                <a:spcPct val="100000"/>
              </a:lnSpc>
              <a:spcBef>
                <a:spcPts val="0"/>
              </a:spcBef>
              <a:spcAft>
                <a:spcPts val="0"/>
              </a:spcAft>
              <a:buClr>
                <a:schemeClr val="lt1"/>
              </a:buClr>
              <a:buSzPts val="4800"/>
              <a:buNone/>
              <a:defRPr sz="4800">
                <a:solidFill>
                  <a:schemeClr val="lt1"/>
                </a:solidFill>
              </a:defRPr>
            </a:lvl4pPr>
            <a:lvl5pPr lvl="4" algn="l">
              <a:lnSpc>
                <a:spcPct val="100000"/>
              </a:lnSpc>
              <a:spcBef>
                <a:spcPts val="0"/>
              </a:spcBef>
              <a:spcAft>
                <a:spcPts val="0"/>
              </a:spcAft>
              <a:buClr>
                <a:schemeClr val="lt1"/>
              </a:buClr>
              <a:buSzPts val="4800"/>
              <a:buNone/>
              <a:defRPr sz="4800">
                <a:solidFill>
                  <a:schemeClr val="lt1"/>
                </a:solidFill>
              </a:defRPr>
            </a:lvl5pPr>
            <a:lvl6pPr lvl="5" algn="l">
              <a:lnSpc>
                <a:spcPct val="100000"/>
              </a:lnSpc>
              <a:spcBef>
                <a:spcPts val="0"/>
              </a:spcBef>
              <a:spcAft>
                <a:spcPts val="0"/>
              </a:spcAft>
              <a:buClr>
                <a:schemeClr val="lt1"/>
              </a:buClr>
              <a:buSzPts val="4800"/>
              <a:buNone/>
              <a:defRPr sz="4800">
                <a:solidFill>
                  <a:schemeClr val="lt1"/>
                </a:solidFill>
              </a:defRPr>
            </a:lvl6pPr>
            <a:lvl7pPr lvl="6" algn="l">
              <a:lnSpc>
                <a:spcPct val="100000"/>
              </a:lnSpc>
              <a:spcBef>
                <a:spcPts val="0"/>
              </a:spcBef>
              <a:spcAft>
                <a:spcPts val="0"/>
              </a:spcAft>
              <a:buClr>
                <a:schemeClr val="lt1"/>
              </a:buClr>
              <a:buSzPts val="4800"/>
              <a:buNone/>
              <a:defRPr sz="4800">
                <a:solidFill>
                  <a:schemeClr val="lt1"/>
                </a:solidFill>
              </a:defRPr>
            </a:lvl7pPr>
            <a:lvl8pPr lvl="7" algn="l">
              <a:lnSpc>
                <a:spcPct val="100000"/>
              </a:lnSpc>
              <a:spcBef>
                <a:spcPts val="0"/>
              </a:spcBef>
              <a:spcAft>
                <a:spcPts val="0"/>
              </a:spcAft>
              <a:buClr>
                <a:schemeClr val="lt1"/>
              </a:buClr>
              <a:buSzPts val="4800"/>
              <a:buNone/>
              <a:defRPr sz="4800">
                <a:solidFill>
                  <a:schemeClr val="lt1"/>
                </a:solidFill>
              </a:defRPr>
            </a:lvl8pPr>
            <a:lvl9pPr lvl="8" algn="l">
              <a:lnSpc>
                <a:spcPct val="100000"/>
              </a:lnSpc>
              <a:spcBef>
                <a:spcPts val="0"/>
              </a:spcBef>
              <a:spcAft>
                <a:spcPts val="0"/>
              </a:spcAft>
              <a:buClr>
                <a:schemeClr val="lt1"/>
              </a:buClr>
              <a:buSzPts val="4800"/>
              <a:buNone/>
              <a:defRPr sz="4800">
                <a:solidFill>
                  <a:schemeClr val="lt1"/>
                </a:solidFill>
              </a:defRPr>
            </a:lvl9pPr>
          </a:lstStyle>
          <a:p/>
        </p:txBody>
      </p:sp>
      <p:sp>
        <p:nvSpPr>
          <p:cNvPr id="58" name="Google Shape;58;g3ca28f1bd31_0_45"/>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59" name="Shape 59"/>
        <p:cNvGrpSpPr/>
        <p:nvPr/>
      </p:nvGrpSpPr>
      <p:grpSpPr>
        <a:xfrm>
          <a:off x="0" y="0"/>
          <a:ext cx="0" cy="0"/>
          <a:chOff x="0" y="0"/>
          <a:chExt cx="0" cy="0"/>
        </a:xfrm>
      </p:grpSpPr>
      <p:sp>
        <p:nvSpPr>
          <p:cNvPr id="60" name="Google Shape;60;g3ca28f1bd31_0_54"/>
          <p:cNvSpPr/>
          <p:nvPr/>
        </p:nvSpPr>
        <p:spPr>
          <a:xfrm>
            <a:off x="4572000" y="-17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61" name="Google Shape;61;g3ca28f1bd31_0_54"/>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62" name="Google Shape;62;g3ca28f1bd31_0_54"/>
          <p:cNvSpPr txBox="1"/>
          <p:nvPr>
            <p:ph type="title"/>
          </p:nvPr>
        </p:nvSpPr>
        <p:spPr>
          <a:xfrm>
            <a:off x="265500" y="1151100"/>
            <a:ext cx="4045200" cy="1564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63" name="Google Shape;63;g3ca28f1bd31_0_54"/>
          <p:cNvSpPr txBox="1"/>
          <p:nvPr>
            <p:ph idx="1" type="subTitle"/>
          </p:nvPr>
        </p:nvSpPr>
        <p:spPr>
          <a:xfrm>
            <a:off x="265500" y="2769001"/>
            <a:ext cx="4045200" cy="12693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64" name="Google Shape;64;g3ca28f1bd31_0_54"/>
          <p:cNvSpPr txBox="1"/>
          <p:nvPr>
            <p:ph idx="2" type="body"/>
          </p:nvPr>
        </p:nvSpPr>
        <p:spPr>
          <a:xfrm>
            <a:off x="4939500" y="724200"/>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Clr>
                <a:schemeClr val="lt1"/>
              </a:buClr>
              <a:buSzPts val="1800"/>
              <a:buChar char="●"/>
              <a:defRPr>
                <a:solidFill>
                  <a:schemeClr val="lt1"/>
                </a:solidFill>
              </a:defRPr>
            </a:lvl1pPr>
            <a:lvl2pPr indent="-317500" lvl="1" marL="914400" algn="l">
              <a:lnSpc>
                <a:spcPct val="115000"/>
              </a:lnSpc>
              <a:spcBef>
                <a:spcPts val="0"/>
              </a:spcBef>
              <a:spcAft>
                <a:spcPts val="0"/>
              </a:spcAft>
              <a:buClr>
                <a:schemeClr val="lt1"/>
              </a:buClr>
              <a:buSzPts val="1400"/>
              <a:buChar char="○"/>
              <a:defRPr>
                <a:solidFill>
                  <a:schemeClr val="lt1"/>
                </a:solidFill>
              </a:defRPr>
            </a:lvl2pPr>
            <a:lvl3pPr indent="-317500" lvl="2" marL="1371600" algn="l">
              <a:lnSpc>
                <a:spcPct val="115000"/>
              </a:lnSpc>
              <a:spcBef>
                <a:spcPts val="0"/>
              </a:spcBef>
              <a:spcAft>
                <a:spcPts val="0"/>
              </a:spcAft>
              <a:buClr>
                <a:schemeClr val="lt1"/>
              </a:buClr>
              <a:buSzPts val="1400"/>
              <a:buChar char="■"/>
              <a:defRPr>
                <a:solidFill>
                  <a:schemeClr val="lt1"/>
                </a:solidFill>
              </a:defRPr>
            </a:lvl3pPr>
            <a:lvl4pPr indent="-317500" lvl="3" marL="1828800" algn="l">
              <a:lnSpc>
                <a:spcPct val="115000"/>
              </a:lnSpc>
              <a:spcBef>
                <a:spcPts val="0"/>
              </a:spcBef>
              <a:spcAft>
                <a:spcPts val="0"/>
              </a:spcAft>
              <a:buClr>
                <a:schemeClr val="lt1"/>
              </a:buClr>
              <a:buSzPts val="1400"/>
              <a:buChar char="●"/>
              <a:defRPr>
                <a:solidFill>
                  <a:schemeClr val="lt1"/>
                </a:solidFill>
              </a:defRPr>
            </a:lvl4pPr>
            <a:lvl5pPr indent="-317500" lvl="4" marL="2286000" algn="l">
              <a:lnSpc>
                <a:spcPct val="115000"/>
              </a:lnSpc>
              <a:spcBef>
                <a:spcPts val="0"/>
              </a:spcBef>
              <a:spcAft>
                <a:spcPts val="0"/>
              </a:spcAft>
              <a:buClr>
                <a:schemeClr val="lt1"/>
              </a:buClr>
              <a:buSzPts val="1400"/>
              <a:buChar char="○"/>
              <a:defRPr>
                <a:solidFill>
                  <a:schemeClr val="lt1"/>
                </a:solidFill>
              </a:defRPr>
            </a:lvl5pPr>
            <a:lvl6pPr indent="-317500" lvl="5" marL="2743200" algn="l">
              <a:lnSpc>
                <a:spcPct val="115000"/>
              </a:lnSpc>
              <a:spcBef>
                <a:spcPts val="0"/>
              </a:spcBef>
              <a:spcAft>
                <a:spcPts val="0"/>
              </a:spcAft>
              <a:buClr>
                <a:schemeClr val="lt1"/>
              </a:buClr>
              <a:buSzPts val="1400"/>
              <a:buChar char="■"/>
              <a:defRPr>
                <a:solidFill>
                  <a:schemeClr val="lt1"/>
                </a:solidFill>
              </a:defRPr>
            </a:lvl6pPr>
            <a:lvl7pPr indent="-317500" lvl="6" marL="3200400" algn="l">
              <a:lnSpc>
                <a:spcPct val="115000"/>
              </a:lnSpc>
              <a:spcBef>
                <a:spcPts val="0"/>
              </a:spcBef>
              <a:spcAft>
                <a:spcPts val="0"/>
              </a:spcAft>
              <a:buClr>
                <a:schemeClr val="lt1"/>
              </a:buClr>
              <a:buSzPts val="1400"/>
              <a:buChar char="●"/>
              <a:defRPr>
                <a:solidFill>
                  <a:schemeClr val="lt1"/>
                </a:solidFill>
              </a:defRPr>
            </a:lvl7pPr>
            <a:lvl8pPr indent="-317500" lvl="7" marL="3657600" algn="l">
              <a:lnSpc>
                <a:spcPct val="115000"/>
              </a:lnSpc>
              <a:spcBef>
                <a:spcPts val="0"/>
              </a:spcBef>
              <a:spcAft>
                <a:spcPts val="0"/>
              </a:spcAft>
              <a:buClr>
                <a:schemeClr val="lt1"/>
              </a:buClr>
              <a:buSzPts val="1400"/>
              <a:buChar char="○"/>
              <a:defRPr>
                <a:solidFill>
                  <a:schemeClr val="lt1"/>
                </a:solidFill>
              </a:defRPr>
            </a:lvl8pPr>
            <a:lvl9pPr indent="-317500" lvl="8" marL="4114800" algn="l">
              <a:lnSpc>
                <a:spcPct val="115000"/>
              </a:lnSpc>
              <a:spcBef>
                <a:spcPts val="0"/>
              </a:spcBef>
              <a:spcAft>
                <a:spcPts val="0"/>
              </a:spcAft>
              <a:buClr>
                <a:schemeClr val="lt1"/>
              </a:buClr>
              <a:buSzPts val="1400"/>
              <a:buChar char="■"/>
              <a:defRPr>
                <a:solidFill>
                  <a:schemeClr val="lt1"/>
                </a:solidFill>
              </a:defRPr>
            </a:lvl9pPr>
          </a:lstStyle>
          <a:p/>
        </p:txBody>
      </p:sp>
      <p:sp>
        <p:nvSpPr>
          <p:cNvPr id="65" name="Google Shape;65;g3ca28f1bd31_0_54"/>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66" name="Shape 66"/>
        <p:cNvGrpSpPr/>
        <p:nvPr/>
      </p:nvGrpSpPr>
      <p:grpSpPr>
        <a:xfrm>
          <a:off x="0" y="0"/>
          <a:ext cx="0" cy="0"/>
          <a:chOff x="0" y="0"/>
          <a:chExt cx="0" cy="0"/>
        </a:xfrm>
      </p:grpSpPr>
      <p:sp>
        <p:nvSpPr>
          <p:cNvPr id="67" name="Google Shape;67;g3ca28f1bd31_0_61"/>
          <p:cNvSpPr txBox="1"/>
          <p:nvPr>
            <p:ph idx="1" type="body"/>
          </p:nvPr>
        </p:nvSpPr>
        <p:spPr>
          <a:xfrm>
            <a:off x="319500" y="4230575"/>
            <a:ext cx="5998800" cy="5988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68" name="Google Shape;68;g3ca28f1bd31_0_61"/>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dk1"/>
        </a:solidFill>
      </p:bgPr>
    </p:bg>
    <p:spTree>
      <p:nvGrpSpPr>
        <p:cNvPr id="69" name="Shape 69"/>
        <p:cNvGrpSpPr/>
        <p:nvPr/>
      </p:nvGrpSpPr>
      <p:grpSpPr>
        <a:xfrm>
          <a:off x="0" y="0"/>
          <a:ext cx="0" cy="0"/>
          <a:chOff x="0" y="0"/>
          <a:chExt cx="0" cy="0"/>
        </a:xfrm>
      </p:grpSpPr>
      <p:grpSp>
        <p:nvGrpSpPr>
          <p:cNvPr id="70" name="Google Shape;70;g3ca28f1bd31_0_64"/>
          <p:cNvGrpSpPr/>
          <p:nvPr/>
        </p:nvGrpSpPr>
        <p:grpSpPr>
          <a:xfrm>
            <a:off x="6098378" y="5"/>
            <a:ext cx="3045625" cy="2030570"/>
            <a:chOff x="6098378" y="5"/>
            <a:chExt cx="3045625" cy="2030570"/>
          </a:xfrm>
        </p:grpSpPr>
        <p:sp>
          <p:nvSpPr>
            <p:cNvPr id="71" name="Google Shape;71;g3ca28f1bd31_0_64"/>
            <p:cNvSpPr/>
            <p:nvPr/>
          </p:nvSpPr>
          <p:spPr>
            <a:xfrm>
              <a:off x="8128803" y="16"/>
              <a:ext cx="1015200" cy="10152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 name="Google Shape;72;g3ca28f1bd31_0_64"/>
            <p:cNvSpPr/>
            <p:nvPr/>
          </p:nvSpPr>
          <p:spPr>
            <a:xfrm flipH="1">
              <a:off x="7113463" y="5"/>
              <a:ext cx="1015200" cy="1015200"/>
            </a:xfrm>
            <a:prstGeom prst="rtTriangle">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 name="Google Shape;73;g3ca28f1bd31_0_64"/>
            <p:cNvSpPr/>
            <p:nvPr/>
          </p:nvSpPr>
          <p:spPr>
            <a:xfrm flipH="1" rot="10800000">
              <a:off x="7113588" y="107"/>
              <a:ext cx="1015200" cy="1015200"/>
            </a:xfrm>
            <a:prstGeom prst="rtTriangle">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 name="Google Shape;74;g3ca28f1bd31_0_64"/>
            <p:cNvSpPr/>
            <p:nvPr/>
          </p:nvSpPr>
          <p:spPr>
            <a:xfrm rot="10800000">
              <a:off x="6098378" y="97"/>
              <a:ext cx="1015200" cy="1015200"/>
            </a:xfrm>
            <a:prstGeom prst="rtTriangle">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 name="Google Shape;75;g3ca28f1bd31_0_64"/>
            <p:cNvSpPr/>
            <p:nvPr/>
          </p:nvSpPr>
          <p:spPr>
            <a:xfrm rot="10800000">
              <a:off x="8128789" y="1015375"/>
              <a:ext cx="1015200" cy="1015200"/>
            </a:xfrm>
            <a:prstGeom prst="rtTriangle">
              <a:avLst/>
            </a:prstGeom>
            <a:solidFill>
              <a:schemeClr val="accent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76" name="Google Shape;76;g3ca28f1bd31_0_64"/>
          <p:cNvSpPr txBox="1"/>
          <p:nvPr>
            <p:ph hasCustomPrompt="1" type="title"/>
          </p:nvPr>
        </p:nvSpPr>
        <p:spPr>
          <a:xfrm>
            <a:off x="311700" y="1256050"/>
            <a:ext cx="8520600" cy="20307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Clr>
                <a:schemeClr val="lt1"/>
              </a:buClr>
              <a:buSzPts val="12000"/>
              <a:buNone/>
              <a:defRPr sz="12000">
                <a:solidFill>
                  <a:schemeClr val="lt1"/>
                </a:solidFill>
              </a:defRPr>
            </a:lvl1pPr>
            <a:lvl2pPr lvl="1" algn="ctr">
              <a:lnSpc>
                <a:spcPct val="100000"/>
              </a:lnSpc>
              <a:spcBef>
                <a:spcPts val="0"/>
              </a:spcBef>
              <a:spcAft>
                <a:spcPts val="0"/>
              </a:spcAft>
              <a:buClr>
                <a:schemeClr val="lt1"/>
              </a:buClr>
              <a:buSzPts val="12000"/>
              <a:buNone/>
              <a:defRPr sz="12000">
                <a:solidFill>
                  <a:schemeClr val="lt1"/>
                </a:solidFill>
              </a:defRPr>
            </a:lvl2pPr>
            <a:lvl3pPr lvl="2" algn="ctr">
              <a:lnSpc>
                <a:spcPct val="100000"/>
              </a:lnSpc>
              <a:spcBef>
                <a:spcPts val="0"/>
              </a:spcBef>
              <a:spcAft>
                <a:spcPts val="0"/>
              </a:spcAft>
              <a:buClr>
                <a:schemeClr val="lt1"/>
              </a:buClr>
              <a:buSzPts val="12000"/>
              <a:buNone/>
              <a:defRPr sz="12000">
                <a:solidFill>
                  <a:schemeClr val="lt1"/>
                </a:solidFill>
              </a:defRPr>
            </a:lvl3pPr>
            <a:lvl4pPr lvl="3" algn="ctr">
              <a:lnSpc>
                <a:spcPct val="100000"/>
              </a:lnSpc>
              <a:spcBef>
                <a:spcPts val="0"/>
              </a:spcBef>
              <a:spcAft>
                <a:spcPts val="0"/>
              </a:spcAft>
              <a:buClr>
                <a:schemeClr val="lt1"/>
              </a:buClr>
              <a:buSzPts val="12000"/>
              <a:buNone/>
              <a:defRPr sz="12000">
                <a:solidFill>
                  <a:schemeClr val="lt1"/>
                </a:solidFill>
              </a:defRPr>
            </a:lvl4pPr>
            <a:lvl5pPr lvl="4" algn="ctr">
              <a:lnSpc>
                <a:spcPct val="100000"/>
              </a:lnSpc>
              <a:spcBef>
                <a:spcPts val="0"/>
              </a:spcBef>
              <a:spcAft>
                <a:spcPts val="0"/>
              </a:spcAft>
              <a:buClr>
                <a:schemeClr val="lt1"/>
              </a:buClr>
              <a:buSzPts val="12000"/>
              <a:buNone/>
              <a:defRPr sz="12000">
                <a:solidFill>
                  <a:schemeClr val="lt1"/>
                </a:solidFill>
              </a:defRPr>
            </a:lvl5pPr>
            <a:lvl6pPr lvl="5" algn="ctr">
              <a:lnSpc>
                <a:spcPct val="100000"/>
              </a:lnSpc>
              <a:spcBef>
                <a:spcPts val="0"/>
              </a:spcBef>
              <a:spcAft>
                <a:spcPts val="0"/>
              </a:spcAft>
              <a:buClr>
                <a:schemeClr val="lt1"/>
              </a:buClr>
              <a:buSzPts val="12000"/>
              <a:buNone/>
              <a:defRPr sz="12000">
                <a:solidFill>
                  <a:schemeClr val="lt1"/>
                </a:solidFill>
              </a:defRPr>
            </a:lvl6pPr>
            <a:lvl7pPr lvl="6" algn="ctr">
              <a:lnSpc>
                <a:spcPct val="100000"/>
              </a:lnSpc>
              <a:spcBef>
                <a:spcPts val="0"/>
              </a:spcBef>
              <a:spcAft>
                <a:spcPts val="0"/>
              </a:spcAft>
              <a:buClr>
                <a:schemeClr val="lt1"/>
              </a:buClr>
              <a:buSzPts val="12000"/>
              <a:buNone/>
              <a:defRPr sz="12000">
                <a:solidFill>
                  <a:schemeClr val="lt1"/>
                </a:solidFill>
              </a:defRPr>
            </a:lvl7pPr>
            <a:lvl8pPr lvl="7" algn="ctr">
              <a:lnSpc>
                <a:spcPct val="100000"/>
              </a:lnSpc>
              <a:spcBef>
                <a:spcPts val="0"/>
              </a:spcBef>
              <a:spcAft>
                <a:spcPts val="0"/>
              </a:spcAft>
              <a:buClr>
                <a:schemeClr val="lt1"/>
              </a:buClr>
              <a:buSzPts val="12000"/>
              <a:buNone/>
              <a:defRPr sz="12000">
                <a:solidFill>
                  <a:schemeClr val="lt1"/>
                </a:solidFill>
              </a:defRPr>
            </a:lvl8pPr>
            <a:lvl9pPr lvl="8" algn="ctr">
              <a:lnSpc>
                <a:spcPct val="100000"/>
              </a:lnSpc>
              <a:spcBef>
                <a:spcPts val="0"/>
              </a:spcBef>
              <a:spcAft>
                <a:spcPts val="0"/>
              </a:spcAft>
              <a:buClr>
                <a:schemeClr val="lt1"/>
              </a:buClr>
              <a:buSzPts val="12000"/>
              <a:buNone/>
              <a:defRPr sz="12000">
                <a:solidFill>
                  <a:schemeClr val="lt1"/>
                </a:solidFill>
              </a:defRPr>
            </a:lvl9pPr>
          </a:lstStyle>
          <a:p>
            <a:r>
              <a:t>xx%</a:t>
            </a:r>
          </a:p>
        </p:txBody>
      </p:sp>
      <p:sp>
        <p:nvSpPr>
          <p:cNvPr id="77" name="Google Shape;77;g3ca28f1bd31_0_64"/>
          <p:cNvSpPr txBox="1"/>
          <p:nvPr>
            <p:ph idx="1" type="body"/>
          </p:nvPr>
        </p:nvSpPr>
        <p:spPr>
          <a:xfrm>
            <a:off x="311700" y="3369225"/>
            <a:ext cx="8520600" cy="12819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Clr>
                <a:schemeClr val="lt1"/>
              </a:buClr>
              <a:buSzPts val="1800"/>
              <a:buChar char="●"/>
              <a:defRPr>
                <a:solidFill>
                  <a:schemeClr val="lt1"/>
                </a:solidFill>
              </a:defRPr>
            </a:lvl1pPr>
            <a:lvl2pPr indent="-317500" lvl="1" marL="914400" algn="ctr">
              <a:lnSpc>
                <a:spcPct val="115000"/>
              </a:lnSpc>
              <a:spcBef>
                <a:spcPts val="0"/>
              </a:spcBef>
              <a:spcAft>
                <a:spcPts val="0"/>
              </a:spcAft>
              <a:buClr>
                <a:schemeClr val="lt1"/>
              </a:buClr>
              <a:buSzPts val="1400"/>
              <a:buChar char="○"/>
              <a:defRPr>
                <a:solidFill>
                  <a:schemeClr val="lt1"/>
                </a:solidFill>
              </a:defRPr>
            </a:lvl2pPr>
            <a:lvl3pPr indent="-317500" lvl="2" marL="1371600" algn="ctr">
              <a:lnSpc>
                <a:spcPct val="115000"/>
              </a:lnSpc>
              <a:spcBef>
                <a:spcPts val="0"/>
              </a:spcBef>
              <a:spcAft>
                <a:spcPts val="0"/>
              </a:spcAft>
              <a:buClr>
                <a:schemeClr val="lt1"/>
              </a:buClr>
              <a:buSzPts val="1400"/>
              <a:buChar char="■"/>
              <a:defRPr>
                <a:solidFill>
                  <a:schemeClr val="lt1"/>
                </a:solidFill>
              </a:defRPr>
            </a:lvl3pPr>
            <a:lvl4pPr indent="-317500" lvl="3" marL="1828800" algn="ctr">
              <a:lnSpc>
                <a:spcPct val="115000"/>
              </a:lnSpc>
              <a:spcBef>
                <a:spcPts val="0"/>
              </a:spcBef>
              <a:spcAft>
                <a:spcPts val="0"/>
              </a:spcAft>
              <a:buClr>
                <a:schemeClr val="lt1"/>
              </a:buClr>
              <a:buSzPts val="1400"/>
              <a:buChar char="●"/>
              <a:defRPr>
                <a:solidFill>
                  <a:schemeClr val="lt1"/>
                </a:solidFill>
              </a:defRPr>
            </a:lvl4pPr>
            <a:lvl5pPr indent="-317500" lvl="4" marL="2286000" algn="ctr">
              <a:lnSpc>
                <a:spcPct val="115000"/>
              </a:lnSpc>
              <a:spcBef>
                <a:spcPts val="0"/>
              </a:spcBef>
              <a:spcAft>
                <a:spcPts val="0"/>
              </a:spcAft>
              <a:buClr>
                <a:schemeClr val="lt1"/>
              </a:buClr>
              <a:buSzPts val="1400"/>
              <a:buChar char="○"/>
              <a:defRPr>
                <a:solidFill>
                  <a:schemeClr val="lt1"/>
                </a:solidFill>
              </a:defRPr>
            </a:lvl5pPr>
            <a:lvl6pPr indent="-317500" lvl="5" marL="2743200" algn="ctr">
              <a:lnSpc>
                <a:spcPct val="115000"/>
              </a:lnSpc>
              <a:spcBef>
                <a:spcPts val="0"/>
              </a:spcBef>
              <a:spcAft>
                <a:spcPts val="0"/>
              </a:spcAft>
              <a:buClr>
                <a:schemeClr val="lt1"/>
              </a:buClr>
              <a:buSzPts val="1400"/>
              <a:buChar char="■"/>
              <a:defRPr>
                <a:solidFill>
                  <a:schemeClr val="lt1"/>
                </a:solidFill>
              </a:defRPr>
            </a:lvl6pPr>
            <a:lvl7pPr indent="-317500" lvl="6" marL="3200400" algn="ctr">
              <a:lnSpc>
                <a:spcPct val="115000"/>
              </a:lnSpc>
              <a:spcBef>
                <a:spcPts val="0"/>
              </a:spcBef>
              <a:spcAft>
                <a:spcPts val="0"/>
              </a:spcAft>
              <a:buClr>
                <a:schemeClr val="lt1"/>
              </a:buClr>
              <a:buSzPts val="1400"/>
              <a:buChar char="●"/>
              <a:defRPr>
                <a:solidFill>
                  <a:schemeClr val="lt1"/>
                </a:solidFill>
              </a:defRPr>
            </a:lvl7pPr>
            <a:lvl8pPr indent="-317500" lvl="7" marL="3657600" algn="ctr">
              <a:lnSpc>
                <a:spcPct val="115000"/>
              </a:lnSpc>
              <a:spcBef>
                <a:spcPts val="0"/>
              </a:spcBef>
              <a:spcAft>
                <a:spcPts val="0"/>
              </a:spcAft>
              <a:buClr>
                <a:schemeClr val="lt1"/>
              </a:buClr>
              <a:buSzPts val="1400"/>
              <a:buChar char="○"/>
              <a:defRPr>
                <a:solidFill>
                  <a:schemeClr val="lt1"/>
                </a:solidFill>
              </a:defRPr>
            </a:lvl8pPr>
            <a:lvl9pPr indent="-317500" lvl="8" marL="4114800" algn="ctr">
              <a:lnSpc>
                <a:spcPct val="115000"/>
              </a:lnSpc>
              <a:spcBef>
                <a:spcPts val="0"/>
              </a:spcBef>
              <a:spcAft>
                <a:spcPts val="0"/>
              </a:spcAft>
              <a:buClr>
                <a:schemeClr val="lt1"/>
              </a:buClr>
              <a:buSzPts val="1400"/>
              <a:buChar char="■"/>
              <a:defRPr>
                <a:solidFill>
                  <a:schemeClr val="lt1"/>
                </a:solidFill>
              </a:defRPr>
            </a:lvl9pPr>
          </a:lstStyle>
          <a:p/>
        </p:txBody>
      </p:sp>
      <p:sp>
        <p:nvSpPr>
          <p:cNvPr id="78" name="Google Shape;78;g3ca28f1bd31_0_64"/>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9" name="Shape 79"/>
        <p:cNvGrpSpPr/>
        <p:nvPr/>
      </p:nvGrpSpPr>
      <p:grpSpPr>
        <a:xfrm>
          <a:off x="0" y="0"/>
          <a:ext cx="0" cy="0"/>
          <a:chOff x="0" y="0"/>
          <a:chExt cx="0" cy="0"/>
        </a:xfrm>
      </p:grpSpPr>
      <p:sp>
        <p:nvSpPr>
          <p:cNvPr id="80" name="Google Shape;80;g3ca28f1bd31_0_74"/>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geometric">
    <p:bg>
      <p:bgPr>
        <a:solidFill>
          <a:schemeClr val="lt1"/>
        </a:solidFill>
      </p:bgPr>
    </p:bg>
    <p:spTree>
      <p:nvGrpSpPr>
        <p:cNvPr id="5" name="Shape 5"/>
        <p:cNvGrpSpPr/>
        <p:nvPr/>
      </p:nvGrpSpPr>
      <p:grpSpPr>
        <a:xfrm>
          <a:off x="0" y="0"/>
          <a:ext cx="0" cy="0"/>
          <a:chOff x="0" y="0"/>
          <a:chExt cx="0" cy="0"/>
        </a:xfrm>
      </p:grpSpPr>
      <p:sp>
        <p:nvSpPr>
          <p:cNvPr id="6" name="Google Shape;6;g3ca28f1bd31_0_0"/>
          <p:cNvSpPr txBox="1"/>
          <p:nvPr>
            <p:ph type="title"/>
          </p:nvPr>
        </p:nvSpPr>
        <p:spPr>
          <a:xfrm>
            <a:off x="311700" y="410000"/>
            <a:ext cx="8520600" cy="6078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3000"/>
              <a:buFont typeface="Roboto"/>
              <a:buNone/>
              <a:defRPr b="0" i="0" sz="3000" u="none" cap="none" strike="noStrike">
                <a:solidFill>
                  <a:schemeClr val="dk1"/>
                </a:solidFill>
                <a:latin typeface="Roboto"/>
                <a:ea typeface="Roboto"/>
                <a:cs typeface="Roboto"/>
                <a:sym typeface="Roboto"/>
              </a:defRPr>
            </a:lvl1pPr>
            <a:lvl2pPr lvl="1" marR="0" rtl="0" algn="l">
              <a:lnSpc>
                <a:spcPct val="100000"/>
              </a:lnSpc>
              <a:spcBef>
                <a:spcPts val="0"/>
              </a:spcBef>
              <a:spcAft>
                <a:spcPts val="0"/>
              </a:spcAft>
              <a:buClr>
                <a:schemeClr val="dk1"/>
              </a:buClr>
              <a:buSzPts val="3000"/>
              <a:buFont typeface="Roboto"/>
              <a:buNone/>
              <a:defRPr b="0" i="0" sz="3000" u="none" cap="none" strike="noStrike">
                <a:solidFill>
                  <a:schemeClr val="dk1"/>
                </a:solidFill>
                <a:latin typeface="Roboto"/>
                <a:ea typeface="Roboto"/>
                <a:cs typeface="Roboto"/>
                <a:sym typeface="Roboto"/>
              </a:defRPr>
            </a:lvl2pPr>
            <a:lvl3pPr lvl="2" marR="0" rtl="0" algn="l">
              <a:lnSpc>
                <a:spcPct val="100000"/>
              </a:lnSpc>
              <a:spcBef>
                <a:spcPts val="0"/>
              </a:spcBef>
              <a:spcAft>
                <a:spcPts val="0"/>
              </a:spcAft>
              <a:buClr>
                <a:schemeClr val="dk1"/>
              </a:buClr>
              <a:buSzPts val="3000"/>
              <a:buFont typeface="Roboto"/>
              <a:buNone/>
              <a:defRPr b="0" i="0" sz="3000" u="none" cap="none" strike="noStrike">
                <a:solidFill>
                  <a:schemeClr val="dk1"/>
                </a:solidFill>
                <a:latin typeface="Roboto"/>
                <a:ea typeface="Roboto"/>
                <a:cs typeface="Roboto"/>
                <a:sym typeface="Roboto"/>
              </a:defRPr>
            </a:lvl3pPr>
            <a:lvl4pPr lvl="3" marR="0" rtl="0" algn="l">
              <a:lnSpc>
                <a:spcPct val="100000"/>
              </a:lnSpc>
              <a:spcBef>
                <a:spcPts val="0"/>
              </a:spcBef>
              <a:spcAft>
                <a:spcPts val="0"/>
              </a:spcAft>
              <a:buClr>
                <a:schemeClr val="dk1"/>
              </a:buClr>
              <a:buSzPts val="3000"/>
              <a:buFont typeface="Roboto"/>
              <a:buNone/>
              <a:defRPr b="0" i="0" sz="3000" u="none" cap="none" strike="noStrike">
                <a:solidFill>
                  <a:schemeClr val="dk1"/>
                </a:solidFill>
                <a:latin typeface="Roboto"/>
                <a:ea typeface="Roboto"/>
                <a:cs typeface="Roboto"/>
                <a:sym typeface="Roboto"/>
              </a:defRPr>
            </a:lvl4pPr>
            <a:lvl5pPr lvl="4" marR="0" rtl="0" algn="l">
              <a:lnSpc>
                <a:spcPct val="100000"/>
              </a:lnSpc>
              <a:spcBef>
                <a:spcPts val="0"/>
              </a:spcBef>
              <a:spcAft>
                <a:spcPts val="0"/>
              </a:spcAft>
              <a:buClr>
                <a:schemeClr val="dk1"/>
              </a:buClr>
              <a:buSzPts val="3000"/>
              <a:buFont typeface="Roboto"/>
              <a:buNone/>
              <a:defRPr b="0" i="0" sz="3000" u="none" cap="none" strike="noStrike">
                <a:solidFill>
                  <a:schemeClr val="dk1"/>
                </a:solidFill>
                <a:latin typeface="Roboto"/>
                <a:ea typeface="Roboto"/>
                <a:cs typeface="Roboto"/>
                <a:sym typeface="Roboto"/>
              </a:defRPr>
            </a:lvl5pPr>
            <a:lvl6pPr lvl="5" marR="0" rtl="0" algn="l">
              <a:lnSpc>
                <a:spcPct val="100000"/>
              </a:lnSpc>
              <a:spcBef>
                <a:spcPts val="0"/>
              </a:spcBef>
              <a:spcAft>
                <a:spcPts val="0"/>
              </a:spcAft>
              <a:buClr>
                <a:schemeClr val="dk1"/>
              </a:buClr>
              <a:buSzPts val="3000"/>
              <a:buFont typeface="Roboto"/>
              <a:buNone/>
              <a:defRPr b="0" i="0" sz="3000" u="none" cap="none" strike="noStrike">
                <a:solidFill>
                  <a:schemeClr val="dk1"/>
                </a:solidFill>
                <a:latin typeface="Roboto"/>
                <a:ea typeface="Roboto"/>
                <a:cs typeface="Roboto"/>
                <a:sym typeface="Roboto"/>
              </a:defRPr>
            </a:lvl6pPr>
            <a:lvl7pPr lvl="6" marR="0" rtl="0" algn="l">
              <a:lnSpc>
                <a:spcPct val="100000"/>
              </a:lnSpc>
              <a:spcBef>
                <a:spcPts val="0"/>
              </a:spcBef>
              <a:spcAft>
                <a:spcPts val="0"/>
              </a:spcAft>
              <a:buClr>
                <a:schemeClr val="dk1"/>
              </a:buClr>
              <a:buSzPts val="3000"/>
              <a:buFont typeface="Roboto"/>
              <a:buNone/>
              <a:defRPr b="0" i="0" sz="3000" u="none" cap="none" strike="noStrike">
                <a:solidFill>
                  <a:schemeClr val="dk1"/>
                </a:solidFill>
                <a:latin typeface="Roboto"/>
                <a:ea typeface="Roboto"/>
                <a:cs typeface="Roboto"/>
                <a:sym typeface="Roboto"/>
              </a:defRPr>
            </a:lvl7pPr>
            <a:lvl8pPr lvl="7" marR="0" rtl="0" algn="l">
              <a:lnSpc>
                <a:spcPct val="100000"/>
              </a:lnSpc>
              <a:spcBef>
                <a:spcPts val="0"/>
              </a:spcBef>
              <a:spcAft>
                <a:spcPts val="0"/>
              </a:spcAft>
              <a:buClr>
                <a:schemeClr val="dk1"/>
              </a:buClr>
              <a:buSzPts val="3000"/>
              <a:buFont typeface="Roboto"/>
              <a:buNone/>
              <a:defRPr b="0" i="0" sz="3000" u="none" cap="none" strike="noStrike">
                <a:solidFill>
                  <a:schemeClr val="dk1"/>
                </a:solidFill>
                <a:latin typeface="Roboto"/>
                <a:ea typeface="Roboto"/>
                <a:cs typeface="Roboto"/>
                <a:sym typeface="Roboto"/>
              </a:defRPr>
            </a:lvl8pPr>
            <a:lvl9pPr lvl="8" marR="0" rtl="0" algn="l">
              <a:lnSpc>
                <a:spcPct val="100000"/>
              </a:lnSpc>
              <a:spcBef>
                <a:spcPts val="0"/>
              </a:spcBef>
              <a:spcAft>
                <a:spcPts val="0"/>
              </a:spcAft>
              <a:buClr>
                <a:schemeClr val="dk1"/>
              </a:buClr>
              <a:buSzPts val="3000"/>
              <a:buFont typeface="Roboto"/>
              <a:buNone/>
              <a:defRPr b="0" i="0" sz="3000" u="none" cap="none" strike="noStrike">
                <a:solidFill>
                  <a:schemeClr val="dk1"/>
                </a:solidFill>
                <a:latin typeface="Roboto"/>
                <a:ea typeface="Roboto"/>
                <a:cs typeface="Roboto"/>
                <a:sym typeface="Roboto"/>
              </a:defRPr>
            </a:lvl9pPr>
          </a:lstStyle>
          <a:p/>
        </p:txBody>
      </p:sp>
      <p:sp>
        <p:nvSpPr>
          <p:cNvPr id="7" name="Google Shape;7;g3ca28f1bd31_0_0"/>
          <p:cNvSpPr txBox="1"/>
          <p:nvPr>
            <p:ph idx="1" type="body"/>
          </p:nvPr>
        </p:nvSpPr>
        <p:spPr>
          <a:xfrm>
            <a:off x="311700" y="1229875"/>
            <a:ext cx="8520600" cy="33390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Roboto"/>
              <a:buChar char="●"/>
              <a:defRPr b="0" i="0" sz="1800" u="none" cap="none" strike="noStrike">
                <a:solidFill>
                  <a:schemeClr val="dk2"/>
                </a:solidFill>
                <a:latin typeface="Roboto"/>
                <a:ea typeface="Roboto"/>
                <a:cs typeface="Roboto"/>
                <a:sym typeface="Roboto"/>
              </a:defRPr>
            </a:lvl1pPr>
            <a:lvl2pPr indent="-317500" lvl="1" marL="914400" marR="0" rtl="0" algn="l">
              <a:lnSpc>
                <a:spcPct val="115000"/>
              </a:lnSpc>
              <a:spcBef>
                <a:spcPts val="0"/>
              </a:spcBef>
              <a:spcAft>
                <a:spcPts val="0"/>
              </a:spcAft>
              <a:buClr>
                <a:schemeClr val="dk2"/>
              </a:buClr>
              <a:buSzPts val="1400"/>
              <a:buFont typeface="Roboto"/>
              <a:buChar char="○"/>
              <a:defRPr b="0" i="0" sz="1400" u="none" cap="none" strike="noStrike">
                <a:solidFill>
                  <a:schemeClr val="dk2"/>
                </a:solidFill>
                <a:latin typeface="Roboto"/>
                <a:ea typeface="Roboto"/>
                <a:cs typeface="Roboto"/>
                <a:sym typeface="Roboto"/>
              </a:defRPr>
            </a:lvl2pPr>
            <a:lvl3pPr indent="-317500" lvl="2" marL="1371600" marR="0" rtl="0" algn="l">
              <a:lnSpc>
                <a:spcPct val="115000"/>
              </a:lnSpc>
              <a:spcBef>
                <a:spcPts val="0"/>
              </a:spcBef>
              <a:spcAft>
                <a:spcPts val="0"/>
              </a:spcAft>
              <a:buClr>
                <a:schemeClr val="dk2"/>
              </a:buClr>
              <a:buSzPts val="1400"/>
              <a:buFont typeface="Roboto"/>
              <a:buChar char="■"/>
              <a:defRPr b="0" i="0" sz="1400" u="none" cap="none" strike="noStrike">
                <a:solidFill>
                  <a:schemeClr val="dk2"/>
                </a:solidFill>
                <a:latin typeface="Roboto"/>
                <a:ea typeface="Roboto"/>
                <a:cs typeface="Roboto"/>
                <a:sym typeface="Roboto"/>
              </a:defRPr>
            </a:lvl3pPr>
            <a:lvl4pPr indent="-317500" lvl="3" marL="1828800" marR="0" rtl="0" algn="l">
              <a:lnSpc>
                <a:spcPct val="115000"/>
              </a:lnSpc>
              <a:spcBef>
                <a:spcPts val="0"/>
              </a:spcBef>
              <a:spcAft>
                <a:spcPts val="0"/>
              </a:spcAft>
              <a:buClr>
                <a:schemeClr val="dk2"/>
              </a:buClr>
              <a:buSzPts val="1400"/>
              <a:buFont typeface="Roboto"/>
              <a:buChar char="●"/>
              <a:defRPr b="0" i="0" sz="1400" u="none" cap="none" strike="noStrike">
                <a:solidFill>
                  <a:schemeClr val="dk2"/>
                </a:solidFill>
                <a:latin typeface="Roboto"/>
                <a:ea typeface="Roboto"/>
                <a:cs typeface="Roboto"/>
                <a:sym typeface="Roboto"/>
              </a:defRPr>
            </a:lvl4pPr>
            <a:lvl5pPr indent="-317500" lvl="4" marL="2286000" marR="0" rtl="0" algn="l">
              <a:lnSpc>
                <a:spcPct val="115000"/>
              </a:lnSpc>
              <a:spcBef>
                <a:spcPts val="0"/>
              </a:spcBef>
              <a:spcAft>
                <a:spcPts val="0"/>
              </a:spcAft>
              <a:buClr>
                <a:schemeClr val="dk2"/>
              </a:buClr>
              <a:buSzPts val="1400"/>
              <a:buFont typeface="Roboto"/>
              <a:buChar char="○"/>
              <a:defRPr b="0" i="0" sz="1400" u="none" cap="none" strike="noStrike">
                <a:solidFill>
                  <a:schemeClr val="dk2"/>
                </a:solidFill>
                <a:latin typeface="Roboto"/>
                <a:ea typeface="Roboto"/>
                <a:cs typeface="Roboto"/>
                <a:sym typeface="Roboto"/>
              </a:defRPr>
            </a:lvl5pPr>
            <a:lvl6pPr indent="-317500" lvl="5" marL="2743200" marR="0" rtl="0" algn="l">
              <a:lnSpc>
                <a:spcPct val="115000"/>
              </a:lnSpc>
              <a:spcBef>
                <a:spcPts val="0"/>
              </a:spcBef>
              <a:spcAft>
                <a:spcPts val="0"/>
              </a:spcAft>
              <a:buClr>
                <a:schemeClr val="dk2"/>
              </a:buClr>
              <a:buSzPts val="1400"/>
              <a:buFont typeface="Roboto"/>
              <a:buChar char="■"/>
              <a:defRPr b="0" i="0" sz="1400" u="none" cap="none" strike="noStrike">
                <a:solidFill>
                  <a:schemeClr val="dk2"/>
                </a:solidFill>
                <a:latin typeface="Roboto"/>
                <a:ea typeface="Roboto"/>
                <a:cs typeface="Roboto"/>
                <a:sym typeface="Roboto"/>
              </a:defRPr>
            </a:lvl6pPr>
            <a:lvl7pPr indent="-317500" lvl="6" marL="3200400" marR="0" rtl="0" algn="l">
              <a:lnSpc>
                <a:spcPct val="115000"/>
              </a:lnSpc>
              <a:spcBef>
                <a:spcPts val="0"/>
              </a:spcBef>
              <a:spcAft>
                <a:spcPts val="0"/>
              </a:spcAft>
              <a:buClr>
                <a:schemeClr val="dk2"/>
              </a:buClr>
              <a:buSzPts val="1400"/>
              <a:buFont typeface="Roboto"/>
              <a:buChar char="●"/>
              <a:defRPr b="0" i="0" sz="1400" u="none" cap="none" strike="noStrike">
                <a:solidFill>
                  <a:schemeClr val="dk2"/>
                </a:solidFill>
                <a:latin typeface="Roboto"/>
                <a:ea typeface="Roboto"/>
                <a:cs typeface="Roboto"/>
                <a:sym typeface="Roboto"/>
              </a:defRPr>
            </a:lvl7pPr>
            <a:lvl8pPr indent="-317500" lvl="7" marL="3657600" marR="0" rtl="0" algn="l">
              <a:lnSpc>
                <a:spcPct val="115000"/>
              </a:lnSpc>
              <a:spcBef>
                <a:spcPts val="0"/>
              </a:spcBef>
              <a:spcAft>
                <a:spcPts val="0"/>
              </a:spcAft>
              <a:buClr>
                <a:schemeClr val="dk2"/>
              </a:buClr>
              <a:buSzPts val="1400"/>
              <a:buFont typeface="Roboto"/>
              <a:buChar char="○"/>
              <a:defRPr b="0" i="0" sz="1400" u="none" cap="none" strike="noStrike">
                <a:solidFill>
                  <a:schemeClr val="dk2"/>
                </a:solidFill>
                <a:latin typeface="Roboto"/>
                <a:ea typeface="Roboto"/>
                <a:cs typeface="Roboto"/>
                <a:sym typeface="Roboto"/>
              </a:defRPr>
            </a:lvl8pPr>
            <a:lvl9pPr indent="-317500" lvl="8" marL="4114800" marR="0" rtl="0" algn="l">
              <a:lnSpc>
                <a:spcPct val="115000"/>
              </a:lnSpc>
              <a:spcBef>
                <a:spcPts val="0"/>
              </a:spcBef>
              <a:spcAft>
                <a:spcPts val="0"/>
              </a:spcAft>
              <a:buClr>
                <a:schemeClr val="dk2"/>
              </a:buClr>
              <a:buSzPts val="1400"/>
              <a:buFont typeface="Roboto"/>
              <a:buChar char="■"/>
              <a:defRPr b="0" i="0" sz="1400" u="none" cap="none" strike="noStrike">
                <a:solidFill>
                  <a:schemeClr val="dk2"/>
                </a:solidFill>
                <a:latin typeface="Roboto"/>
                <a:ea typeface="Roboto"/>
                <a:cs typeface="Roboto"/>
                <a:sym typeface="Roboto"/>
              </a:defRPr>
            </a:lvl9pPr>
          </a:lstStyle>
          <a:p/>
        </p:txBody>
      </p:sp>
      <p:sp>
        <p:nvSpPr>
          <p:cNvPr id="8" name="Google Shape;8;g3ca28f1bd31_0_0"/>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hyperlink" Target="https://www.tasc.ie/assets/files/pdf/hca_literature_review_final_20260205.pdf" TargetMode="External"/><Relationship Id="rId4" Type="http://schemas.openxmlformats.org/officeDocument/2006/relationships/hyperlink" Target="https://bmjopen.bmj.com/content/15/9/e107248.abstract" TargetMode="External"/><Relationship Id="rId5" Type="http://schemas.openxmlformats.org/officeDocument/2006/relationships/hyperlink" Target="https://onlinelibrary.wiley.com/doi/abs/10.1002/nop2.2149" TargetMode="External"/><Relationship Id="rId6" Type="http://schemas.openxmlformats.org/officeDocument/2006/relationships/hyperlink" Target="https://link.springer.com/article/10.1186/s12912-024-02619-z"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noFill/>
      </p:bgPr>
    </p:bg>
    <p:spTree>
      <p:nvGrpSpPr>
        <p:cNvPr id="84" name="Shape 84"/>
        <p:cNvGrpSpPr/>
        <p:nvPr/>
      </p:nvGrpSpPr>
      <p:grpSpPr>
        <a:xfrm>
          <a:off x="0" y="0"/>
          <a:ext cx="0" cy="0"/>
          <a:chOff x="0" y="0"/>
          <a:chExt cx="0" cy="0"/>
        </a:xfrm>
      </p:grpSpPr>
      <p:sp>
        <p:nvSpPr>
          <p:cNvPr id="85" name="Google Shape;85;p1"/>
          <p:cNvSpPr txBox="1"/>
          <p:nvPr>
            <p:ph type="ctrTitle"/>
          </p:nvPr>
        </p:nvSpPr>
        <p:spPr>
          <a:xfrm>
            <a:off x="176310" y="84434"/>
            <a:ext cx="8568900" cy="911700"/>
          </a:xfrm>
          <a:prstGeom prst="rect">
            <a:avLst/>
          </a:prstGeom>
          <a:noFill/>
          <a:ln>
            <a:noFill/>
          </a:ln>
        </p:spPr>
        <p:txBody>
          <a:bodyPr anchorCtr="0" anchor="b" bIns="91425" lIns="91425" spcFirstLastPara="1" rIns="91425" wrap="square" tIns="91425">
            <a:noAutofit/>
          </a:bodyPr>
          <a:lstStyle/>
          <a:p>
            <a:pPr indent="0" lvl="0" marL="0" rtl="0" algn="ctr">
              <a:lnSpc>
                <a:spcPct val="150000"/>
              </a:lnSpc>
              <a:spcBef>
                <a:spcPts val="0"/>
              </a:spcBef>
              <a:spcAft>
                <a:spcPts val="0"/>
              </a:spcAft>
              <a:buSzPts val="990"/>
              <a:buNone/>
            </a:pPr>
            <a:r>
              <a:t/>
            </a:r>
            <a:endParaRPr b="1" sz="2040">
              <a:solidFill>
                <a:srgbClr val="222222"/>
              </a:solidFill>
              <a:highlight>
                <a:srgbClr val="00FFFF"/>
              </a:highlight>
              <a:latin typeface="Times New Roman"/>
              <a:ea typeface="Times New Roman"/>
              <a:cs typeface="Times New Roman"/>
              <a:sym typeface="Times New Roman"/>
            </a:endParaRPr>
          </a:p>
          <a:p>
            <a:pPr indent="0" lvl="0" marL="0" rtl="0" algn="ctr">
              <a:lnSpc>
                <a:spcPct val="115000"/>
              </a:lnSpc>
              <a:spcBef>
                <a:spcPts val="1200"/>
              </a:spcBef>
              <a:spcAft>
                <a:spcPts val="1200"/>
              </a:spcAft>
              <a:buClr>
                <a:schemeClr val="dk1"/>
              </a:buClr>
              <a:buSzPts val="1100"/>
              <a:buFont typeface="Arial"/>
              <a:buNone/>
            </a:pPr>
            <a:r>
              <a:t/>
            </a:r>
            <a:endParaRPr b="1" sz="4860">
              <a:highlight>
                <a:srgbClr val="FFF2CC"/>
              </a:highlight>
              <a:latin typeface="Times New Roman"/>
              <a:ea typeface="Times New Roman"/>
              <a:cs typeface="Times New Roman"/>
              <a:sym typeface="Times New Roman"/>
            </a:endParaRPr>
          </a:p>
        </p:txBody>
      </p:sp>
      <p:sp>
        <p:nvSpPr>
          <p:cNvPr id="86" name="Google Shape;86;p1"/>
          <p:cNvSpPr txBox="1"/>
          <p:nvPr/>
        </p:nvSpPr>
        <p:spPr>
          <a:xfrm>
            <a:off x="1107448" y="1525100"/>
            <a:ext cx="6929100" cy="3000000"/>
          </a:xfrm>
          <a:prstGeom prst="rect">
            <a:avLst/>
          </a:prstGeom>
          <a:noFill/>
          <a:ln>
            <a:noFill/>
          </a:ln>
        </p:spPr>
        <p:txBody>
          <a:bodyPr anchorCtr="0" anchor="ctr" bIns="91425" lIns="91425" spcFirstLastPara="1" rIns="91425" wrap="square" tIns="91425">
            <a:noAutofit/>
          </a:bodyPr>
          <a:lstStyle/>
          <a:p>
            <a:pPr indent="0" lvl="0" marL="0" rtl="0" algn="ctr">
              <a:lnSpc>
                <a:spcPct val="150000"/>
              </a:lnSpc>
              <a:spcBef>
                <a:spcPts val="1800"/>
              </a:spcBef>
              <a:spcAft>
                <a:spcPts val="0"/>
              </a:spcAft>
              <a:buNone/>
            </a:pPr>
            <a:r>
              <a:rPr b="1" lang="en" sz="1300">
                <a:solidFill>
                  <a:srgbClr val="222222"/>
                </a:solidFill>
                <a:highlight>
                  <a:srgbClr val="FFFFFF"/>
                </a:highlight>
                <a:latin typeface="Times New Roman"/>
                <a:ea typeface="Times New Roman"/>
                <a:cs typeface="Times New Roman"/>
                <a:sym typeface="Times New Roman"/>
              </a:rPr>
              <a:t>Programme: Certificate of Higher Education Skills for Workplace (Health and Social Care)</a:t>
            </a:r>
            <a:endParaRPr b="1" sz="1300">
              <a:solidFill>
                <a:srgbClr val="222222"/>
              </a:solidFill>
              <a:highlight>
                <a:srgbClr val="FFFFFF"/>
              </a:highlight>
              <a:latin typeface="Times New Roman"/>
              <a:ea typeface="Times New Roman"/>
              <a:cs typeface="Times New Roman"/>
              <a:sym typeface="Times New Roman"/>
            </a:endParaRPr>
          </a:p>
          <a:p>
            <a:pPr indent="0" lvl="0" marL="0" rtl="0" algn="ctr">
              <a:lnSpc>
                <a:spcPct val="150000"/>
              </a:lnSpc>
              <a:spcBef>
                <a:spcPts val="1800"/>
              </a:spcBef>
              <a:spcAft>
                <a:spcPts val="0"/>
              </a:spcAft>
              <a:buNone/>
            </a:pPr>
            <a:r>
              <a:rPr b="1" lang="en" sz="1300">
                <a:solidFill>
                  <a:srgbClr val="222222"/>
                </a:solidFill>
                <a:highlight>
                  <a:srgbClr val="FFFFFF"/>
                </a:highlight>
                <a:latin typeface="Times New Roman"/>
                <a:ea typeface="Times New Roman"/>
                <a:cs typeface="Times New Roman"/>
                <a:sym typeface="Times New Roman"/>
              </a:rPr>
              <a:t>Module: Academic and Employability skills</a:t>
            </a:r>
            <a:endParaRPr b="1" sz="1300">
              <a:solidFill>
                <a:srgbClr val="222222"/>
              </a:solidFill>
              <a:highlight>
                <a:srgbClr val="FFFFFF"/>
              </a:highlight>
              <a:latin typeface="Times New Roman"/>
              <a:ea typeface="Times New Roman"/>
              <a:cs typeface="Times New Roman"/>
              <a:sym typeface="Times New Roman"/>
            </a:endParaRPr>
          </a:p>
          <a:p>
            <a:pPr indent="0" lvl="0" marL="0" rtl="0" algn="ctr">
              <a:lnSpc>
                <a:spcPct val="150000"/>
              </a:lnSpc>
              <a:spcBef>
                <a:spcPts val="1800"/>
              </a:spcBef>
              <a:spcAft>
                <a:spcPts val="0"/>
              </a:spcAft>
              <a:buNone/>
            </a:pPr>
            <a:r>
              <a:rPr b="1" lang="en" sz="1300">
                <a:solidFill>
                  <a:srgbClr val="222222"/>
                </a:solidFill>
                <a:highlight>
                  <a:srgbClr val="FFFFFF"/>
                </a:highlight>
                <a:latin typeface="Times New Roman"/>
                <a:ea typeface="Times New Roman"/>
                <a:cs typeface="Times New Roman"/>
                <a:sym typeface="Times New Roman"/>
              </a:rPr>
              <a:t>Module code: LCHS4001 Contribution to</a:t>
            </a:r>
            <a:endParaRPr b="1" sz="1300">
              <a:solidFill>
                <a:srgbClr val="222222"/>
              </a:solidFill>
              <a:highlight>
                <a:srgbClr val="FFFFFF"/>
              </a:highlight>
              <a:latin typeface="Times New Roman"/>
              <a:ea typeface="Times New Roman"/>
              <a:cs typeface="Times New Roman"/>
              <a:sym typeface="Times New Roman"/>
            </a:endParaRPr>
          </a:p>
          <a:p>
            <a:pPr indent="0" lvl="0" marL="0" rtl="0" algn="ctr">
              <a:lnSpc>
                <a:spcPct val="150000"/>
              </a:lnSpc>
              <a:spcBef>
                <a:spcPts val="1800"/>
              </a:spcBef>
              <a:spcAft>
                <a:spcPts val="0"/>
              </a:spcAft>
              <a:buNone/>
            </a:pPr>
            <a:r>
              <a:rPr b="1" lang="en" sz="1300">
                <a:solidFill>
                  <a:srgbClr val="222222"/>
                </a:solidFill>
                <a:highlight>
                  <a:srgbClr val="FFFFFF"/>
                </a:highlight>
                <a:latin typeface="Times New Roman"/>
                <a:ea typeface="Times New Roman"/>
                <a:cs typeface="Times New Roman"/>
                <a:sym typeface="Times New Roman"/>
              </a:rPr>
              <a:t>Lecturer: Naomi Doerge</a:t>
            </a:r>
            <a:endParaRPr b="1" sz="1300">
              <a:solidFill>
                <a:srgbClr val="222222"/>
              </a:solidFill>
              <a:highlight>
                <a:srgbClr val="FFFFFF"/>
              </a:highlight>
              <a:latin typeface="Times New Roman"/>
              <a:ea typeface="Times New Roman"/>
              <a:cs typeface="Times New Roman"/>
              <a:sym typeface="Times New Roman"/>
            </a:endParaRPr>
          </a:p>
          <a:p>
            <a:pPr indent="0" lvl="0" marL="0" rtl="0" algn="just">
              <a:lnSpc>
                <a:spcPct val="150000"/>
              </a:lnSpc>
              <a:spcBef>
                <a:spcPts val="1200"/>
              </a:spcBef>
              <a:spcAft>
                <a:spcPts val="0"/>
              </a:spcAft>
              <a:buNone/>
            </a:pPr>
            <a:r>
              <a:t/>
            </a:r>
            <a:endParaRPr sz="1200">
              <a:solidFill>
                <a:srgbClr val="222222"/>
              </a:solidFill>
              <a:highlight>
                <a:srgbClr val="FFFFFF"/>
              </a:highlight>
              <a:latin typeface="Times New Roman"/>
              <a:ea typeface="Times New Roman"/>
              <a:cs typeface="Times New Roman"/>
              <a:sym typeface="Times New Roman"/>
            </a:endParaRPr>
          </a:p>
          <a:p>
            <a:pPr indent="0" lvl="0" marL="0" rtl="0" algn="ctr">
              <a:lnSpc>
                <a:spcPct val="150000"/>
              </a:lnSpc>
              <a:spcBef>
                <a:spcPts val="1200"/>
              </a:spcBef>
              <a:spcAft>
                <a:spcPts val="0"/>
              </a:spcAft>
              <a:buNone/>
            </a:pPr>
            <a:r>
              <a:rPr b="1" i="1" lang="en" sz="1500">
                <a:solidFill>
                  <a:srgbClr val="222222"/>
                </a:solidFill>
                <a:highlight>
                  <a:srgbClr val="FFFFFF"/>
                </a:highlight>
                <a:latin typeface="Times New Roman"/>
                <a:ea typeface="Times New Roman"/>
                <a:cs typeface="Times New Roman"/>
                <a:sym typeface="Times New Roman"/>
              </a:rPr>
              <a:t>Student Name:</a:t>
            </a:r>
            <a:endParaRPr b="1" i="1" sz="1500">
              <a:solidFill>
                <a:srgbClr val="222222"/>
              </a:solidFill>
              <a:highlight>
                <a:srgbClr val="FFFFFF"/>
              </a:highlight>
              <a:latin typeface="Times New Roman"/>
              <a:ea typeface="Times New Roman"/>
              <a:cs typeface="Times New Roman"/>
              <a:sym typeface="Times New Roman"/>
            </a:endParaRPr>
          </a:p>
          <a:p>
            <a:pPr indent="0" lvl="0" marL="0" rtl="0" algn="ctr">
              <a:lnSpc>
                <a:spcPct val="150000"/>
              </a:lnSpc>
              <a:spcBef>
                <a:spcPts val="1200"/>
              </a:spcBef>
              <a:spcAft>
                <a:spcPts val="0"/>
              </a:spcAft>
              <a:buNone/>
            </a:pPr>
            <a:r>
              <a:rPr b="1" i="1" lang="en" sz="1500">
                <a:solidFill>
                  <a:srgbClr val="222222"/>
                </a:solidFill>
                <a:highlight>
                  <a:srgbClr val="FFFFFF"/>
                </a:highlight>
                <a:latin typeface="Times New Roman"/>
                <a:ea typeface="Times New Roman"/>
                <a:cs typeface="Times New Roman"/>
                <a:sym typeface="Times New Roman"/>
              </a:rPr>
              <a:t>Student ID:</a:t>
            </a:r>
            <a:endParaRPr b="1" i="1" sz="1500">
              <a:solidFill>
                <a:srgbClr val="222222"/>
              </a:solidFill>
              <a:highlight>
                <a:srgbClr val="FFFFFF"/>
              </a:highlight>
              <a:latin typeface="Times New Roman"/>
              <a:ea typeface="Times New Roman"/>
              <a:cs typeface="Times New Roman"/>
              <a:sym typeface="Times New Roman"/>
            </a:endParaRPr>
          </a:p>
          <a:p>
            <a:pPr indent="0" lvl="0" marL="0" rtl="0" algn="ctr">
              <a:lnSpc>
                <a:spcPct val="150000"/>
              </a:lnSpc>
              <a:spcBef>
                <a:spcPts val="1200"/>
              </a:spcBef>
              <a:spcAft>
                <a:spcPts val="1200"/>
              </a:spcAft>
              <a:buNone/>
            </a:pPr>
            <a:r>
              <a:rPr b="1" i="1" lang="en" sz="1500">
                <a:solidFill>
                  <a:srgbClr val="222222"/>
                </a:solidFill>
                <a:highlight>
                  <a:srgbClr val="FFFFFF"/>
                </a:highlight>
                <a:latin typeface="Times New Roman"/>
                <a:ea typeface="Times New Roman"/>
                <a:cs typeface="Times New Roman"/>
                <a:sym typeface="Times New Roman"/>
              </a:rPr>
              <a:t>Year: 2026</a:t>
            </a:r>
            <a:endParaRPr b="1" sz="2400">
              <a:latin typeface="Times New Roman"/>
              <a:ea typeface="Times New Roman"/>
              <a:cs typeface="Times New Roman"/>
              <a:sym typeface="Times New Roman"/>
            </a:endParaRPr>
          </a:p>
        </p:txBody>
      </p:sp>
      <p:pic>
        <p:nvPicPr>
          <p:cNvPr id="87" name="Google Shape;87;p1"/>
          <p:cNvPicPr preferRelativeResize="0"/>
          <p:nvPr/>
        </p:nvPicPr>
        <p:blipFill>
          <a:blip r:embed="rId3">
            <a:alphaModFix/>
          </a:blip>
          <a:stretch>
            <a:fillRect/>
          </a:stretch>
        </p:blipFill>
        <p:spPr>
          <a:xfrm>
            <a:off x="152400" y="152400"/>
            <a:ext cx="2135925" cy="9927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1" name="Shape 91"/>
        <p:cNvGrpSpPr/>
        <p:nvPr/>
      </p:nvGrpSpPr>
      <p:grpSpPr>
        <a:xfrm>
          <a:off x="0" y="0"/>
          <a:ext cx="0" cy="0"/>
          <a:chOff x="0" y="0"/>
          <a:chExt cx="0" cy="0"/>
        </a:xfrm>
      </p:grpSpPr>
      <p:sp>
        <p:nvSpPr>
          <p:cNvPr id="92" name="Google Shape;92;p7"/>
          <p:cNvSpPr txBox="1"/>
          <p:nvPr>
            <p:ph type="title"/>
          </p:nvPr>
        </p:nvSpPr>
        <p:spPr>
          <a:xfrm>
            <a:off x="311700" y="121874"/>
            <a:ext cx="8520600" cy="1073879"/>
          </a:xfrm>
          <a:prstGeom prst="rect">
            <a:avLst/>
          </a:prstGeom>
          <a:solidFill>
            <a:srgbClr val="CFE2F3"/>
          </a:solidFill>
          <a:ln>
            <a:noFill/>
          </a:ln>
        </p:spPr>
        <p:txBody>
          <a:bodyPr anchorCtr="0" anchor="t" bIns="91425" lIns="91425" spcFirstLastPara="1" rIns="91425" wrap="square" tIns="91425">
            <a:noAutofit/>
          </a:bodyPr>
          <a:lstStyle/>
          <a:p>
            <a:pPr indent="0" lvl="0" marL="0" rtl="0" algn="ctr">
              <a:lnSpc>
                <a:spcPct val="150000"/>
              </a:lnSpc>
              <a:spcBef>
                <a:spcPts val="2400"/>
              </a:spcBef>
              <a:spcAft>
                <a:spcPts val="600"/>
              </a:spcAft>
              <a:buClr>
                <a:schemeClr val="dk1"/>
              </a:buClr>
              <a:buSzPts val="1100"/>
              <a:buFont typeface="Arial"/>
              <a:buNone/>
            </a:pPr>
            <a:r>
              <a:rPr b="1" lang="en">
                <a:latin typeface="Times New Roman"/>
                <a:ea typeface="Times New Roman"/>
                <a:cs typeface="Times New Roman"/>
                <a:sym typeface="Times New Roman"/>
              </a:rPr>
              <a:t>Chosen Job Role – Healthcare Assistant</a:t>
            </a:r>
            <a:endParaRPr b="1" sz="3000">
              <a:latin typeface="Times New Roman"/>
              <a:ea typeface="Times New Roman"/>
              <a:cs typeface="Times New Roman"/>
              <a:sym typeface="Times New Roman"/>
            </a:endParaRPr>
          </a:p>
        </p:txBody>
      </p:sp>
      <p:sp>
        <p:nvSpPr>
          <p:cNvPr id="93" name="Google Shape;93;p7"/>
          <p:cNvSpPr txBox="1"/>
          <p:nvPr>
            <p:ph idx="1" type="body"/>
          </p:nvPr>
        </p:nvSpPr>
        <p:spPr>
          <a:xfrm>
            <a:off x="0" y="1152475"/>
            <a:ext cx="5389800" cy="3416400"/>
          </a:xfrm>
          <a:prstGeom prst="rect">
            <a:avLst/>
          </a:prstGeom>
          <a:noFill/>
          <a:ln>
            <a:noFill/>
          </a:ln>
        </p:spPr>
        <p:txBody>
          <a:bodyPr anchorCtr="0" anchor="t" bIns="91425" lIns="91425" spcFirstLastPara="1" rIns="91425" wrap="square" tIns="91425">
            <a:noAutofit/>
          </a:bodyPr>
          <a:lstStyle/>
          <a:p>
            <a:pPr indent="-304800" lvl="0" marL="457200" rtl="0" algn="just">
              <a:lnSpc>
                <a:spcPct val="150000"/>
              </a:lnSpc>
              <a:spcBef>
                <a:spcPts val="1200"/>
              </a:spcBef>
              <a:spcAft>
                <a:spcPts val="0"/>
              </a:spcAft>
              <a:buClr>
                <a:srgbClr val="222222"/>
              </a:buClr>
              <a:buSzPts val="1200"/>
              <a:buFont typeface="Times New Roman"/>
              <a:buChar char="●"/>
            </a:pPr>
            <a:r>
              <a:rPr lang="en" sz="1200">
                <a:solidFill>
                  <a:srgbClr val="222222"/>
                </a:solidFill>
                <a:highlight>
                  <a:srgbClr val="FFFFFF"/>
                </a:highlight>
                <a:latin typeface="Times New Roman"/>
                <a:ea typeface="Times New Roman"/>
                <a:cs typeface="Times New Roman"/>
                <a:sym typeface="Times New Roman"/>
              </a:rPr>
              <a:t>A Healthcare Assistant (HCA) in the health and social care field is the job position I selected for my portfolio (Goffe and Farelly, 2025).</a:t>
            </a:r>
            <a:endParaRPr sz="1200">
              <a:solidFill>
                <a:srgbClr val="222222"/>
              </a:solidFill>
              <a:highlight>
                <a:srgbClr val="FFFFFF"/>
              </a:highlight>
              <a:latin typeface="Times New Roman"/>
              <a:ea typeface="Times New Roman"/>
              <a:cs typeface="Times New Roman"/>
              <a:sym typeface="Times New Roman"/>
            </a:endParaRPr>
          </a:p>
          <a:p>
            <a:pPr indent="-304800" lvl="0" marL="457200" rtl="0" algn="just">
              <a:lnSpc>
                <a:spcPct val="150000"/>
              </a:lnSpc>
              <a:spcBef>
                <a:spcPts val="0"/>
              </a:spcBef>
              <a:spcAft>
                <a:spcPts val="0"/>
              </a:spcAft>
              <a:buClr>
                <a:srgbClr val="222222"/>
              </a:buClr>
              <a:buSzPts val="1200"/>
              <a:buFont typeface="Times New Roman"/>
              <a:buChar char="●"/>
            </a:pPr>
            <a:r>
              <a:rPr lang="en" sz="1200">
                <a:solidFill>
                  <a:srgbClr val="222222"/>
                </a:solidFill>
                <a:highlight>
                  <a:srgbClr val="FFFFFF"/>
                </a:highlight>
                <a:latin typeface="Times New Roman"/>
                <a:ea typeface="Times New Roman"/>
                <a:cs typeface="Times New Roman"/>
                <a:sym typeface="Times New Roman"/>
              </a:rPr>
              <a:t>Healthcare aides offer in-person support and simple care to hospital, residential and community patients.</a:t>
            </a:r>
            <a:endParaRPr sz="1200">
              <a:solidFill>
                <a:srgbClr val="222222"/>
              </a:solidFill>
              <a:highlight>
                <a:srgbClr val="FFFFFF"/>
              </a:highlight>
              <a:latin typeface="Times New Roman"/>
              <a:ea typeface="Times New Roman"/>
              <a:cs typeface="Times New Roman"/>
              <a:sym typeface="Times New Roman"/>
            </a:endParaRPr>
          </a:p>
          <a:p>
            <a:pPr indent="-304800" lvl="0" marL="457200" rtl="0" algn="just">
              <a:lnSpc>
                <a:spcPct val="150000"/>
              </a:lnSpc>
              <a:spcBef>
                <a:spcPts val="0"/>
              </a:spcBef>
              <a:spcAft>
                <a:spcPts val="0"/>
              </a:spcAft>
              <a:buClr>
                <a:srgbClr val="222222"/>
              </a:buClr>
              <a:buSzPts val="1200"/>
              <a:buFont typeface="Times New Roman"/>
              <a:buChar char="●"/>
            </a:pPr>
            <a:r>
              <a:rPr lang="en" sz="1200">
                <a:solidFill>
                  <a:srgbClr val="222222"/>
                </a:solidFill>
                <a:highlight>
                  <a:srgbClr val="FFFFFF"/>
                </a:highlight>
                <a:latin typeface="Times New Roman"/>
                <a:ea typeface="Times New Roman"/>
                <a:cs typeface="Times New Roman"/>
                <a:sym typeface="Times New Roman"/>
              </a:rPr>
              <a:t>They collaborate with nurses and other medical workers to assist patients in the process of performing everyday tasks as well as observing their conditions.</a:t>
            </a:r>
            <a:endParaRPr sz="700">
              <a:solidFill>
                <a:srgbClr val="000000"/>
              </a:solidFill>
              <a:highlight>
                <a:srgbClr val="FFFFFF"/>
              </a:highlight>
              <a:latin typeface="Times New Roman"/>
              <a:ea typeface="Times New Roman"/>
              <a:cs typeface="Times New Roman"/>
              <a:sym typeface="Times New Roman"/>
            </a:endParaRPr>
          </a:p>
        </p:txBody>
      </p:sp>
      <p:pic>
        <p:nvPicPr>
          <p:cNvPr id="94" name="Google Shape;94;p7"/>
          <p:cNvPicPr preferRelativeResize="0"/>
          <p:nvPr/>
        </p:nvPicPr>
        <p:blipFill>
          <a:blip r:embed="rId3">
            <a:alphaModFix/>
          </a:blip>
          <a:stretch>
            <a:fillRect/>
          </a:stretch>
        </p:blipFill>
        <p:spPr>
          <a:xfrm>
            <a:off x="6020400" y="1628053"/>
            <a:ext cx="2619375" cy="17430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8" name="Shape 98"/>
        <p:cNvGrpSpPr/>
        <p:nvPr/>
      </p:nvGrpSpPr>
      <p:grpSpPr>
        <a:xfrm>
          <a:off x="0" y="0"/>
          <a:ext cx="0" cy="0"/>
          <a:chOff x="0" y="0"/>
          <a:chExt cx="0" cy="0"/>
        </a:xfrm>
      </p:grpSpPr>
      <p:sp>
        <p:nvSpPr>
          <p:cNvPr id="99" name="Google Shape;99;g29fba433eea_0_0"/>
          <p:cNvSpPr txBox="1"/>
          <p:nvPr>
            <p:ph type="title"/>
          </p:nvPr>
        </p:nvSpPr>
        <p:spPr>
          <a:xfrm>
            <a:off x="311700" y="409999"/>
            <a:ext cx="8520600" cy="702627"/>
          </a:xfrm>
          <a:prstGeom prst="rect">
            <a:avLst/>
          </a:prstGeom>
          <a:solidFill>
            <a:srgbClr val="FFF2CC"/>
          </a:solidFill>
          <a:ln>
            <a:noFill/>
          </a:ln>
        </p:spPr>
        <p:txBody>
          <a:bodyPr anchorCtr="0" anchor="t" bIns="91425" lIns="91425" spcFirstLastPara="1" rIns="91425" wrap="square" tIns="91425">
            <a:noAutofit/>
          </a:bodyPr>
          <a:lstStyle/>
          <a:p>
            <a:pPr indent="0" lvl="0" marL="0" rtl="0" algn="ctr">
              <a:lnSpc>
                <a:spcPct val="150000"/>
              </a:lnSpc>
              <a:spcBef>
                <a:spcPts val="1200"/>
              </a:spcBef>
              <a:spcAft>
                <a:spcPts val="1200"/>
              </a:spcAft>
              <a:buClr>
                <a:schemeClr val="dk1"/>
              </a:buClr>
              <a:buSzPts val="1100"/>
              <a:buFont typeface="Arial"/>
              <a:buNone/>
            </a:pPr>
            <a:r>
              <a:rPr b="1" lang="en" sz="2100">
                <a:latin typeface="Times New Roman"/>
                <a:ea typeface="Times New Roman"/>
                <a:cs typeface="Times New Roman"/>
                <a:sym typeface="Times New Roman"/>
              </a:rPr>
              <a:t>Why I Chose This Role</a:t>
            </a:r>
            <a:endParaRPr sz="2100"/>
          </a:p>
        </p:txBody>
      </p:sp>
      <p:sp>
        <p:nvSpPr>
          <p:cNvPr id="100" name="Google Shape;100;g29fba433eea_0_0"/>
          <p:cNvSpPr txBox="1"/>
          <p:nvPr>
            <p:ph idx="1" type="body"/>
          </p:nvPr>
        </p:nvSpPr>
        <p:spPr>
          <a:xfrm>
            <a:off x="311700" y="1152475"/>
            <a:ext cx="4788000" cy="3416400"/>
          </a:xfrm>
          <a:prstGeom prst="rect">
            <a:avLst/>
          </a:prstGeom>
          <a:noFill/>
          <a:ln>
            <a:noFill/>
          </a:ln>
        </p:spPr>
        <p:txBody>
          <a:bodyPr anchorCtr="0" anchor="t" bIns="91425" lIns="91425" spcFirstLastPara="1" rIns="91425" wrap="square" tIns="91425">
            <a:noAutofit/>
          </a:bodyPr>
          <a:lstStyle/>
          <a:p>
            <a:pPr indent="-304800" lvl="0" marL="457200" rtl="0" algn="just">
              <a:lnSpc>
                <a:spcPct val="150000"/>
              </a:lnSpc>
              <a:spcBef>
                <a:spcPts val="1200"/>
              </a:spcBef>
              <a:spcAft>
                <a:spcPts val="0"/>
              </a:spcAft>
              <a:buClr>
                <a:srgbClr val="222222"/>
              </a:buClr>
              <a:buSzPts val="1200"/>
              <a:buFont typeface="Times New Roman"/>
              <a:buChar char="●"/>
            </a:pPr>
            <a:r>
              <a:rPr lang="en" sz="1200">
                <a:solidFill>
                  <a:srgbClr val="222222"/>
                </a:solidFill>
                <a:highlight>
                  <a:srgbClr val="FFFFFF"/>
                </a:highlight>
                <a:latin typeface="Times New Roman"/>
                <a:ea typeface="Times New Roman"/>
                <a:cs typeface="Times New Roman"/>
                <a:sym typeface="Times New Roman"/>
              </a:rPr>
              <a:t>I decided to work in this position as it gives a person an opportunity to help vulnerable patients and influence their everyday life in a positive way (Cui et al. 2025).</a:t>
            </a:r>
            <a:endParaRPr sz="1200">
              <a:solidFill>
                <a:srgbClr val="222222"/>
              </a:solidFill>
              <a:highlight>
                <a:srgbClr val="FFFFFF"/>
              </a:highlight>
              <a:latin typeface="Times New Roman"/>
              <a:ea typeface="Times New Roman"/>
              <a:cs typeface="Times New Roman"/>
              <a:sym typeface="Times New Roman"/>
            </a:endParaRPr>
          </a:p>
          <a:p>
            <a:pPr indent="-304800" lvl="0" marL="457200" rtl="0" algn="just">
              <a:lnSpc>
                <a:spcPct val="150000"/>
              </a:lnSpc>
              <a:spcBef>
                <a:spcPts val="0"/>
              </a:spcBef>
              <a:spcAft>
                <a:spcPts val="0"/>
              </a:spcAft>
              <a:buClr>
                <a:srgbClr val="222222"/>
              </a:buClr>
              <a:buSzPts val="1200"/>
              <a:buFont typeface="Times New Roman"/>
              <a:buChar char="●"/>
            </a:pPr>
            <a:r>
              <a:rPr lang="en" sz="1200">
                <a:solidFill>
                  <a:srgbClr val="222222"/>
                </a:solidFill>
                <a:highlight>
                  <a:srgbClr val="FFFFFF"/>
                </a:highlight>
                <a:latin typeface="Times New Roman"/>
                <a:ea typeface="Times New Roman"/>
                <a:cs typeface="Times New Roman"/>
                <a:sym typeface="Times New Roman"/>
              </a:rPr>
              <a:t>The healthcare assistant position plays a crucial role in the healthcare system since it can assist nurses, doctors, and other medical experts.</a:t>
            </a:r>
            <a:endParaRPr sz="900">
              <a:solidFill>
                <a:srgbClr val="000000"/>
              </a:solidFill>
              <a:highlight>
                <a:srgbClr val="FFFFFF"/>
              </a:highlight>
              <a:latin typeface="Times New Roman"/>
              <a:ea typeface="Times New Roman"/>
              <a:cs typeface="Times New Roman"/>
              <a:sym typeface="Times New Roman"/>
            </a:endParaRPr>
          </a:p>
        </p:txBody>
      </p:sp>
      <p:pic>
        <p:nvPicPr>
          <p:cNvPr id="101" name="Google Shape;101;g29fba433eea_0_0"/>
          <p:cNvPicPr preferRelativeResize="0"/>
          <p:nvPr/>
        </p:nvPicPr>
        <p:blipFill>
          <a:blip r:embed="rId3">
            <a:alphaModFix/>
          </a:blip>
          <a:stretch>
            <a:fillRect/>
          </a:stretch>
        </p:blipFill>
        <p:spPr>
          <a:xfrm>
            <a:off x="5252100" y="1265026"/>
            <a:ext cx="3739500" cy="210346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5" name="Shape 105"/>
        <p:cNvGrpSpPr/>
        <p:nvPr/>
      </p:nvGrpSpPr>
      <p:grpSpPr>
        <a:xfrm>
          <a:off x="0" y="0"/>
          <a:ext cx="0" cy="0"/>
          <a:chOff x="0" y="0"/>
          <a:chExt cx="0" cy="0"/>
        </a:xfrm>
      </p:grpSpPr>
      <p:sp>
        <p:nvSpPr>
          <p:cNvPr id="106" name="Google Shape;106;g29fba433eea_0_5"/>
          <p:cNvSpPr txBox="1"/>
          <p:nvPr>
            <p:ph type="title"/>
          </p:nvPr>
        </p:nvSpPr>
        <p:spPr>
          <a:xfrm>
            <a:off x="311700" y="179043"/>
            <a:ext cx="8520600" cy="838757"/>
          </a:xfrm>
          <a:prstGeom prst="rect">
            <a:avLst/>
          </a:prstGeom>
          <a:solidFill>
            <a:srgbClr val="EAD1DC"/>
          </a:solidFill>
          <a:ln>
            <a:noFill/>
          </a:ln>
        </p:spPr>
        <p:txBody>
          <a:bodyPr anchorCtr="0" anchor="t" bIns="91425" lIns="91425" spcFirstLastPara="1" rIns="91425" wrap="square" tIns="91425">
            <a:noAutofit/>
          </a:bodyPr>
          <a:lstStyle/>
          <a:p>
            <a:pPr indent="0" lvl="0" marL="0" rtl="0" algn="ctr">
              <a:lnSpc>
                <a:spcPct val="150000"/>
              </a:lnSpc>
              <a:spcBef>
                <a:spcPts val="1200"/>
              </a:spcBef>
              <a:spcAft>
                <a:spcPts val="1200"/>
              </a:spcAft>
              <a:buClr>
                <a:schemeClr val="dk1"/>
              </a:buClr>
              <a:buSzPts val="1100"/>
              <a:buFont typeface="Arial"/>
              <a:buNone/>
            </a:pPr>
            <a:r>
              <a:rPr b="1" lang="en" sz="2300">
                <a:latin typeface="Times New Roman"/>
                <a:ea typeface="Times New Roman"/>
                <a:cs typeface="Times New Roman"/>
                <a:sym typeface="Times New Roman"/>
              </a:rPr>
              <a:t>How I Started My Research</a:t>
            </a:r>
            <a:endParaRPr sz="2300"/>
          </a:p>
        </p:txBody>
      </p:sp>
      <p:sp>
        <p:nvSpPr>
          <p:cNvPr id="107" name="Google Shape;107;g29fba433eea_0_5"/>
          <p:cNvSpPr txBox="1"/>
          <p:nvPr>
            <p:ph idx="1" type="body"/>
          </p:nvPr>
        </p:nvSpPr>
        <p:spPr>
          <a:xfrm>
            <a:off x="311700" y="1152475"/>
            <a:ext cx="4974000" cy="3416400"/>
          </a:xfrm>
          <a:prstGeom prst="rect">
            <a:avLst/>
          </a:prstGeom>
          <a:noFill/>
          <a:ln>
            <a:noFill/>
          </a:ln>
        </p:spPr>
        <p:txBody>
          <a:bodyPr anchorCtr="0" anchor="t" bIns="91425" lIns="91425" spcFirstLastPara="1" rIns="91425" wrap="square" tIns="91425">
            <a:normAutofit/>
          </a:bodyPr>
          <a:lstStyle/>
          <a:p>
            <a:pPr indent="-304800" lvl="0" marL="457200" rtl="0" algn="just">
              <a:lnSpc>
                <a:spcPct val="150000"/>
              </a:lnSpc>
              <a:spcBef>
                <a:spcPts val="1200"/>
              </a:spcBef>
              <a:spcAft>
                <a:spcPts val="0"/>
              </a:spcAft>
              <a:buClr>
                <a:srgbClr val="222222"/>
              </a:buClr>
              <a:buSzPts val="1200"/>
              <a:buFont typeface="Times New Roman"/>
              <a:buChar char="●"/>
            </a:pPr>
            <a:r>
              <a:rPr lang="en" sz="1200">
                <a:solidFill>
                  <a:srgbClr val="222222"/>
                </a:solidFill>
                <a:highlight>
                  <a:srgbClr val="FFFFFF"/>
                </a:highlight>
                <a:latin typeface="Times New Roman"/>
                <a:ea typeface="Times New Roman"/>
                <a:cs typeface="Times New Roman"/>
                <a:sym typeface="Times New Roman"/>
              </a:rPr>
              <a:t>To begin my research, I have searched academic articles, medical reports, and trustworthy websites of health organisations.</a:t>
            </a:r>
            <a:endParaRPr sz="1200">
              <a:solidFill>
                <a:srgbClr val="222222"/>
              </a:solidFill>
              <a:highlight>
                <a:srgbClr val="FFFFFF"/>
              </a:highlight>
              <a:latin typeface="Times New Roman"/>
              <a:ea typeface="Times New Roman"/>
              <a:cs typeface="Times New Roman"/>
              <a:sym typeface="Times New Roman"/>
            </a:endParaRPr>
          </a:p>
          <a:p>
            <a:pPr indent="-304800" lvl="0" marL="457200" rtl="0" algn="just">
              <a:lnSpc>
                <a:spcPct val="150000"/>
              </a:lnSpc>
              <a:spcBef>
                <a:spcPts val="0"/>
              </a:spcBef>
              <a:spcAft>
                <a:spcPts val="0"/>
              </a:spcAft>
              <a:buClr>
                <a:srgbClr val="222222"/>
              </a:buClr>
              <a:buSzPts val="1200"/>
              <a:buFont typeface="Times New Roman"/>
              <a:buChar char="●"/>
            </a:pPr>
            <a:r>
              <a:rPr lang="en" sz="1200">
                <a:solidFill>
                  <a:srgbClr val="222222"/>
                </a:solidFill>
                <a:highlight>
                  <a:srgbClr val="FFFFFF"/>
                </a:highlight>
                <a:latin typeface="Times New Roman"/>
                <a:ea typeface="Times New Roman"/>
                <a:cs typeface="Times New Roman"/>
                <a:sym typeface="Times New Roman"/>
              </a:rPr>
              <a:t>In order to determine what should be included in the job description and the skills needed by healthcare assistants, I searched the internet databases and educational resources.</a:t>
            </a:r>
            <a:endParaRPr sz="1200">
              <a:solidFill>
                <a:srgbClr val="222222"/>
              </a:solidFill>
              <a:highlight>
                <a:srgbClr val="FFFFFF"/>
              </a:highlight>
              <a:latin typeface="Times New Roman"/>
              <a:ea typeface="Times New Roman"/>
              <a:cs typeface="Times New Roman"/>
              <a:sym typeface="Times New Roman"/>
            </a:endParaRPr>
          </a:p>
          <a:p>
            <a:pPr indent="-304800" lvl="0" marL="457200" rtl="0" algn="just">
              <a:lnSpc>
                <a:spcPct val="150000"/>
              </a:lnSpc>
              <a:spcBef>
                <a:spcPts val="0"/>
              </a:spcBef>
              <a:spcAft>
                <a:spcPts val="0"/>
              </a:spcAft>
              <a:buClr>
                <a:srgbClr val="222222"/>
              </a:buClr>
              <a:buSzPts val="1200"/>
              <a:buFont typeface="Times New Roman"/>
              <a:buChar char="●"/>
            </a:pPr>
            <a:r>
              <a:rPr lang="en" sz="1200">
                <a:solidFill>
                  <a:srgbClr val="222222"/>
                </a:solidFill>
                <a:highlight>
                  <a:srgbClr val="FFFFFF"/>
                </a:highlight>
                <a:latin typeface="Times New Roman"/>
                <a:ea typeface="Times New Roman"/>
                <a:cs typeface="Times New Roman"/>
                <a:sym typeface="Times New Roman"/>
              </a:rPr>
              <a:t>Various keywords I would employ in my research would be: the role of a healthcare assistant, the role of a healthcare assistant, and skills required by healthcare assistants.</a:t>
            </a:r>
            <a:endParaRPr sz="1200">
              <a:solidFill>
                <a:srgbClr val="000000"/>
              </a:solidFill>
              <a:highlight>
                <a:srgbClr val="FFFFFF"/>
              </a:highlight>
              <a:latin typeface="Times New Roman"/>
              <a:ea typeface="Times New Roman"/>
              <a:cs typeface="Times New Roman"/>
              <a:sym typeface="Times New Roman"/>
            </a:endParaRPr>
          </a:p>
        </p:txBody>
      </p:sp>
      <p:pic>
        <p:nvPicPr>
          <p:cNvPr id="108" name="Google Shape;108;g29fba433eea_0_5"/>
          <p:cNvPicPr preferRelativeResize="0"/>
          <p:nvPr/>
        </p:nvPicPr>
        <p:blipFill>
          <a:blip r:embed="rId3">
            <a:alphaModFix/>
          </a:blip>
          <a:stretch>
            <a:fillRect/>
          </a:stretch>
        </p:blipFill>
        <p:spPr>
          <a:xfrm>
            <a:off x="5449775" y="1345150"/>
            <a:ext cx="3553500" cy="185670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2" name="Shape 112"/>
        <p:cNvGrpSpPr/>
        <p:nvPr/>
      </p:nvGrpSpPr>
      <p:grpSpPr>
        <a:xfrm>
          <a:off x="0" y="0"/>
          <a:ext cx="0" cy="0"/>
          <a:chOff x="0" y="0"/>
          <a:chExt cx="0" cy="0"/>
        </a:xfrm>
      </p:grpSpPr>
      <p:sp>
        <p:nvSpPr>
          <p:cNvPr id="113" name="Google Shape;113;g29fba433eea_0_15"/>
          <p:cNvSpPr txBox="1"/>
          <p:nvPr>
            <p:ph type="title"/>
          </p:nvPr>
        </p:nvSpPr>
        <p:spPr>
          <a:xfrm>
            <a:off x="311700" y="172649"/>
            <a:ext cx="8520600" cy="845151"/>
          </a:xfrm>
          <a:prstGeom prst="rect">
            <a:avLst/>
          </a:prstGeom>
          <a:solidFill>
            <a:srgbClr val="D9EAD3"/>
          </a:solidFill>
          <a:ln>
            <a:noFill/>
          </a:ln>
        </p:spPr>
        <p:txBody>
          <a:bodyPr anchorCtr="0" anchor="t" bIns="91425" lIns="91425" spcFirstLastPara="1" rIns="91425" wrap="square" tIns="91425">
            <a:noAutofit/>
          </a:bodyPr>
          <a:lstStyle/>
          <a:p>
            <a:pPr indent="0" lvl="0" marL="0" rtl="0" algn="l">
              <a:lnSpc>
                <a:spcPct val="150000"/>
              </a:lnSpc>
              <a:spcBef>
                <a:spcPts val="1200"/>
              </a:spcBef>
              <a:spcAft>
                <a:spcPts val="1200"/>
              </a:spcAft>
              <a:buClr>
                <a:schemeClr val="dk1"/>
              </a:buClr>
              <a:buSzPts val="1100"/>
              <a:buFont typeface="Arial"/>
              <a:buNone/>
            </a:pPr>
            <a:r>
              <a:rPr b="1" lang="en" sz="2600">
                <a:latin typeface="Times New Roman"/>
                <a:ea typeface="Times New Roman"/>
                <a:cs typeface="Times New Roman"/>
                <a:sym typeface="Times New Roman"/>
              </a:rPr>
              <a:t>Evaluating a Source Using the CRAAP Test</a:t>
            </a:r>
            <a:endParaRPr sz="2600"/>
          </a:p>
        </p:txBody>
      </p:sp>
      <p:sp>
        <p:nvSpPr>
          <p:cNvPr id="114" name="Google Shape;114;g29fba433eea_0_15"/>
          <p:cNvSpPr txBox="1"/>
          <p:nvPr/>
        </p:nvSpPr>
        <p:spPr>
          <a:xfrm>
            <a:off x="757175" y="1017800"/>
            <a:ext cx="6768000" cy="877200"/>
          </a:xfrm>
          <a:prstGeom prst="rect">
            <a:avLst/>
          </a:prstGeom>
          <a:noFill/>
          <a:ln>
            <a:noFill/>
          </a:ln>
        </p:spPr>
        <p:txBody>
          <a:bodyPr anchorCtr="0" anchor="t" bIns="91425" lIns="91425" spcFirstLastPara="1" rIns="91425" wrap="square" tIns="91425">
            <a:spAutoFit/>
          </a:bodyPr>
          <a:lstStyle/>
          <a:p>
            <a:pPr indent="0" lvl="0" marL="0" rtl="0" algn="l">
              <a:lnSpc>
                <a:spcPct val="150000"/>
              </a:lnSpc>
              <a:spcBef>
                <a:spcPts val="1200"/>
              </a:spcBef>
              <a:spcAft>
                <a:spcPts val="1200"/>
              </a:spcAft>
              <a:buNone/>
            </a:pPr>
            <a:r>
              <a:rPr lang="en" sz="1200">
                <a:solidFill>
                  <a:srgbClr val="222222"/>
                </a:solidFill>
                <a:highlight>
                  <a:srgbClr val="FFFFFF"/>
                </a:highlight>
                <a:latin typeface="Times New Roman"/>
                <a:ea typeface="Times New Roman"/>
                <a:cs typeface="Times New Roman"/>
                <a:sym typeface="Times New Roman"/>
              </a:rPr>
              <a:t>I referred to the report by Goffe and Farrelly (2025) that addresses the topic of healthcare assistants and their contribution to healthcare systems.</a:t>
            </a:r>
            <a:br>
              <a:rPr lang="en" sz="1200">
                <a:solidFill>
                  <a:srgbClr val="222222"/>
                </a:solidFill>
                <a:highlight>
                  <a:srgbClr val="FFFFFF"/>
                </a:highlight>
                <a:latin typeface="Times New Roman"/>
                <a:ea typeface="Times New Roman"/>
                <a:cs typeface="Times New Roman"/>
                <a:sym typeface="Times New Roman"/>
              </a:rPr>
            </a:br>
            <a:endParaRPr b="0" i="0" sz="900" u="none" cap="none" strike="noStrike">
              <a:solidFill>
                <a:srgbClr val="000000"/>
              </a:solidFill>
              <a:highlight>
                <a:srgbClr val="FFFFFF"/>
              </a:highlight>
              <a:latin typeface="Times New Roman"/>
              <a:ea typeface="Times New Roman"/>
              <a:cs typeface="Times New Roman"/>
              <a:sym typeface="Times New Roman"/>
            </a:endParaRPr>
          </a:p>
        </p:txBody>
      </p:sp>
      <p:graphicFrame>
        <p:nvGraphicFramePr>
          <p:cNvPr id="115" name="Google Shape;115;g29fba433eea_0_15"/>
          <p:cNvGraphicFramePr/>
          <p:nvPr/>
        </p:nvGraphicFramePr>
        <p:xfrm>
          <a:off x="374000" y="1586975"/>
          <a:ext cx="3000000" cy="3000000"/>
        </p:xfrm>
        <a:graphic>
          <a:graphicData uri="http://schemas.openxmlformats.org/drawingml/2006/table">
            <a:tbl>
              <a:tblPr>
                <a:noFill/>
                <a:tableStyleId>{E1B32D54-396D-457F-B846-D74D284D5F7A}</a:tableStyleId>
              </a:tblPr>
              <a:tblGrid>
                <a:gridCol w="1287525"/>
                <a:gridCol w="7094275"/>
              </a:tblGrid>
              <a:tr h="352425">
                <a:tc>
                  <a:txBody>
                    <a:bodyPr/>
                    <a:lstStyle/>
                    <a:p>
                      <a:pPr indent="0" lvl="0" marL="0" rtl="0" algn="ctr">
                        <a:lnSpc>
                          <a:spcPct val="115000"/>
                        </a:lnSpc>
                        <a:spcBef>
                          <a:spcPts val="0"/>
                        </a:spcBef>
                        <a:spcAft>
                          <a:spcPts val="0"/>
                        </a:spcAft>
                        <a:buNone/>
                      </a:pPr>
                      <a:r>
                        <a:rPr b="1" lang="en" sz="1200">
                          <a:latin typeface="Times New Roman"/>
                          <a:ea typeface="Times New Roman"/>
                          <a:cs typeface="Times New Roman"/>
                          <a:sym typeface="Times New Roman"/>
                        </a:rPr>
                        <a:t>CRAAP Criteria</a:t>
                      </a:r>
                      <a:endParaRPr sz="1200">
                        <a:latin typeface="Times New Roman"/>
                        <a:ea typeface="Times New Roman"/>
                        <a:cs typeface="Times New Roman"/>
                        <a:sym typeface="Times New Roman"/>
                      </a:endParaRPr>
                    </a:p>
                  </a:txBody>
                  <a:tcPr marT="25400" marB="25400" marR="25400" marL="25400" anchor="b">
                    <a:lnL cap="flat" cmpd="sng" w="7625">
                      <a:solidFill>
                        <a:srgbClr val="000000"/>
                      </a:solidFill>
                      <a:prstDash val="solid"/>
                      <a:round/>
                      <a:headEnd len="sm" w="sm" type="none"/>
                      <a:tailEnd len="sm" w="sm" type="none"/>
                    </a:lnL>
                    <a:lnR cap="flat" cmpd="sng" w="7625">
                      <a:solidFill>
                        <a:srgbClr val="000000"/>
                      </a:solidFill>
                      <a:prstDash val="solid"/>
                      <a:round/>
                      <a:headEnd len="sm" w="sm" type="none"/>
                      <a:tailEnd len="sm" w="sm" type="none"/>
                    </a:lnR>
                    <a:lnT cap="flat" cmpd="sng" w="7625">
                      <a:solidFill>
                        <a:srgbClr val="000000"/>
                      </a:solidFill>
                      <a:prstDash val="solid"/>
                      <a:round/>
                      <a:headEnd len="sm" w="sm" type="none"/>
                      <a:tailEnd len="sm" w="sm" type="none"/>
                    </a:lnT>
                    <a:lnB cap="flat" cmpd="sng" w="7625">
                      <a:solidFill>
                        <a:srgbClr val="000000"/>
                      </a:solidFill>
                      <a:prstDash val="solid"/>
                      <a:round/>
                      <a:headEnd len="sm" w="sm" type="none"/>
                      <a:tailEnd len="sm" w="sm" type="none"/>
                    </a:lnB>
                  </a:tcPr>
                </a:tc>
                <a:tc>
                  <a:txBody>
                    <a:bodyPr/>
                    <a:lstStyle/>
                    <a:p>
                      <a:pPr indent="0" lvl="0" marL="0" marR="0" rtl="0" algn="ctr">
                        <a:lnSpc>
                          <a:spcPct val="115000"/>
                        </a:lnSpc>
                        <a:spcBef>
                          <a:spcPts val="0"/>
                        </a:spcBef>
                        <a:spcAft>
                          <a:spcPts val="0"/>
                        </a:spcAft>
                        <a:buNone/>
                      </a:pPr>
                      <a:r>
                        <a:rPr b="1" lang="en" sz="1200">
                          <a:latin typeface="Times New Roman"/>
                          <a:ea typeface="Times New Roman"/>
                          <a:cs typeface="Times New Roman"/>
                          <a:sym typeface="Times New Roman"/>
                        </a:rPr>
                        <a:t>Evaluation of the Source</a:t>
                      </a:r>
                      <a:endParaRPr b="1" sz="1200">
                        <a:latin typeface="Times New Roman"/>
                        <a:ea typeface="Times New Roman"/>
                        <a:cs typeface="Times New Roman"/>
                        <a:sym typeface="Times New Roman"/>
                      </a:endParaRPr>
                    </a:p>
                  </a:txBody>
                  <a:tcPr marT="25400" marB="25400" marR="0" marL="0" anchor="b">
                    <a:lnL cap="flat" cmpd="sng" w="7625">
                      <a:solidFill>
                        <a:srgbClr val="000000"/>
                      </a:solidFill>
                      <a:prstDash val="solid"/>
                      <a:round/>
                      <a:headEnd len="sm" w="sm" type="none"/>
                      <a:tailEnd len="sm" w="sm" type="none"/>
                    </a:lnL>
                    <a:lnR cap="flat" cmpd="sng" w="7625">
                      <a:solidFill>
                        <a:srgbClr val="000000"/>
                      </a:solidFill>
                      <a:prstDash val="solid"/>
                      <a:round/>
                      <a:headEnd len="sm" w="sm" type="none"/>
                      <a:tailEnd len="sm" w="sm" type="none"/>
                    </a:lnR>
                    <a:lnT cap="flat" cmpd="sng" w="7625">
                      <a:solidFill>
                        <a:srgbClr val="000000"/>
                      </a:solidFill>
                      <a:prstDash val="solid"/>
                      <a:round/>
                      <a:headEnd len="sm" w="sm" type="none"/>
                      <a:tailEnd len="sm" w="sm" type="none"/>
                    </a:lnT>
                    <a:lnB cap="flat" cmpd="sng" w="7625">
                      <a:solidFill>
                        <a:srgbClr val="000000"/>
                      </a:solidFill>
                      <a:prstDash val="solid"/>
                      <a:round/>
                      <a:headEnd len="sm" w="sm" type="none"/>
                      <a:tailEnd len="sm" w="sm" type="none"/>
                    </a:lnB>
                  </a:tcPr>
                </a:tc>
              </a:tr>
              <a:tr h="200025">
                <a:tc>
                  <a:txBody>
                    <a:bodyPr/>
                    <a:lstStyle/>
                    <a:p>
                      <a:pPr indent="0" lvl="0" marL="0" rtl="0" algn="l">
                        <a:lnSpc>
                          <a:spcPct val="115000"/>
                        </a:lnSpc>
                        <a:spcBef>
                          <a:spcPts val="0"/>
                        </a:spcBef>
                        <a:spcAft>
                          <a:spcPts val="0"/>
                        </a:spcAft>
                        <a:buNone/>
                      </a:pPr>
                      <a:r>
                        <a:rPr lang="en" sz="900">
                          <a:latin typeface="Times New Roman"/>
                          <a:ea typeface="Times New Roman"/>
                          <a:cs typeface="Times New Roman"/>
                          <a:sym typeface="Times New Roman"/>
                        </a:rPr>
                        <a:t>Currency</a:t>
                      </a:r>
                      <a:endParaRPr sz="900">
                        <a:latin typeface="Times New Roman"/>
                        <a:ea typeface="Times New Roman"/>
                        <a:cs typeface="Times New Roman"/>
                        <a:sym typeface="Times New Roman"/>
                      </a:endParaRPr>
                    </a:p>
                  </a:txBody>
                  <a:tcPr marT="25400" marB="25400" marR="25400" marL="25400" anchor="b">
                    <a:lnL cap="flat" cmpd="sng" w="7625">
                      <a:solidFill>
                        <a:srgbClr val="000000"/>
                      </a:solidFill>
                      <a:prstDash val="solid"/>
                      <a:round/>
                      <a:headEnd len="sm" w="sm" type="none"/>
                      <a:tailEnd len="sm" w="sm" type="none"/>
                    </a:lnL>
                    <a:lnR cap="flat" cmpd="sng" w="7625">
                      <a:solidFill>
                        <a:srgbClr val="000000"/>
                      </a:solidFill>
                      <a:prstDash val="solid"/>
                      <a:round/>
                      <a:headEnd len="sm" w="sm" type="none"/>
                      <a:tailEnd len="sm" w="sm" type="none"/>
                    </a:lnR>
                    <a:lnT cap="flat" cmpd="sng" w="7625">
                      <a:solidFill>
                        <a:srgbClr val="000000"/>
                      </a:solidFill>
                      <a:prstDash val="solid"/>
                      <a:round/>
                      <a:headEnd len="sm" w="sm" type="none"/>
                      <a:tailEnd len="sm" w="sm" type="none"/>
                    </a:lnT>
                    <a:lnB cap="flat" cmpd="sng" w="7625">
                      <a:solidFill>
                        <a:srgbClr val="000000"/>
                      </a:solidFill>
                      <a:prstDash val="solid"/>
                      <a:round/>
                      <a:headEnd len="sm" w="sm" type="none"/>
                      <a:tailEnd len="sm" w="sm" type="none"/>
                    </a:lnB>
                  </a:tcPr>
                </a:tc>
                <a:tc>
                  <a:txBody>
                    <a:bodyPr/>
                    <a:lstStyle/>
                    <a:p>
                      <a:pPr indent="0" lvl="0" marL="0" rtl="0" algn="just">
                        <a:lnSpc>
                          <a:spcPct val="150000"/>
                        </a:lnSpc>
                        <a:spcBef>
                          <a:spcPts val="0"/>
                        </a:spcBef>
                        <a:spcAft>
                          <a:spcPts val="0"/>
                        </a:spcAft>
                        <a:buNone/>
                      </a:pPr>
                      <a:r>
                        <a:rPr lang="en" sz="900">
                          <a:latin typeface="Times New Roman"/>
                          <a:ea typeface="Times New Roman"/>
                          <a:cs typeface="Times New Roman"/>
                          <a:sym typeface="Times New Roman"/>
                        </a:rPr>
                        <a:t>The report was released in 2025, so it is still a recent and current source. This implies that the information is up to date based on the use of the current healthcare practices and the contemporary role of healthcare assistants.</a:t>
                      </a:r>
                      <a:endParaRPr sz="900">
                        <a:latin typeface="Times New Roman"/>
                        <a:ea typeface="Times New Roman"/>
                        <a:cs typeface="Times New Roman"/>
                        <a:sym typeface="Times New Roman"/>
                      </a:endParaRPr>
                    </a:p>
                  </a:txBody>
                  <a:tcPr marT="25400" marB="25400" marR="0" marL="0" anchor="b">
                    <a:lnL cap="flat" cmpd="sng" w="7625">
                      <a:solidFill>
                        <a:srgbClr val="000000"/>
                      </a:solidFill>
                      <a:prstDash val="solid"/>
                      <a:round/>
                      <a:headEnd len="sm" w="sm" type="none"/>
                      <a:tailEnd len="sm" w="sm" type="none"/>
                    </a:lnL>
                    <a:lnR cap="flat" cmpd="sng" w="7625">
                      <a:solidFill>
                        <a:srgbClr val="000000"/>
                      </a:solidFill>
                      <a:prstDash val="solid"/>
                      <a:round/>
                      <a:headEnd len="sm" w="sm" type="none"/>
                      <a:tailEnd len="sm" w="sm" type="none"/>
                    </a:lnR>
                    <a:lnT cap="flat" cmpd="sng" w="7625">
                      <a:solidFill>
                        <a:srgbClr val="000000"/>
                      </a:solidFill>
                      <a:prstDash val="solid"/>
                      <a:round/>
                      <a:headEnd len="sm" w="sm" type="none"/>
                      <a:tailEnd len="sm" w="sm" type="none"/>
                    </a:lnT>
                    <a:lnB cap="flat" cmpd="sng" w="7625">
                      <a:solidFill>
                        <a:srgbClr val="000000"/>
                      </a:solidFill>
                      <a:prstDash val="solid"/>
                      <a:round/>
                      <a:headEnd len="sm" w="sm" type="none"/>
                      <a:tailEnd len="sm" w="sm" type="none"/>
                    </a:lnB>
                  </a:tcPr>
                </a:tc>
              </a:tr>
              <a:tr h="200025">
                <a:tc>
                  <a:txBody>
                    <a:bodyPr/>
                    <a:lstStyle/>
                    <a:p>
                      <a:pPr indent="0" lvl="0" marL="0" rtl="0" algn="l">
                        <a:lnSpc>
                          <a:spcPct val="115000"/>
                        </a:lnSpc>
                        <a:spcBef>
                          <a:spcPts val="0"/>
                        </a:spcBef>
                        <a:spcAft>
                          <a:spcPts val="0"/>
                        </a:spcAft>
                        <a:buNone/>
                      </a:pPr>
                      <a:r>
                        <a:rPr lang="en" sz="900">
                          <a:latin typeface="Times New Roman"/>
                          <a:ea typeface="Times New Roman"/>
                          <a:cs typeface="Times New Roman"/>
                          <a:sym typeface="Times New Roman"/>
                        </a:rPr>
                        <a:t>Relevance</a:t>
                      </a:r>
                      <a:endParaRPr sz="900">
                        <a:latin typeface="Times New Roman"/>
                        <a:ea typeface="Times New Roman"/>
                        <a:cs typeface="Times New Roman"/>
                        <a:sym typeface="Times New Roman"/>
                      </a:endParaRPr>
                    </a:p>
                  </a:txBody>
                  <a:tcPr marT="25400" marB="25400" marR="25400" marL="25400" anchor="b">
                    <a:lnL cap="flat" cmpd="sng" w="7625">
                      <a:solidFill>
                        <a:srgbClr val="000000"/>
                      </a:solidFill>
                      <a:prstDash val="solid"/>
                      <a:round/>
                      <a:headEnd len="sm" w="sm" type="none"/>
                      <a:tailEnd len="sm" w="sm" type="none"/>
                    </a:lnL>
                    <a:lnR cap="flat" cmpd="sng" w="7625">
                      <a:solidFill>
                        <a:srgbClr val="000000"/>
                      </a:solidFill>
                      <a:prstDash val="solid"/>
                      <a:round/>
                      <a:headEnd len="sm" w="sm" type="none"/>
                      <a:tailEnd len="sm" w="sm" type="none"/>
                    </a:lnR>
                    <a:lnT cap="flat" cmpd="sng" w="7625">
                      <a:solidFill>
                        <a:srgbClr val="000000"/>
                      </a:solidFill>
                      <a:prstDash val="solid"/>
                      <a:round/>
                      <a:headEnd len="sm" w="sm" type="none"/>
                      <a:tailEnd len="sm" w="sm" type="none"/>
                    </a:lnT>
                    <a:lnB cap="flat" cmpd="sng" w="7625">
                      <a:solidFill>
                        <a:srgbClr val="000000"/>
                      </a:solidFill>
                      <a:prstDash val="solid"/>
                      <a:round/>
                      <a:headEnd len="sm" w="sm" type="none"/>
                      <a:tailEnd len="sm" w="sm" type="none"/>
                    </a:lnB>
                  </a:tcPr>
                </a:tc>
                <a:tc>
                  <a:txBody>
                    <a:bodyPr/>
                    <a:lstStyle/>
                    <a:p>
                      <a:pPr indent="0" lvl="0" marL="0" rtl="0" algn="just">
                        <a:lnSpc>
                          <a:spcPct val="150000"/>
                        </a:lnSpc>
                        <a:spcBef>
                          <a:spcPts val="0"/>
                        </a:spcBef>
                        <a:spcAft>
                          <a:spcPts val="0"/>
                        </a:spcAft>
                        <a:buNone/>
                      </a:pPr>
                      <a:r>
                        <a:rPr lang="en" sz="900">
                          <a:latin typeface="Times New Roman"/>
                          <a:ea typeface="Times New Roman"/>
                          <a:cs typeface="Times New Roman"/>
                          <a:sym typeface="Times New Roman"/>
                        </a:rPr>
                        <a:t>The source is specifically on the healthcare assistants, their roles, duties, and significance to the healthcare systems. This renders it very applicable to my research subject of the Healthcare Assistant position within the field of the health and social care sector.</a:t>
                      </a:r>
                      <a:endParaRPr sz="900">
                        <a:latin typeface="Times New Roman"/>
                        <a:ea typeface="Times New Roman"/>
                        <a:cs typeface="Times New Roman"/>
                        <a:sym typeface="Times New Roman"/>
                      </a:endParaRPr>
                    </a:p>
                  </a:txBody>
                  <a:tcPr marT="25400" marB="25400" marR="0" marL="0" anchor="b">
                    <a:lnL cap="flat" cmpd="sng" w="7625">
                      <a:solidFill>
                        <a:srgbClr val="000000"/>
                      </a:solidFill>
                      <a:prstDash val="solid"/>
                      <a:round/>
                      <a:headEnd len="sm" w="sm" type="none"/>
                      <a:tailEnd len="sm" w="sm" type="none"/>
                    </a:lnL>
                    <a:lnR cap="flat" cmpd="sng" w="7625">
                      <a:solidFill>
                        <a:srgbClr val="000000"/>
                      </a:solidFill>
                      <a:prstDash val="solid"/>
                      <a:round/>
                      <a:headEnd len="sm" w="sm" type="none"/>
                      <a:tailEnd len="sm" w="sm" type="none"/>
                    </a:lnR>
                    <a:lnT cap="flat" cmpd="sng" w="7625">
                      <a:solidFill>
                        <a:srgbClr val="000000"/>
                      </a:solidFill>
                      <a:prstDash val="solid"/>
                      <a:round/>
                      <a:headEnd len="sm" w="sm" type="none"/>
                      <a:tailEnd len="sm" w="sm" type="none"/>
                    </a:lnT>
                    <a:lnB cap="flat" cmpd="sng" w="7625">
                      <a:solidFill>
                        <a:srgbClr val="000000"/>
                      </a:solidFill>
                      <a:prstDash val="solid"/>
                      <a:round/>
                      <a:headEnd len="sm" w="sm" type="none"/>
                      <a:tailEnd len="sm" w="sm" type="none"/>
                    </a:lnB>
                  </a:tcPr>
                </a:tc>
              </a:tr>
              <a:tr h="200025">
                <a:tc>
                  <a:txBody>
                    <a:bodyPr/>
                    <a:lstStyle/>
                    <a:p>
                      <a:pPr indent="0" lvl="0" marL="0" rtl="0" algn="l">
                        <a:lnSpc>
                          <a:spcPct val="115000"/>
                        </a:lnSpc>
                        <a:spcBef>
                          <a:spcPts val="0"/>
                        </a:spcBef>
                        <a:spcAft>
                          <a:spcPts val="0"/>
                        </a:spcAft>
                        <a:buNone/>
                      </a:pPr>
                      <a:r>
                        <a:rPr lang="en" sz="900">
                          <a:latin typeface="Times New Roman"/>
                          <a:ea typeface="Times New Roman"/>
                          <a:cs typeface="Times New Roman"/>
                          <a:sym typeface="Times New Roman"/>
                        </a:rPr>
                        <a:t>Authority</a:t>
                      </a:r>
                      <a:endParaRPr sz="900">
                        <a:latin typeface="Times New Roman"/>
                        <a:ea typeface="Times New Roman"/>
                        <a:cs typeface="Times New Roman"/>
                        <a:sym typeface="Times New Roman"/>
                      </a:endParaRPr>
                    </a:p>
                  </a:txBody>
                  <a:tcPr marT="25400" marB="25400" marR="25400" marL="25400" anchor="b">
                    <a:lnL cap="flat" cmpd="sng" w="7625">
                      <a:solidFill>
                        <a:srgbClr val="000000"/>
                      </a:solidFill>
                      <a:prstDash val="solid"/>
                      <a:round/>
                      <a:headEnd len="sm" w="sm" type="none"/>
                      <a:tailEnd len="sm" w="sm" type="none"/>
                    </a:lnL>
                    <a:lnR cap="flat" cmpd="sng" w="7625">
                      <a:solidFill>
                        <a:srgbClr val="000000"/>
                      </a:solidFill>
                      <a:prstDash val="solid"/>
                      <a:round/>
                      <a:headEnd len="sm" w="sm" type="none"/>
                      <a:tailEnd len="sm" w="sm" type="none"/>
                    </a:lnR>
                    <a:lnT cap="flat" cmpd="sng" w="7625">
                      <a:solidFill>
                        <a:srgbClr val="000000"/>
                      </a:solidFill>
                      <a:prstDash val="solid"/>
                      <a:round/>
                      <a:headEnd len="sm" w="sm" type="none"/>
                      <a:tailEnd len="sm" w="sm" type="none"/>
                    </a:lnT>
                    <a:lnB cap="flat" cmpd="sng" w="7625">
                      <a:solidFill>
                        <a:srgbClr val="000000"/>
                      </a:solidFill>
                      <a:prstDash val="solid"/>
                      <a:round/>
                      <a:headEnd len="sm" w="sm" type="none"/>
                      <a:tailEnd len="sm" w="sm" type="none"/>
                    </a:lnB>
                  </a:tcPr>
                </a:tc>
                <a:tc>
                  <a:txBody>
                    <a:bodyPr/>
                    <a:lstStyle/>
                    <a:p>
                      <a:pPr indent="0" lvl="0" marL="0" rtl="0" algn="just">
                        <a:lnSpc>
                          <a:spcPct val="150000"/>
                        </a:lnSpc>
                        <a:spcBef>
                          <a:spcPts val="0"/>
                        </a:spcBef>
                        <a:spcAft>
                          <a:spcPts val="0"/>
                        </a:spcAft>
                        <a:buNone/>
                      </a:pPr>
                      <a:r>
                        <a:rPr lang="en" sz="900">
                          <a:latin typeface="Times New Roman"/>
                          <a:ea typeface="Times New Roman"/>
                          <a:cs typeface="Times New Roman"/>
                          <a:sym typeface="Times New Roman"/>
                        </a:rPr>
                        <a:t>The report, achieved by the authors A. Goffe and B. Farelly, was created with the help of TASC -Think-tank on Action on Social Change, a research body. This shows that the authors and the publisher are trustworthy and well-informed.</a:t>
                      </a:r>
                      <a:endParaRPr sz="900">
                        <a:latin typeface="Times New Roman"/>
                        <a:ea typeface="Times New Roman"/>
                        <a:cs typeface="Times New Roman"/>
                        <a:sym typeface="Times New Roman"/>
                      </a:endParaRPr>
                    </a:p>
                  </a:txBody>
                  <a:tcPr marT="25400" marB="25400" marR="0" marL="0" anchor="b">
                    <a:lnL cap="flat" cmpd="sng" w="7625">
                      <a:solidFill>
                        <a:srgbClr val="000000"/>
                      </a:solidFill>
                      <a:prstDash val="solid"/>
                      <a:round/>
                      <a:headEnd len="sm" w="sm" type="none"/>
                      <a:tailEnd len="sm" w="sm" type="none"/>
                    </a:lnL>
                    <a:lnR cap="flat" cmpd="sng" w="7625">
                      <a:solidFill>
                        <a:srgbClr val="000000"/>
                      </a:solidFill>
                      <a:prstDash val="solid"/>
                      <a:round/>
                      <a:headEnd len="sm" w="sm" type="none"/>
                      <a:tailEnd len="sm" w="sm" type="none"/>
                    </a:lnR>
                    <a:lnT cap="flat" cmpd="sng" w="7625">
                      <a:solidFill>
                        <a:srgbClr val="000000"/>
                      </a:solidFill>
                      <a:prstDash val="solid"/>
                      <a:round/>
                      <a:headEnd len="sm" w="sm" type="none"/>
                      <a:tailEnd len="sm" w="sm" type="none"/>
                    </a:lnT>
                    <a:lnB cap="flat" cmpd="sng" w="7625">
                      <a:solidFill>
                        <a:srgbClr val="000000"/>
                      </a:solidFill>
                      <a:prstDash val="solid"/>
                      <a:round/>
                      <a:headEnd len="sm" w="sm" type="none"/>
                      <a:tailEnd len="sm" w="sm" type="none"/>
                    </a:lnB>
                  </a:tcPr>
                </a:tc>
              </a:tr>
              <a:tr h="200025">
                <a:tc>
                  <a:txBody>
                    <a:bodyPr/>
                    <a:lstStyle/>
                    <a:p>
                      <a:pPr indent="0" lvl="0" marL="0" rtl="0" algn="l">
                        <a:lnSpc>
                          <a:spcPct val="115000"/>
                        </a:lnSpc>
                        <a:spcBef>
                          <a:spcPts val="0"/>
                        </a:spcBef>
                        <a:spcAft>
                          <a:spcPts val="0"/>
                        </a:spcAft>
                        <a:buNone/>
                      </a:pPr>
                      <a:r>
                        <a:rPr lang="en" sz="900">
                          <a:latin typeface="Times New Roman"/>
                          <a:ea typeface="Times New Roman"/>
                          <a:cs typeface="Times New Roman"/>
                          <a:sym typeface="Times New Roman"/>
                        </a:rPr>
                        <a:t>Accuracy</a:t>
                      </a:r>
                      <a:endParaRPr sz="900">
                        <a:latin typeface="Times New Roman"/>
                        <a:ea typeface="Times New Roman"/>
                        <a:cs typeface="Times New Roman"/>
                        <a:sym typeface="Times New Roman"/>
                      </a:endParaRPr>
                    </a:p>
                  </a:txBody>
                  <a:tcPr marT="25400" marB="25400" marR="25400" marL="25400" anchor="b">
                    <a:lnL cap="flat" cmpd="sng" w="7625">
                      <a:solidFill>
                        <a:srgbClr val="000000"/>
                      </a:solidFill>
                      <a:prstDash val="solid"/>
                      <a:round/>
                      <a:headEnd len="sm" w="sm" type="none"/>
                      <a:tailEnd len="sm" w="sm" type="none"/>
                    </a:lnL>
                    <a:lnR cap="flat" cmpd="sng" w="7625">
                      <a:solidFill>
                        <a:srgbClr val="000000"/>
                      </a:solidFill>
                      <a:prstDash val="solid"/>
                      <a:round/>
                      <a:headEnd len="sm" w="sm" type="none"/>
                      <a:tailEnd len="sm" w="sm" type="none"/>
                    </a:lnR>
                    <a:lnT cap="flat" cmpd="sng" w="7625">
                      <a:solidFill>
                        <a:srgbClr val="000000"/>
                      </a:solidFill>
                      <a:prstDash val="solid"/>
                      <a:round/>
                      <a:headEnd len="sm" w="sm" type="none"/>
                      <a:tailEnd len="sm" w="sm" type="none"/>
                    </a:lnT>
                    <a:lnB cap="flat" cmpd="sng" w="7625">
                      <a:solidFill>
                        <a:srgbClr val="000000"/>
                      </a:solidFill>
                      <a:prstDash val="solid"/>
                      <a:round/>
                      <a:headEnd len="sm" w="sm" type="none"/>
                      <a:tailEnd len="sm" w="sm" type="none"/>
                    </a:lnB>
                  </a:tcPr>
                </a:tc>
                <a:tc>
                  <a:txBody>
                    <a:bodyPr/>
                    <a:lstStyle/>
                    <a:p>
                      <a:pPr indent="0" lvl="0" marL="0" rtl="0" algn="just">
                        <a:lnSpc>
                          <a:spcPct val="150000"/>
                        </a:lnSpc>
                        <a:spcBef>
                          <a:spcPts val="0"/>
                        </a:spcBef>
                        <a:spcAft>
                          <a:spcPts val="0"/>
                        </a:spcAft>
                        <a:buNone/>
                      </a:pPr>
                      <a:r>
                        <a:t/>
                      </a:r>
                      <a:endParaRPr sz="900">
                        <a:latin typeface="Times New Roman"/>
                        <a:ea typeface="Times New Roman"/>
                        <a:cs typeface="Times New Roman"/>
                        <a:sym typeface="Times New Roman"/>
                      </a:endParaRPr>
                    </a:p>
                    <a:p>
                      <a:pPr indent="0" lvl="0" marL="0" rtl="0" algn="just">
                        <a:lnSpc>
                          <a:spcPct val="150000"/>
                        </a:lnSpc>
                        <a:spcBef>
                          <a:spcPts val="0"/>
                        </a:spcBef>
                        <a:spcAft>
                          <a:spcPts val="0"/>
                        </a:spcAft>
                        <a:buNone/>
                      </a:pPr>
                      <a:r>
                        <a:rPr lang="en" sz="900">
                          <a:latin typeface="Times New Roman"/>
                          <a:ea typeface="Times New Roman"/>
                          <a:cs typeface="Times New Roman"/>
                          <a:sym typeface="Times New Roman"/>
                        </a:rPr>
                        <a:t>The report consists of evidence-based analysis, references and research findings. This implies that the information is well researched and can be used in academics.</a:t>
                      </a:r>
                      <a:endParaRPr sz="900">
                        <a:latin typeface="Times New Roman"/>
                        <a:ea typeface="Times New Roman"/>
                        <a:cs typeface="Times New Roman"/>
                        <a:sym typeface="Times New Roman"/>
                      </a:endParaRPr>
                    </a:p>
                  </a:txBody>
                  <a:tcPr marT="25400" marB="25400" marR="0" marL="0" anchor="b">
                    <a:lnL cap="flat" cmpd="sng" w="7625">
                      <a:solidFill>
                        <a:srgbClr val="000000"/>
                      </a:solidFill>
                      <a:prstDash val="solid"/>
                      <a:round/>
                      <a:headEnd len="sm" w="sm" type="none"/>
                      <a:tailEnd len="sm" w="sm" type="none"/>
                    </a:lnL>
                    <a:lnR cap="flat" cmpd="sng" w="7625">
                      <a:solidFill>
                        <a:srgbClr val="000000"/>
                      </a:solidFill>
                      <a:prstDash val="solid"/>
                      <a:round/>
                      <a:headEnd len="sm" w="sm" type="none"/>
                      <a:tailEnd len="sm" w="sm" type="none"/>
                    </a:lnR>
                    <a:lnT cap="flat" cmpd="sng" w="7625">
                      <a:solidFill>
                        <a:srgbClr val="000000"/>
                      </a:solidFill>
                      <a:prstDash val="solid"/>
                      <a:round/>
                      <a:headEnd len="sm" w="sm" type="none"/>
                      <a:tailEnd len="sm" w="sm" type="none"/>
                    </a:lnT>
                    <a:lnB cap="flat" cmpd="sng" w="7625">
                      <a:solidFill>
                        <a:srgbClr val="000000"/>
                      </a:solidFill>
                      <a:prstDash val="solid"/>
                      <a:round/>
                      <a:headEnd len="sm" w="sm" type="none"/>
                      <a:tailEnd len="sm" w="sm" type="none"/>
                    </a:lnB>
                  </a:tcPr>
                </a:tc>
              </a:tr>
              <a:tr h="200025">
                <a:tc>
                  <a:txBody>
                    <a:bodyPr/>
                    <a:lstStyle/>
                    <a:p>
                      <a:pPr indent="0" lvl="0" marL="0" rtl="0" algn="l">
                        <a:lnSpc>
                          <a:spcPct val="115000"/>
                        </a:lnSpc>
                        <a:spcBef>
                          <a:spcPts val="0"/>
                        </a:spcBef>
                        <a:spcAft>
                          <a:spcPts val="0"/>
                        </a:spcAft>
                        <a:buNone/>
                      </a:pPr>
                      <a:r>
                        <a:rPr lang="en" sz="900">
                          <a:latin typeface="Times New Roman"/>
                          <a:ea typeface="Times New Roman"/>
                          <a:cs typeface="Times New Roman"/>
                          <a:sym typeface="Times New Roman"/>
                        </a:rPr>
                        <a:t>Purpose</a:t>
                      </a:r>
                      <a:endParaRPr sz="900">
                        <a:latin typeface="Times New Roman"/>
                        <a:ea typeface="Times New Roman"/>
                        <a:cs typeface="Times New Roman"/>
                        <a:sym typeface="Times New Roman"/>
                      </a:endParaRPr>
                    </a:p>
                  </a:txBody>
                  <a:tcPr marT="25400" marB="25400" marR="25400" marL="25400" anchor="b">
                    <a:lnL cap="flat" cmpd="sng" w="7625">
                      <a:solidFill>
                        <a:srgbClr val="000000"/>
                      </a:solidFill>
                      <a:prstDash val="solid"/>
                      <a:round/>
                      <a:headEnd len="sm" w="sm" type="none"/>
                      <a:tailEnd len="sm" w="sm" type="none"/>
                    </a:lnL>
                    <a:lnR cap="flat" cmpd="sng" w="7625">
                      <a:solidFill>
                        <a:srgbClr val="000000"/>
                      </a:solidFill>
                      <a:prstDash val="solid"/>
                      <a:round/>
                      <a:headEnd len="sm" w="sm" type="none"/>
                      <a:tailEnd len="sm" w="sm" type="none"/>
                    </a:lnR>
                    <a:lnT cap="flat" cmpd="sng" w="7625">
                      <a:solidFill>
                        <a:srgbClr val="000000"/>
                      </a:solidFill>
                      <a:prstDash val="solid"/>
                      <a:round/>
                      <a:headEnd len="sm" w="sm" type="none"/>
                      <a:tailEnd len="sm" w="sm" type="none"/>
                    </a:lnT>
                    <a:lnB cap="flat" cmpd="sng" w="7625">
                      <a:solidFill>
                        <a:srgbClr val="000000"/>
                      </a:solidFill>
                      <a:prstDash val="solid"/>
                      <a:round/>
                      <a:headEnd len="sm" w="sm" type="none"/>
                      <a:tailEnd len="sm" w="sm" type="none"/>
                    </a:lnB>
                  </a:tcPr>
                </a:tc>
                <a:tc>
                  <a:txBody>
                    <a:bodyPr/>
                    <a:lstStyle/>
                    <a:p>
                      <a:pPr indent="0" lvl="0" marL="0" rtl="0" algn="just">
                        <a:lnSpc>
                          <a:spcPct val="150000"/>
                        </a:lnSpc>
                        <a:spcBef>
                          <a:spcPts val="0"/>
                        </a:spcBef>
                        <a:spcAft>
                          <a:spcPts val="0"/>
                        </a:spcAft>
                        <a:buNone/>
                      </a:pPr>
                      <a:r>
                        <a:rPr lang="en" sz="900">
                          <a:latin typeface="Times New Roman"/>
                          <a:ea typeface="Times New Roman"/>
                          <a:cs typeface="Times New Roman"/>
                          <a:sym typeface="Times New Roman"/>
                        </a:rPr>
                        <a:t>The report aims to examine and present data regarding the role played by the healthcare assistants and how they contribute to the healthcare systems. The idea behind the report is not advertisement or promotion, but informing and educating.</a:t>
                      </a:r>
                      <a:endParaRPr sz="900">
                        <a:latin typeface="Times New Roman"/>
                        <a:ea typeface="Times New Roman"/>
                        <a:cs typeface="Times New Roman"/>
                        <a:sym typeface="Times New Roman"/>
                      </a:endParaRPr>
                    </a:p>
                  </a:txBody>
                  <a:tcPr marT="25400" marB="25400" marR="0" marL="0" anchor="b">
                    <a:lnL cap="flat" cmpd="sng" w="7625">
                      <a:solidFill>
                        <a:srgbClr val="000000"/>
                      </a:solidFill>
                      <a:prstDash val="solid"/>
                      <a:round/>
                      <a:headEnd len="sm" w="sm" type="none"/>
                      <a:tailEnd len="sm" w="sm" type="none"/>
                    </a:lnL>
                    <a:lnR cap="flat" cmpd="sng" w="7625">
                      <a:solidFill>
                        <a:srgbClr val="000000"/>
                      </a:solidFill>
                      <a:prstDash val="solid"/>
                      <a:round/>
                      <a:headEnd len="sm" w="sm" type="none"/>
                      <a:tailEnd len="sm" w="sm" type="none"/>
                    </a:lnR>
                    <a:lnT cap="flat" cmpd="sng" w="7625">
                      <a:solidFill>
                        <a:srgbClr val="000000"/>
                      </a:solidFill>
                      <a:prstDash val="solid"/>
                      <a:round/>
                      <a:headEnd len="sm" w="sm" type="none"/>
                      <a:tailEnd len="sm" w="sm" type="none"/>
                    </a:lnT>
                    <a:lnB cap="flat" cmpd="sng" w="7625">
                      <a:solidFill>
                        <a:srgbClr val="000000"/>
                      </a:solidFill>
                      <a:prstDash val="solid"/>
                      <a:round/>
                      <a:headEnd len="sm" w="sm" type="none"/>
                      <a:tailEnd len="sm" w="sm" type="none"/>
                    </a:lnB>
                  </a:tcPr>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9" name="Shape 119"/>
        <p:cNvGrpSpPr/>
        <p:nvPr/>
      </p:nvGrpSpPr>
      <p:grpSpPr>
        <a:xfrm>
          <a:off x="0" y="0"/>
          <a:ext cx="0" cy="0"/>
          <a:chOff x="0" y="0"/>
          <a:chExt cx="0" cy="0"/>
        </a:xfrm>
      </p:grpSpPr>
      <p:sp>
        <p:nvSpPr>
          <p:cNvPr id="120" name="Google Shape;120;g26852e0f4dc_1_0"/>
          <p:cNvSpPr txBox="1"/>
          <p:nvPr>
            <p:ph type="title"/>
          </p:nvPr>
        </p:nvSpPr>
        <p:spPr>
          <a:xfrm>
            <a:off x="311700" y="76733"/>
            <a:ext cx="8520600" cy="941067"/>
          </a:xfrm>
          <a:prstGeom prst="rect">
            <a:avLst/>
          </a:prstGeom>
          <a:solidFill>
            <a:srgbClr val="B4A7D6"/>
          </a:solidFill>
          <a:ln>
            <a:noFill/>
          </a:ln>
        </p:spPr>
        <p:txBody>
          <a:bodyPr anchorCtr="0" anchor="t" bIns="91425" lIns="91425" spcFirstLastPara="1" rIns="91425" wrap="square" tIns="91425">
            <a:noAutofit/>
          </a:bodyPr>
          <a:lstStyle/>
          <a:p>
            <a:pPr indent="0" lvl="0" marL="0" rtl="0" algn="ctr">
              <a:lnSpc>
                <a:spcPct val="150000"/>
              </a:lnSpc>
              <a:spcBef>
                <a:spcPts val="1200"/>
              </a:spcBef>
              <a:spcAft>
                <a:spcPts val="1200"/>
              </a:spcAft>
              <a:buClr>
                <a:schemeClr val="dk1"/>
              </a:buClr>
              <a:buSzPts val="1100"/>
              <a:buFont typeface="Arial"/>
              <a:buNone/>
            </a:pPr>
            <a:r>
              <a:rPr b="1" lang="en">
                <a:latin typeface="Times New Roman"/>
                <a:ea typeface="Times New Roman"/>
                <a:cs typeface="Times New Roman"/>
                <a:sym typeface="Times New Roman"/>
              </a:rPr>
              <a:t>Challenges Faced During Research</a:t>
            </a:r>
            <a:endParaRPr sz="3000"/>
          </a:p>
        </p:txBody>
      </p:sp>
      <p:sp>
        <p:nvSpPr>
          <p:cNvPr id="121" name="Google Shape;121;g26852e0f4dc_1_0"/>
          <p:cNvSpPr txBox="1"/>
          <p:nvPr/>
        </p:nvSpPr>
        <p:spPr>
          <a:xfrm>
            <a:off x="311700" y="1343450"/>
            <a:ext cx="4052100" cy="1754700"/>
          </a:xfrm>
          <a:prstGeom prst="rect">
            <a:avLst/>
          </a:prstGeom>
          <a:noFill/>
          <a:ln>
            <a:noFill/>
          </a:ln>
        </p:spPr>
        <p:txBody>
          <a:bodyPr anchorCtr="0" anchor="t" bIns="91425" lIns="91425" spcFirstLastPara="1" rIns="91425" wrap="square" tIns="91425">
            <a:spAutoFit/>
          </a:bodyPr>
          <a:lstStyle/>
          <a:p>
            <a:pPr indent="-304800" lvl="0" marL="457200" rtl="0" algn="just">
              <a:lnSpc>
                <a:spcPct val="150000"/>
              </a:lnSpc>
              <a:spcBef>
                <a:spcPts val="1200"/>
              </a:spcBef>
              <a:spcAft>
                <a:spcPts val="0"/>
              </a:spcAft>
              <a:buClr>
                <a:srgbClr val="222222"/>
              </a:buClr>
              <a:buSzPts val="1200"/>
              <a:buFont typeface="Times New Roman"/>
              <a:buChar char="●"/>
            </a:pPr>
            <a:r>
              <a:rPr lang="en" sz="1200">
                <a:solidFill>
                  <a:srgbClr val="222222"/>
                </a:solidFill>
                <a:highlight>
                  <a:srgbClr val="FFFFFF"/>
                </a:highlight>
                <a:latin typeface="Times New Roman"/>
                <a:ea typeface="Times New Roman"/>
                <a:cs typeface="Times New Roman"/>
                <a:sym typeface="Times New Roman"/>
              </a:rPr>
              <a:t>A setback was finding credible scholarly sources in the huge amount of information found on the internet.</a:t>
            </a:r>
            <a:endParaRPr sz="1200">
              <a:solidFill>
                <a:srgbClr val="222222"/>
              </a:solidFill>
              <a:highlight>
                <a:srgbClr val="FFFFFF"/>
              </a:highlight>
              <a:latin typeface="Times New Roman"/>
              <a:ea typeface="Times New Roman"/>
              <a:cs typeface="Times New Roman"/>
              <a:sym typeface="Times New Roman"/>
            </a:endParaRPr>
          </a:p>
          <a:p>
            <a:pPr indent="-304800" lvl="0" marL="457200" rtl="0" algn="just">
              <a:lnSpc>
                <a:spcPct val="150000"/>
              </a:lnSpc>
              <a:spcBef>
                <a:spcPts val="0"/>
              </a:spcBef>
              <a:spcAft>
                <a:spcPts val="0"/>
              </a:spcAft>
              <a:buClr>
                <a:srgbClr val="222222"/>
              </a:buClr>
              <a:buSzPts val="1200"/>
              <a:buFont typeface="Times New Roman"/>
              <a:buChar char="●"/>
            </a:pPr>
            <a:r>
              <a:rPr lang="en" sz="1200">
                <a:solidFill>
                  <a:srgbClr val="222222"/>
                </a:solidFill>
                <a:highlight>
                  <a:srgbClr val="FFFFFF"/>
                </a:highlight>
                <a:latin typeface="Times New Roman"/>
                <a:ea typeface="Times New Roman"/>
                <a:cs typeface="Times New Roman"/>
                <a:sym typeface="Times New Roman"/>
              </a:rPr>
              <a:t>The other challenge was to choose the most pertinent information in specific regard to healthcare assistants.</a:t>
            </a:r>
            <a:endParaRPr sz="1200">
              <a:solidFill>
                <a:srgbClr val="222222"/>
              </a:solidFill>
              <a:highlight>
                <a:srgbClr val="FFFFFF"/>
              </a:highlight>
              <a:latin typeface="Times New Roman"/>
              <a:ea typeface="Times New Roman"/>
              <a:cs typeface="Times New Roman"/>
              <a:sym typeface="Times New Roman"/>
            </a:endParaRPr>
          </a:p>
          <a:p>
            <a:pPr indent="-304800" lvl="0" marL="457200" rtl="0" algn="just">
              <a:lnSpc>
                <a:spcPct val="150000"/>
              </a:lnSpc>
              <a:spcBef>
                <a:spcPts val="0"/>
              </a:spcBef>
              <a:spcAft>
                <a:spcPts val="0"/>
              </a:spcAft>
              <a:buClr>
                <a:srgbClr val="222222"/>
              </a:buClr>
              <a:buSzPts val="1200"/>
              <a:buFont typeface="Times New Roman"/>
              <a:buChar char="●"/>
            </a:pPr>
            <a:r>
              <a:rPr lang="en" sz="1200">
                <a:solidFill>
                  <a:srgbClr val="222222"/>
                </a:solidFill>
                <a:highlight>
                  <a:srgbClr val="FFFFFF"/>
                </a:highlight>
                <a:latin typeface="Times New Roman"/>
                <a:ea typeface="Times New Roman"/>
                <a:cs typeface="Times New Roman"/>
                <a:sym typeface="Times New Roman"/>
              </a:rPr>
              <a:t>Some of the healthcare terminology and research language were also hard to comprehend initially.</a:t>
            </a:r>
            <a:endParaRPr sz="800">
              <a:highlight>
                <a:srgbClr val="FFFFFF"/>
              </a:highlight>
              <a:latin typeface="Times New Roman"/>
              <a:ea typeface="Times New Roman"/>
              <a:cs typeface="Times New Roman"/>
              <a:sym typeface="Times New Roman"/>
            </a:endParaRPr>
          </a:p>
        </p:txBody>
      </p:sp>
      <p:pic>
        <p:nvPicPr>
          <p:cNvPr id="122" name="Google Shape;122;g26852e0f4dc_1_0"/>
          <p:cNvPicPr preferRelativeResize="0"/>
          <p:nvPr/>
        </p:nvPicPr>
        <p:blipFill>
          <a:blip r:embed="rId3">
            <a:alphaModFix/>
          </a:blip>
          <a:stretch>
            <a:fillRect/>
          </a:stretch>
        </p:blipFill>
        <p:spPr>
          <a:xfrm>
            <a:off x="5390950" y="1520075"/>
            <a:ext cx="2619375" cy="17430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6" name="Shape 126"/>
        <p:cNvGrpSpPr/>
        <p:nvPr/>
      </p:nvGrpSpPr>
      <p:grpSpPr>
        <a:xfrm>
          <a:off x="0" y="0"/>
          <a:ext cx="0" cy="0"/>
          <a:chOff x="0" y="0"/>
          <a:chExt cx="0" cy="0"/>
        </a:xfrm>
      </p:grpSpPr>
      <p:sp>
        <p:nvSpPr>
          <p:cNvPr id="127" name="Google Shape;127;g26852e0f4dc_1_5"/>
          <p:cNvSpPr txBox="1"/>
          <p:nvPr>
            <p:ph type="title"/>
          </p:nvPr>
        </p:nvSpPr>
        <p:spPr>
          <a:xfrm>
            <a:off x="311700" y="76733"/>
            <a:ext cx="8520600" cy="941067"/>
          </a:xfrm>
          <a:prstGeom prst="rect">
            <a:avLst/>
          </a:prstGeom>
          <a:solidFill>
            <a:srgbClr val="B6D7A8"/>
          </a:solidFill>
          <a:ln>
            <a:noFill/>
          </a:ln>
        </p:spPr>
        <p:txBody>
          <a:bodyPr anchorCtr="0" anchor="t" bIns="91425" lIns="91425" spcFirstLastPara="1" rIns="91425" wrap="square" tIns="91425">
            <a:noAutofit/>
          </a:bodyPr>
          <a:lstStyle/>
          <a:p>
            <a:pPr indent="0" lvl="0" marL="0" rtl="0" algn="ctr">
              <a:lnSpc>
                <a:spcPct val="150000"/>
              </a:lnSpc>
              <a:spcBef>
                <a:spcPts val="1200"/>
              </a:spcBef>
              <a:spcAft>
                <a:spcPts val="1200"/>
              </a:spcAft>
              <a:buClr>
                <a:schemeClr val="dk1"/>
              </a:buClr>
              <a:buSzPts val="1100"/>
              <a:buFont typeface="Arial"/>
              <a:buNone/>
            </a:pPr>
            <a:r>
              <a:rPr b="1" lang="en" sz="2600">
                <a:latin typeface="Times New Roman"/>
                <a:ea typeface="Times New Roman"/>
                <a:cs typeface="Times New Roman"/>
                <a:sym typeface="Times New Roman"/>
              </a:rPr>
              <a:t>Next Steps for My Report</a:t>
            </a:r>
            <a:endParaRPr b="1" sz="2600">
              <a:latin typeface="Times New Roman"/>
              <a:ea typeface="Times New Roman"/>
              <a:cs typeface="Times New Roman"/>
              <a:sym typeface="Times New Roman"/>
            </a:endParaRPr>
          </a:p>
        </p:txBody>
      </p:sp>
      <p:sp>
        <p:nvSpPr>
          <p:cNvPr id="128" name="Google Shape;128;g26852e0f4dc_1_5"/>
          <p:cNvSpPr txBox="1"/>
          <p:nvPr/>
        </p:nvSpPr>
        <p:spPr>
          <a:xfrm>
            <a:off x="227375" y="1472675"/>
            <a:ext cx="5015700" cy="323100"/>
          </a:xfrm>
          <a:prstGeom prst="rect">
            <a:avLst/>
          </a:prstGeom>
          <a:noFill/>
          <a:ln>
            <a:noFill/>
          </a:ln>
        </p:spPr>
        <p:txBody>
          <a:bodyPr anchorCtr="0" anchor="t" bIns="91425" lIns="91425" spcFirstLastPara="1" rIns="91425" wrap="square" tIns="91425">
            <a:spAutoFit/>
          </a:bodyPr>
          <a:lstStyle/>
          <a:p>
            <a:pPr indent="0" lvl="0" marL="0" marR="0" rtl="0" algn="just">
              <a:lnSpc>
                <a:spcPct val="150000"/>
              </a:lnSpc>
              <a:spcBef>
                <a:spcPts val="0"/>
              </a:spcBef>
              <a:spcAft>
                <a:spcPts val="0"/>
              </a:spcAft>
              <a:buClr>
                <a:srgbClr val="000000"/>
              </a:buClr>
              <a:buSzPts val="900"/>
              <a:buFont typeface="Arial"/>
              <a:buNone/>
            </a:pPr>
            <a:r>
              <a:t/>
            </a:r>
            <a:endParaRPr b="0" i="0" sz="900" u="none" cap="none" strike="noStrike">
              <a:solidFill>
                <a:srgbClr val="000000"/>
              </a:solidFill>
              <a:highlight>
                <a:srgbClr val="FFFFFF"/>
              </a:highlight>
              <a:latin typeface="Times New Roman"/>
              <a:ea typeface="Times New Roman"/>
              <a:cs typeface="Times New Roman"/>
              <a:sym typeface="Times New Roman"/>
            </a:endParaRPr>
          </a:p>
        </p:txBody>
      </p:sp>
      <p:sp>
        <p:nvSpPr>
          <p:cNvPr id="129" name="Google Shape;129;g26852e0f4dc_1_5"/>
          <p:cNvSpPr txBox="1"/>
          <p:nvPr/>
        </p:nvSpPr>
        <p:spPr>
          <a:xfrm>
            <a:off x="758100" y="1574550"/>
            <a:ext cx="4177800" cy="2031900"/>
          </a:xfrm>
          <a:prstGeom prst="rect">
            <a:avLst/>
          </a:prstGeom>
          <a:noFill/>
          <a:ln>
            <a:noFill/>
          </a:ln>
        </p:spPr>
        <p:txBody>
          <a:bodyPr anchorCtr="0" anchor="t" bIns="91425" lIns="91425" spcFirstLastPara="1" rIns="91425" wrap="square" tIns="91425">
            <a:spAutoFit/>
          </a:bodyPr>
          <a:lstStyle/>
          <a:p>
            <a:pPr indent="-304800" lvl="0" marL="457200" rtl="0" algn="just">
              <a:lnSpc>
                <a:spcPct val="150000"/>
              </a:lnSpc>
              <a:spcBef>
                <a:spcPts val="1200"/>
              </a:spcBef>
              <a:spcAft>
                <a:spcPts val="0"/>
              </a:spcAft>
              <a:buClr>
                <a:srgbClr val="222222"/>
              </a:buClr>
              <a:buSzPts val="1200"/>
              <a:buFont typeface="Times New Roman"/>
              <a:buChar char="●"/>
            </a:pPr>
            <a:r>
              <a:rPr lang="en" sz="1200">
                <a:solidFill>
                  <a:srgbClr val="222222"/>
                </a:solidFill>
                <a:highlight>
                  <a:srgbClr val="FFFFFF"/>
                </a:highlight>
                <a:latin typeface="Times New Roman"/>
                <a:ea typeface="Times New Roman"/>
                <a:cs typeface="Times New Roman"/>
                <a:sym typeface="Times New Roman"/>
              </a:rPr>
              <a:t>I will carry on with further studies on the healthcare assistant to establish their duties, capabilities, and the significance of a healthcare system.</a:t>
            </a:r>
            <a:endParaRPr sz="1200">
              <a:solidFill>
                <a:srgbClr val="222222"/>
              </a:solidFill>
              <a:highlight>
                <a:srgbClr val="FFFFFF"/>
              </a:highlight>
              <a:latin typeface="Times New Roman"/>
              <a:ea typeface="Times New Roman"/>
              <a:cs typeface="Times New Roman"/>
              <a:sym typeface="Times New Roman"/>
            </a:endParaRPr>
          </a:p>
          <a:p>
            <a:pPr indent="-304800" lvl="0" marL="457200" rtl="0" algn="just">
              <a:lnSpc>
                <a:spcPct val="150000"/>
              </a:lnSpc>
              <a:spcBef>
                <a:spcPts val="0"/>
              </a:spcBef>
              <a:spcAft>
                <a:spcPts val="0"/>
              </a:spcAft>
              <a:buClr>
                <a:srgbClr val="222222"/>
              </a:buClr>
              <a:buSzPts val="1200"/>
              <a:buFont typeface="Times New Roman"/>
              <a:buChar char="●"/>
            </a:pPr>
            <a:r>
              <a:rPr lang="en" sz="1200">
                <a:solidFill>
                  <a:srgbClr val="222222"/>
                </a:solidFill>
                <a:highlight>
                  <a:srgbClr val="FFFFFF"/>
                </a:highlight>
                <a:latin typeface="Times New Roman"/>
                <a:ea typeface="Times New Roman"/>
                <a:cs typeface="Times New Roman"/>
                <a:sym typeface="Times New Roman"/>
              </a:rPr>
              <a:t>I will, in turn,  start planning my Task 3 report structure by sorting out the information that I have gathered.</a:t>
            </a:r>
            <a:endParaRPr sz="1200">
              <a:solidFill>
                <a:srgbClr val="222222"/>
              </a:solidFill>
              <a:highlight>
                <a:srgbClr val="FFFFFF"/>
              </a:highlight>
              <a:latin typeface="Times New Roman"/>
              <a:ea typeface="Times New Roman"/>
              <a:cs typeface="Times New Roman"/>
              <a:sym typeface="Times New Roman"/>
            </a:endParaRPr>
          </a:p>
          <a:p>
            <a:pPr indent="-304800" lvl="0" marL="457200" rtl="0" algn="just">
              <a:lnSpc>
                <a:spcPct val="150000"/>
              </a:lnSpc>
              <a:spcBef>
                <a:spcPts val="0"/>
              </a:spcBef>
              <a:spcAft>
                <a:spcPts val="0"/>
              </a:spcAft>
              <a:buClr>
                <a:srgbClr val="222222"/>
              </a:buClr>
              <a:buSzPts val="1200"/>
              <a:buFont typeface="Times New Roman"/>
              <a:buChar char="●"/>
            </a:pPr>
            <a:r>
              <a:rPr lang="en" sz="1200">
                <a:solidFill>
                  <a:srgbClr val="222222"/>
                </a:solidFill>
                <a:highlight>
                  <a:srgbClr val="FFFFFF"/>
                </a:highlight>
                <a:latin typeface="Times New Roman"/>
                <a:ea typeface="Times New Roman"/>
                <a:cs typeface="Times New Roman"/>
                <a:sym typeface="Times New Roman"/>
              </a:rPr>
              <a:t>I will begin writing the report and make sure that the reference sources are adequate.</a:t>
            </a:r>
            <a:endParaRPr/>
          </a:p>
        </p:txBody>
      </p:sp>
      <p:pic>
        <p:nvPicPr>
          <p:cNvPr id="130" name="Google Shape;130;g26852e0f4dc_1_5"/>
          <p:cNvPicPr preferRelativeResize="0"/>
          <p:nvPr/>
        </p:nvPicPr>
        <p:blipFill>
          <a:blip r:embed="rId3">
            <a:alphaModFix/>
          </a:blip>
          <a:stretch>
            <a:fillRect/>
          </a:stretch>
        </p:blipFill>
        <p:spPr>
          <a:xfrm>
            <a:off x="5788275" y="1574550"/>
            <a:ext cx="2619375" cy="17430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4" name="Shape 134"/>
        <p:cNvGrpSpPr/>
        <p:nvPr/>
      </p:nvGrpSpPr>
      <p:grpSpPr>
        <a:xfrm>
          <a:off x="0" y="0"/>
          <a:ext cx="0" cy="0"/>
          <a:chOff x="0" y="0"/>
          <a:chExt cx="0" cy="0"/>
        </a:xfrm>
      </p:grpSpPr>
      <p:sp>
        <p:nvSpPr>
          <p:cNvPr id="135" name="Google Shape;135;g208e8e289db_1_20"/>
          <p:cNvSpPr txBox="1"/>
          <p:nvPr>
            <p:ph type="title"/>
          </p:nvPr>
        </p:nvSpPr>
        <p:spPr>
          <a:xfrm>
            <a:off x="311700" y="138300"/>
            <a:ext cx="8520600" cy="572700"/>
          </a:xfrm>
          <a:prstGeom prst="rect">
            <a:avLst/>
          </a:prstGeom>
          <a:solidFill>
            <a:srgbClr val="A4C2F4"/>
          </a:solid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Clr>
                <a:schemeClr val="dk1"/>
              </a:buClr>
              <a:buSzPts val="990"/>
              <a:buFont typeface="Arial"/>
              <a:buNone/>
            </a:pPr>
            <a:r>
              <a:rPr b="1" lang="en" sz="2460">
                <a:latin typeface="Times New Roman"/>
                <a:ea typeface="Times New Roman"/>
                <a:cs typeface="Times New Roman"/>
                <a:sym typeface="Times New Roman"/>
              </a:rPr>
              <a:t>References</a:t>
            </a:r>
            <a:endParaRPr b="1" sz="2460">
              <a:latin typeface="Times New Roman"/>
              <a:ea typeface="Times New Roman"/>
              <a:cs typeface="Times New Roman"/>
              <a:sym typeface="Times New Roman"/>
            </a:endParaRPr>
          </a:p>
          <a:p>
            <a:pPr indent="0" lvl="0" marL="0" rtl="0" algn="l">
              <a:lnSpc>
                <a:spcPct val="100000"/>
              </a:lnSpc>
              <a:spcBef>
                <a:spcPts val="0"/>
              </a:spcBef>
              <a:spcAft>
                <a:spcPts val="0"/>
              </a:spcAft>
              <a:buSzPts val="990"/>
              <a:buNone/>
            </a:pPr>
            <a:r>
              <a:t/>
            </a:r>
            <a:endParaRPr sz="2520"/>
          </a:p>
        </p:txBody>
      </p:sp>
      <p:sp>
        <p:nvSpPr>
          <p:cNvPr id="136" name="Google Shape;136;g208e8e289db_1_20"/>
          <p:cNvSpPr txBox="1"/>
          <p:nvPr>
            <p:ph idx="1" type="body"/>
          </p:nvPr>
        </p:nvSpPr>
        <p:spPr>
          <a:xfrm>
            <a:off x="62100" y="711000"/>
            <a:ext cx="9019800" cy="3539100"/>
          </a:xfrm>
          <a:prstGeom prst="rect">
            <a:avLst/>
          </a:prstGeom>
          <a:noFill/>
          <a:ln>
            <a:noFill/>
          </a:ln>
        </p:spPr>
        <p:txBody>
          <a:bodyPr anchorCtr="0" anchor="t" bIns="91425" lIns="91425" spcFirstLastPara="1" rIns="91425" wrap="square" tIns="91425">
            <a:noAutofit/>
          </a:bodyPr>
          <a:lstStyle/>
          <a:p>
            <a:pPr indent="-304800" lvl="0" marL="457200" rtl="0" algn="just">
              <a:lnSpc>
                <a:spcPct val="150000"/>
              </a:lnSpc>
              <a:spcBef>
                <a:spcPts val="1400"/>
              </a:spcBef>
              <a:spcAft>
                <a:spcPts val="0"/>
              </a:spcAft>
              <a:buClr>
                <a:srgbClr val="000000"/>
              </a:buClr>
              <a:buSzPts val="1200"/>
              <a:buFont typeface="Times New Roman"/>
              <a:buAutoNum type="arabicPeriod"/>
            </a:pPr>
            <a:r>
              <a:rPr lang="en" sz="1200">
                <a:solidFill>
                  <a:srgbClr val="222222"/>
                </a:solidFill>
                <a:highlight>
                  <a:srgbClr val="FFFFFF"/>
                </a:highlight>
                <a:latin typeface="Times New Roman"/>
                <a:ea typeface="Times New Roman"/>
                <a:cs typeface="Times New Roman"/>
                <a:sym typeface="Times New Roman"/>
              </a:rPr>
              <a:t>Goffe, A. and Farelly, B., 2025. Health Care Assistants.</a:t>
            </a:r>
            <a:r>
              <a:rPr lang="en" sz="1200" u="sng">
                <a:solidFill>
                  <a:srgbClr val="1155CC"/>
                </a:solidFill>
                <a:highlight>
                  <a:srgbClr val="FFFFFF"/>
                </a:highlight>
                <a:latin typeface="Times New Roman"/>
                <a:ea typeface="Times New Roman"/>
                <a:cs typeface="Times New Roman"/>
                <a:sym typeface="Times New Roman"/>
                <a:hlinkClick r:id="rId3">
                  <a:extLst>
                    <a:ext uri="{A12FA001-AC4F-418D-AE19-62706E023703}">
                      <ahyp:hlinkClr val="tx"/>
                    </a:ext>
                  </a:extLst>
                </a:hlinkClick>
              </a:rPr>
              <a:t>https://www.tasc.ie/assets/files/pdf/hca_literature_review_final_20260205.pdf</a:t>
            </a:r>
            <a:r>
              <a:rPr lang="en" sz="1200">
                <a:solidFill>
                  <a:srgbClr val="222222"/>
                </a:solidFill>
                <a:highlight>
                  <a:srgbClr val="FFFFFF"/>
                </a:highlight>
                <a:latin typeface="Times New Roman"/>
                <a:ea typeface="Times New Roman"/>
                <a:cs typeface="Times New Roman"/>
                <a:sym typeface="Times New Roman"/>
              </a:rPr>
              <a:t> </a:t>
            </a:r>
            <a:endParaRPr sz="1200">
              <a:solidFill>
                <a:srgbClr val="222222"/>
              </a:solidFill>
              <a:highlight>
                <a:srgbClr val="FFFFFF"/>
              </a:highlight>
              <a:latin typeface="Times New Roman"/>
              <a:ea typeface="Times New Roman"/>
              <a:cs typeface="Times New Roman"/>
              <a:sym typeface="Times New Roman"/>
            </a:endParaRPr>
          </a:p>
          <a:p>
            <a:pPr indent="-304800" lvl="0" marL="457200" rtl="0" algn="just">
              <a:lnSpc>
                <a:spcPct val="150000"/>
              </a:lnSpc>
              <a:spcBef>
                <a:spcPts val="0"/>
              </a:spcBef>
              <a:spcAft>
                <a:spcPts val="0"/>
              </a:spcAft>
              <a:buClr>
                <a:srgbClr val="000000"/>
              </a:buClr>
              <a:buSzPts val="1200"/>
              <a:buFont typeface="Times New Roman"/>
              <a:buAutoNum type="arabicPeriod"/>
            </a:pPr>
            <a:r>
              <a:rPr lang="en" sz="1200">
                <a:solidFill>
                  <a:srgbClr val="222222"/>
                </a:solidFill>
                <a:highlight>
                  <a:srgbClr val="FFFFFF"/>
                </a:highlight>
                <a:latin typeface="Times New Roman"/>
                <a:ea typeface="Times New Roman"/>
                <a:cs typeface="Times New Roman"/>
                <a:sym typeface="Times New Roman"/>
              </a:rPr>
              <a:t>Cui, N., Liang, R., Yan, X., Song, Y., Meng, L., Zhang, H. and Chu, Y., 2025. Exploring the core characteristics of competence in healthcare assistants: a scoping review protocol. BMJ open, 15(9), p.e107248.</a:t>
            </a:r>
            <a:r>
              <a:rPr lang="en" sz="1200" u="sng">
                <a:solidFill>
                  <a:srgbClr val="1155CC"/>
                </a:solidFill>
                <a:highlight>
                  <a:srgbClr val="FFFFFF"/>
                </a:highlight>
                <a:latin typeface="Times New Roman"/>
                <a:ea typeface="Times New Roman"/>
                <a:cs typeface="Times New Roman"/>
                <a:sym typeface="Times New Roman"/>
                <a:hlinkClick r:id="rId4">
                  <a:extLst>
                    <a:ext uri="{A12FA001-AC4F-418D-AE19-62706E023703}">
                      <ahyp:hlinkClr val="tx"/>
                    </a:ext>
                  </a:extLst>
                </a:hlinkClick>
              </a:rPr>
              <a:t>https://bmjopen.bmj.com/content/15/9/e107248.abstract</a:t>
            </a:r>
            <a:r>
              <a:rPr lang="en" sz="1200">
                <a:solidFill>
                  <a:srgbClr val="222222"/>
                </a:solidFill>
                <a:highlight>
                  <a:srgbClr val="FFFFFF"/>
                </a:highlight>
                <a:latin typeface="Times New Roman"/>
                <a:ea typeface="Times New Roman"/>
                <a:cs typeface="Times New Roman"/>
                <a:sym typeface="Times New Roman"/>
              </a:rPr>
              <a:t> </a:t>
            </a:r>
            <a:endParaRPr sz="1200">
              <a:solidFill>
                <a:srgbClr val="222222"/>
              </a:solidFill>
              <a:highlight>
                <a:srgbClr val="FFFFFF"/>
              </a:highlight>
              <a:latin typeface="Times New Roman"/>
              <a:ea typeface="Times New Roman"/>
              <a:cs typeface="Times New Roman"/>
              <a:sym typeface="Times New Roman"/>
            </a:endParaRPr>
          </a:p>
          <a:p>
            <a:pPr indent="-304800" lvl="0" marL="457200" rtl="0" algn="just">
              <a:lnSpc>
                <a:spcPct val="150000"/>
              </a:lnSpc>
              <a:spcBef>
                <a:spcPts val="0"/>
              </a:spcBef>
              <a:spcAft>
                <a:spcPts val="0"/>
              </a:spcAft>
              <a:buClr>
                <a:srgbClr val="000000"/>
              </a:buClr>
              <a:buSzPts val="1200"/>
              <a:buFont typeface="Times New Roman"/>
              <a:buAutoNum type="arabicPeriod"/>
            </a:pPr>
            <a:r>
              <a:rPr lang="en" sz="1200">
                <a:solidFill>
                  <a:srgbClr val="222222"/>
                </a:solidFill>
                <a:highlight>
                  <a:srgbClr val="FFFFFF"/>
                </a:highlight>
                <a:latin typeface="Times New Roman"/>
                <a:ea typeface="Times New Roman"/>
                <a:cs typeface="Times New Roman"/>
                <a:sym typeface="Times New Roman"/>
              </a:rPr>
              <a:t>Davison, E., Semlyen, J. and Lindqvist, S., 2024. Mentoring medical students as a means to increase healthcare assistant status: A qualitative study. Nursing Open, 11(4), p.e2149.</a:t>
            </a:r>
            <a:r>
              <a:rPr lang="en" sz="1200" u="sng">
                <a:solidFill>
                  <a:srgbClr val="1155CC"/>
                </a:solidFill>
                <a:highlight>
                  <a:srgbClr val="FFFFFF"/>
                </a:highlight>
                <a:latin typeface="Times New Roman"/>
                <a:ea typeface="Times New Roman"/>
                <a:cs typeface="Times New Roman"/>
                <a:sym typeface="Times New Roman"/>
                <a:hlinkClick r:id="rId5">
                  <a:extLst>
                    <a:ext uri="{A12FA001-AC4F-418D-AE19-62706E023703}">
                      <ahyp:hlinkClr val="tx"/>
                    </a:ext>
                  </a:extLst>
                </a:hlinkClick>
              </a:rPr>
              <a:t>https://onlinelibrary.wiley.com/doi/abs/10.1002/nop2.2149</a:t>
            </a:r>
            <a:r>
              <a:rPr lang="en" sz="1200">
                <a:solidFill>
                  <a:srgbClr val="222222"/>
                </a:solidFill>
                <a:highlight>
                  <a:srgbClr val="FFFFFF"/>
                </a:highlight>
                <a:latin typeface="Times New Roman"/>
                <a:ea typeface="Times New Roman"/>
                <a:cs typeface="Times New Roman"/>
                <a:sym typeface="Times New Roman"/>
              </a:rPr>
              <a:t> </a:t>
            </a:r>
            <a:endParaRPr sz="1200">
              <a:solidFill>
                <a:srgbClr val="222222"/>
              </a:solidFill>
              <a:highlight>
                <a:srgbClr val="FFFFFF"/>
              </a:highlight>
              <a:latin typeface="Times New Roman"/>
              <a:ea typeface="Times New Roman"/>
              <a:cs typeface="Times New Roman"/>
              <a:sym typeface="Times New Roman"/>
            </a:endParaRPr>
          </a:p>
          <a:p>
            <a:pPr indent="-304800" lvl="0" marL="457200" rtl="0" algn="just">
              <a:lnSpc>
                <a:spcPct val="150000"/>
              </a:lnSpc>
              <a:spcBef>
                <a:spcPts val="0"/>
              </a:spcBef>
              <a:spcAft>
                <a:spcPts val="0"/>
              </a:spcAft>
              <a:buClr>
                <a:srgbClr val="000000"/>
              </a:buClr>
              <a:buSzPts val="1200"/>
              <a:buFont typeface="Times New Roman"/>
              <a:buAutoNum type="arabicPeriod"/>
            </a:pPr>
            <a:r>
              <a:rPr lang="en" sz="1200">
                <a:solidFill>
                  <a:srgbClr val="222222"/>
                </a:solidFill>
                <a:highlight>
                  <a:srgbClr val="FFFFFF"/>
                </a:highlight>
                <a:latin typeface="Times New Roman"/>
                <a:ea typeface="Times New Roman"/>
                <a:cs typeface="Times New Roman"/>
                <a:sym typeface="Times New Roman"/>
              </a:rPr>
              <a:t>Carroll, R.E., De Vries, K., Goodman, C. and Brown, J., 2024. Health care assistant and registered nurse dyads, working together and apart–a qualitative study. BMC nursing, 23(1), p.954.</a:t>
            </a:r>
            <a:r>
              <a:rPr lang="en" sz="1200" u="sng">
                <a:solidFill>
                  <a:srgbClr val="1155CC"/>
                </a:solidFill>
                <a:highlight>
                  <a:srgbClr val="FFFFFF"/>
                </a:highlight>
                <a:latin typeface="Times New Roman"/>
                <a:ea typeface="Times New Roman"/>
                <a:cs typeface="Times New Roman"/>
                <a:sym typeface="Times New Roman"/>
                <a:hlinkClick r:id="rId6">
                  <a:extLst>
                    <a:ext uri="{A12FA001-AC4F-418D-AE19-62706E023703}">
                      <ahyp:hlinkClr val="tx"/>
                    </a:ext>
                  </a:extLst>
                </a:hlinkClick>
              </a:rPr>
              <a:t>https://link.springer.com/article/10.1186/s12912-024-02619-z</a:t>
            </a:r>
            <a:r>
              <a:rPr lang="en" sz="1200">
                <a:solidFill>
                  <a:srgbClr val="222222"/>
                </a:solidFill>
                <a:highlight>
                  <a:srgbClr val="FFFFFF"/>
                </a:highlight>
                <a:latin typeface="Times New Roman"/>
                <a:ea typeface="Times New Roman"/>
                <a:cs typeface="Times New Roman"/>
                <a:sym typeface="Times New Roman"/>
              </a:rPr>
              <a:t> </a:t>
            </a:r>
            <a:endParaRPr sz="1200">
              <a:solidFill>
                <a:srgbClr val="222222"/>
              </a:solidFill>
              <a:highlight>
                <a:srgbClr val="FFFFFF"/>
              </a:highlight>
              <a:latin typeface="Times New Roman"/>
              <a:ea typeface="Times New Roman"/>
              <a:cs typeface="Times New Roman"/>
              <a:sym typeface="Times New Roman"/>
            </a:endParaRPr>
          </a:p>
          <a:p>
            <a:pPr indent="0" lvl="0" marL="0" rtl="0" algn="just">
              <a:lnSpc>
                <a:spcPct val="150000"/>
              </a:lnSpc>
              <a:spcBef>
                <a:spcPts val="1400"/>
              </a:spcBef>
              <a:spcAft>
                <a:spcPts val="1200"/>
              </a:spcAft>
              <a:buSzPts val="1800"/>
              <a:buNone/>
            </a:pPr>
            <a:r>
              <a:t/>
            </a:r>
            <a:endParaRPr sz="1200">
              <a:solidFill>
                <a:srgbClr val="222222"/>
              </a:solidFill>
              <a:highlight>
                <a:srgbClr val="FFFFFF"/>
              </a:highlight>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0" name="Shape 140"/>
        <p:cNvGrpSpPr/>
        <p:nvPr/>
      </p:nvGrpSpPr>
      <p:grpSpPr>
        <a:xfrm>
          <a:off x="0" y="0"/>
          <a:ext cx="0" cy="0"/>
          <a:chOff x="0" y="0"/>
          <a:chExt cx="0" cy="0"/>
        </a:xfrm>
      </p:grpSpPr>
      <p:sp>
        <p:nvSpPr>
          <p:cNvPr id="141" name="Google Shape;141;g20e74b2839b_3_3"/>
          <p:cNvSpPr txBox="1"/>
          <p:nvPr>
            <p:ph type="title"/>
          </p:nvPr>
        </p:nvSpPr>
        <p:spPr>
          <a:xfrm>
            <a:off x="311700" y="410000"/>
            <a:ext cx="8520600" cy="607800"/>
          </a:xfrm>
          <a:prstGeom prst="rect">
            <a:avLst/>
          </a:prstGeom>
          <a:noFill/>
          <a:ln>
            <a:noFill/>
          </a:ln>
        </p:spPr>
        <p:txBody>
          <a:bodyPr anchorCtr="0" anchor="t" bIns="91425" lIns="91425" spcFirstLastPara="1" rIns="91425" wrap="square" tIns="91425">
            <a:normAutofit fontScale="90000"/>
          </a:bodyPr>
          <a:lstStyle/>
          <a:p>
            <a:pPr indent="0" lvl="0" marL="0" rtl="0" algn="l">
              <a:lnSpc>
                <a:spcPct val="100000"/>
              </a:lnSpc>
              <a:spcBef>
                <a:spcPts val="0"/>
              </a:spcBef>
              <a:spcAft>
                <a:spcPts val="0"/>
              </a:spcAft>
              <a:buSzPct val="103703"/>
              <a:buNone/>
            </a:pPr>
            <a:r>
              <a:t/>
            </a:r>
            <a:endParaRPr/>
          </a:p>
        </p:txBody>
      </p:sp>
      <p:sp>
        <p:nvSpPr>
          <p:cNvPr id="142" name="Google Shape;142;g20e74b2839b_3_3"/>
          <p:cNvSpPr txBox="1"/>
          <p:nvPr>
            <p:ph idx="1" type="body"/>
          </p:nvPr>
        </p:nvSpPr>
        <p:spPr>
          <a:xfrm>
            <a:off x="311700" y="1229875"/>
            <a:ext cx="8520600" cy="3339000"/>
          </a:xfrm>
          <a:prstGeom prst="rect">
            <a:avLst/>
          </a:prstGeom>
          <a:noFill/>
          <a:ln>
            <a:noFill/>
          </a:ln>
        </p:spPr>
        <p:txBody>
          <a:bodyPr anchorCtr="0" anchor="t" bIns="91425" lIns="91425" spcFirstLastPara="1" rIns="91425" wrap="square" tIns="91425">
            <a:normAutofit/>
          </a:bodyPr>
          <a:lstStyle/>
          <a:p>
            <a:pPr indent="0" lvl="0" marL="0" rtl="0" algn="l">
              <a:lnSpc>
                <a:spcPct val="115000"/>
              </a:lnSpc>
              <a:spcBef>
                <a:spcPts val="0"/>
              </a:spcBef>
              <a:spcAft>
                <a:spcPts val="0"/>
              </a:spcAft>
              <a:buSzPts val="1800"/>
              <a:buNone/>
            </a:pPr>
            <a:r>
              <a:t/>
            </a:r>
            <a:endParaRPr/>
          </a:p>
        </p:txBody>
      </p:sp>
      <p:pic>
        <p:nvPicPr>
          <p:cNvPr id="143" name="Google Shape;143;g20e74b2839b_3_3"/>
          <p:cNvPicPr preferRelativeResize="0"/>
          <p:nvPr/>
        </p:nvPicPr>
        <p:blipFill rotWithShape="1">
          <a:blip r:embed="rId3">
            <a:alphaModFix/>
          </a:blip>
          <a:srcRect b="0" l="0" r="0" t="0"/>
          <a:stretch/>
        </p:blipFill>
        <p:spPr>
          <a:xfrm>
            <a:off x="0" y="0"/>
            <a:ext cx="9144001" cy="51435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Geometric">
  <a:themeElements>
    <a:clrScheme name="Geometric">
      <a:dk1>
        <a:srgbClr val="2A3990"/>
      </a:dk1>
      <a:lt1>
        <a:srgbClr val="FFFFFF"/>
      </a:lt1>
      <a:dk2>
        <a:srgbClr val="434343"/>
      </a:dk2>
      <a:lt2>
        <a:srgbClr val="999999"/>
      </a:lt2>
      <a:accent1>
        <a:srgbClr val="212D74"/>
      </a:accent1>
      <a:accent2>
        <a:srgbClr val="3949AB"/>
      </a:accent2>
      <a:accent3>
        <a:srgbClr val="9C254D"/>
      </a:accent3>
      <a:accent4>
        <a:srgbClr val="D23369"/>
      </a:accent4>
      <a:accent5>
        <a:srgbClr val="F06292"/>
      </a:accent5>
      <a:accent6>
        <a:srgbClr val="7890CD"/>
      </a:accent6>
      <a:hlink>
        <a:srgbClr val="F06292"/>
      </a:hlink>
      <a:folHlink>
        <a:srgbClr val="F0629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