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B35D27-4645-4A42-8604-5C7606DFE8BD}" type="datetimeFigureOut">
              <a:rPr lang="en-US" smtClean="0"/>
              <a:t>10/11/25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BDABFE-0B93-1340-9A62-DF7EA246F37B}" type="slidenum">
              <a:rPr lang="en-US" smtClean="0"/>
              <a:t>‹#›</a:t>
            </a:fld>
            <a:endParaRPr lang="en-US"/>
          </a:p>
        </p:txBody>
      </p:sp>
    </p:spTree>
    <p:extLst>
      <p:ext uri="{BB962C8B-B14F-4D97-AF65-F5344CB8AC3E}">
        <p14:creationId xmlns:p14="http://schemas.microsoft.com/office/powerpoint/2010/main" val="307625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FFFFFF"/>
                </a:solidFill>
                <a:effectLst/>
                <a:latin typeface=".AppleSystemUIFont"/>
              </a:rPr>
              <a:t>Sunrise Care Home is a place that looks after older people with different health needs. The care home wants to use Microsoft 365 tools to work more efficiently and improve communication. In this presentation, I will talk about how PowerPoint and Teams help with this, the importance of digital skills, and how to stay safe online.</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dirty="0"/>
              <a:t> </a:t>
            </a:r>
            <a:r>
              <a:rPr lang="en-GB" dirty="0"/>
              <a:t>PowerPoint enhances staff education, communication, and meetings by providing visual aids that make training more accessible, especially for staff with varying literacy levels</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FFFFFF"/>
                </a:solidFill>
                <a:effectLst/>
                <a:latin typeface=".AppleSystemUIFont"/>
              </a:rPr>
              <a:t>PowerPoint helps staff learn better because it makes information clear and visual. However, it also depends on how confident the staff are with using digital tools — if they don’t have good digital skills, they might find it harder to create or use presentations effectively.</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FFFFFF"/>
                </a:solidFill>
                <a:effectLst/>
                <a:latin typeface=".AppleSystemUIFont"/>
              </a:rPr>
              <a:t>Microsoft Teams helps staff stay connected and work together more easily. They can use chat to send quick messages, video meetings to discuss care plans, and shared files to keep everyone updated. This makes teamwork and care coordination much better at Sunrise Care Home</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FFFFFF"/>
                </a:solidFill>
                <a:effectLst/>
                <a:latin typeface=".AppleSystemUIFont"/>
              </a:rPr>
              <a:t>Teams is very important for teamwork because it helps everyone share information and work together in real time. But to use it well, staff need proper training and support. A good digital culture in the care home also helps everyone feel confident using it.</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FFFFFF"/>
                </a:solidFill>
                <a:effectLst/>
                <a:latin typeface=".AppleSystemUIFont"/>
              </a:rPr>
              <a:t>When staff improve their digital skills, they feel more confident using technology. This helps them work faster, make fewer mistakes, and communicate better, which makes the care home run more efficiently.</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FFFFFF"/>
                </a:solidFill>
                <a:effectLst/>
                <a:latin typeface=".AppleSystemUIFont"/>
              </a:rPr>
              <a:t>Each point in the checklist helps keep information safe. Using strong passwords and locking computers stops others from getting access. Storing files on OneDrive keeps documents secure. Checking emails helps avoid scams, and protecting patient details makes sure their personal information stays private.</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FFFFFF"/>
                </a:solidFill>
                <a:effectLst/>
                <a:latin typeface=".AppleSystemUIFont"/>
              </a:rPr>
              <a:t>PowerPoint and Teams help staff work more efficiently by making communication and training easier. PowerPoint helps share information clearly, while Teams allows staff to stay connected and organised. Improving digital skills is also important because it helps staff use these tools with confidence and provide better care.</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List</a:t>
            </a:r>
            <a:r>
              <a:rPr lang="it-IT" dirty="0"/>
              <a:t>ed</a:t>
            </a:r>
            <a:r>
              <a:rPr dirty="0"/>
              <a:t> all sources used in Harvard referencing format.</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10/11/25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10/11/25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10/11/25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10/11/25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t>Enhancing Efficiency at Sunrise Residential Care Home Using Microsoft PowerPoint and Teams</a:t>
            </a:r>
          </a:p>
        </p:txBody>
      </p:sp>
      <p:sp>
        <p:nvSpPr>
          <p:cNvPr id="3" name="Subtitle 2"/>
          <p:cNvSpPr>
            <a:spLocks noGrp="1"/>
          </p:cNvSpPr>
          <p:nvPr>
            <p:ph type="subTitle" idx="1"/>
          </p:nvPr>
        </p:nvSpPr>
        <p:spPr/>
        <p:txBody>
          <a:bodyPr/>
          <a:lstStyle/>
          <a:p>
            <a:r>
              <a:t>Module: LCHS4007 – Digital Skills and Research Methods</a:t>
            </a:r>
          </a:p>
          <a:p>
            <a:r>
              <a:t>Assignment: Group Presentation</a:t>
            </a:r>
          </a:p>
          <a:p>
            <a:r>
              <a:t>Lecturer: Hajra Mustasim</a:t>
            </a:r>
          </a:p>
          <a:p>
            <a:r>
              <a:t>Date: October 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Introduction</a:t>
            </a:r>
          </a:p>
        </p:txBody>
      </p:sp>
      <p:sp>
        <p:nvSpPr>
          <p:cNvPr id="3" name="Content Placeholder 2"/>
          <p:cNvSpPr>
            <a:spLocks noGrp="1"/>
          </p:cNvSpPr>
          <p:nvPr>
            <p:ph idx="1"/>
          </p:nvPr>
        </p:nvSpPr>
        <p:spPr/>
        <p:txBody>
          <a:bodyPr>
            <a:normAutofit lnSpcReduction="10000"/>
          </a:bodyPr>
          <a:lstStyle/>
          <a:p>
            <a:r>
              <a:rPr lang="en-GB" dirty="0"/>
              <a:t>How about this:"Sunrise Residential Care Home looks after 35 older adults with different needs, giving them long-term care. To help things run more smoothly and improve communication, the management's now using Microsoft 365. This presentation will explore how Microsoft PowerPoint and Teams are making things better for how they work, how they collaborate, and how they stay safe online."</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Use of Microsoft PowerPoint in Sunrise Care Home</a:t>
            </a:r>
          </a:p>
        </p:txBody>
      </p:sp>
      <p:sp>
        <p:nvSpPr>
          <p:cNvPr id="3" name="Content Placeholder 2"/>
          <p:cNvSpPr>
            <a:spLocks noGrp="1"/>
          </p:cNvSpPr>
          <p:nvPr>
            <p:ph idx="1"/>
          </p:nvPr>
        </p:nvSpPr>
        <p:spPr/>
        <p:txBody>
          <a:bodyPr/>
          <a:lstStyle/>
          <a:p>
            <a:r>
              <a:t>• Staff use PowerPoint to create engaging training materials and health education slides for residents.</a:t>
            </a:r>
          </a:p>
          <a:p>
            <a:r>
              <a:t>• Helps visualise care procedures and communicate updates in meetings.</a:t>
            </a:r>
          </a:p>
          <a:p>
            <a:r>
              <a:t>• PowerPoint templates save time and ensure professional consistency.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Benefits and Limitations of PowerPoint</a:t>
            </a:r>
          </a:p>
        </p:txBody>
      </p:sp>
      <p:sp>
        <p:nvSpPr>
          <p:cNvPr id="3" name="Content Placeholder 2"/>
          <p:cNvSpPr>
            <a:spLocks noGrp="1"/>
          </p:cNvSpPr>
          <p:nvPr>
            <p:ph idx="1"/>
          </p:nvPr>
        </p:nvSpPr>
        <p:spPr/>
        <p:txBody>
          <a:bodyPr/>
          <a:lstStyle/>
          <a:p>
            <a:r>
              <a:rPr dirty="0"/>
              <a:t>Benefits:</a:t>
            </a:r>
          </a:p>
          <a:p>
            <a:r>
              <a:rPr dirty="0"/>
              <a:t>• Enhances staff learning and engagement.</a:t>
            </a:r>
          </a:p>
          <a:p>
            <a:r>
              <a:rPr dirty="0"/>
              <a:t>• Supports visual communication of policies.</a:t>
            </a:r>
          </a:p>
          <a:p>
            <a:r>
              <a:rPr dirty="0"/>
              <a:t>• Encourages creativity and collaboration.</a:t>
            </a:r>
          </a:p>
          <a:p>
            <a:endParaRPr dirty="0"/>
          </a:p>
          <a:p>
            <a:r>
              <a:rPr dirty="0"/>
              <a:t>Limitations:</a:t>
            </a:r>
          </a:p>
          <a:p>
            <a:r>
              <a:rPr dirty="0"/>
              <a:t>• Requires time and skill to design slides effectively.</a:t>
            </a:r>
          </a:p>
          <a:p>
            <a:r>
              <a:rPr dirty="0"/>
              <a:t>• </a:t>
            </a:r>
            <a:r>
              <a:rPr dirty="0" err="1"/>
              <a:t>Overreliance</a:t>
            </a:r>
            <a:r>
              <a:rPr dirty="0"/>
              <a:t> may reduce practical, hands-on training.</a:t>
            </a:r>
          </a:p>
          <a:p>
            <a:r>
              <a:rPr dirty="0"/>
              <a:t>• Needs digital literacy to use templates and animations effectively.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Use of Microsoft Teams in Sunrise Care Home</a:t>
            </a:r>
          </a:p>
        </p:txBody>
      </p:sp>
      <p:sp>
        <p:nvSpPr>
          <p:cNvPr id="3" name="Content Placeholder 2"/>
          <p:cNvSpPr>
            <a:spLocks noGrp="1"/>
          </p:cNvSpPr>
          <p:nvPr>
            <p:ph idx="1"/>
          </p:nvPr>
        </p:nvSpPr>
        <p:spPr/>
        <p:txBody>
          <a:bodyPr/>
          <a:lstStyle/>
          <a:p>
            <a:r>
              <a:t>• Teams enables real-time communication between nurses, carers, and administrators.</a:t>
            </a:r>
          </a:p>
          <a:p>
            <a:r>
              <a:t>• Supports online meetings with visiting health professionals.</a:t>
            </a:r>
          </a:p>
          <a:p>
            <a:r>
              <a:t>• Channels and file sharing improve coordination and reduce paperwork.</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Benefits and Limitations of Microsoft Teams</a:t>
            </a:r>
          </a:p>
        </p:txBody>
      </p:sp>
      <p:sp>
        <p:nvSpPr>
          <p:cNvPr id="3" name="Content Placeholder 2"/>
          <p:cNvSpPr>
            <a:spLocks noGrp="1"/>
          </p:cNvSpPr>
          <p:nvPr>
            <p:ph idx="1"/>
          </p:nvPr>
        </p:nvSpPr>
        <p:spPr>
          <a:xfrm>
            <a:off x="457200" y="1600201"/>
            <a:ext cx="8229600" cy="4125940"/>
          </a:xfrm>
        </p:spPr>
        <p:txBody>
          <a:bodyPr/>
          <a:lstStyle/>
          <a:p>
            <a:r>
              <a:t>Benefits:</a:t>
            </a:r>
          </a:p>
          <a:p>
            <a:r>
              <a:t>• Encourages teamwork and faster decision-making.</a:t>
            </a:r>
          </a:p>
          <a:p>
            <a:r>
              <a:t>• Improves remote collaboration and record sharing.</a:t>
            </a:r>
          </a:p>
          <a:p>
            <a:r>
              <a:t>• Reduces communication errors between shifts.</a:t>
            </a:r>
          </a:p>
          <a:p>
            <a:endParaRPr/>
          </a:p>
          <a:p>
            <a:r>
              <a:t>Limitations:</a:t>
            </a:r>
          </a:p>
          <a:p>
            <a:r>
              <a:t>• Requires stable internet connection.</a:t>
            </a:r>
          </a:p>
          <a:p>
            <a:r>
              <a:t>• Older staff may struggle with notifications and settings.</a:t>
            </a:r>
          </a:p>
          <a:p>
            <a:r>
              <a:t>• Risk of information overload if not managed well.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Impact of Limited Digital Skills</a:t>
            </a:r>
          </a:p>
        </p:txBody>
      </p:sp>
      <p:sp>
        <p:nvSpPr>
          <p:cNvPr id="3" name="Content Placeholder 2"/>
          <p:cNvSpPr>
            <a:spLocks noGrp="1"/>
          </p:cNvSpPr>
          <p:nvPr>
            <p:ph idx="1"/>
          </p:nvPr>
        </p:nvSpPr>
        <p:spPr/>
        <p:txBody>
          <a:bodyPr/>
          <a:lstStyle/>
          <a:p>
            <a:r>
              <a:t>• Staff with low digital literacy may avoid using digital tools.</a:t>
            </a:r>
          </a:p>
          <a:p>
            <a:r>
              <a:t>• Can cause communication delays or documentation errors.</a:t>
            </a:r>
          </a:p>
          <a:p>
            <a:r>
              <a:t>• Affects teamwork and consistency in care delivery.</a:t>
            </a:r>
          </a:p>
          <a:p>
            <a:r>
              <a:t>• Ongoing digital training is essential for safety and quality improvement.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Digital Safety Checklist for Sunrise Care Home</a:t>
            </a:r>
          </a:p>
        </p:txBody>
      </p:sp>
      <p:sp>
        <p:nvSpPr>
          <p:cNvPr id="3" name="Content Placeholder 2"/>
          <p:cNvSpPr>
            <a:spLocks noGrp="1"/>
          </p:cNvSpPr>
          <p:nvPr>
            <p:ph idx="1"/>
          </p:nvPr>
        </p:nvSpPr>
        <p:spPr/>
        <p:txBody>
          <a:bodyPr/>
          <a:lstStyle/>
          <a:p>
            <a:r>
              <a:t>✓ Use strong passwords and update them regularly.</a:t>
            </a:r>
          </a:p>
          <a:p>
            <a:r>
              <a:t>✓ Lock computers when unattended.</a:t>
            </a:r>
          </a:p>
          <a:p>
            <a:r>
              <a:t>✓ Store documents securely on OneDrive.</a:t>
            </a:r>
          </a:p>
          <a:p>
            <a:r>
              <a:t>✓ Verify email senders to avoid phishing.</a:t>
            </a:r>
          </a:p>
          <a:p>
            <a:r>
              <a:t>✓ Maintain patient confidentiality at all times.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Conclusion</a:t>
            </a:r>
          </a:p>
        </p:txBody>
      </p:sp>
      <p:sp>
        <p:nvSpPr>
          <p:cNvPr id="3" name="Content Placeholder 2"/>
          <p:cNvSpPr>
            <a:spLocks noGrp="1"/>
          </p:cNvSpPr>
          <p:nvPr>
            <p:ph idx="1"/>
          </p:nvPr>
        </p:nvSpPr>
        <p:spPr/>
        <p:txBody>
          <a:bodyPr/>
          <a:lstStyle/>
          <a:p>
            <a:r>
              <a:t>Microsoft PowerPoint and Teams are powerful tools for improving communication, training, and teamwork at Sunrise Care Home. With better digital literacy and safety practices, staff can deliver more efficient and secure care.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p:txBody>
          <a:bodyPr/>
          <a:lstStyle/>
          <a:p>
            <a:r>
              <a:t>Al-Qaysi, N., Mohamad-Nordin, N., &amp; Al-Emran, M. (2020). A systematic review of social media acceptance from the perspective of educational and information systems theories and models. Journal of Educational Computing Research, 57(8), 2085–2109.</a:t>
            </a:r>
          </a:p>
          <a:p>
            <a:endParaRPr/>
          </a:p>
          <a:p>
            <a:r>
              <a:t>Bawden, D. (2021). Information and digital literacy: A review of concepts. Journal of Documentation, 77(3), 602–622.</a:t>
            </a:r>
          </a:p>
          <a:p>
            <a:endParaRPr/>
          </a:p>
          <a:p>
            <a:r>
              <a:t>Microsoft (2023). Microsoft Teams for healthcare. Available at: https://www.microsoft.com/en-us/microsoft-teams/healthcare</a:t>
            </a:r>
          </a:p>
          <a:p>
            <a:endParaRPr/>
          </a:p>
          <a:p>
            <a:r>
              <a:t>NHS Digital (2022). Digital skills in the health and care workforce. Available at: https://digital.nhs.uk/</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TotalTime>
  <Words>0</Words>
  <Application>Microsoft Office PowerPoint</Application>
  <PresentationFormat>On-screen Show (4:3)</PresentationFormat>
  <Paragraphs>0</Paragraphs>
  <Slides>10</Slides>
  <Notes>9</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Enhancing Efficiency at Sunrise Residential Care Home Using Microsoft PowerPoint and Teams</vt:lpstr>
      <vt:lpstr>Introduction</vt:lpstr>
      <vt:lpstr>Use of Microsoft PowerPoint in Sunrise Care Home</vt:lpstr>
      <vt:lpstr>Benefits and Limitations of PowerPoint</vt:lpstr>
      <vt:lpstr>Use of Microsoft Teams in Sunrise Care Home</vt:lpstr>
      <vt:lpstr>Benefits and Limitations of Microsoft Teams</vt:lpstr>
      <vt:lpstr>Impact of Limited Digital Skills</vt:lpstr>
      <vt:lpstr>Digital Safety Checklist for Sunrise Care Home</vt:lpstr>
      <vt:lpstr>Conclusion</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Enhancing Efficiency at Sunrise Residential Care Home Using Microsoft PowerPoint and Teams</dc:title>
  <dc:subject/>
  <dc:creator/>
  <cp:keywords/>
  <dc:description>generated using python-pptx</dc:description>
  <cp:lastModifiedBy>Jasmine-Vanessa Cretu</cp:lastModifiedBy>
  <cp:revision>2</cp:revision>
  <dcterms:created xsi:type="dcterms:W3CDTF">2013-01-27T09:14:16Z</dcterms:created>
  <dcterms:modified xsi:type="dcterms:W3CDTF">2025-10-11T11:51:19Z</dcterms:modified>
  <cp:category/>
</cp:coreProperties>
</file>