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64523-7848-4E21-9637-429537768EA7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5D508-E1C5-406E-A20E-5313CFFB5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451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64523-7848-4E21-9637-429537768EA7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5D508-E1C5-406E-A20E-5313CFFB5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691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64523-7848-4E21-9637-429537768EA7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5D508-E1C5-406E-A20E-5313CFFB5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0038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64523-7848-4E21-9637-429537768EA7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5D508-E1C5-406E-A20E-5313CFFB5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2682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64523-7848-4E21-9637-429537768EA7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5D508-E1C5-406E-A20E-5313CFFB5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576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64523-7848-4E21-9637-429537768EA7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5D508-E1C5-406E-A20E-5313CFFB5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3113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64523-7848-4E21-9637-429537768EA7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5D508-E1C5-406E-A20E-5313CFFB5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8423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64523-7848-4E21-9637-429537768EA7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5D508-E1C5-406E-A20E-5313CFFB5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3882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64523-7848-4E21-9637-429537768EA7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5D508-E1C5-406E-A20E-5313CFFB5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214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64523-7848-4E21-9637-429537768EA7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5D508-E1C5-406E-A20E-5313CFFB5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1842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64523-7848-4E21-9637-429537768EA7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5D508-E1C5-406E-A20E-5313CFFB5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9118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264523-7848-4E21-9637-429537768EA7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B5D508-E1C5-406E-A20E-5313CFFB5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4973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692696"/>
            <a:ext cx="7772400" cy="1470025"/>
          </a:xfrm>
        </p:spPr>
        <p:txBody>
          <a:bodyPr/>
          <a:lstStyle/>
          <a:p>
            <a:r>
              <a:rPr lang="en-GB" dirty="0" smtClean="0"/>
              <a:t>Example Distance metrics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Subtitle 2"/>
              <p:cNvSpPr>
                <a:spLocks noGrp="1"/>
              </p:cNvSpPr>
              <p:nvPr>
                <p:ph type="subTitle" idx="1"/>
              </p:nvPr>
            </p:nvSpPr>
            <p:spPr>
              <a:xfrm>
                <a:off x="1187624" y="1700808"/>
                <a:ext cx="6904856" cy="2808312"/>
              </a:xfrm>
            </p:spPr>
            <p:txBody>
              <a:bodyPr>
                <a:noAutofit/>
              </a:bodyPr>
              <a:lstStyle/>
              <a:p>
                <a:r>
                  <a:rPr lang="en-GB" sz="4800" b="0" dirty="0" smtClean="0">
                    <a:solidFill>
                      <a:schemeClr val="tx1"/>
                    </a:solidFill>
                  </a:rPr>
                  <a:t>1.</a:t>
                </a:r>
                <a14:m>
                  <m:oMath xmlns:m="http://schemas.openxmlformats.org/officeDocument/2006/math">
                    <m:r>
                      <a:rPr lang="en-GB" sz="4800" b="0" i="1" smtClean="0">
                        <a:solidFill>
                          <a:schemeClr val="tx1"/>
                        </a:solidFill>
                        <a:latin typeface="Cambria Math"/>
                      </a:rPr>
                      <m:t>𝐸𝑢𝑐𝑙𝑖𝑑𝑖𝑎𝑛</m:t>
                    </m:r>
                    <m:r>
                      <a:rPr lang="en-GB" sz="4800" b="0" i="1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en-GB" sz="4800" b="0" i="1" smtClean="0">
                        <a:solidFill>
                          <a:schemeClr val="tx1"/>
                        </a:solidFill>
                        <a:latin typeface="Cambria Math"/>
                      </a:rPr>
                      <m:t>𝐷𝑖𝑠𝑡𝑎𝑛𝑐𝑒</m:t>
                    </m:r>
                    <m:r>
                      <a:rPr lang="en-GB" sz="4800" b="0" i="1" smtClean="0">
                        <a:solidFill>
                          <a:schemeClr val="tx1"/>
                        </a:solidFill>
                        <a:latin typeface="Cambria Math"/>
                      </a:rPr>
                      <m:t>:</m:t>
                    </m:r>
                  </m:oMath>
                </a14:m>
                <a:endParaRPr lang="en-GB" sz="4800" b="0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r>
                  <a:rPr lang="en-GB" sz="4800" dirty="0" smtClean="0">
                    <a:solidFill>
                      <a:schemeClr val="tx1"/>
                    </a:solidFill>
                  </a:rPr>
                  <a:t>D </a:t>
                </a:r>
                <a14:m>
                  <m:oMath xmlns:m="http://schemas.openxmlformats.org/officeDocument/2006/math">
                    <m:r>
                      <a:rPr lang="en-GB" sz="4800" i="1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sz="4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sz="480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en-GB" sz="48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en-GB" sz="480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en-GB" sz="48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en-GB" sz="480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en-GB" sz="48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en-GB" sz="480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en-GB" sz="48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en-GB" sz="480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en-GB" sz="48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𝑧</m:t>
                            </m:r>
                          </m:e>
                          <m:sup>
                            <m:r>
                              <a:rPr lang="en-GB" sz="480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endParaRPr lang="en-GB" sz="6000" dirty="0" smtClean="0">
                  <a:solidFill>
                    <a:schemeClr val="tx1"/>
                  </a:solidFill>
                </a:endParaRPr>
              </a:p>
              <a:p>
                <a:endParaRPr lang="en-GB" sz="6000" dirty="0" smtClean="0">
                  <a:solidFill>
                    <a:schemeClr val="tx1"/>
                  </a:solidFill>
                </a:endParaRPr>
              </a:p>
              <a:p>
                <a:r>
                  <a:rPr lang="en-GB" sz="4800" i="1" dirty="0" smtClean="0">
                    <a:solidFill>
                      <a:schemeClr val="tx1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  <a:cs typeface="Times New Roman" panose="02020603050405020304" pitchFamily="18" charset="0"/>
                  </a:rPr>
                  <a:t>2.Manhatten Distance:</a:t>
                </a:r>
              </a:p>
              <a:p>
                <a:r>
                  <a:rPr lang="en-GB" sz="4800" i="1" dirty="0" smtClean="0">
                    <a:solidFill>
                      <a:schemeClr val="tx1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  <a:cs typeface="Times New Roman" panose="02020603050405020304" pitchFamily="18" charset="0"/>
                  </a:rPr>
                  <a:t>D=</a:t>
                </a:r>
                <a:r>
                  <a:rPr lang="en-GB" sz="4800" i="1" dirty="0" err="1" smtClean="0">
                    <a:solidFill>
                      <a:schemeClr val="tx1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  <a:cs typeface="Times New Roman" panose="02020603050405020304" pitchFamily="18" charset="0"/>
                  </a:rPr>
                  <a:t>x+y+z</a:t>
                </a:r>
                <a:endParaRPr lang="en-GB" sz="4800" i="1" dirty="0" smtClean="0">
                  <a:solidFill>
                    <a:schemeClr val="tx1"/>
                  </a:solidFill>
                  <a:latin typeface="Cambria Math" panose="02040503050406030204" pitchFamily="18" charset="0"/>
                  <a:ea typeface="Cambria Math" panose="02040503050406030204" pitchFamily="18" charset="0"/>
                  <a:cs typeface="Times New Roman" panose="02020603050405020304" pitchFamily="18" charset="0"/>
                </a:endParaRPr>
              </a:p>
              <a:p>
                <a:endParaRPr lang="en-GB" sz="6000" dirty="0" smtClean="0">
                  <a:solidFill>
                    <a:schemeClr val="tx1"/>
                  </a:solidFill>
                </a:endParaRPr>
              </a:p>
              <a:p>
                <a:endParaRPr lang="en-GB" sz="60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3" name="Subtitle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subTitle" idx="1"/>
              </p:nvPr>
            </p:nvSpPr>
            <p:spPr>
              <a:xfrm>
                <a:off x="1187624" y="1700808"/>
                <a:ext cx="6904856" cy="2808312"/>
              </a:xfrm>
              <a:blipFill rotWithShape="1">
                <a:blip r:embed="rId2"/>
                <a:stretch>
                  <a:fillRect t="-4772" b="-8026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363563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" y="3573016"/>
            <a:ext cx="9124950" cy="369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043608" y="2862228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/>
              <a:t>K-means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7559599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Either </a:t>
            </a:r>
            <a:r>
              <a:rPr lang="en-GB" smtClean="0"/>
              <a:t>used in:-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5400" dirty="0" smtClean="0"/>
              <a:t>A*</a:t>
            </a:r>
          </a:p>
          <a:p>
            <a:r>
              <a:rPr lang="en-GB" sz="5400" dirty="0" err="1" smtClean="0"/>
              <a:t>Dijkstra’s</a:t>
            </a:r>
            <a:endParaRPr lang="en-GB" sz="5400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51521" y="4005064"/>
            <a:ext cx="63367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Could also use Distance squared</a:t>
            </a:r>
            <a:r>
              <a:rPr lang="en-GB" sz="3200" dirty="0"/>
              <a:t> </a:t>
            </a:r>
            <a:r>
              <a:rPr lang="en-GB" sz="3200" dirty="0" smtClean="0"/>
              <a:t>to simplify maths.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1976236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43</Words>
  <Application>Microsoft Office PowerPoint</Application>
  <PresentationFormat>On-screen Show (4:3)</PresentationFormat>
  <Paragraphs>11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Example Distance metrics</vt:lpstr>
      <vt:lpstr>PowerPoint Presentation</vt:lpstr>
      <vt:lpstr>Either used in:-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Example Distance metrics</dc:title>
  <dc:creator>Dickers, Gordon</dc:creator>
  <cp:lastModifiedBy>Dickers, Gordon</cp:lastModifiedBy>
  <cp:revision>2</cp:revision>
  <dcterms:created xsi:type="dcterms:W3CDTF">2015-11-17T09:09:50Z</dcterms:created>
  <dcterms:modified xsi:type="dcterms:W3CDTF">2015-11-17T09:21:14Z</dcterms:modified>
</cp:coreProperties>
</file>