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4EDD1B-67CF-4E14-8079-60723C4C6E88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5B0063-B50C-4483-89C0-28A88155A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109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61834-2044-4F22-BD6E-5816335EF5E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02FA-003E-406F-A432-79B25B369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605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61834-2044-4F22-BD6E-5816335EF5E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02FA-003E-406F-A432-79B25B369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35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61834-2044-4F22-BD6E-5816335EF5E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02FA-003E-406F-A432-79B25B369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242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61834-2044-4F22-BD6E-5816335EF5E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02FA-003E-406F-A432-79B25B369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392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61834-2044-4F22-BD6E-5816335EF5E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02FA-003E-406F-A432-79B25B369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341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61834-2044-4F22-BD6E-5816335EF5E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02FA-003E-406F-A432-79B25B369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083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61834-2044-4F22-BD6E-5816335EF5E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02FA-003E-406F-A432-79B25B369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630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61834-2044-4F22-BD6E-5816335EF5E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02FA-003E-406F-A432-79B25B369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641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61834-2044-4F22-BD6E-5816335EF5E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02FA-003E-406F-A432-79B25B369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375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61834-2044-4F22-BD6E-5816335EF5E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02FA-003E-406F-A432-79B25B369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046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61834-2044-4F22-BD6E-5816335EF5E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02FA-003E-406F-A432-79B25B369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63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761834-2044-4F22-BD6E-5816335EF5E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802FA-003E-406F-A432-79B25B369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7042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Medieval England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Two: Norman England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2207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3085" y="476671"/>
            <a:ext cx="4248632" cy="5793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263265" y="627026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King William</a:t>
            </a:r>
            <a:endParaRPr lang="en-GB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90" y="476672"/>
            <a:ext cx="3776786" cy="579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351459" y="627026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King Harold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927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01" y="260647"/>
            <a:ext cx="8138599" cy="6089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337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03" y="584684"/>
            <a:ext cx="8328794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3345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337" y="692695"/>
            <a:ext cx="9264294" cy="5622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4662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" y="976313"/>
            <a:ext cx="9105900" cy="490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7375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2" t="3626" b="58229"/>
          <a:stretch/>
        </p:blipFill>
        <p:spPr bwMode="auto">
          <a:xfrm>
            <a:off x="-21027" y="764704"/>
            <a:ext cx="9144000" cy="5268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2922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8733107" cy="6182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0846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6632"/>
            <a:ext cx="6251843" cy="6311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4461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48" y="177026"/>
            <a:ext cx="8136904" cy="6102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4747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2647"/>
            <a:ext cx="8496944" cy="63727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185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34" y="971245"/>
            <a:ext cx="7828332" cy="4915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20573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0"/>
            <a:ext cx="5328592" cy="6820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9275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6632"/>
            <a:ext cx="4608512" cy="6609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17921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243" y="332656"/>
            <a:ext cx="8039514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55511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5"/>
            <a:ext cx="8885659" cy="4761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47918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39" y="476672"/>
            <a:ext cx="8708922" cy="5780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66891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86" y="332656"/>
            <a:ext cx="8217429" cy="6163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18230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332" y="332656"/>
            <a:ext cx="7977336" cy="5983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53265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38" y="188640"/>
            <a:ext cx="6612285" cy="63610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33131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558" y="27653"/>
            <a:ext cx="5748884" cy="6755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76932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11</Words>
  <Application>Microsoft Office PowerPoint</Application>
  <PresentationFormat>On-screen Show (4:3)</PresentationFormat>
  <Paragraphs>4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Medieval England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Medieval England</dc:title>
  <dc:creator>Administrator</dc:creator>
  <cp:lastModifiedBy>Administrator</cp:lastModifiedBy>
  <cp:revision>6</cp:revision>
  <dcterms:created xsi:type="dcterms:W3CDTF">2015-02-03T09:51:22Z</dcterms:created>
  <dcterms:modified xsi:type="dcterms:W3CDTF">2015-02-03T11:13:02Z</dcterms:modified>
</cp:coreProperties>
</file>