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2"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BAFB45-2F6B-47D7-B0D6-9340E4A6AE43}" v="811" dt="2023-10-27T08:38:33.182"/>
    <p1510:client id="{1A3B9A0A-520A-C920-86CF-911F48FA1DDC}" v="554" dt="2023-10-27T08:40:06.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Willis (2103532)" userId="S::2103532@student.uwtsd.ac.uk::e207d753-8ec4-490c-9536-cb9287f30986" providerId="AD" clId="Web-{1A3B9A0A-520A-C920-86CF-911F48FA1DDC}"/>
    <pc:docChg chg="modSld sldOrd">
      <pc:chgData name="Nathan Willis (2103532)" userId="S::2103532@student.uwtsd.ac.uk::e207d753-8ec4-490c-9536-cb9287f30986" providerId="AD" clId="Web-{1A3B9A0A-520A-C920-86CF-911F48FA1DDC}" dt="2023-10-27T08:40:06.764" v="566"/>
      <pc:docMkLst>
        <pc:docMk/>
      </pc:docMkLst>
      <pc:sldChg chg="modSp">
        <pc:chgData name="Nathan Willis (2103532)" userId="S::2103532@student.uwtsd.ac.uk::e207d753-8ec4-490c-9536-cb9287f30986" providerId="AD" clId="Web-{1A3B9A0A-520A-C920-86CF-911F48FA1DDC}" dt="2023-10-27T08:28:52.650" v="430" actId="20577"/>
        <pc:sldMkLst>
          <pc:docMk/>
          <pc:sldMk cId="631875232" sldId="258"/>
        </pc:sldMkLst>
        <pc:spChg chg="mod">
          <ac:chgData name="Nathan Willis (2103532)" userId="S::2103532@student.uwtsd.ac.uk::e207d753-8ec4-490c-9536-cb9287f30986" providerId="AD" clId="Web-{1A3B9A0A-520A-C920-86CF-911F48FA1DDC}" dt="2023-10-27T08:28:52.650" v="430" actId="20577"/>
          <ac:spMkLst>
            <pc:docMk/>
            <pc:sldMk cId="631875232" sldId="258"/>
            <ac:spMk id="3" creationId="{085817F3-D281-1510-26B1-C0A8F0853B18}"/>
          </ac:spMkLst>
        </pc:spChg>
      </pc:sldChg>
      <pc:sldChg chg="addSp delSp modSp mod ord setBg setClrOvrMap">
        <pc:chgData name="Nathan Willis (2103532)" userId="S::2103532@student.uwtsd.ac.uk::e207d753-8ec4-490c-9536-cb9287f30986" providerId="AD" clId="Web-{1A3B9A0A-520A-C920-86CF-911F48FA1DDC}" dt="2023-10-27T08:40:02.920" v="565"/>
        <pc:sldMkLst>
          <pc:docMk/>
          <pc:sldMk cId="3018989668" sldId="259"/>
        </pc:sldMkLst>
        <pc:spChg chg="mod">
          <ac:chgData name="Nathan Willis (2103532)" userId="S::2103532@student.uwtsd.ac.uk::e207d753-8ec4-490c-9536-cb9287f30986" providerId="AD" clId="Web-{1A3B9A0A-520A-C920-86CF-911F48FA1DDC}" dt="2023-10-27T08:36:44.175" v="564"/>
          <ac:spMkLst>
            <pc:docMk/>
            <pc:sldMk cId="3018989668" sldId="259"/>
            <ac:spMk id="2" creationId="{1EC52E65-CB2D-4D46-E35A-8860A8CC5B39}"/>
          </ac:spMkLst>
        </pc:spChg>
        <pc:spChg chg="mod">
          <ac:chgData name="Nathan Willis (2103532)" userId="S::2103532@student.uwtsd.ac.uk::e207d753-8ec4-490c-9536-cb9287f30986" providerId="AD" clId="Web-{1A3B9A0A-520A-C920-86CF-911F48FA1DDC}" dt="2023-10-27T08:36:44.175" v="564"/>
          <ac:spMkLst>
            <pc:docMk/>
            <pc:sldMk cId="3018989668" sldId="259"/>
            <ac:spMk id="3" creationId="{12BCC62E-A54B-C528-9344-FE7A1872B666}"/>
          </ac:spMkLst>
        </pc:spChg>
        <pc:spChg chg="add del">
          <ac:chgData name="Nathan Willis (2103532)" userId="S::2103532@student.uwtsd.ac.uk::e207d753-8ec4-490c-9536-cb9287f30986" providerId="AD" clId="Web-{1A3B9A0A-520A-C920-86CF-911F48FA1DDC}" dt="2023-10-27T08:36:44.175" v="564"/>
          <ac:spMkLst>
            <pc:docMk/>
            <pc:sldMk cId="3018989668" sldId="259"/>
            <ac:spMk id="9" creationId="{9228552E-C8B1-4A80-8448-0787CE0FC704}"/>
          </ac:spMkLst>
        </pc:spChg>
        <pc:picChg chg="add del">
          <ac:chgData name="Nathan Willis (2103532)" userId="S::2103532@student.uwtsd.ac.uk::e207d753-8ec4-490c-9536-cb9287f30986" providerId="AD" clId="Web-{1A3B9A0A-520A-C920-86CF-911F48FA1DDC}" dt="2023-10-27T08:36:44.175" v="564"/>
          <ac:picMkLst>
            <pc:docMk/>
            <pc:sldMk cId="3018989668" sldId="259"/>
            <ac:picMk id="5" creationId="{34373CDB-823E-EDDB-3CC9-5D066A7A057D}"/>
          </ac:picMkLst>
        </pc:picChg>
      </pc:sldChg>
      <pc:sldChg chg="ord">
        <pc:chgData name="Nathan Willis (2103532)" userId="S::2103532@student.uwtsd.ac.uk::e207d753-8ec4-490c-9536-cb9287f30986" providerId="AD" clId="Web-{1A3B9A0A-520A-C920-86CF-911F48FA1DDC}" dt="2023-10-27T08:40:06.764" v="566"/>
        <pc:sldMkLst>
          <pc:docMk/>
          <pc:sldMk cId="633946997" sldId="262"/>
        </pc:sldMkLst>
      </pc:sldChg>
    </pc:docChg>
  </pc:docChgLst>
  <pc:docChgLst>
    <pc:chgData name="Michal Pfeiffer (2204569)" userId="S::2204569@student.uwtsd.ac.uk::40cc8f4e-b505-4d48-9a33-64f0f5d2f9dc" providerId="AD" clId="Web-{03BAFB45-2F6B-47D7-B0D6-9340E4A6AE43}"/>
    <pc:docChg chg="addSld delSld modSld">
      <pc:chgData name="Michal Pfeiffer (2204569)" userId="S::2204569@student.uwtsd.ac.uk::40cc8f4e-b505-4d48-9a33-64f0f5d2f9dc" providerId="AD" clId="Web-{03BAFB45-2F6B-47D7-B0D6-9340E4A6AE43}" dt="2023-10-27T08:38:33.182" v="808"/>
      <pc:docMkLst>
        <pc:docMk/>
      </pc:docMkLst>
      <pc:sldChg chg="addSp delSp modSp mod setBg addAnim delAnim setClrOvrMap">
        <pc:chgData name="Michal Pfeiffer (2204569)" userId="S::2204569@student.uwtsd.ac.uk::40cc8f4e-b505-4d48-9a33-64f0f5d2f9dc" providerId="AD" clId="Web-{03BAFB45-2F6B-47D7-B0D6-9340E4A6AE43}" dt="2023-10-27T08:37:33.631" v="803"/>
        <pc:sldMkLst>
          <pc:docMk/>
          <pc:sldMk cId="109857222" sldId="256"/>
        </pc:sldMkLst>
        <pc:spChg chg="mod">
          <ac:chgData name="Michal Pfeiffer (2204569)" userId="S::2204569@student.uwtsd.ac.uk::40cc8f4e-b505-4d48-9a33-64f0f5d2f9dc" providerId="AD" clId="Web-{03BAFB45-2F6B-47D7-B0D6-9340E4A6AE43}" dt="2023-10-27T08:30:40.341" v="761"/>
          <ac:spMkLst>
            <pc:docMk/>
            <pc:sldMk cId="109857222" sldId="256"/>
            <ac:spMk id="2" creationId="{00000000-0000-0000-0000-000000000000}"/>
          </ac:spMkLst>
        </pc:spChg>
        <pc:spChg chg="mod">
          <ac:chgData name="Michal Pfeiffer (2204569)" userId="S::2204569@student.uwtsd.ac.uk::40cc8f4e-b505-4d48-9a33-64f0f5d2f9dc" providerId="AD" clId="Web-{03BAFB45-2F6B-47D7-B0D6-9340E4A6AE43}" dt="2023-10-27T08:30:40.341" v="761"/>
          <ac:spMkLst>
            <pc:docMk/>
            <pc:sldMk cId="109857222" sldId="256"/>
            <ac:spMk id="3" creationId="{00000000-0000-0000-0000-000000000000}"/>
          </ac:spMkLst>
        </pc:spChg>
        <pc:spChg chg="add">
          <ac:chgData name="Michal Pfeiffer (2204569)" userId="S::2204569@student.uwtsd.ac.uk::40cc8f4e-b505-4d48-9a33-64f0f5d2f9dc" providerId="AD" clId="Web-{03BAFB45-2F6B-47D7-B0D6-9340E4A6AE43}" dt="2023-10-27T08:30:40.341" v="761"/>
          <ac:spMkLst>
            <pc:docMk/>
            <pc:sldMk cId="109857222" sldId="256"/>
            <ac:spMk id="6" creationId="{71B2258F-86CA-4D4D-8270-BC05FCDEBFB3}"/>
          </ac:spMkLst>
        </pc:spChg>
        <pc:spChg chg="add del">
          <ac:chgData name="Michal Pfeiffer (2204569)" userId="S::2204569@student.uwtsd.ac.uk::40cc8f4e-b505-4d48-9a33-64f0f5d2f9dc" providerId="AD" clId="Web-{03BAFB45-2F6B-47D7-B0D6-9340E4A6AE43}" dt="2023-10-27T08:30:33.747" v="760"/>
          <ac:spMkLst>
            <pc:docMk/>
            <pc:sldMk cId="109857222" sldId="256"/>
            <ac:spMk id="9" creationId="{C1DD1A8A-57D5-4A81-AD04-532B043C5611}"/>
          </ac:spMkLst>
        </pc:spChg>
        <pc:spChg chg="add del">
          <ac:chgData name="Michal Pfeiffer (2204569)" userId="S::2204569@student.uwtsd.ac.uk::40cc8f4e-b505-4d48-9a33-64f0f5d2f9dc" providerId="AD" clId="Web-{03BAFB45-2F6B-47D7-B0D6-9340E4A6AE43}" dt="2023-10-27T08:30:33.747" v="760"/>
          <ac:spMkLst>
            <pc:docMk/>
            <pc:sldMk cId="109857222" sldId="256"/>
            <ac:spMk id="11" creationId="{007891EC-4501-44ED-A8C8-B11B6DB767AB}"/>
          </ac:spMkLst>
        </pc:spChg>
        <pc:picChg chg="add del">
          <ac:chgData name="Michal Pfeiffer (2204569)" userId="S::2204569@student.uwtsd.ac.uk::40cc8f4e-b505-4d48-9a33-64f0f5d2f9dc" providerId="AD" clId="Web-{03BAFB45-2F6B-47D7-B0D6-9340E4A6AE43}" dt="2023-10-27T08:30:33.747" v="760"/>
          <ac:picMkLst>
            <pc:docMk/>
            <pc:sldMk cId="109857222" sldId="256"/>
            <ac:picMk id="5" creationId="{E1254FA5-9616-7F9B-3387-BFAE7913F3BA}"/>
          </ac:picMkLst>
        </pc:picChg>
        <pc:picChg chg="add">
          <ac:chgData name="Michal Pfeiffer (2204569)" userId="S::2204569@student.uwtsd.ac.uk::40cc8f4e-b505-4d48-9a33-64f0f5d2f9dc" providerId="AD" clId="Web-{03BAFB45-2F6B-47D7-B0D6-9340E4A6AE43}" dt="2023-10-27T08:30:40.341" v="761"/>
          <ac:picMkLst>
            <pc:docMk/>
            <pc:sldMk cId="109857222" sldId="256"/>
            <ac:picMk id="7" creationId="{506DAF5E-0773-9099-A9CB-103124022F17}"/>
          </ac:picMkLst>
        </pc:picChg>
      </pc:sldChg>
      <pc:sldChg chg="addSp delSp modSp new mod setBg">
        <pc:chgData name="Michal Pfeiffer (2204569)" userId="S::2204569@student.uwtsd.ac.uk::40cc8f4e-b505-4d48-9a33-64f0f5d2f9dc" providerId="AD" clId="Web-{03BAFB45-2F6B-47D7-B0D6-9340E4A6AE43}" dt="2023-10-27T08:30:51.248" v="764"/>
        <pc:sldMkLst>
          <pc:docMk/>
          <pc:sldMk cId="797645876" sldId="257"/>
        </pc:sldMkLst>
        <pc:spChg chg="del">
          <ac:chgData name="Michal Pfeiffer (2204569)" userId="S::2204569@student.uwtsd.ac.uk::40cc8f4e-b505-4d48-9a33-64f0f5d2f9dc" providerId="AD" clId="Web-{03BAFB45-2F6B-47D7-B0D6-9340E4A6AE43}" dt="2023-10-27T07:48:16.313" v="17"/>
          <ac:spMkLst>
            <pc:docMk/>
            <pc:sldMk cId="797645876" sldId="257"/>
            <ac:spMk id="2" creationId="{0F96A58D-EA59-8EF8-EA1C-E4181711DCA5}"/>
          </ac:spMkLst>
        </pc:spChg>
        <pc:spChg chg="del mod">
          <ac:chgData name="Michal Pfeiffer (2204569)" userId="S::2204569@student.uwtsd.ac.uk::40cc8f4e-b505-4d48-9a33-64f0f5d2f9dc" providerId="AD" clId="Web-{03BAFB45-2F6B-47D7-B0D6-9340E4A6AE43}" dt="2023-10-27T07:47:30.592" v="9"/>
          <ac:spMkLst>
            <pc:docMk/>
            <pc:sldMk cId="797645876" sldId="257"/>
            <ac:spMk id="3" creationId="{CE862414-B731-4F14-8D80-C6620ACBDCB1}"/>
          </ac:spMkLst>
        </pc:spChg>
        <pc:spChg chg="add">
          <ac:chgData name="Michal Pfeiffer (2204569)" userId="S::2204569@student.uwtsd.ac.uk::40cc8f4e-b505-4d48-9a33-64f0f5d2f9dc" providerId="AD" clId="Web-{03BAFB45-2F6B-47D7-B0D6-9340E4A6AE43}" dt="2023-10-27T08:30:51.248" v="764"/>
          <ac:spMkLst>
            <pc:docMk/>
            <pc:sldMk cId="797645876" sldId="257"/>
            <ac:spMk id="9" creationId="{32BC26D8-82FB-445E-AA49-62A77D7C1EE0}"/>
          </ac:spMkLst>
        </pc:spChg>
        <pc:spChg chg="add">
          <ac:chgData name="Michal Pfeiffer (2204569)" userId="S::2204569@student.uwtsd.ac.uk::40cc8f4e-b505-4d48-9a33-64f0f5d2f9dc" providerId="AD" clId="Web-{03BAFB45-2F6B-47D7-B0D6-9340E4A6AE43}" dt="2023-10-27T08:30:51.248" v="764"/>
          <ac:spMkLst>
            <pc:docMk/>
            <pc:sldMk cId="797645876" sldId="257"/>
            <ac:spMk id="11" creationId="{CB44330D-EA18-4254-AA95-EB49948539B8}"/>
          </ac:spMkLst>
        </pc:spChg>
        <pc:picChg chg="add mod ord modCrop">
          <ac:chgData name="Michal Pfeiffer (2204569)" userId="S::2204569@student.uwtsd.ac.uk::40cc8f4e-b505-4d48-9a33-64f0f5d2f9dc" providerId="AD" clId="Web-{03BAFB45-2F6B-47D7-B0D6-9340E4A6AE43}" dt="2023-10-27T08:30:51.248" v="764"/>
          <ac:picMkLst>
            <pc:docMk/>
            <pc:sldMk cId="797645876" sldId="257"/>
            <ac:picMk id="4" creationId="{181B3860-5B39-5E6F-39D0-D434E3D7489B}"/>
          </ac:picMkLst>
        </pc:picChg>
      </pc:sldChg>
      <pc:sldChg chg="addSp modSp new mod setBg setClrOvrMap">
        <pc:chgData name="Michal Pfeiffer (2204569)" userId="S::2204569@student.uwtsd.ac.uk::40cc8f4e-b505-4d48-9a33-64f0f5d2f9dc" providerId="AD" clId="Web-{03BAFB45-2F6B-47D7-B0D6-9340E4A6AE43}" dt="2023-10-27T08:34:03.728" v="795"/>
        <pc:sldMkLst>
          <pc:docMk/>
          <pc:sldMk cId="631875232" sldId="258"/>
        </pc:sldMkLst>
        <pc:spChg chg="mod">
          <ac:chgData name="Michal Pfeiffer (2204569)" userId="S::2204569@student.uwtsd.ac.uk::40cc8f4e-b505-4d48-9a33-64f0f5d2f9dc" providerId="AD" clId="Web-{03BAFB45-2F6B-47D7-B0D6-9340E4A6AE43}" dt="2023-10-27T08:34:03.728" v="795"/>
          <ac:spMkLst>
            <pc:docMk/>
            <pc:sldMk cId="631875232" sldId="258"/>
            <ac:spMk id="2" creationId="{03A76662-639E-4F94-2FDF-0F896C36ED23}"/>
          </ac:spMkLst>
        </pc:spChg>
        <pc:spChg chg="mod">
          <ac:chgData name="Michal Pfeiffer (2204569)" userId="S::2204569@student.uwtsd.ac.uk::40cc8f4e-b505-4d48-9a33-64f0f5d2f9dc" providerId="AD" clId="Web-{03BAFB45-2F6B-47D7-B0D6-9340E4A6AE43}" dt="2023-10-27T08:34:03.728" v="795"/>
          <ac:spMkLst>
            <pc:docMk/>
            <pc:sldMk cId="631875232" sldId="258"/>
            <ac:spMk id="3" creationId="{085817F3-D281-1510-26B1-C0A8F0853B18}"/>
          </ac:spMkLst>
        </pc:spChg>
        <pc:picChg chg="add">
          <ac:chgData name="Michal Pfeiffer (2204569)" userId="S::2204569@student.uwtsd.ac.uk::40cc8f4e-b505-4d48-9a33-64f0f5d2f9dc" providerId="AD" clId="Web-{03BAFB45-2F6B-47D7-B0D6-9340E4A6AE43}" dt="2023-10-27T08:34:03.728" v="795"/>
          <ac:picMkLst>
            <pc:docMk/>
            <pc:sldMk cId="631875232" sldId="258"/>
            <ac:picMk id="5" creationId="{D59E962C-32A9-3C2F-BC12-70009B71C907}"/>
          </ac:picMkLst>
        </pc:picChg>
      </pc:sldChg>
      <pc:sldChg chg="addSp delSp modSp new mod setBg setClrOvrMap">
        <pc:chgData name="Michal Pfeiffer (2204569)" userId="S::2204569@student.uwtsd.ac.uk::40cc8f4e-b505-4d48-9a33-64f0f5d2f9dc" providerId="AD" clId="Web-{03BAFB45-2F6B-47D7-B0D6-9340E4A6AE43}" dt="2023-10-27T08:38:33.182" v="808"/>
        <pc:sldMkLst>
          <pc:docMk/>
          <pc:sldMk cId="3018989668" sldId="259"/>
        </pc:sldMkLst>
        <pc:spChg chg="mod">
          <ac:chgData name="Michal Pfeiffer (2204569)" userId="S::2204569@student.uwtsd.ac.uk::40cc8f4e-b505-4d48-9a33-64f0f5d2f9dc" providerId="AD" clId="Web-{03BAFB45-2F6B-47D7-B0D6-9340E4A6AE43}" dt="2023-10-27T08:36:49.160" v="801"/>
          <ac:spMkLst>
            <pc:docMk/>
            <pc:sldMk cId="3018989668" sldId="259"/>
            <ac:spMk id="2" creationId="{1EC52E65-CB2D-4D46-E35A-8860A8CC5B39}"/>
          </ac:spMkLst>
        </pc:spChg>
        <pc:spChg chg="del mod">
          <ac:chgData name="Michal Pfeiffer (2204569)" userId="S::2204569@student.uwtsd.ac.uk::40cc8f4e-b505-4d48-9a33-64f0f5d2f9dc" providerId="AD" clId="Web-{03BAFB45-2F6B-47D7-B0D6-9340E4A6AE43}" dt="2023-10-27T08:36:49.160" v="801"/>
          <ac:spMkLst>
            <pc:docMk/>
            <pc:sldMk cId="3018989668" sldId="259"/>
            <ac:spMk id="3" creationId="{12BCC62E-A54B-C528-9344-FE7A1872B666}"/>
          </ac:spMkLst>
        </pc:spChg>
        <pc:spChg chg="add">
          <ac:chgData name="Michal Pfeiffer (2204569)" userId="S::2204569@student.uwtsd.ac.uk::40cc8f4e-b505-4d48-9a33-64f0f5d2f9dc" providerId="AD" clId="Web-{03BAFB45-2F6B-47D7-B0D6-9340E4A6AE43}" dt="2023-10-27T08:36:49.160" v="801"/>
          <ac:spMkLst>
            <pc:docMk/>
            <pc:sldMk cId="3018989668" sldId="259"/>
            <ac:spMk id="10" creationId="{9228552E-C8B1-4A80-8448-0787CE0FC704}"/>
          </ac:spMkLst>
        </pc:spChg>
        <pc:graphicFrameChg chg="add modGraphic">
          <ac:chgData name="Michal Pfeiffer (2204569)" userId="S::2204569@student.uwtsd.ac.uk::40cc8f4e-b505-4d48-9a33-64f0f5d2f9dc" providerId="AD" clId="Web-{03BAFB45-2F6B-47D7-B0D6-9340E4A6AE43}" dt="2023-10-27T08:38:33.182" v="808"/>
          <ac:graphicFrameMkLst>
            <pc:docMk/>
            <pc:sldMk cId="3018989668" sldId="259"/>
            <ac:graphicFrameMk id="7" creationId="{793B502C-B215-6124-3EA1-70D848B683B0}"/>
          </ac:graphicFrameMkLst>
        </pc:graphicFrameChg>
        <pc:picChg chg="add">
          <ac:chgData name="Michal Pfeiffer (2204569)" userId="S::2204569@student.uwtsd.ac.uk::40cc8f4e-b505-4d48-9a33-64f0f5d2f9dc" providerId="AD" clId="Web-{03BAFB45-2F6B-47D7-B0D6-9340E4A6AE43}" dt="2023-10-27T08:36:49.160" v="801"/>
          <ac:picMkLst>
            <pc:docMk/>
            <pc:sldMk cId="3018989668" sldId="259"/>
            <ac:picMk id="6" creationId="{96414711-C3BC-17EA-4215-D49F776D3A4E}"/>
          </ac:picMkLst>
        </pc:picChg>
      </pc:sldChg>
      <pc:sldChg chg="addSp delSp modSp new mod setBg setClrOvrMap">
        <pc:chgData name="Michal Pfeiffer (2204569)" userId="S::2204569@student.uwtsd.ac.uk::40cc8f4e-b505-4d48-9a33-64f0f5d2f9dc" providerId="AD" clId="Web-{03BAFB45-2F6B-47D7-B0D6-9340E4A6AE43}" dt="2023-10-27T08:33:02.224" v="793"/>
        <pc:sldMkLst>
          <pc:docMk/>
          <pc:sldMk cId="791209854" sldId="260"/>
        </pc:sldMkLst>
        <pc:spChg chg="mod">
          <ac:chgData name="Michal Pfeiffer (2204569)" userId="S::2204569@student.uwtsd.ac.uk::40cc8f4e-b505-4d48-9a33-64f0f5d2f9dc" providerId="AD" clId="Web-{03BAFB45-2F6B-47D7-B0D6-9340E4A6AE43}" dt="2023-10-27T08:33:02.224" v="793"/>
          <ac:spMkLst>
            <pc:docMk/>
            <pc:sldMk cId="791209854" sldId="260"/>
            <ac:spMk id="2" creationId="{26159966-C1B2-1DEC-B471-482F91FD7235}"/>
          </ac:spMkLst>
        </pc:spChg>
        <pc:spChg chg="add del mod">
          <ac:chgData name="Michal Pfeiffer (2204569)" userId="S::2204569@student.uwtsd.ac.uk::40cc8f4e-b505-4d48-9a33-64f0f5d2f9dc" providerId="AD" clId="Web-{03BAFB45-2F6B-47D7-B0D6-9340E4A6AE43}" dt="2023-10-27T08:33:02.224" v="793"/>
          <ac:spMkLst>
            <pc:docMk/>
            <pc:sldMk cId="791209854" sldId="260"/>
            <ac:spMk id="3" creationId="{166B23FD-0DD4-971D-E591-749991EB31DF}"/>
          </ac:spMkLst>
        </pc:spChg>
        <pc:spChg chg="add del">
          <ac:chgData name="Michal Pfeiffer (2204569)" userId="S::2204569@student.uwtsd.ac.uk::40cc8f4e-b505-4d48-9a33-64f0f5d2f9dc" providerId="AD" clId="Web-{03BAFB45-2F6B-47D7-B0D6-9340E4A6AE43}" dt="2023-10-27T08:32:53.130" v="790"/>
          <ac:spMkLst>
            <pc:docMk/>
            <pc:sldMk cId="791209854" sldId="260"/>
            <ac:spMk id="8" creationId="{A7AE9375-4664-4DB2-922D-2782A6E439AC}"/>
          </ac:spMkLst>
        </pc:spChg>
        <pc:spChg chg="add">
          <ac:chgData name="Michal Pfeiffer (2204569)" userId="S::2204569@student.uwtsd.ac.uk::40cc8f4e-b505-4d48-9a33-64f0f5d2f9dc" providerId="AD" clId="Web-{03BAFB45-2F6B-47D7-B0D6-9340E4A6AE43}" dt="2023-10-27T08:33:02.224" v="793"/>
          <ac:spMkLst>
            <pc:docMk/>
            <pc:sldMk cId="791209854" sldId="260"/>
            <ac:spMk id="9" creationId="{9228552E-C8B1-4A80-8448-0787CE0FC704}"/>
          </ac:spMkLst>
        </pc:spChg>
        <pc:spChg chg="add del">
          <ac:chgData name="Michal Pfeiffer (2204569)" userId="S::2204569@student.uwtsd.ac.uk::40cc8f4e-b505-4d48-9a33-64f0f5d2f9dc" providerId="AD" clId="Web-{03BAFB45-2F6B-47D7-B0D6-9340E4A6AE43}" dt="2023-10-27T08:32:53.130" v="790"/>
          <ac:spMkLst>
            <pc:docMk/>
            <pc:sldMk cId="791209854" sldId="260"/>
            <ac:spMk id="12" creationId="{9DD005C1-8C51-42D6-9BEE-B9B83849743D}"/>
          </ac:spMkLst>
        </pc:spChg>
        <pc:spChg chg="add del">
          <ac:chgData name="Michal Pfeiffer (2204569)" userId="S::2204569@student.uwtsd.ac.uk::40cc8f4e-b505-4d48-9a33-64f0f5d2f9dc" providerId="AD" clId="Web-{03BAFB45-2F6B-47D7-B0D6-9340E4A6AE43}" dt="2023-10-27T08:33:02.209" v="792"/>
          <ac:spMkLst>
            <pc:docMk/>
            <pc:sldMk cId="791209854" sldId="260"/>
            <ac:spMk id="17" creationId="{A9CB0874-88B8-43D3-B0B6-C32F790F790D}"/>
          </ac:spMkLst>
        </pc:spChg>
        <pc:grpChg chg="add del">
          <ac:chgData name="Michal Pfeiffer (2204569)" userId="S::2204569@student.uwtsd.ac.uk::40cc8f4e-b505-4d48-9a33-64f0f5d2f9dc" providerId="AD" clId="Web-{03BAFB45-2F6B-47D7-B0D6-9340E4A6AE43}" dt="2023-10-27T08:33:02.209" v="792"/>
          <ac:grpSpMkLst>
            <pc:docMk/>
            <pc:sldMk cId="791209854" sldId="260"/>
            <ac:grpSpMk id="14" creationId="{C15B8CC4-8CCE-428F-AE7E-28D178984CEC}"/>
          </ac:grpSpMkLst>
        </pc:grpChg>
        <pc:grpChg chg="add del">
          <ac:chgData name="Michal Pfeiffer (2204569)" userId="S::2204569@student.uwtsd.ac.uk::40cc8f4e-b505-4d48-9a33-64f0f5d2f9dc" providerId="AD" clId="Web-{03BAFB45-2F6B-47D7-B0D6-9340E4A6AE43}" dt="2023-10-27T08:33:02.209" v="792"/>
          <ac:grpSpMkLst>
            <pc:docMk/>
            <pc:sldMk cId="791209854" sldId="260"/>
            <ac:grpSpMk id="18" creationId="{4BFD067A-52BE-40EE-B7CA-391830B9A265}"/>
          </ac:grpSpMkLst>
        </pc:grpChg>
        <pc:graphicFrameChg chg="add del mod ord modGraphic">
          <ac:chgData name="Michal Pfeiffer (2204569)" userId="S::2204569@student.uwtsd.ac.uk::40cc8f4e-b505-4d48-9a33-64f0f5d2f9dc" providerId="AD" clId="Web-{03BAFB45-2F6B-47D7-B0D6-9340E4A6AE43}" dt="2023-10-27T07:50:25.649" v="38"/>
          <ac:graphicFrameMkLst>
            <pc:docMk/>
            <pc:sldMk cId="791209854" sldId="260"/>
            <ac:graphicFrameMk id="4" creationId="{654A6E9F-6A61-2D22-8B0E-5EBB0ED3CFBF}"/>
          </ac:graphicFrameMkLst>
        </pc:graphicFrameChg>
        <pc:picChg chg="add">
          <ac:chgData name="Michal Pfeiffer (2204569)" userId="S::2204569@student.uwtsd.ac.uk::40cc8f4e-b505-4d48-9a33-64f0f5d2f9dc" providerId="AD" clId="Web-{03BAFB45-2F6B-47D7-B0D6-9340E4A6AE43}" dt="2023-10-27T08:33:02.224" v="793"/>
          <ac:picMkLst>
            <pc:docMk/>
            <pc:sldMk cId="791209854" sldId="260"/>
            <ac:picMk id="5" creationId="{9B9DD335-E447-24FE-C505-25DE12713D24}"/>
          </ac:picMkLst>
        </pc:picChg>
        <pc:cxnChg chg="add del">
          <ac:chgData name="Michal Pfeiffer (2204569)" userId="S::2204569@student.uwtsd.ac.uk::40cc8f4e-b505-4d48-9a33-64f0f5d2f9dc" providerId="AD" clId="Web-{03BAFB45-2F6B-47D7-B0D6-9340E4A6AE43}" dt="2023-10-27T08:32:53.130" v="790"/>
          <ac:cxnSpMkLst>
            <pc:docMk/>
            <pc:sldMk cId="791209854" sldId="260"/>
            <ac:cxnSpMk id="10" creationId="{EE504C98-6397-41C1-A8D8-2D9C4ED307E0}"/>
          </ac:cxnSpMkLst>
        </pc:cxnChg>
      </pc:sldChg>
      <pc:sldChg chg="addSp delSp modSp new mod setBg">
        <pc:chgData name="Michal Pfeiffer (2204569)" userId="S::2204569@student.uwtsd.ac.uk::40cc8f4e-b505-4d48-9a33-64f0f5d2f9dc" providerId="AD" clId="Web-{03BAFB45-2F6B-47D7-B0D6-9340E4A6AE43}" dt="2023-10-27T08:33:23.632" v="794"/>
        <pc:sldMkLst>
          <pc:docMk/>
          <pc:sldMk cId="867365092" sldId="261"/>
        </pc:sldMkLst>
        <pc:spChg chg="mod">
          <ac:chgData name="Michal Pfeiffer (2204569)" userId="S::2204569@student.uwtsd.ac.uk::40cc8f4e-b505-4d48-9a33-64f0f5d2f9dc" providerId="AD" clId="Web-{03BAFB45-2F6B-47D7-B0D6-9340E4A6AE43}" dt="2023-10-27T08:33:23.632" v="794"/>
          <ac:spMkLst>
            <pc:docMk/>
            <pc:sldMk cId="867365092" sldId="261"/>
            <ac:spMk id="2" creationId="{733E6C3A-ECE1-0DF9-35EC-DEAB6F303E54}"/>
          </ac:spMkLst>
        </pc:spChg>
        <pc:spChg chg="del">
          <ac:chgData name="Michal Pfeiffer (2204569)" userId="S::2204569@student.uwtsd.ac.uk::40cc8f4e-b505-4d48-9a33-64f0f5d2f9dc" providerId="AD" clId="Web-{03BAFB45-2F6B-47D7-B0D6-9340E4A6AE43}" dt="2023-10-27T08:04:25.137" v="291"/>
          <ac:spMkLst>
            <pc:docMk/>
            <pc:sldMk cId="867365092" sldId="261"/>
            <ac:spMk id="3" creationId="{1E54DC63-F55F-5D36-0FB0-3B6988EEBD26}"/>
          </ac:spMkLst>
        </pc:spChg>
        <pc:spChg chg="add">
          <ac:chgData name="Michal Pfeiffer (2204569)" userId="S::2204569@student.uwtsd.ac.uk::40cc8f4e-b505-4d48-9a33-64f0f5d2f9dc" providerId="AD" clId="Web-{03BAFB45-2F6B-47D7-B0D6-9340E4A6AE43}" dt="2023-10-27T08:33:23.632" v="794"/>
          <ac:spMkLst>
            <pc:docMk/>
            <pc:sldMk cId="867365092" sldId="261"/>
            <ac:spMk id="8" creationId="{71B2258F-86CA-4D4D-8270-BC05FCDEBFB3}"/>
          </ac:spMkLst>
        </pc:spChg>
        <pc:picChg chg="add">
          <ac:chgData name="Michal Pfeiffer (2204569)" userId="S::2204569@student.uwtsd.ac.uk::40cc8f4e-b505-4d48-9a33-64f0f5d2f9dc" providerId="AD" clId="Web-{03BAFB45-2F6B-47D7-B0D6-9340E4A6AE43}" dt="2023-10-27T08:33:23.632" v="794"/>
          <ac:picMkLst>
            <pc:docMk/>
            <pc:sldMk cId="867365092" sldId="261"/>
            <ac:picMk id="4" creationId="{A4BC7E7D-50BA-A711-52D8-D542A10824F2}"/>
          </ac:picMkLst>
        </pc:picChg>
      </pc:sldChg>
      <pc:sldChg chg="addSp modSp new mod setBg setClrOvrMap">
        <pc:chgData name="Michal Pfeiffer (2204569)" userId="S::2204569@student.uwtsd.ac.uk::40cc8f4e-b505-4d48-9a33-64f0f5d2f9dc" providerId="AD" clId="Web-{03BAFB45-2F6B-47D7-B0D6-9340E4A6AE43}" dt="2023-10-27T08:32:37.613" v="788" actId="1076"/>
        <pc:sldMkLst>
          <pc:docMk/>
          <pc:sldMk cId="633946997" sldId="262"/>
        </pc:sldMkLst>
        <pc:spChg chg="mod">
          <ac:chgData name="Michal Pfeiffer (2204569)" userId="S::2204569@student.uwtsd.ac.uk::40cc8f4e-b505-4d48-9a33-64f0f5d2f9dc" providerId="AD" clId="Web-{03BAFB45-2F6B-47D7-B0D6-9340E4A6AE43}" dt="2023-10-27T08:31:18.249" v="765"/>
          <ac:spMkLst>
            <pc:docMk/>
            <pc:sldMk cId="633946997" sldId="262"/>
            <ac:spMk id="2" creationId="{EC8C8E21-4A03-4606-484A-A3B63D66E9BD}"/>
          </ac:spMkLst>
        </pc:spChg>
        <pc:spChg chg="mod">
          <ac:chgData name="Michal Pfeiffer (2204569)" userId="S::2204569@student.uwtsd.ac.uk::40cc8f4e-b505-4d48-9a33-64f0f5d2f9dc" providerId="AD" clId="Web-{03BAFB45-2F6B-47D7-B0D6-9340E4A6AE43}" dt="2023-10-27T08:32:19.628" v="783" actId="14100"/>
          <ac:spMkLst>
            <pc:docMk/>
            <pc:sldMk cId="633946997" sldId="262"/>
            <ac:spMk id="3" creationId="{17B3D18C-9628-6714-104F-B87E3E98EF1D}"/>
          </ac:spMkLst>
        </pc:spChg>
        <pc:spChg chg="add mod">
          <ac:chgData name="Michal Pfeiffer (2204569)" userId="S::2204569@student.uwtsd.ac.uk::40cc8f4e-b505-4d48-9a33-64f0f5d2f9dc" providerId="AD" clId="Web-{03BAFB45-2F6B-47D7-B0D6-9340E4A6AE43}" dt="2023-10-27T08:32:08.377" v="777" actId="14100"/>
          <ac:spMkLst>
            <pc:docMk/>
            <pc:sldMk cId="633946997" sldId="262"/>
            <ac:spMk id="4" creationId="{281091DD-D7BA-56C9-DBDB-CC1D1C57A51A}"/>
          </ac:spMkLst>
        </pc:spChg>
        <pc:spChg chg="add mod">
          <ac:chgData name="Michal Pfeiffer (2204569)" userId="S::2204569@student.uwtsd.ac.uk::40cc8f4e-b505-4d48-9a33-64f0f5d2f9dc" providerId="AD" clId="Web-{03BAFB45-2F6B-47D7-B0D6-9340E4A6AE43}" dt="2023-10-27T08:32:37.613" v="788" actId="1076"/>
          <ac:spMkLst>
            <pc:docMk/>
            <pc:sldMk cId="633946997" sldId="262"/>
            <ac:spMk id="5" creationId="{69A72F33-66C9-A8FA-5DDA-63E2F0B610EF}"/>
          </ac:spMkLst>
        </pc:spChg>
        <pc:spChg chg="add">
          <ac:chgData name="Michal Pfeiffer (2204569)" userId="S::2204569@student.uwtsd.ac.uk::40cc8f4e-b505-4d48-9a33-64f0f5d2f9dc" providerId="AD" clId="Web-{03BAFB45-2F6B-47D7-B0D6-9340E4A6AE43}" dt="2023-10-27T08:31:18.249" v="765"/>
          <ac:spMkLst>
            <pc:docMk/>
            <pc:sldMk cId="633946997" sldId="262"/>
            <ac:spMk id="9" creationId="{FEF085B8-A2C0-4A6F-B663-CCC56F3CD373}"/>
          </ac:spMkLst>
        </pc:spChg>
        <pc:spChg chg="add">
          <ac:chgData name="Michal Pfeiffer (2204569)" userId="S::2204569@student.uwtsd.ac.uk::40cc8f4e-b505-4d48-9a33-64f0f5d2f9dc" providerId="AD" clId="Web-{03BAFB45-2F6B-47D7-B0D6-9340E4A6AE43}" dt="2023-10-27T08:31:18.249" v="765"/>
          <ac:spMkLst>
            <pc:docMk/>
            <pc:sldMk cId="633946997" sldId="262"/>
            <ac:spMk id="11" creationId="{2658F6D6-96E0-421A-96D6-3DF404008543}"/>
          </ac:spMkLst>
        </pc:spChg>
        <pc:spChg chg="add">
          <ac:chgData name="Michal Pfeiffer (2204569)" userId="S::2204569@student.uwtsd.ac.uk::40cc8f4e-b505-4d48-9a33-64f0f5d2f9dc" providerId="AD" clId="Web-{03BAFB45-2F6B-47D7-B0D6-9340E4A6AE43}" dt="2023-10-27T08:31:18.249" v="765"/>
          <ac:spMkLst>
            <pc:docMk/>
            <pc:sldMk cId="633946997" sldId="262"/>
            <ac:spMk id="13" creationId="{3CF62545-93A0-4FD5-9B48-48DCA794CBA1}"/>
          </ac:spMkLst>
        </pc:spChg>
      </pc:sldChg>
      <pc:sldChg chg="new del">
        <pc:chgData name="Michal Pfeiffer (2204569)" userId="S::2204569@student.uwtsd.ac.uk::40cc8f4e-b505-4d48-9a33-64f0f5d2f9dc" providerId="AD" clId="Web-{03BAFB45-2F6B-47D7-B0D6-9340E4A6AE43}" dt="2023-10-27T08:11:21.553" v="322"/>
        <pc:sldMkLst>
          <pc:docMk/>
          <pc:sldMk cId="265877013" sldId="263"/>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CCAE8-7D3B-45C7-93DC-51F5A3AEA10A}" type="doc">
      <dgm:prSet loTypeId="urn:microsoft.com/office/officeart/2018/5/layout/CenteredIconLabelDescriptionList" loCatId="icon" qsTypeId="urn:microsoft.com/office/officeart/2005/8/quickstyle/simple1" qsCatId="simple" csTypeId="urn:microsoft.com/office/officeart/2005/8/colors/accent0_3" csCatId="mainScheme" phldr="1"/>
      <dgm:spPr/>
      <dgm:t>
        <a:bodyPr/>
        <a:lstStyle/>
        <a:p>
          <a:endParaRPr lang="en-US"/>
        </a:p>
      </dgm:t>
    </dgm:pt>
    <dgm:pt modelId="{28B12C02-47B9-4193-89D7-7C4B696E62DF}">
      <dgm:prSet/>
      <dgm:spPr/>
      <dgm:t>
        <a:bodyPr/>
        <a:lstStyle/>
        <a:p>
          <a:pPr>
            <a:lnSpc>
              <a:spcPct val="100000"/>
            </a:lnSpc>
            <a:defRPr b="1"/>
          </a:pPr>
          <a:r>
            <a:rPr lang="en-US"/>
            <a:t>Unauthorized access</a:t>
          </a:r>
        </a:p>
      </dgm:t>
    </dgm:pt>
    <dgm:pt modelId="{3A315858-73D8-4339-9749-DBD89BABA7AB}" type="parTrans" cxnId="{2EFAEFE4-898B-42A6-902A-4D1306BF3DFA}">
      <dgm:prSet/>
      <dgm:spPr/>
      <dgm:t>
        <a:bodyPr/>
        <a:lstStyle/>
        <a:p>
          <a:endParaRPr lang="en-US"/>
        </a:p>
      </dgm:t>
    </dgm:pt>
    <dgm:pt modelId="{B8D82345-C000-48E6-94CA-085BF013A277}" type="sibTrans" cxnId="{2EFAEFE4-898B-42A6-902A-4D1306BF3DFA}">
      <dgm:prSet/>
      <dgm:spPr/>
      <dgm:t>
        <a:bodyPr/>
        <a:lstStyle/>
        <a:p>
          <a:endParaRPr lang="en-US"/>
        </a:p>
      </dgm:t>
    </dgm:pt>
    <dgm:pt modelId="{2FBFC7DA-ED10-4293-ACC5-9D72268ADA3E}">
      <dgm:prSet/>
      <dgm:spPr/>
      <dgm:t>
        <a:bodyPr/>
        <a:lstStyle/>
        <a:p>
          <a:pPr>
            <a:lnSpc>
              <a:spcPct val="100000"/>
            </a:lnSpc>
          </a:pPr>
          <a:r>
            <a:rPr lang="en-US"/>
            <a:t>Threat: Unauthorized individuals gaining access to restricted areas or systems.</a:t>
          </a:r>
        </a:p>
      </dgm:t>
    </dgm:pt>
    <dgm:pt modelId="{59240085-C7F9-4FD0-ADF8-F6BF8F3A4DCE}" type="parTrans" cxnId="{2A455E55-F8CA-45CA-A412-6F83F8B4E136}">
      <dgm:prSet/>
      <dgm:spPr/>
      <dgm:t>
        <a:bodyPr/>
        <a:lstStyle/>
        <a:p>
          <a:endParaRPr lang="en-US"/>
        </a:p>
      </dgm:t>
    </dgm:pt>
    <dgm:pt modelId="{1F22583F-AEA1-4E84-A65B-9943E0B2811D}" type="sibTrans" cxnId="{2A455E55-F8CA-45CA-A412-6F83F8B4E136}">
      <dgm:prSet/>
      <dgm:spPr/>
      <dgm:t>
        <a:bodyPr/>
        <a:lstStyle/>
        <a:p>
          <a:endParaRPr lang="en-US"/>
        </a:p>
      </dgm:t>
    </dgm:pt>
    <dgm:pt modelId="{5E88E09A-B1B2-4805-B72D-7BA2ACFF233C}">
      <dgm:prSet/>
      <dgm:spPr/>
      <dgm:t>
        <a:bodyPr/>
        <a:lstStyle/>
        <a:p>
          <a:pPr>
            <a:lnSpc>
              <a:spcPct val="100000"/>
            </a:lnSpc>
          </a:pPr>
          <a:r>
            <a:rPr lang="en-US"/>
            <a:t>Attack: Intruders might pick locks, bypass access control systems, or use stolen credentials to gain access to secure areas or digital systems.</a:t>
          </a:r>
        </a:p>
      </dgm:t>
    </dgm:pt>
    <dgm:pt modelId="{61EC4E0E-2F4F-4F1D-B91A-0B80C49A1042}" type="parTrans" cxnId="{366B35DC-3CB7-4D60-A45F-31FE9FC5C2B1}">
      <dgm:prSet/>
      <dgm:spPr/>
      <dgm:t>
        <a:bodyPr/>
        <a:lstStyle/>
        <a:p>
          <a:endParaRPr lang="en-US"/>
        </a:p>
      </dgm:t>
    </dgm:pt>
    <dgm:pt modelId="{D792D43B-5002-4311-BE7C-894994D3E988}" type="sibTrans" cxnId="{366B35DC-3CB7-4D60-A45F-31FE9FC5C2B1}">
      <dgm:prSet/>
      <dgm:spPr/>
      <dgm:t>
        <a:bodyPr/>
        <a:lstStyle/>
        <a:p>
          <a:endParaRPr lang="en-US"/>
        </a:p>
      </dgm:t>
    </dgm:pt>
    <dgm:pt modelId="{0AE3CFC9-6540-4229-905A-1F8E3A1671D7}">
      <dgm:prSet/>
      <dgm:spPr/>
      <dgm:t>
        <a:bodyPr/>
        <a:lstStyle/>
        <a:p>
          <a:pPr>
            <a:lnSpc>
              <a:spcPct val="100000"/>
            </a:lnSpc>
            <a:defRPr b="1"/>
          </a:pPr>
          <a:r>
            <a:rPr lang="en-US"/>
            <a:t>Theft</a:t>
          </a:r>
        </a:p>
      </dgm:t>
    </dgm:pt>
    <dgm:pt modelId="{00F37B9B-6C6C-47E3-88E5-DA59DDCC160D}" type="parTrans" cxnId="{DF17EBD3-54EF-4D28-AC73-2FA541F84199}">
      <dgm:prSet/>
      <dgm:spPr/>
      <dgm:t>
        <a:bodyPr/>
        <a:lstStyle/>
        <a:p>
          <a:endParaRPr lang="en-US"/>
        </a:p>
      </dgm:t>
    </dgm:pt>
    <dgm:pt modelId="{CF51F3EC-04EC-4C20-B5D1-07459BADE734}" type="sibTrans" cxnId="{DF17EBD3-54EF-4D28-AC73-2FA541F84199}">
      <dgm:prSet/>
      <dgm:spPr/>
      <dgm:t>
        <a:bodyPr/>
        <a:lstStyle/>
        <a:p>
          <a:endParaRPr lang="en-US"/>
        </a:p>
      </dgm:t>
    </dgm:pt>
    <dgm:pt modelId="{D6D3558F-A21B-4951-BE05-ED25E59503F4}">
      <dgm:prSet/>
      <dgm:spPr/>
      <dgm:t>
        <a:bodyPr/>
        <a:lstStyle/>
        <a:p>
          <a:pPr>
            <a:lnSpc>
              <a:spcPct val="100000"/>
            </a:lnSpc>
          </a:pPr>
          <a:r>
            <a:rPr lang="en-US"/>
            <a:t>Threat: Valuable assets, including equipment, data, or merchandise, being stolen.</a:t>
          </a:r>
        </a:p>
      </dgm:t>
    </dgm:pt>
    <dgm:pt modelId="{D1E9BFCC-B2EC-4CB7-9A4A-02A3D2362A17}" type="parTrans" cxnId="{D2E05C10-7A8F-45A7-813F-0E39BD48B14B}">
      <dgm:prSet/>
      <dgm:spPr/>
      <dgm:t>
        <a:bodyPr/>
        <a:lstStyle/>
        <a:p>
          <a:endParaRPr lang="en-US"/>
        </a:p>
      </dgm:t>
    </dgm:pt>
    <dgm:pt modelId="{274172BD-540F-4A37-ACB3-C6475FEF213B}" type="sibTrans" cxnId="{D2E05C10-7A8F-45A7-813F-0E39BD48B14B}">
      <dgm:prSet/>
      <dgm:spPr/>
      <dgm:t>
        <a:bodyPr/>
        <a:lstStyle/>
        <a:p>
          <a:endParaRPr lang="en-US"/>
        </a:p>
      </dgm:t>
    </dgm:pt>
    <dgm:pt modelId="{0974A618-EE04-4656-924D-64303B916FE6}">
      <dgm:prSet/>
      <dgm:spPr/>
      <dgm:t>
        <a:bodyPr/>
        <a:lstStyle/>
        <a:p>
          <a:pPr>
            <a:lnSpc>
              <a:spcPct val="100000"/>
            </a:lnSpc>
          </a:pPr>
          <a:r>
            <a:rPr lang="en-US"/>
            <a:t>Attack: Burglars, employees, or outsiders may steal physical items or data, often using covert or surreptitious means.</a:t>
          </a:r>
        </a:p>
      </dgm:t>
    </dgm:pt>
    <dgm:pt modelId="{AC5CDE22-A4D8-46D9-A89B-E95D044C9032}" type="parTrans" cxnId="{8CA374A0-5706-4BD8-968B-F458253658E5}">
      <dgm:prSet/>
      <dgm:spPr/>
      <dgm:t>
        <a:bodyPr/>
        <a:lstStyle/>
        <a:p>
          <a:endParaRPr lang="en-US"/>
        </a:p>
      </dgm:t>
    </dgm:pt>
    <dgm:pt modelId="{52A0375F-BD99-452A-9C2B-6024D2956976}" type="sibTrans" cxnId="{8CA374A0-5706-4BD8-968B-F458253658E5}">
      <dgm:prSet/>
      <dgm:spPr/>
      <dgm:t>
        <a:bodyPr/>
        <a:lstStyle/>
        <a:p>
          <a:endParaRPr lang="en-US"/>
        </a:p>
      </dgm:t>
    </dgm:pt>
    <dgm:pt modelId="{2327C204-561B-49DF-A7DA-357824F24D8A}">
      <dgm:prSet/>
      <dgm:spPr/>
      <dgm:t>
        <a:bodyPr/>
        <a:lstStyle/>
        <a:p>
          <a:pPr>
            <a:lnSpc>
              <a:spcPct val="100000"/>
            </a:lnSpc>
            <a:defRPr b="1"/>
          </a:pPr>
          <a:r>
            <a:rPr lang="en-US"/>
            <a:t>Vandalism</a:t>
          </a:r>
        </a:p>
      </dgm:t>
    </dgm:pt>
    <dgm:pt modelId="{A7FA2082-085A-4173-976E-8645A7ADF803}" type="parTrans" cxnId="{85B8AE70-1744-486F-A3F8-F3470E0ECF8D}">
      <dgm:prSet/>
      <dgm:spPr/>
      <dgm:t>
        <a:bodyPr/>
        <a:lstStyle/>
        <a:p>
          <a:endParaRPr lang="en-US"/>
        </a:p>
      </dgm:t>
    </dgm:pt>
    <dgm:pt modelId="{E8F8084E-DBFF-46D2-990B-40E039B16094}" type="sibTrans" cxnId="{85B8AE70-1744-486F-A3F8-F3470E0ECF8D}">
      <dgm:prSet/>
      <dgm:spPr/>
      <dgm:t>
        <a:bodyPr/>
        <a:lstStyle/>
        <a:p>
          <a:endParaRPr lang="en-US"/>
        </a:p>
      </dgm:t>
    </dgm:pt>
    <dgm:pt modelId="{7ED8507A-F86A-4575-95AA-E60519539BD6}">
      <dgm:prSet/>
      <dgm:spPr/>
      <dgm:t>
        <a:bodyPr/>
        <a:lstStyle/>
        <a:p>
          <a:pPr>
            <a:lnSpc>
              <a:spcPct val="100000"/>
            </a:lnSpc>
          </a:pPr>
          <a:r>
            <a:rPr lang="en-US"/>
            <a:t>Threat: Malicious destruction or defacement of property or assets.</a:t>
          </a:r>
        </a:p>
      </dgm:t>
    </dgm:pt>
    <dgm:pt modelId="{253F39A8-BD54-44BE-92F6-965DEF71E4EF}" type="parTrans" cxnId="{E39064BE-CF50-4B6C-8678-0A2C34E90BC7}">
      <dgm:prSet/>
      <dgm:spPr/>
      <dgm:t>
        <a:bodyPr/>
        <a:lstStyle/>
        <a:p>
          <a:endParaRPr lang="en-US"/>
        </a:p>
      </dgm:t>
    </dgm:pt>
    <dgm:pt modelId="{BAAE888D-7255-4FCB-B639-EFDB21EBC23E}" type="sibTrans" cxnId="{E39064BE-CF50-4B6C-8678-0A2C34E90BC7}">
      <dgm:prSet/>
      <dgm:spPr/>
      <dgm:t>
        <a:bodyPr/>
        <a:lstStyle/>
        <a:p>
          <a:endParaRPr lang="en-US"/>
        </a:p>
      </dgm:t>
    </dgm:pt>
    <dgm:pt modelId="{4BD69D6C-2611-47C5-BC1C-5DFB0B80A75D}">
      <dgm:prSet/>
      <dgm:spPr/>
      <dgm:t>
        <a:bodyPr/>
        <a:lstStyle/>
        <a:p>
          <a:pPr>
            <a:lnSpc>
              <a:spcPct val="100000"/>
            </a:lnSpc>
          </a:pPr>
          <a:r>
            <a:rPr lang="en-US"/>
            <a:t>Attack: Vandals may damage physical structures, equipment, or digital assets, causing disruption and financial loss.</a:t>
          </a:r>
        </a:p>
      </dgm:t>
    </dgm:pt>
    <dgm:pt modelId="{1CCEB75A-6CF9-4409-B52B-905AC85C503E}" type="parTrans" cxnId="{EADEC333-AB66-4D54-BAE7-16741254D61E}">
      <dgm:prSet/>
      <dgm:spPr/>
      <dgm:t>
        <a:bodyPr/>
        <a:lstStyle/>
        <a:p>
          <a:endParaRPr lang="en-US"/>
        </a:p>
      </dgm:t>
    </dgm:pt>
    <dgm:pt modelId="{D66739F0-0BC3-45EC-A62E-DD27813B4A46}" type="sibTrans" cxnId="{EADEC333-AB66-4D54-BAE7-16741254D61E}">
      <dgm:prSet/>
      <dgm:spPr/>
      <dgm:t>
        <a:bodyPr/>
        <a:lstStyle/>
        <a:p>
          <a:endParaRPr lang="en-US"/>
        </a:p>
      </dgm:t>
    </dgm:pt>
    <dgm:pt modelId="{1C20F0F9-A34D-40E0-B971-FAB2AF1A791B}">
      <dgm:prSet/>
      <dgm:spPr/>
      <dgm:t>
        <a:bodyPr/>
        <a:lstStyle/>
        <a:p>
          <a:pPr>
            <a:lnSpc>
              <a:spcPct val="100000"/>
            </a:lnSpc>
            <a:defRPr b="1"/>
          </a:pPr>
          <a:r>
            <a:rPr lang="en-US"/>
            <a:t>Espionage</a:t>
          </a:r>
        </a:p>
      </dgm:t>
    </dgm:pt>
    <dgm:pt modelId="{F1B531AA-A387-4EB2-95A2-AA911ECCCE35}" type="parTrans" cxnId="{A987FDCE-3C7D-44F3-BC8C-09B5500E310B}">
      <dgm:prSet/>
      <dgm:spPr/>
      <dgm:t>
        <a:bodyPr/>
        <a:lstStyle/>
        <a:p>
          <a:endParaRPr lang="en-US"/>
        </a:p>
      </dgm:t>
    </dgm:pt>
    <dgm:pt modelId="{3EF2AD85-E94F-4CE8-9119-F7938E0E33F0}" type="sibTrans" cxnId="{A987FDCE-3C7D-44F3-BC8C-09B5500E310B}">
      <dgm:prSet/>
      <dgm:spPr/>
      <dgm:t>
        <a:bodyPr/>
        <a:lstStyle/>
        <a:p>
          <a:endParaRPr lang="en-US"/>
        </a:p>
      </dgm:t>
    </dgm:pt>
    <dgm:pt modelId="{93941E78-1007-4578-AC11-283903BEF30B}">
      <dgm:prSet/>
      <dgm:spPr/>
      <dgm:t>
        <a:bodyPr/>
        <a:lstStyle/>
        <a:p>
          <a:pPr>
            <a:lnSpc>
              <a:spcPct val="100000"/>
            </a:lnSpc>
          </a:pPr>
          <a:r>
            <a:rPr lang="en-US"/>
            <a:t>Threat: Unauthorized acquisition of sensitive information or trade secrets.</a:t>
          </a:r>
        </a:p>
      </dgm:t>
    </dgm:pt>
    <dgm:pt modelId="{8AD92657-EE1A-4BDC-9797-6669EF283976}" type="parTrans" cxnId="{4AFC8293-6630-4C23-9639-C064BAF93B32}">
      <dgm:prSet/>
      <dgm:spPr/>
      <dgm:t>
        <a:bodyPr/>
        <a:lstStyle/>
        <a:p>
          <a:endParaRPr lang="en-US"/>
        </a:p>
      </dgm:t>
    </dgm:pt>
    <dgm:pt modelId="{C836C9ED-12EA-423A-81CA-2B772823240C}" type="sibTrans" cxnId="{4AFC8293-6630-4C23-9639-C064BAF93B32}">
      <dgm:prSet/>
      <dgm:spPr/>
      <dgm:t>
        <a:bodyPr/>
        <a:lstStyle/>
        <a:p>
          <a:endParaRPr lang="en-US"/>
        </a:p>
      </dgm:t>
    </dgm:pt>
    <dgm:pt modelId="{6099E38F-9F3A-45C0-85CD-EFD7BE9D3C08}">
      <dgm:prSet/>
      <dgm:spPr/>
      <dgm:t>
        <a:bodyPr/>
        <a:lstStyle/>
        <a:p>
          <a:pPr>
            <a:lnSpc>
              <a:spcPct val="100000"/>
            </a:lnSpc>
          </a:pPr>
          <a:r>
            <a:rPr lang="en-US"/>
            <a:t>Attack: Spies, competitors, or cybercriminals may infiltrate an organization to gather confidential data through methods like social engineering, hacking, or eavesdropping.</a:t>
          </a:r>
        </a:p>
      </dgm:t>
    </dgm:pt>
    <dgm:pt modelId="{9E2944DC-1B49-4BD6-9C67-2CC2704639D1}" type="parTrans" cxnId="{84D00AAB-7471-4081-AEBB-21C03947A251}">
      <dgm:prSet/>
      <dgm:spPr/>
      <dgm:t>
        <a:bodyPr/>
        <a:lstStyle/>
        <a:p>
          <a:endParaRPr lang="en-US"/>
        </a:p>
      </dgm:t>
    </dgm:pt>
    <dgm:pt modelId="{8664FC8C-DA44-4856-B54A-479ABC676EF4}" type="sibTrans" cxnId="{84D00AAB-7471-4081-AEBB-21C03947A251}">
      <dgm:prSet/>
      <dgm:spPr/>
      <dgm:t>
        <a:bodyPr/>
        <a:lstStyle/>
        <a:p>
          <a:endParaRPr lang="en-US"/>
        </a:p>
      </dgm:t>
    </dgm:pt>
    <dgm:pt modelId="{C7A05D0D-A1F7-4876-A376-46E3D99956ED}" type="pres">
      <dgm:prSet presAssocID="{AC7CCAE8-7D3B-45C7-93DC-51F5A3AEA10A}" presName="root" presStyleCnt="0">
        <dgm:presLayoutVars>
          <dgm:dir/>
          <dgm:resizeHandles val="exact"/>
        </dgm:presLayoutVars>
      </dgm:prSet>
      <dgm:spPr/>
    </dgm:pt>
    <dgm:pt modelId="{BA356B9D-8826-4AC0-A779-B4EA08A0CE3C}" type="pres">
      <dgm:prSet presAssocID="{28B12C02-47B9-4193-89D7-7C4B696E62DF}" presName="compNode" presStyleCnt="0"/>
      <dgm:spPr/>
    </dgm:pt>
    <dgm:pt modelId="{C7CB995B-321D-4D34-AFCA-3BB89FC19252}" type="pres">
      <dgm:prSet presAssocID="{28B12C02-47B9-4193-89D7-7C4B696E62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5EC02D2B-4FE8-4CEB-8E98-FE7C055F61F6}" type="pres">
      <dgm:prSet presAssocID="{28B12C02-47B9-4193-89D7-7C4B696E62DF}" presName="iconSpace" presStyleCnt="0"/>
      <dgm:spPr/>
    </dgm:pt>
    <dgm:pt modelId="{A336FC96-443E-490C-91DD-637A6B38AAAB}" type="pres">
      <dgm:prSet presAssocID="{28B12C02-47B9-4193-89D7-7C4B696E62DF}" presName="parTx" presStyleLbl="revTx" presStyleIdx="0" presStyleCnt="8">
        <dgm:presLayoutVars>
          <dgm:chMax val="0"/>
          <dgm:chPref val="0"/>
        </dgm:presLayoutVars>
      </dgm:prSet>
      <dgm:spPr/>
    </dgm:pt>
    <dgm:pt modelId="{4883820D-584E-499E-AECF-83E41A7E1F23}" type="pres">
      <dgm:prSet presAssocID="{28B12C02-47B9-4193-89D7-7C4B696E62DF}" presName="txSpace" presStyleCnt="0"/>
      <dgm:spPr/>
    </dgm:pt>
    <dgm:pt modelId="{9282CD9B-1C1A-41E9-96C2-0E80414FDD73}" type="pres">
      <dgm:prSet presAssocID="{28B12C02-47B9-4193-89D7-7C4B696E62DF}" presName="desTx" presStyleLbl="revTx" presStyleIdx="1" presStyleCnt="8">
        <dgm:presLayoutVars/>
      </dgm:prSet>
      <dgm:spPr/>
    </dgm:pt>
    <dgm:pt modelId="{917F0519-2967-40A9-B380-AD22A38F6B7A}" type="pres">
      <dgm:prSet presAssocID="{B8D82345-C000-48E6-94CA-085BF013A277}" presName="sibTrans" presStyleCnt="0"/>
      <dgm:spPr/>
    </dgm:pt>
    <dgm:pt modelId="{FD1C145A-87FE-4948-99DE-F30EB5DC6471}" type="pres">
      <dgm:prSet presAssocID="{0AE3CFC9-6540-4229-905A-1F8E3A1671D7}" presName="compNode" presStyleCnt="0"/>
      <dgm:spPr/>
    </dgm:pt>
    <dgm:pt modelId="{A0DD1ED5-F298-4C00-919F-6D8E7E29B1FC}" type="pres">
      <dgm:prSet presAssocID="{0AE3CFC9-6540-4229-905A-1F8E3A1671D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ber"/>
        </a:ext>
      </dgm:extLst>
    </dgm:pt>
    <dgm:pt modelId="{63098EEF-BEBC-4352-BCD9-38CA797DD0E5}" type="pres">
      <dgm:prSet presAssocID="{0AE3CFC9-6540-4229-905A-1F8E3A1671D7}" presName="iconSpace" presStyleCnt="0"/>
      <dgm:spPr/>
    </dgm:pt>
    <dgm:pt modelId="{9CEA1D81-8562-4DCE-B00A-9A6DEB4F03F3}" type="pres">
      <dgm:prSet presAssocID="{0AE3CFC9-6540-4229-905A-1F8E3A1671D7}" presName="parTx" presStyleLbl="revTx" presStyleIdx="2" presStyleCnt="8">
        <dgm:presLayoutVars>
          <dgm:chMax val="0"/>
          <dgm:chPref val="0"/>
        </dgm:presLayoutVars>
      </dgm:prSet>
      <dgm:spPr/>
    </dgm:pt>
    <dgm:pt modelId="{2CF5456D-33BB-45FC-9737-280CED0D3771}" type="pres">
      <dgm:prSet presAssocID="{0AE3CFC9-6540-4229-905A-1F8E3A1671D7}" presName="txSpace" presStyleCnt="0"/>
      <dgm:spPr/>
    </dgm:pt>
    <dgm:pt modelId="{668BB2D9-C04E-4D45-BDED-3BA6200D3162}" type="pres">
      <dgm:prSet presAssocID="{0AE3CFC9-6540-4229-905A-1F8E3A1671D7}" presName="desTx" presStyleLbl="revTx" presStyleIdx="3" presStyleCnt="8">
        <dgm:presLayoutVars/>
      </dgm:prSet>
      <dgm:spPr/>
    </dgm:pt>
    <dgm:pt modelId="{E67FAF4B-EBB8-47F1-8072-046CB2E0436C}" type="pres">
      <dgm:prSet presAssocID="{CF51F3EC-04EC-4C20-B5D1-07459BADE734}" presName="sibTrans" presStyleCnt="0"/>
      <dgm:spPr/>
    </dgm:pt>
    <dgm:pt modelId="{BF2A90A1-2EC0-4E4B-9C21-B71D5C5AE8D4}" type="pres">
      <dgm:prSet presAssocID="{2327C204-561B-49DF-A7DA-357824F24D8A}" presName="compNode" presStyleCnt="0"/>
      <dgm:spPr/>
    </dgm:pt>
    <dgm:pt modelId="{A8795D47-7399-4A6B-9651-1C20BAC386B9}" type="pres">
      <dgm:prSet presAssocID="{2327C204-561B-49DF-A7DA-357824F24D8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nger"/>
        </a:ext>
      </dgm:extLst>
    </dgm:pt>
    <dgm:pt modelId="{D581FEC5-E799-4EE9-B5EA-79CA65A723D8}" type="pres">
      <dgm:prSet presAssocID="{2327C204-561B-49DF-A7DA-357824F24D8A}" presName="iconSpace" presStyleCnt="0"/>
      <dgm:spPr/>
    </dgm:pt>
    <dgm:pt modelId="{921865F7-CB38-49C3-BDB2-B1B9D618E164}" type="pres">
      <dgm:prSet presAssocID="{2327C204-561B-49DF-A7DA-357824F24D8A}" presName="parTx" presStyleLbl="revTx" presStyleIdx="4" presStyleCnt="8">
        <dgm:presLayoutVars>
          <dgm:chMax val="0"/>
          <dgm:chPref val="0"/>
        </dgm:presLayoutVars>
      </dgm:prSet>
      <dgm:spPr/>
    </dgm:pt>
    <dgm:pt modelId="{F4687CBD-A929-41B4-8860-5F52459F46D2}" type="pres">
      <dgm:prSet presAssocID="{2327C204-561B-49DF-A7DA-357824F24D8A}" presName="txSpace" presStyleCnt="0"/>
      <dgm:spPr/>
    </dgm:pt>
    <dgm:pt modelId="{52FAD051-6502-4CF4-8FAD-5A3A86D74D6D}" type="pres">
      <dgm:prSet presAssocID="{2327C204-561B-49DF-A7DA-357824F24D8A}" presName="desTx" presStyleLbl="revTx" presStyleIdx="5" presStyleCnt="8">
        <dgm:presLayoutVars/>
      </dgm:prSet>
      <dgm:spPr/>
    </dgm:pt>
    <dgm:pt modelId="{70D00A91-3CA6-4379-9750-5AE3DE461CDA}" type="pres">
      <dgm:prSet presAssocID="{E8F8084E-DBFF-46D2-990B-40E039B16094}" presName="sibTrans" presStyleCnt="0"/>
      <dgm:spPr/>
    </dgm:pt>
    <dgm:pt modelId="{84ECE7A9-7765-46A9-923C-CADE8CA7803C}" type="pres">
      <dgm:prSet presAssocID="{1C20F0F9-A34D-40E0-B971-FAB2AF1A791B}" presName="compNode" presStyleCnt="0"/>
      <dgm:spPr/>
    </dgm:pt>
    <dgm:pt modelId="{3236604E-B1C7-4E26-94D3-866E67A71DAA}" type="pres">
      <dgm:prSet presAssocID="{1C20F0F9-A34D-40E0-B971-FAB2AF1A79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pider Web"/>
        </a:ext>
      </dgm:extLst>
    </dgm:pt>
    <dgm:pt modelId="{18554D8D-0DB5-447E-818D-8B916C4F3F3A}" type="pres">
      <dgm:prSet presAssocID="{1C20F0F9-A34D-40E0-B971-FAB2AF1A791B}" presName="iconSpace" presStyleCnt="0"/>
      <dgm:spPr/>
    </dgm:pt>
    <dgm:pt modelId="{09202ABC-9F59-400F-8AB0-AC78BB549465}" type="pres">
      <dgm:prSet presAssocID="{1C20F0F9-A34D-40E0-B971-FAB2AF1A791B}" presName="parTx" presStyleLbl="revTx" presStyleIdx="6" presStyleCnt="8">
        <dgm:presLayoutVars>
          <dgm:chMax val="0"/>
          <dgm:chPref val="0"/>
        </dgm:presLayoutVars>
      </dgm:prSet>
      <dgm:spPr/>
    </dgm:pt>
    <dgm:pt modelId="{27BEFF02-59E1-4FAB-AB87-D1B6B726FE5A}" type="pres">
      <dgm:prSet presAssocID="{1C20F0F9-A34D-40E0-B971-FAB2AF1A791B}" presName="txSpace" presStyleCnt="0"/>
      <dgm:spPr/>
    </dgm:pt>
    <dgm:pt modelId="{E643811A-DB31-4EAB-A156-5765D7ED67F6}" type="pres">
      <dgm:prSet presAssocID="{1C20F0F9-A34D-40E0-B971-FAB2AF1A791B}" presName="desTx" presStyleLbl="revTx" presStyleIdx="7" presStyleCnt="8">
        <dgm:presLayoutVars/>
      </dgm:prSet>
      <dgm:spPr/>
    </dgm:pt>
  </dgm:ptLst>
  <dgm:cxnLst>
    <dgm:cxn modelId="{2C11D009-6E5E-4FA2-8D1A-B0140AE80B5F}" type="presOf" srcId="{2327C204-561B-49DF-A7DA-357824F24D8A}" destId="{921865F7-CB38-49C3-BDB2-B1B9D618E164}" srcOrd="0" destOrd="0" presId="urn:microsoft.com/office/officeart/2018/5/layout/CenteredIconLabelDescriptionList"/>
    <dgm:cxn modelId="{D9AAFC0A-0E82-4AD6-B525-0AF6E1E93139}" type="presOf" srcId="{28B12C02-47B9-4193-89D7-7C4B696E62DF}" destId="{A336FC96-443E-490C-91DD-637A6B38AAAB}" srcOrd="0" destOrd="0" presId="urn:microsoft.com/office/officeart/2018/5/layout/CenteredIconLabelDescriptionList"/>
    <dgm:cxn modelId="{EAE7F30C-3490-4831-86E1-86DA476193A2}" type="presOf" srcId="{7ED8507A-F86A-4575-95AA-E60519539BD6}" destId="{52FAD051-6502-4CF4-8FAD-5A3A86D74D6D}" srcOrd="0" destOrd="0" presId="urn:microsoft.com/office/officeart/2018/5/layout/CenteredIconLabelDescriptionList"/>
    <dgm:cxn modelId="{D2E05C10-7A8F-45A7-813F-0E39BD48B14B}" srcId="{0AE3CFC9-6540-4229-905A-1F8E3A1671D7}" destId="{D6D3558F-A21B-4951-BE05-ED25E59503F4}" srcOrd="0" destOrd="0" parTransId="{D1E9BFCC-B2EC-4CB7-9A4A-02A3D2362A17}" sibTransId="{274172BD-540F-4A37-ACB3-C6475FEF213B}"/>
    <dgm:cxn modelId="{BF4E8717-C3EC-4111-A6FE-16E3FC8BED7F}" type="presOf" srcId="{4BD69D6C-2611-47C5-BC1C-5DFB0B80A75D}" destId="{52FAD051-6502-4CF4-8FAD-5A3A86D74D6D}" srcOrd="0" destOrd="1" presId="urn:microsoft.com/office/officeart/2018/5/layout/CenteredIconLabelDescriptionList"/>
    <dgm:cxn modelId="{EADEC333-AB66-4D54-BAE7-16741254D61E}" srcId="{2327C204-561B-49DF-A7DA-357824F24D8A}" destId="{4BD69D6C-2611-47C5-BC1C-5DFB0B80A75D}" srcOrd="1" destOrd="0" parTransId="{1CCEB75A-6CF9-4409-B52B-905AC85C503E}" sibTransId="{D66739F0-0BC3-45EC-A62E-DD27813B4A46}"/>
    <dgm:cxn modelId="{B13B8537-EB00-4C63-86BA-C7B906A634F9}" type="presOf" srcId="{AC7CCAE8-7D3B-45C7-93DC-51F5A3AEA10A}" destId="{C7A05D0D-A1F7-4876-A376-46E3D99956ED}" srcOrd="0" destOrd="0" presId="urn:microsoft.com/office/officeart/2018/5/layout/CenteredIconLabelDescriptionList"/>
    <dgm:cxn modelId="{85B8AE70-1744-486F-A3F8-F3470E0ECF8D}" srcId="{AC7CCAE8-7D3B-45C7-93DC-51F5A3AEA10A}" destId="{2327C204-561B-49DF-A7DA-357824F24D8A}" srcOrd="2" destOrd="0" parTransId="{A7FA2082-085A-4173-976E-8645A7ADF803}" sibTransId="{E8F8084E-DBFF-46D2-990B-40E039B16094}"/>
    <dgm:cxn modelId="{7658BF50-41F1-476D-948B-83BC09C94071}" type="presOf" srcId="{0AE3CFC9-6540-4229-905A-1F8E3A1671D7}" destId="{9CEA1D81-8562-4DCE-B00A-9A6DEB4F03F3}" srcOrd="0" destOrd="0" presId="urn:microsoft.com/office/officeart/2018/5/layout/CenteredIconLabelDescriptionList"/>
    <dgm:cxn modelId="{5833E870-2131-4345-A72F-723A6ABA3BB2}" type="presOf" srcId="{0974A618-EE04-4656-924D-64303B916FE6}" destId="{668BB2D9-C04E-4D45-BDED-3BA6200D3162}" srcOrd="0" destOrd="1" presId="urn:microsoft.com/office/officeart/2018/5/layout/CenteredIconLabelDescriptionList"/>
    <dgm:cxn modelId="{2A455E55-F8CA-45CA-A412-6F83F8B4E136}" srcId="{28B12C02-47B9-4193-89D7-7C4B696E62DF}" destId="{2FBFC7DA-ED10-4293-ACC5-9D72268ADA3E}" srcOrd="0" destOrd="0" parTransId="{59240085-C7F9-4FD0-ADF8-F6BF8F3A4DCE}" sibTransId="{1F22583F-AEA1-4E84-A65B-9943E0B2811D}"/>
    <dgm:cxn modelId="{87BA6D79-4236-473C-A550-FDB9D4359D2B}" type="presOf" srcId="{93941E78-1007-4578-AC11-283903BEF30B}" destId="{E643811A-DB31-4EAB-A156-5765D7ED67F6}" srcOrd="0" destOrd="0" presId="urn:microsoft.com/office/officeart/2018/5/layout/CenteredIconLabelDescriptionList"/>
    <dgm:cxn modelId="{4AFC8293-6630-4C23-9639-C064BAF93B32}" srcId="{1C20F0F9-A34D-40E0-B971-FAB2AF1A791B}" destId="{93941E78-1007-4578-AC11-283903BEF30B}" srcOrd="0" destOrd="0" parTransId="{8AD92657-EE1A-4BDC-9797-6669EF283976}" sibTransId="{C836C9ED-12EA-423A-81CA-2B772823240C}"/>
    <dgm:cxn modelId="{8A34789B-CCCE-4BED-BCC0-53272916BC20}" type="presOf" srcId="{1C20F0F9-A34D-40E0-B971-FAB2AF1A791B}" destId="{09202ABC-9F59-400F-8AB0-AC78BB549465}" srcOrd="0" destOrd="0" presId="urn:microsoft.com/office/officeart/2018/5/layout/CenteredIconLabelDescriptionList"/>
    <dgm:cxn modelId="{D937DF9F-14A9-4638-8597-46BFC3B969B8}" type="presOf" srcId="{2FBFC7DA-ED10-4293-ACC5-9D72268ADA3E}" destId="{9282CD9B-1C1A-41E9-96C2-0E80414FDD73}" srcOrd="0" destOrd="0" presId="urn:microsoft.com/office/officeart/2018/5/layout/CenteredIconLabelDescriptionList"/>
    <dgm:cxn modelId="{8CA374A0-5706-4BD8-968B-F458253658E5}" srcId="{0AE3CFC9-6540-4229-905A-1F8E3A1671D7}" destId="{0974A618-EE04-4656-924D-64303B916FE6}" srcOrd="1" destOrd="0" parTransId="{AC5CDE22-A4D8-46D9-A89B-E95D044C9032}" sibTransId="{52A0375F-BD99-452A-9C2B-6024D2956976}"/>
    <dgm:cxn modelId="{00FF2DA4-3E36-4EA3-9D46-884499027C49}" type="presOf" srcId="{6099E38F-9F3A-45C0-85CD-EFD7BE9D3C08}" destId="{E643811A-DB31-4EAB-A156-5765D7ED67F6}" srcOrd="0" destOrd="1" presId="urn:microsoft.com/office/officeart/2018/5/layout/CenteredIconLabelDescriptionList"/>
    <dgm:cxn modelId="{84D00AAB-7471-4081-AEBB-21C03947A251}" srcId="{1C20F0F9-A34D-40E0-B971-FAB2AF1A791B}" destId="{6099E38F-9F3A-45C0-85CD-EFD7BE9D3C08}" srcOrd="1" destOrd="0" parTransId="{9E2944DC-1B49-4BD6-9C67-2CC2704639D1}" sibTransId="{8664FC8C-DA44-4856-B54A-479ABC676EF4}"/>
    <dgm:cxn modelId="{CA762CBA-E8BA-4E56-BCE5-536DB6AC2608}" type="presOf" srcId="{5E88E09A-B1B2-4805-B72D-7BA2ACFF233C}" destId="{9282CD9B-1C1A-41E9-96C2-0E80414FDD73}" srcOrd="0" destOrd="1" presId="urn:microsoft.com/office/officeart/2018/5/layout/CenteredIconLabelDescriptionList"/>
    <dgm:cxn modelId="{E39064BE-CF50-4B6C-8678-0A2C34E90BC7}" srcId="{2327C204-561B-49DF-A7DA-357824F24D8A}" destId="{7ED8507A-F86A-4575-95AA-E60519539BD6}" srcOrd="0" destOrd="0" parTransId="{253F39A8-BD54-44BE-92F6-965DEF71E4EF}" sibTransId="{BAAE888D-7255-4FCB-B639-EFDB21EBC23E}"/>
    <dgm:cxn modelId="{A987FDCE-3C7D-44F3-BC8C-09B5500E310B}" srcId="{AC7CCAE8-7D3B-45C7-93DC-51F5A3AEA10A}" destId="{1C20F0F9-A34D-40E0-B971-FAB2AF1A791B}" srcOrd="3" destOrd="0" parTransId="{F1B531AA-A387-4EB2-95A2-AA911ECCCE35}" sibTransId="{3EF2AD85-E94F-4CE8-9119-F7938E0E33F0}"/>
    <dgm:cxn modelId="{DF17EBD3-54EF-4D28-AC73-2FA541F84199}" srcId="{AC7CCAE8-7D3B-45C7-93DC-51F5A3AEA10A}" destId="{0AE3CFC9-6540-4229-905A-1F8E3A1671D7}" srcOrd="1" destOrd="0" parTransId="{00F37B9B-6C6C-47E3-88E5-DA59DDCC160D}" sibTransId="{CF51F3EC-04EC-4C20-B5D1-07459BADE734}"/>
    <dgm:cxn modelId="{366B35DC-3CB7-4D60-A45F-31FE9FC5C2B1}" srcId="{28B12C02-47B9-4193-89D7-7C4B696E62DF}" destId="{5E88E09A-B1B2-4805-B72D-7BA2ACFF233C}" srcOrd="1" destOrd="0" parTransId="{61EC4E0E-2F4F-4F1D-B91A-0B80C49A1042}" sibTransId="{D792D43B-5002-4311-BE7C-894994D3E988}"/>
    <dgm:cxn modelId="{2EFAEFE4-898B-42A6-902A-4D1306BF3DFA}" srcId="{AC7CCAE8-7D3B-45C7-93DC-51F5A3AEA10A}" destId="{28B12C02-47B9-4193-89D7-7C4B696E62DF}" srcOrd="0" destOrd="0" parTransId="{3A315858-73D8-4339-9749-DBD89BABA7AB}" sibTransId="{B8D82345-C000-48E6-94CA-085BF013A277}"/>
    <dgm:cxn modelId="{8E0681E9-A980-4E1A-BD89-99101D8A4194}" type="presOf" srcId="{D6D3558F-A21B-4951-BE05-ED25E59503F4}" destId="{668BB2D9-C04E-4D45-BDED-3BA6200D3162}" srcOrd="0" destOrd="0" presId="urn:microsoft.com/office/officeart/2018/5/layout/CenteredIconLabelDescriptionList"/>
    <dgm:cxn modelId="{73D8FA7D-F6EF-41CE-B8ED-02FEB306E04B}" type="presParOf" srcId="{C7A05D0D-A1F7-4876-A376-46E3D99956ED}" destId="{BA356B9D-8826-4AC0-A779-B4EA08A0CE3C}" srcOrd="0" destOrd="0" presId="urn:microsoft.com/office/officeart/2018/5/layout/CenteredIconLabelDescriptionList"/>
    <dgm:cxn modelId="{43245BCC-EF7B-4A08-97E5-7F7725A672C0}" type="presParOf" srcId="{BA356B9D-8826-4AC0-A779-B4EA08A0CE3C}" destId="{C7CB995B-321D-4D34-AFCA-3BB89FC19252}" srcOrd="0" destOrd="0" presId="urn:microsoft.com/office/officeart/2018/5/layout/CenteredIconLabelDescriptionList"/>
    <dgm:cxn modelId="{ED6567F7-16E6-4043-B775-8CFAB639A4CA}" type="presParOf" srcId="{BA356B9D-8826-4AC0-A779-B4EA08A0CE3C}" destId="{5EC02D2B-4FE8-4CEB-8E98-FE7C055F61F6}" srcOrd="1" destOrd="0" presId="urn:microsoft.com/office/officeart/2018/5/layout/CenteredIconLabelDescriptionList"/>
    <dgm:cxn modelId="{18B0D736-3A5C-40FA-9D12-117CA6A3A7B0}" type="presParOf" srcId="{BA356B9D-8826-4AC0-A779-B4EA08A0CE3C}" destId="{A336FC96-443E-490C-91DD-637A6B38AAAB}" srcOrd="2" destOrd="0" presId="urn:microsoft.com/office/officeart/2018/5/layout/CenteredIconLabelDescriptionList"/>
    <dgm:cxn modelId="{8FA4133E-3CE5-434D-BB5C-D0772D24AF17}" type="presParOf" srcId="{BA356B9D-8826-4AC0-A779-B4EA08A0CE3C}" destId="{4883820D-584E-499E-AECF-83E41A7E1F23}" srcOrd="3" destOrd="0" presId="urn:microsoft.com/office/officeart/2018/5/layout/CenteredIconLabelDescriptionList"/>
    <dgm:cxn modelId="{6848AEE7-173F-4348-8629-DCDCAEDE8A01}" type="presParOf" srcId="{BA356B9D-8826-4AC0-A779-B4EA08A0CE3C}" destId="{9282CD9B-1C1A-41E9-96C2-0E80414FDD73}" srcOrd="4" destOrd="0" presId="urn:microsoft.com/office/officeart/2018/5/layout/CenteredIconLabelDescriptionList"/>
    <dgm:cxn modelId="{AC731AEF-B82B-4843-B9F4-5AC0CDB14317}" type="presParOf" srcId="{C7A05D0D-A1F7-4876-A376-46E3D99956ED}" destId="{917F0519-2967-40A9-B380-AD22A38F6B7A}" srcOrd="1" destOrd="0" presId="urn:microsoft.com/office/officeart/2018/5/layout/CenteredIconLabelDescriptionList"/>
    <dgm:cxn modelId="{78777C2C-9EAB-4EFF-8B5E-C95FA46C9528}" type="presParOf" srcId="{C7A05D0D-A1F7-4876-A376-46E3D99956ED}" destId="{FD1C145A-87FE-4948-99DE-F30EB5DC6471}" srcOrd="2" destOrd="0" presId="urn:microsoft.com/office/officeart/2018/5/layout/CenteredIconLabelDescriptionList"/>
    <dgm:cxn modelId="{FA5C5189-B12B-4482-9DA1-29A72C46B300}" type="presParOf" srcId="{FD1C145A-87FE-4948-99DE-F30EB5DC6471}" destId="{A0DD1ED5-F298-4C00-919F-6D8E7E29B1FC}" srcOrd="0" destOrd="0" presId="urn:microsoft.com/office/officeart/2018/5/layout/CenteredIconLabelDescriptionList"/>
    <dgm:cxn modelId="{A89010EB-132F-4E32-B241-36DDE284F378}" type="presParOf" srcId="{FD1C145A-87FE-4948-99DE-F30EB5DC6471}" destId="{63098EEF-BEBC-4352-BCD9-38CA797DD0E5}" srcOrd="1" destOrd="0" presId="urn:microsoft.com/office/officeart/2018/5/layout/CenteredIconLabelDescriptionList"/>
    <dgm:cxn modelId="{BCA2F94A-AC48-44C6-9C54-13DCD458E067}" type="presParOf" srcId="{FD1C145A-87FE-4948-99DE-F30EB5DC6471}" destId="{9CEA1D81-8562-4DCE-B00A-9A6DEB4F03F3}" srcOrd="2" destOrd="0" presId="urn:microsoft.com/office/officeart/2018/5/layout/CenteredIconLabelDescriptionList"/>
    <dgm:cxn modelId="{AC8DF0F3-0972-4BF8-86F6-6AE97667F13A}" type="presParOf" srcId="{FD1C145A-87FE-4948-99DE-F30EB5DC6471}" destId="{2CF5456D-33BB-45FC-9737-280CED0D3771}" srcOrd="3" destOrd="0" presId="urn:microsoft.com/office/officeart/2018/5/layout/CenteredIconLabelDescriptionList"/>
    <dgm:cxn modelId="{E45BF136-ACDB-4B1C-B2ED-2CE7A1AEB8C6}" type="presParOf" srcId="{FD1C145A-87FE-4948-99DE-F30EB5DC6471}" destId="{668BB2D9-C04E-4D45-BDED-3BA6200D3162}" srcOrd="4" destOrd="0" presId="urn:microsoft.com/office/officeart/2018/5/layout/CenteredIconLabelDescriptionList"/>
    <dgm:cxn modelId="{F43CBA40-3C17-4EDB-ABBA-5323EDC99569}" type="presParOf" srcId="{C7A05D0D-A1F7-4876-A376-46E3D99956ED}" destId="{E67FAF4B-EBB8-47F1-8072-046CB2E0436C}" srcOrd="3" destOrd="0" presId="urn:microsoft.com/office/officeart/2018/5/layout/CenteredIconLabelDescriptionList"/>
    <dgm:cxn modelId="{7740D697-6E27-48C9-9502-4E85E1E56058}" type="presParOf" srcId="{C7A05D0D-A1F7-4876-A376-46E3D99956ED}" destId="{BF2A90A1-2EC0-4E4B-9C21-B71D5C5AE8D4}" srcOrd="4" destOrd="0" presId="urn:microsoft.com/office/officeart/2018/5/layout/CenteredIconLabelDescriptionList"/>
    <dgm:cxn modelId="{8736EB20-8817-4EBF-AAAC-B8F068F26631}" type="presParOf" srcId="{BF2A90A1-2EC0-4E4B-9C21-B71D5C5AE8D4}" destId="{A8795D47-7399-4A6B-9651-1C20BAC386B9}" srcOrd="0" destOrd="0" presId="urn:microsoft.com/office/officeart/2018/5/layout/CenteredIconLabelDescriptionList"/>
    <dgm:cxn modelId="{1C3E8BC3-B580-4A67-B7BF-6D8FB3C755DC}" type="presParOf" srcId="{BF2A90A1-2EC0-4E4B-9C21-B71D5C5AE8D4}" destId="{D581FEC5-E799-4EE9-B5EA-79CA65A723D8}" srcOrd="1" destOrd="0" presId="urn:microsoft.com/office/officeart/2018/5/layout/CenteredIconLabelDescriptionList"/>
    <dgm:cxn modelId="{8469FDBC-07B7-4CC9-881C-E25ABBF92439}" type="presParOf" srcId="{BF2A90A1-2EC0-4E4B-9C21-B71D5C5AE8D4}" destId="{921865F7-CB38-49C3-BDB2-B1B9D618E164}" srcOrd="2" destOrd="0" presId="urn:microsoft.com/office/officeart/2018/5/layout/CenteredIconLabelDescriptionList"/>
    <dgm:cxn modelId="{604BC1F4-07F4-43F2-8E2E-9412835EC537}" type="presParOf" srcId="{BF2A90A1-2EC0-4E4B-9C21-B71D5C5AE8D4}" destId="{F4687CBD-A929-41B4-8860-5F52459F46D2}" srcOrd="3" destOrd="0" presId="urn:microsoft.com/office/officeart/2018/5/layout/CenteredIconLabelDescriptionList"/>
    <dgm:cxn modelId="{D40AA4C0-744B-4DE3-B0DD-26C2FC46866A}" type="presParOf" srcId="{BF2A90A1-2EC0-4E4B-9C21-B71D5C5AE8D4}" destId="{52FAD051-6502-4CF4-8FAD-5A3A86D74D6D}" srcOrd="4" destOrd="0" presId="urn:microsoft.com/office/officeart/2018/5/layout/CenteredIconLabelDescriptionList"/>
    <dgm:cxn modelId="{0FF746FA-005F-4CCE-92AE-9738BC464F17}" type="presParOf" srcId="{C7A05D0D-A1F7-4876-A376-46E3D99956ED}" destId="{70D00A91-3CA6-4379-9750-5AE3DE461CDA}" srcOrd="5" destOrd="0" presId="urn:microsoft.com/office/officeart/2018/5/layout/CenteredIconLabelDescriptionList"/>
    <dgm:cxn modelId="{450D4B7F-5A9E-480D-9488-867E5456D666}" type="presParOf" srcId="{C7A05D0D-A1F7-4876-A376-46E3D99956ED}" destId="{84ECE7A9-7765-46A9-923C-CADE8CA7803C}" srcOrd="6" destOrd="0" presId="urn:microsoft.com/office/officeart/2018/5/layout/CenteredIconLabelDescriptionList"/>
    <dgm:cxn modelId="{6A68E370-3F98-4FE6-9813-BFC98CDEB606}" type="presParOf" srcId="{84ECE7A9-7765-46A9-923C-CADE8CA7803C}" destId="{3236604E-B1C7-4E26-94D3-866E67A71DAA}" srcOrd="0" destOrd="0" presId="urn:microsoft.com/office/officeart/2018/5/layout/CenteredIconLabelDescriptionList"/>
    <dgm:cxn modelId="{B5C40AF8-4D25-4B9A-ADB8-AE4DBDE577AA}" type="presParOf" srcId="{84ECE7A9-7765-46A9-923C-CADE8CA7803C}" destId="{18554D8D-0DB5-447E-818D-8B916C4F3F3A}" srcOrd="1" destOrd="0" presId="urn:microsoft.com/office/officeart/2018/5/layout/CenteredIconLabelDescriptionList"/>
    <dgm:cxn modelId="{F64BD6CA-3906-4E92-B611-BAF67751C570}" type="presParOf" srcId="{84ECE7A9-7765-46A9-923C-CADE8CA7803C}" destId="{09202ABC-9F59-400F-8AB0-AC78BB549465}" srcOrd="2" destOrd="0" presId="urn:microsoft.com/office/officeart/2018/5/layout/CenteredIconLabelDescriptionList"/>
    <dgm:cxn modelId="{214FED54-D497-418C-8E7C-24808EDB3C16}" type="presParOf" srcId="{84ECE7A9-7765-46A9-923C-CADE8CA7803C}" destId="{27BEFF02-59E1-4FAB-AB87-D1B6B726FE5A}" srcOrd="3" destOrd="0" presId="urn:microsoft.com/office/officeart/2018/5/layout/CenteredIconLabelDescriptionList"/>
    <dgm:cxn modelId="{6527C703-AC02-4532-8182-7DEF22DF50C4}" type="presParOf" srcId="{84ECE7A9-7765-46A9-923C-CADE8CA7803C}" destId="{E643811A-DB31-4EAB-A156-5765D7ED67F6}"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B995B-321D-4D34-AFCA-3BB89FC19252}">
      <dsp:nvSpPr>
        <dsp:cNvPr id="0" name=""/>
        <dsp:cNvSpPr/>
      </dsp:nvSpPr>
      <dsp:spPr>
        <a:xfrm>
          <a:off x="762194" y="54317"/>
          <a:ext cx="812109" cy="812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36FC96-443E-490C-91DD-637A6B38AAAB}">
      <dsp:nvSpPr>
        <dsp:cNvPr id="0" name=""/>
        <dsp:cNvSpPr/>
      </dsp:nvSpPr>
      <dsp:spPr>
        <a:xfrm>
          <a:off x="8092" y="1048863"/>
          <a:ext cx="2320312" cy="34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US" sz="2100" kern="1200"/>
            <a:t>Unauthorized access</a:t>
          </a:r>
        </a:p>
      </dsp:txBody>
      <dsp:txXfrm>
        <a:off x="8092" y="1048863"/>
        <a:ext cx="2320312" cy="348046"/>
      </dsp:txXfrm>
    </dsp:sp>
    <dsp:sp modelId="{9282CD9B-1C1A-41E9-96C2-0E80414FDD73}">
      <dsp:nvSpPr>
        <dsp:cNvPr id="0" name=""/>
        <dsp:cNvSpPr/>
      </dsp:nvSpPr>
      <dsp:spPr>
        <a:xfrm>
          <a:off x="8092" y="1481764"/>
          <a:ext cx="2320312" cy="2815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Threat: Unauthorized individuals gaining access to restricted areas or systems.</a:t>
          </a:r>
        </a:p>
        <a:p>
          <a:pPr marL="0" lvl="0" indent="0" algn="ctr" defTabSz="711200">
            <a:lnSpc>
              <a:spcPct val="100000"/>
            </a:lnSpc>
            <a:spcBef>
              <a:spcPct val="0"/>
            </a:spcBef>
            <a:spcAft>
              <a:spcPct val="35000"/>
            </a:spcAft>
            <a:buNone/>
          </a:pPr>
          <a:r>
            <a:rPr lang="en-US" sz="1600" kern="1200"/>
            <a:t>Attack: Intruders might pick locks, bypass access control systems, or use stolen credentials to gain access to secure areas or digital systems.</a:t>
          </a:r>
        </a:p>
      </dsp:txBody>
      <dsp:txXfrm>
        <a:off x="8092" y="1481764"/>
        <a:ext cx="2320312" cy="2815256"/>
      </dsp:txXfrm>
    </dsp:sp>
    <dsp:sp modelId="{A0DD1ED5-F298-4C00-919F-6D8E7E29B1FC}">
      <dsp:nvSpPr>
        <dsp:cNvPr id="0" name=""/>
        <dsp:cNvSpPr/>
      </dsp:nvSpPr>
      <dsp:spPr>
        <a:xfrm>
          <a:off x="3488561" y="54317"/>
          <a:ext cx="812109" cy="812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EA1D81-8562-4DCE-B00A-9A6DEB4F03F3}">
      <dsp:nvSpPr>
        <dsp:cNvPr id="0" name=""/>
        <dsp:cNvSpPr/>
      </dsp:nvSpPr>
      <dsp:spPr>
        <a:xfrm>
          <a:off x="2734460" y="1048863"/>
          <a:ext cx="2320312" cy="34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US" sz="2100" kern="1200"/>
            <a:t>Theft</a:t>
          </a:r>
        </a:p>
      </dsp:txBody>
      <dsp:txXfrm>
        <a:off x="2734460" y="1048863"/>
        <a:ext cx="2320312" cy="348046"/>
      </dsp:txXfrm>
    </dsp:sp>
    <dsp:sp modelId="{668BB2D9-C04E-4D45-BDED-3BA6200D3162}">
      <dsp:nvSpPr>
        <dsp:cNvPr id="0" name=""/>
        <dsp:cNvSpPr/>
      </dsp:nvSpPr>
      <dsp:spPr>
        <a:xfrm>
          <a:off x="2734460" y="1481764"/>
          <a:ext cx="2320312" cy="2815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Threat: Valuable assets, including equipment, data, or merchandise, being stolen.</a:t>
          </a:r>
        </a:p>
        <a:p>
          <a:pPr marL="0" lvl="0" indent="0" algn="ctr" defTabSz="711200">
            <a:lnSpc>
              <a:spcPct val="100000"/>
            </a:lnSpc>
            <a:spcBef>
              <a:spcPct val="0"/>
            </a:spcBef>
            <a:spcAft>
              <a:spcPct val="35000"/>
            </a:spcAft>
            <a:buNone/>
          </a:pPr>
          <a:r>
            <a:rPr lang="en-US" sz="1600" kern="1200"/>
            <a:t>Attack: Burglars, employees, or outsiders may steal physical items or data, often using covert or surreptitious means.</a:t>
          </a:r>
        </a:p>
      </dsp:txBody>
      <dsp:txXfrm>
        <a:off x="2734460" y="1481764"/>
        <a:ext cx="2320312" cy="2815256"/>
      </dsp:txXfrm>
    </dsp:sp>
    <dsp:sp modelId="{A8795D47-7399-4A6B-9651-1C20BAC386B9}">
      <dsp:nvSpPr>
        <dsp:cNvPr id="0" name=""/>
        <dsp:cNvSpPr/>
      </dsp:nvSpPr>
      <dsp:spPr>
        <a:xfrm>
          <a:off x="6214928" y="54317"/>
          <a:ext cx="812109" cy="812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1865F7-CB38-49C3-BDB2-B1B9D618E164}">
      <dsp:nvSpPr>
        <dsp:cNvPr id="0" name=""/>
        <dsp:cNvSpPr/>
      </dsp:nvSpPr>
      <dsp:spPr>
        <a:xfrm>
          <a:off x="5460827" y="1048863"/>
          <a:ext cx="2320312" cy="34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US" sz="2100" kern="1200"/>
            <a:t>Vandalism</a:t>
          </a:r>
        </a:p>
      </dsp:txBody>
      <dsp:txXfrm>
        <a:off x="5460827" y="1048863"/>
        <a:ext cx="2320312" cy="348046"/>
      </dsp:txXfrm>
    </dsp:sp>
    <dsp:sp modelId="{52FAD051-6502-4CF4-8FAD-5A3A86D74D6D}">
      <dsp:nvSpPr>
        <dsp:cNvPr id="0" name=""/>
        <dsp:cNvSpPr/>
      </dsp:nvSpPr>
      <dsp:spPr>
        <a:xfrm>
          <a:off x="5460827" y="1481764"/>
          <a:ext cx="2320312" cy="2815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Threat: Malicious destruction or defacement of property or assets.</a:t>
          </a:r>
        </a:p>
        <a:p>
          <a:pPr marL="0" lvl="0" indent="0" algn="ctr" defTabSz="711200">
            <a:lnSpc>
              <a:spcPct val="100000"/>
            </a:lnSpc>
            <a:spcBef>
              <a:spcPct val="0"/>
            </a:spcBef>
            <a:spcAft>
              <a:spcPct val="35000"/>
            </a:spcAft>
            <a:buNone/>
          </a:pPr>
          <a:r>
            <a:rPr lang="en-US" sz="1600" kern="1200"/>
            <a:t>Attack: Vandals may damage physical structures, equipment, or digital assets, causing disruption and financial loss.</a:t>
          </a:r>
        </a:p>
      </dsp:txBody>
      <dsp:txXfrm>
        <a:off x="5460827" y="1481764"/>
        <a:ext cx="2320312" cy="2815256"/>
      </dsp:txXfrm>
    </dsp:sp>
    <dsp:sp modelId="{3236604E-B1C7-4E26-94D3-866E67A71DAA}">
      <dsp:nvSpPr>
        <dsp:cNvPr id="0" name=""/>
        <dsp:cNvSpPr/>
      </dsp:nvSpPr>
      <dsp:spPr>
        <a:xfrm>
          <a:off x="8941296" y="54317"/>
          <a:ext cx="812109" cy="812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202ABC-9F59-400F-8AB0-AC78BB549465}">
      <dsp:nvSpPr>
        <dsp:cNvPr id="0" name=""/>
        <dsp:cNvSpPr/>
      </dsp:nvSpPr>
      <dsp:spPr>
        <a:xfrm>
          <a:off x="8187194" y="1048863"/>
          <a:ext cx="2320312" cy="34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US" sz="2100" kern="1200"/>
            <a:t>Espionage</a:t>
          </a:r>
        </a:p>
      </dsp:txBody>
      <dsp:txXfrm>
        <a:off x="8187194" y="1048863"/>
        <a:ext cx="2320312" cy="348046"/>
      </dsp:txXfrm>
    </dsp:sp>
    <dsp:sp modelId="{E643811A-DB31-4EAB-A156-5765D7ED67F6}">
      <dsp:nvSpPr>
        <dsp:cNvPr id="0" name=""/>
        <dsp:cNvSpPr/>
      </dsp:nvSpPr>
      <dsp:spPr>
        <a:xfrm>
          <a:off x="8187194" y="1481764"/>
          <a:ext cx="2320312" cy="2815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Threat: Unauthorized acquisition of sensitive information or trade secrets.</a:t>
          </a:r>
        </a:p>
        <a:p>
          <a:pPr marL="0" lvl="0" indent="0" algn="ctr" defTabSz="711200">
            <a:lnSpc>
              <a:spcPct val="100000"/>
            </a:lnSpc>
            <a:spcBef>
              <a:spcPct val="0"/>
            </a:spcBef>
            <a:spcAft>
              <a:spcPct val="35000"/>
            </a:spcAft>
            <a:buNone/>
          </a:pPr>
          <a:r>
            <a:rPr lang="en-US" sz="1600" kern="1200"/>
            <a:t>Attack: Spies, competitors, or cybercriminals may infiltrate an organization to gather confidential data through methods like social engineering, hacking, or eavesdropping.</a:t>
          </a:r>
        </a:p>
      </dsp:txBody>
      <dsp:txXfrm>
        <a:off x="8187194" y="1481764"/>
        <a:ext cx="2320312" cy="2815256"/>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hicken wire close-up">
            <a:extLst>
              <a:ext uri="{FF2B5EF4-FFF2-40B4-BE49-F238E27FC236}">
                <a16:creationId xmlns:a16="http://schemas.microsoft.com/office/drawing/2014/main" id="{506DAF5E-0773-9099-A9CB-103124022F17}"/>
              </a:ext>
            </a:extLst>
          </p:cNvPr>
          <p:cNvPicPr>
            <a:picLocks noChangeAspect="1"/>
          </p:cNvPicPr>
          <p:nvPr/>
        </p:nvPicPr>
        <p:blipFill rotWithShape="1">
          <a:blip r:embed="rId2">
            <a:alphaModFix amt="50000"/>
          </a:blip>
          <a:srcRect t="14669" r="-2" b="93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u="sng">
                <a:solidFill>
                  <a:srgbClr val="FFFFFF"/>
                </a:solidFill>
                <a:cs typeface="Calibri Light"/>
              </a:rPr>
              <a:t>Physical Security</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a:solidFill>
                  <a:srgbClr val="FFFFFF"/>
                </a:solidFill>
                <a:cs typeface="Calibri"/>
              </a:rPr>
              <a:t>By Michal and Nathan</a:t>
            </a:r>
            <a:endParaRPr lang="en-US">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844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omputer&#10;&#10;Description automatically generated">
            <a:extLst>
              <a:ext uri="{FF2B5EF4-FFF2-40B4-BE49-F238E27FC236}">
                <a16:creationId xmlns:a16="http://schemas.microsoft.com/office/drawing/2014/main" id="{181B3860-5B39-5E6F-39D0-D434E3D7489B}"/>
              </a:ext>
            </a:extLst>
          </p:cNvPr>
          <p:cNvPicPr>
            <a:picLocks noGrp="1" noChangeAspect="1"/>
          </p:cNvPicPr>
          <p:nvPr>
            <p:ph idx="1"/>
          </p:nvPr>
        </p:nvPicPr>
        <p:blipFill rotWithShape="1">
          <a:blip r:embed="rId2"/>
          <a:srcRect l="33900" t="40043" r="33779" b="40476"/>
          <a:stretch/>
        </p:blipFill>
        <p:spPr>
          <a:xfrm>
            <a:off x="643467" y="1580384"/>
            <a:ext cx="10905066" cy="3697232"/>
          </a:xfrm>
          <a:prstGeom prst="rect">
            <a:avLst/>
          </a:prstGeom>
        </p:spPr>
      </p:pic>
    </p:spTree>
    <p:extLst>
      <p:ext uri="{BB962C8B-B14F-4D97-AF65-F5344CB8AC3E}">
        <p14:creationId xmlns:p14="http://schemas.microsoft.com/office/powerpoint/2010/main" val="797645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Chicken wire close-up">
            <a:extLst>
              <a:ext uri="{FF2B5EF4-FFF2-40B4-BE49-F238E27FC236}">
                <a16:creationId xmlns:a16="http://schemas.microsoft.com/office/drawing/2014/main" id="{D59E962C-32A9-3C2F-BC12-70009B71C907}"/>
              </a:ext>
            </a:extLst>
          </p:cNvPr>
          <p:cNvPicPr>
            <a:picLocks noChangeAspect="1"/>
          </p:cNvPicPr>
          <p:nvPr/>
        </p:nvPicPr>
        <p:blipFill rotWithShape="1">
          <a:blip r:embed="rId2">
            <a:duotone>
              <a:prstClr val="black"/>
              <a:schemeClr val="tx2">
                <a:tint val="45000"/>
                <a:satMod val="400000"/>
              </a:schemeClr>
            </a:duotone>
            <a:alphaModFix amt="25000"/>
          </a:blip>
          <a:srcRect t="14669" r="-2" b="933"/>
          <a:stretch/>
        </p:blipFill>
        <p:spPr>
          <a:xfrm>
            <a:off x="20" y="10"/>
            <a:ext cx="12191980" cy="6857990"/>
          </a:xfrm>
          <a:prstGeom prst="rect">
            <a:avLst/>
          </a:prstGeom>
        </p:spPr>
      </p:pic>
      <p:sp>
        <p:nvSpPr>
          <p:cNvPr id="2" name="Title 1">
            <a:extLst>
              <a:ext uri="{FF2B5EF4-FFF2-40B4-BE49-F238E27FC236}">
                <a16:creationId xmlns:a16="http://schemas.microsoft.com/office/drawing/2014/main" id="{03A76662-639E-4F94-2FDF-0F896C36ED23}"/>
              </a:ext>
            </a:extLst>
          </p:cNvPr>
          <p:cNvSpPr>
            <a:spLocks noGrp="1"/>
          </p:cNvSpPr>
          <p:nvPr>
            <p:ph type="title"/>
          </p:nvPr>
        </p:nvSpPr>
        <p:spPr>
          <a:xfrm>
            <a:off x="838200" y="365125"/>
            <a:ext cx="10515600" cy="1325563"/>
          </a:xfrm>
        </p:spPr>
        <p:txBody>
          <a:bodyPr>
            <a:normAutofit/>
          </a:bodyPr>
          <a:lstStyle/>
          <a:p>
            <a:r>
              <a:rPr lang="en-US" u="sng">
                <a:cs typeface="Calibri Light"/>
              </a:rPr>
              <a:t>What is Physical Security?</a:t>
            </a:r>
          </a:p>
        </p:txBody>
      </p:sp>
      <p:sp>
        <p:nvSpPr>
          <p:cNvPr id="3" name="Content Placeholder 2">
            <a:extLst>
              <a:ext uri="{FF2B5EF4-FFF2-40B4-BE49-F238E27FC236}">
                <a16:creationId xmlns:a16="http://schemas.microsoft.com/office/drawing/2014/main" id="{085817F3-D281-1510-26B1-C0A8F0853B18}"/>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US">
                <a:cs typeface="Calibri" panose="020F0502020204030204"/>
              </a:rPr>
              <a:t>Physical security refers to the systems of security put in place to ensure the safety of assets from </a:t>
            </a:r>
            <a:r>
              <a:rPr lang="en-GB">
                <a:cs typeface="Calibri" panose="020F0502020204030204"/>
              </a:rPr>
              <a:t>unauthorised</a:t>
            </a:r>
            <a:r>
              <a:rPr lang="en-US">
                <a:cs typeface="Calibri" panose="020F0502020204030204"/>
              </a:rPr>
              <a:t> access and harm. A wide variety of techniques and mechanisms are used including things like restricting entry and exit points, using barriers like fences, gates and locks, surveillance and monitoring systems, like CCTV, sensors and alarms, and  deterrence, using outwardly obvious security features like cameras can make malicious actors reconsider.</a:t>
            </a:r>
          </a:p>
        </p:txBody>
      </p:sp>
    </p:spTree>
    <p:extLst>
      <p:ext uri="{BB962C8B-B14F-4D97-AF65-F5344CB8AC3E}">
        <p14:creationId xmlns:p14="http://schemas.microsoft.com/office/powerpoint/2010/main" val="63187523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6414711-C3BC-17EA-4215-D49F776D3A4E}"/>
              </a:ext>
            </a:extLst>
          </p:cNvPr>
          <p:cNvPicPr>
            <a:picLocks noChangeAspect="1"/>
          </p:cNvPicPr>
          <p:nvPr/>
        </p:nvPicPr>
        <p:blipFill rotWithShape="1">
          <a:blip r:embed="rId2">
            <a:alphaModFix amt="35000"/>
          </a:blip>
          <a:srcRect t="25000"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1EC52E65-CB2D-4D46-E35A-8860A8CC5B39}"/>
              </a:ext>
            </a:extLst>
          </p:cNvPr>
          <p:cNvSpPr>
            <a:spLocks noGrp="1"/>
          </p:cNvSpPr>
          <p:nvPr>
            <p:ph type="title"/>
          </p:nvPr>
        </p:nvSpPr>
        <p:spPr>
          <a:xfrm>
            <a:off x="838200" y="365125"/>
            <a:ext cx="10515600" cy="1325563"/>
          </a:xfrm>
        </p:spPr>
        <p:txBody>
          <a:bodyPr>
            <a:normAutofit/>
          </a:bodyPr>
          <a:lstStyle/>
          <a:p>
            <a:r>
              <a:rPr lang="en-US" u="sng">
                <a:solidFill>
                  <a:srgbClr val="FFFFFF"/>
                </a:solidFill>
                <a:cs typeface="Calibri Light"/>
              </a:rPr>
              <a:t>What are the threats and how do they manifest into attacks?</a:t>
            </a:r>
          </a:p>
        </p:txBody>
      </p:sp>
      <p:graphicFrame>
        <p:nvGraphicFramePr>
          <p:cNvPr id="7" name="Content Placeholder 2">
            <a:extLst>
              <a:ext uri="{FF2B5EF4-FFF2-40B4-BE49-F238E27FC236}">
                <a16:creationId xmlns:a16="http://schemas.microsoft.com/office/drawing/2014/main" id="{793B502C-B215-6124-3EA1-70D848B683B0}"/>
              </a:ext>
            </a:extLst>
          </p:cNvPr>
          <p:cNvGraphicFramePr>
            <a:graphicFrameLocks noGrp="1"/>
          </p:cNvGraphicFramePr>
          <p:nvPr>
            <p:ph idx="1"/>
            <p:extLst>
              <p:ext uri="{D42A27DB-BD31-4B8C-83A1-F6EECF244321}">
                <p14:modId xmlns:p14="http://schemas.microsoft.com/office/powerpoint/2010/main" val="25186668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898966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8C8E21-4A03-4606-484A-A3B63D66E9BD}"/>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u="sng" kern="1200">
                <a:solidFill>
                  <a:schemeClr val="tx1"/>
                </a:solidFill>
                <a:latin typeface="+mj-lt"/>
                <a:ea typeface="+mj-ea"/>
                <a:cs typeface="+mj-cs"/>
              </a:rPr>
              <a:t>Roles of IT, Security and General Management</a:t>
            </a:r>
          </a:p>
        </p:txBody>
      </p:sp>
      <p:sp>
        <p:nvSpPr>
          <p:cNvPr id="3" name="Content Placeholder 2">
            <a:extLst>
              <a:ext uri="{FF2B5EF4-FFF2-40B4-BE49-F238E27FC236}">
                <a16:creationId xmlns:a16="http://schemas.microsoft.com/office/drawing/2014/main" id="{17B3D18C-9628-6714-104F-B87E3E98EF1D}"/>
              </a:ext>
            </a:extLst>
          </p:cNvPr>
          <p:cNvSpPr>
            <a:spLocks noGrp="1"/>
          </p:cNvSpPr>
          <p:nvPr>
            <p:ph idx="1"/>
          </p:nvPr>
        </p:nvSpPr>
        <p:spPr>
          <a:xfrm>
            <a:off x="838200" y="1935574"/>
            <a:ext cx="5096934" cy="1898945"/>
          </a:xfrm>
        </p:spPr>
        <p:txBody>
          <a:bodyPr vert="horz" lIns="91440" tIns="45720" rIns="91440" bIns="45720" rtlCol="0" anchor="t">
            <a:normAutofit/>
          </a:bodyPr>
          <a:lstStyle/>
          <a:p>
            <a:r>
              <a:rPr lang="en-US" sz="2000"/>
              <a:t>IT:</a:t>
            </a:r>
          </a:p>
          <a:p>
            <a:pPr lvl="1"/>
            <a:r>
              <a:rPr lang="en-US" sz="1800"/>
              <a:t>Maintain all security tools and technology</a:t>
            </a:r>
            <a:endParaRPr lang="en-US" sz="1800">
              <a:cs typeface="Calibri"/>
            </a:endParaRPr>
          </a:p>
          <a:p>
            <a:pPr lvl="1"/>
            <a:r>
              <a:rPr lang="en-US" sz="1800"/>
              <a:t>Monitor internal/external policies</a:t>
            </a:r>
            <a:endParaRPr lang="en-US" sz="1800">
              <a:cs typeface="Calibri"/>
            </a:endParaRPr>
          </a:p>
          <a:p>
            <a:pPr lvl="1"/>
            <a:r>
              <a:rPr lang="en-US" sz="1800"/>
              <a:t>Implement new technology</a:t>
            </a:r>
            <a:endParaRPr lang="en-US" sz="1800">
              <a:cs typeface="Calibri"/>
            </a:endParaRPr>
          </a:p>
          <a:p>
            <a:pPr lvl="1"/>
            <a:r>
              <a:rPr lang="en-US" sz="1800"/>
              <a:t>Detailed response plan for any threat/attack</a:t>
            </a:r>
            <a:endParaRPr lang="en-US" sz="1800">
              <a:cs typeface="Calibri"/>
            </a:endParaRPr>
          </a:p>
        </p:txBody>
      </p:sp>
      <p:sp>
        <p:nvSpPr>
          <p:cNvPr id="4" name="TextBox 3">
            <a:extLst>
              <a:ext uri="{FF2B5EF4-FFF2-40B4-BE49-F238E27FC236}">
                <a16:creationId xmlns:a16="http://schemas.microsoft.com/office/drawing/2014/main" id="{281091DD-D7BA-56C9-DBDB-CC1D1C57A51A}"/>
              </a:ext>
            </a:extLst>
          </p:cNvPr>
          <p:cNvSpPr txBox="1"/>
          <p:nvPr/>
        </p:nvSpPr>
        <p:spPr>
          <a:xfrm>
            <a:off x="6256866" y="2010833"/>
            <a:ext cx="5096933" cy="169198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Bef>
                <a:spcPts val="1000"/>
              </a:spcBef>
              <a:buFont typeface="Arial" panose="020B0604020202020204" pitchFamily="34" charset="0"/>
              <a:buChar char="•"/>
            </a:pPr>
            <a:r>
              <a:rPr lang="en-US" sz="2000"/>
              <a:t>Security:</a:t>
            </a:r>
          </a:p>
          <a:p>
            <a:pPr marL="742950" lvl="1" indent="-228600">
              <a:lnSpc>
                <a:spcPct val="90000"/>
              </a:lnSpc>
              <a:spcBef>
                <a:spcPts val="500"/>
              </a:spcBef>
              <a:buFont typeface="Arial" panose="020B0604020202020204" pitchFamily="34" charset="0"/>
              <a:buChar char="•"/>
            </a:pPr>
            <a:r>
              <a:rPr lang="en-US"/>
              <a:t>Monitor surveillance equipment</a:t>
            </a:r>
            <a:endParaRPr lang="en-US">
              <a:cs typeface="Calibri"/>
            </a:endParaRPr>
          </a:p>
          <a:p>
            <a:pPr marL="742950" lvl="1" indent="-228600">
              <a:lnSpc>
                <a:spcPct val="90000"/>
              </a:lnSpc>
              <a:spcBef>
                <a:spcPts val="500"/>
              </a:spcBef>
              <a:buFont typeface="Arial" panose="020B0604020202020204" pitchFamily="34" charset="0"/>
              <a:buChar char="•"/>
            </a:pPr>
            <a:r>
              <a:rPr lang="en-US"/>
              <a:t>Verifying individuals</a:t>
            </a:r>
            <a:endParaRPr lang="en-US">
              <a:cs typeface="Calibri"/>
            </a:endParaRPr>
          </a:p>
          <a:p>
            <a:pPr marL="742950" lvl="1" indent="-228600">
              <a:lnSpc>
                <a:spcPct val="90000"/>
              </a:lnSpc>
              <a:spcBef>
                <a:spcPts val="500"/>
              </a:spcBef>
              <a:buFont typeface="Arial" panose="020B0604020202020204" pitchFamily="34" charset="0"/>
              <a:buChar char="•"/>
            </a:pPr>
            <a:r>
              <a:rPr lang="en-US"/>
              <a:t>Patrolling the premises</a:t>
            </a:r>
            <a:endParaRPr lang="en-US">
              <a:cs typeface="Calibri"/>
            </a:endParaRPr>
          </a:p>
          <a:p>
            <a:pPr marL="742950" lvl="1" indent="-228600">
              <a:lnSpc>
                <a:spcPct val="90000"/>
              </a:lnSpc>
              <a:spcBef>
                <a:spcPts val="500"/>
              </a:spcBef>
              <a:buFont typeface="Arial" panose="020B0604020202020204" pitchFamily="34" charset="0"/>
              <a:buChar char="•"/>
            </a:pPr>
            <a:r>
              <a:rPr lang="en-US"/>
              <a:t>Coordinating with other departments</a:t>
            </a:r>
            <a:endParaRPr lang="en-US">
              <a:cs typeface="Calibri"/>
            </a:endParaRPr>
          </a:p>
        </p:txBody>
      </p:sp>
      <p:sp>
        <p:nvSpPr>
          <p:cNvPr id="5" name="TextBox 4">
            <a:extLst>
              <a:ext uri="{FF2B5EF4-FFF2-40B4-BE49-F238E27FC236}">
                <a16:creationId xmlns:a16="http://schemas.microsoft.com/office/drawing/2014/main" id="{69A72F33-66C9-A8FA-5DDA-63E2F0B610EF}"/>
              </a:ext>
            </a:extLst>
          </p:cNvPr>
          <p:cNvSpPr txBox="1"/>
          <p:nvPr/>
        </p:nvSpPr>
        <p:spPr>
          <a:xfrm>
            <a:off x="3386666" y="4261555"/>
            <a:ext cx="5418666" cy="1872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2000">
                <a:cs typeface="Calibri"/>
              </a:rPr>
              <a:t>General Management:</a:t>
            </a:r>
          </a:p>
          <a:p>
            <a:pPr marL="742950" lvl="1" indent="-285750">
              <a:lnSpc>
                <a:spcPct val="90000"/>
              </a:lnSpc>
              <a:spcBef>
                <a:spcPts val="500"/>
              </a:spcBef>
              <a:buFont typeface="Arial"/>
              <a:buChar char="•"/>
            </a:pPr>
            <a:r>
              <a:rPr lang="en-US">
                <a:cs typeface="Calibri"/>
              </a:rPr>
              <a:t>Oversee recruitment and training</a:t>
            </a:r>
          </a:p>
          <a:p>
            <a:pPr marL="742950" lvl="1" indent="-285750">
              <a:lnSpc>
                <a:spcPct val="90000"/>
              </a:lnSpc>
              <a:spcBef>
                <a:spcPts val="500"/>
              </a:spcBef>
              <a:buFont typeface="Arial"/>
              <a:buChar char="•"/>
            </a:pPr>
            <a:r>
              <a:rPr lang="en-US">
                <a:cs typeface="Calibri"/>
              </a:rPr>
              <a:t>Set policies</a:t>
            </a:r>
          </a:p>
          <a:p>
            <a:pPr marL="742950" lvl="1" indent="-285750">
              <a:lnSpc>
                <a:spcPct val="90000"/>
              </a:lnSpc>
              <a:spcBef>
                <a:spcPts val="500"/>
              </a:spcBef>
              <a:buFont typeface="Arial"/>
              <a:buChar char="•"/>
            </a:pPr>
            <a:r>
              <a:rPr lang="en-US">
                <a:cs typeface="Calibri"/>
              </a:rPr>
              <a:t>Maintain budget and identify areas for improvement</a:t>
            </a:r>
          </a:p>
          <a:p>
            <a:pPr marL="742950" lvl="1" indent="-285750">
              <a:lnSpc>
                <a:spcPct val="90000"/>
              </a:lnSpc>
              <a:spcBef>
                <a:spcPts val="500"/>
              </a:spcBef>
              <a:buFont typeface="Arial"/>
              <a:buChar char="•"/>
            </a:pPr>
            <a:r>
              <a:rPr lang="en-US">
                <a:cs typeface="Calibri"/>
              </a:rPr>
              <a:t>Be able to provide solutions</a:t>
            </a:r>
            <a:endParaRPr lang="en-US"/>
          </a:p>
        </p:txBody>
      </p:sp>
    </p:spTree>
    <p:extLst>
      <p:ext uri="{BB962C8B-B14F-4D97-AF65-F5344CB8AC3E}">
        <p14:creationId xmlns:p14="http://schemas.microsoft.com/office/powerpoint/2010/main" val="63394699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B9DD335-E447-24FE-C505-25DE12713D24}"/>
              </a:ext>
            </a:extLst>
          </p:cNvPr>
          <p:cNvPicPr>
            <a:picLocks noChangeAspect="1"/>
          </p:cNvPicPr>
          <p:nvPr/>
        </p:nvPicPr>
        <p:blipFill rotWithShape="1">
          <a:blip r:embed="rId2">
            <a:alphaModFix amt="35000"/>
          </a:blip>
          <a:srcRect r="6250" b="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26159966-C1B2-1DEC-B471-482F91FD7235}"/>
              </a:ext>
            </a:extLst>
          </p:cNvPr>
          <p:cNvSpPr>
            <a:spLocks noGrp="1"/>
          </p:cNvSpPr>
          <p:nvPr>
            <p:ph type="title"/>
          </p:nvPr>
        </p:nvSpPr>
        <p:spPr>
          <a:xfrm>
            <a:off x="838200" y="365125"/>
            <a:ext cx="10515600" cy="1325563"/>
          </a:xfrm>
        </p:spPr>
        <p:txBody>
          <a:bodyPr>
            <a:normAutofit/>
          </a:bodyPr>
          <a:lstStyle/>
          <a:p>
            <a:r>
              <a:rPr lang="en-US" u="sng">
                <a:solidFill>
                  <a:srgbClr val="FFFFFF"/>
                </a:solidFill>
                <a:cs typeface="Calibri Light"/>
              </a:rPr>
              <a:t>How does Physical Access Control differ from Logical Access Control?</a:t>
            </a:r>
          </a:p>
        </p:txBody>
      </p:sp>
      <p:sp>
        <p:nvSpPr>
          <p:cNvPr id="3" name="Content Placeholder 2">
            <a:extLst>
              <a:ext uri="{FF2B5EF4-FFF2-40B4-BE49-F238E27FC236}">
                <a16:creationId xmlns:a16="http://schemas.microsoft.com/office/drawing/2014/main" id="{166B23FD-0DD4-971D-E591-749991EB31DF}"/>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sz="2400">
                <a:solidFill>
                  <a:srgbClr val="FFFFFF"/>
                </a:solidFill>
                <a:cs typeface="Calibri"/>
              </a:rPr>
              <a:t>Physical Access control is for preventing/restricting access to physical spaces, such as buildings, rooms and rooms within other rooms</a:t>
            </a:r>
          </a:p>
          <a:p>
            <a:r>
              <a:rPr lang="en-US" sz="2400">
                <a:solidFill>
                  <a:srgbClr val="FFFFFF"/>
                </a:solidFill>
                <a:cs typeface="Calibri"/>
              </a:rPr>
              <a:t>Logical Access Control is for preventing/restricting access to digital spaces, such as hardware, software and the network</a:t>
            </a:r>
          </a:p>
          <a:p>
            <a:r>
              <a:rPr lang="en-US" sz="2400">
                <a:solidFill>
                  <a:srgbClr val="FFFFFF"/>
                </a:solidFill>
                <a:cs typeface="Calibri"/>
              </a:rPr>
              <a:t>They are similar in the way of checking if the person accessing something is that said person and not someone disguised as them</a:t>
            </a:r>
          </a:p>
          <a:p>
            <a:r>
              <a:rPr lang="en-US" sz="2400">
                <a:solidFill>
                  <a:srgbClr val="FFFFFF"/>
                </a:solidFill>
                <a:cs typeface="Calibri"/>
              </a:rPr>
              <a:t>Another similarity is that both are a version of "lock and key", like a keycard for a door or a password for a computer</a:t>
            </a:r>
          </a:p>
          <a:p>
            <a:r>
              <a:rPr lang="en-US" sz="2400">
                <a:solidFill>
                  <a:srgbClr val="FFFFFF"/>
                </a:solidFill>
                <a:cs typeface="Calibri"/>
              </a:rPr>
              <a:t>They both differ in what they intend to protect, as Physical Access is concerned about physical assets and Logical Access is concerned about digital assets</a:t>
            </a:r>
          </a:p>
        </p:txBody>
      </p:sp>
    </p:spTree>
    <p:extLst>
      <p:ext uri="{BB962C8B-B14F-4D97-AF65-F5344CB8AC3E}">
        <p14:creationId xmlns:p14="http://schemas.microsoft.com/office/powerpoint/2010/main" val="79120985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Question marks in a line and one question mark is lit">
            <a:extLst>
              <a:ext uri="{FF2B5EF4-FFF2-40B4-BE49-F238E27FC236}">
                <a16:creationId xmlns:a16="http://schemas.microsoft.com/office/drawing/2014/main" id="{A4BC7E7D-50BA-A711-52D8-D542A10824F2}"/>
              </a:ext>
            </a:extLst>
          </p:cNvPr>
          <p:cNvPicPr>
            <a:picLocks noChangeAspect="1"/>
          </p:cNvPicPr>
          <p:nvPr/>
        </p:nvPicPr>
        <p:blipFill rotWithShape="1">
          <a:blip r:embed="rId2">
            <a:alphaModFix amt="50000"/>
          </a:blip>
          <a:srcRect t="827" r="-2" b="14776"/>
          <a:stretch/>
        </p:blipFill>
        <p:spPr>
          <a:xfrm>
            <a:off x="20" y="1"/>
            <a:ext cx="12191980" cy="6857999"/>
          </a:xfrm>
          <a:prstGeom prst="rect">
            <a:avLst/>
          </a:prstGeom>
        </p:spPr>
      </p:pic>
      <p:sp>
        <p:nvSpPr>
          <p:cNvPr id="2" name="Title 1">
            <a:extLst>
              <a:ext uri="{FF2B5EF4-FFF2-40B4-BE49-F238E27FC236}">
                <a16:creationId xmlns:a16="http://schemas.microsoft.com/office/drawing/2014/main" id="{733E6C3A-ECE1-0DF9-35EC-DEAB6F303E54}"/>
              </a:ext>
            </a:extLst>
          </p:cNvPr>
          <p:cNvSpPr>
            <a:spLocks noGrp="1"/>
          </p:cNvSpPr>
          <p:nvPr>
            <p:ph type="title"/>
          </p:nvPr>
        </p:nvSpPr>
        <p:spPr>
          <a:xfrm>
            <a:off x="838200" y="1122362"/>
            <a:ext cx="10515600" cy="2900518"/>
          </a:xfrm>
        </p:spPr>
        <p:txBody>
          <a:bodyPr vert="horz" lIns="91440" tIns="45720" rIns="91440" bIns="45720" rtlCol="0" anchor="b">
            <a:normAutofit/>
          </a:bodyPr>
          <a:lstStyle/>
          <a:p>
            <a:pPr algn="ctr"/>
            <a:r>
              <a:rPr lang="en-US">
                <a:solidFill>
                  <a:srgbClr val="FFFFFF"/>
                </a:solidFill>
              </a:rPr>
              <a:t>Questions?</a:t>
            </a:r>
          </a:p>
        </p:txBody>
      </p:sp>
    </p:spTree>
    <p:extLst>
      <p:ext uri="{BB962C8B-B14F-4D97-AF65-F5344CB8AC3E}">
        <p14:creationId xmlns:p14="http://schemas.microsoft.com/office/powerpoint/2010/main" val="8673650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Physical Security</vt:lpstr>
      <vt:lpstr>PowerPoint Presentation</vt:lpstr>
      <vt:lpstr>What is Physical Security?</vt:lpstr>
      <vt:lpstr>What are the threats and how do they manifest into attacks?</vt:lpstr>
      <vt:lpstr>Roles of IT, Security and General Management</vt:lpstr>
      <vt:lpstr>How does Physical Access Control differ from Logical Access Control?</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2023-10-27T07:44:35Z</dcterms:created>
  <dcterms:modified xsi:type="dcterms:W3CDTF">2023-10-27T08:40:50Z</dcterms:modified>
</cp:coreProperties>
</file>