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64" r:id="rId4"/>
    <p:sldId id="258" r:id="rId5"/>
    <p:sldId id="259" r:id="rId6"/>
    <p:sldId id="269" r:id="rId7"/>
    <p:sldId id="266" r:id="rId8"/>
    <p:sldId id="260" r:id="rId9"/>
    <p:sldId id="261" r:id="rId10"/>
    <p:sldId id="270" r:id="rId11"/>
    <p:sldId id="271" r:id="rId12"/>
    <p:sldId id="262" r:id="rId13"/>
    <p:sldId id="273" r:id="rId14"/>
    <p:sldId id="263"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51D1D8-CC25-4656-B343-352ED58D90B4}" v="49" dt="2026-08-05T17:22:19.2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15" autoAdjust="0"/>
    <p:restoredTop sz="94660"/>
  </p:normalViewPr>
  <p:slideViewPr>
    <p:cSldViewPr snapToGrid="0">
      <p:cViewPr varScale="1">
        <p:scale>
          <a:sx n="84" d="100"/>
          <a:sy n="84" d="100"/>
        </p:scale>
        <p:origin x="9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yana Vasileva (2328440)" userId="01743156-8f7a-4fee-9868-8aa863c96fbc" providerId="ADAL" clId="{97852323-1AA8-46A7-AA4A-77719C75B9A8}"/>
    <pc:docChg chg="modSld">
      <pc:chgData name="Diyana Vasileva (2328440)" userId="01743156-8f7a-4fee-9868-8aa863c96fbc" providerId="ADAL" clId="{97852323-1AA8-46A7-AA4A-77719C75B9A8}" dt="2026-08-05T17:22:19.292" v="46"/>
      <pc:docMkLst>
        <pc:docMk/>
      </pc:docMkLst>
      <pc:sldChg chg="modSp">
        <pc:chgData name="Diyana Vasileva (2328440)" userId="01743156-8f7a-4fee-9868-8aa863c96fbc" providerId="ADAL" clId="{97852323-1AA8-46A7-AA4A-77719C75B9A8}" dt="2026-08-05T16:41:24.221" v="37"/>
        <pc:sldMkLst>
          <pc:docMk/>
          <pc:sldMk cId="2688921113" sldId="257"/>
        </pc:sldMkLst>
        <pc:spChg chg="mod">
          <ac:chgData name="Diyana Vasileva (2328440)" userId="01743156-8f7a-4fee-9868-8aa863c96fbc" providerId="ADAL" clId="{97852323-1AA8-46A7-AA4A-77719C75B9A8}" dt="2026-08-05T09:21:42.462" v="0"/>
          <ac:spMkLst>
            <pc:docMk/>
            <pc:sldMk cId="2688921113" sldId="257"/>
            <ac:spMk id="2" creationId="{0F417613-1F76-E09E-6036-19B3D002E9CE}"/>
          </ac:spMkLst>
        </pc:spChg>
        <pc:spChg chg="mod">
          <ac:chgData name="Diyana Vasileva (2328440)" userId="01743156-8f7a-4fee-9868-8aa863c96fbc" providerId="ADAL" clId="{97852323-1AA8-46A7-AA4A-77719C75B9A8}" dt="2026-08-05T16:41:24.221" v="37"/>
          <ac:spMkLst>
            <pc:docMk/>
            <pc:sldMk cId="2688921113" sldId="257"/>
            <ac:spMk id="3" creationId="{F2796C63-D2F1-8182-E31A-54FAE9B2F5C1}"/>
          </ac:spMkLst>
        </pc:spChg>
      </pc:sldChg>
      <pc:sldChg chg="modSp">
        <pc:chgData name="Diyana Vasileva (2328440)" userId="01743156-8f7a-4fee-9868-8aa863c96fbc" providerId="ADAL" clId="{97852323-1AA8-46A7-AA4A-77719C75B9A8}" dt="2026-08-05T17:17:52.455" v="45"/>
        <pc:sldMkLst>
          <pc:docMk/>
          <pc:sldMk cId="344494632" sldId="258"/>
        </pc:sldMkLst>
        <pc:spChg chg="mod">
          <ac:chgData name="Diyana Vasileva (2328440)" userId="01743156-8f7a-4fee-9868-8aa863c96fbc" providerId="ADAL" clId="{97852323-1AA8-46A7-AA4A-77719C75B9A8}" dt="2026-08-05T17:17:52.455" v="45"/>
          <ac:spMkLst>
            <pc:docMk/>
            <pc:sldMk cId="344494632" sldId="258"/>
            <ac:spMk id="2" creationId="{359F5114-2AA5-8B4F-5F7E-505BF1F1E4B4}"/>
          </ac:spMkLst>
        </pc:spChg>
        <pc:spChg chg="mod">
          <ac:chgData name="Diyana Vasileva (2328440)" userId="01743156-8f7a-4fee-9868-8aa863c96fbc" providerId="ADAL" clId="{97852323-1AA8-46A7-AA4A-77719C75B9A8}" dt="2026-08-05T09:40:17.352" v="10"/>
          <ac:spMkLst>
            <pc:docMk/>
            <pc:sldMk cId="344494632" sldId="258"/>
            <ac:spMk id="3" creationId="{DF97CD53-F0BB-DAFB-8E9E-1DA850B52BFF}"/>
          </ac:spMkLst>
        </pc:spChg>
      </pc:sldChg>
      <pc:sldChg chg="modSp">
        <pc:chgData name="Diyana Vasileva (2328440)" userId="01743156-8f7a-4fee-9868-8aa863c96fbc" providerId="ADAL" clId="{97852323-1AA8-46A7-AA4A-77719C75B9A8}" dt="2026-08-05T15:26:15.050" v="23"/>
        <pc:sldMkLst>
          <pc:docMk/>
          <pc:sldMk cId="3159388388" sldId="259"/>
        </pc:sldMkLst>
        <pc:spChg chg="mod">
          <ac:chgData name="Diyana Vasileva (2328440)" userId="01743156-8f7a-4fee-9868-8aa863c96fbc" providerId="ADAL" clId="{97852323-1AA8-46A7-AA4A-77719C75B9A8}" dt="2026-08-05T09:43:49.171" v="14"/>
          <ac:spMkLst>
            <pc:docMk/>
            <pc:sldMk cId="3159388388" sldId="259"/>
            <ac:spMk id="2" creationId="{5B51E2B2-AE8A-3C89-B3D6-D5A461DE4C90}"/>
          </ac:spMkLst>
        </pc:spChg>
        <pc:spChg chg="mod">
          <ac:chgData name="Diyana Vasileva (2328440)" userId="01743156-8f7a-4fee-9868-8aa863c96fbc" providerId="ADAL" clId="{97852323-1AA8-46A7-AA4A-77719C75B9A8}" dt="2026-08-05T15:26:15.050" v="23"/>
          <ac:spMkLst>
            <pc:docMk/>
            <pc:sldMk cId="3159388388" sldId="259"/>
            <ac:spMk id="3" creationId="{2F351364-7D0C-095C-4305-3994E446C615}"/>
          </ac:spMkLst>
        </pc:spChg>
      </pc:sldChg>
      <pc:sldChg chg="modSp">
        <pc:chgData name="Diyana Vasileva (2328440)" userId="01743156-8f7a-4fee-9868-8aa863c96fbc" providerId="ADAL" clId="{97852323-1AA8-46A7-AA4A-77719C75B9A8}" dt="2026-08-05T09:48:21.687" v="18"/>
        <pc:sldMkLst>
          <pc:docMk/>
          <pc:sldMk cId="2970217545" sldId="260"/>
        </pc:sldMkLst>
        <pc:spChg chg="mod">
          <ac:chgData name="Diyana Vasileva (2328440)" userId="01743156-8f7a-4fee-9868-8aa863c96fbc" providerId="ADAL" clId="{97852323-1AA8-46A7-AA4A-77719C75B9A8}" dt="2026-08-05T09:25:35.247" v="3"/>
          <ac:spMkLst>
            <pc:docMk/>
            <pc:sldMk cId="2970217545" sldId="260"/>
            <ac:spMk id="2" creationId="{4B173466-EC30-0A29-B712-D68694257167}"/>
          </ac:spMkLst>
        </pc:spChg>
        <pc:spChg chg="mod">
          <ac:chgData name="Diyana Vasileva (2328440)" userId="01743156-8f7a-4fee-9868-8aa863c96fbc" providerId="ADAL" clId="{97852323-1AA8-46A7-AA4A-77719C75B9A8}" dt="2026-08-05T09:48:21.687" v="18"/>
          <ac:spMkLst>
            <pc:docMk/>
            <pc:sldMk cId="2970217545" sldId="260"/>
            <ac:spMk id="3" creationId="{A82F55F1-5664-6ACF-02F6-B8FE6C6BB861}"/>
          </ac:spMkLst>
        </pc:spChg>
      </pc:sldChg>
      <pc:sldChg chg="modSp">
        <pc:chgData name="Diyana Vasileva (2328440)" userId="01743156-8f7a-4fee-9868-8aa863c96fbc" providerId="ADAL" clId="{97852323-1AA8-46A7-AA4A-77719C75B9A8}" dt="2026-08-05T16:12:48.212" v="29"/>
        <pc:sldMkLst>
          <pc:docMk/>
          <pc:sldMk cId="2732818625" sldId="261"/>
        </pc:sldMkLst>
        <pc:spChg chg="mod">
          <ac:chgData name="Diyana Vasileva (2328440)" userId="01743156-8f7a-4fee-9868-8aa863c96fbc" providerId="ADAL" clId="{97852323-1AA8-46A7-AA4A-77719C75B9A8}" dt="2026-08-05T09:26:10.421" v="4"/>
          <ac:spMkLst>
            <pc:docMk/>
            <pc:sldMk cId="2732818625" sldId="261"/>
            <ac:spMk id="2" creationId="{1209709D-7C8F-2EAB-26A2-8640F717D037}"/>
          </ac:spMkLst>
        </pc:spChg>
        <pc:spChg chg="mod">
          <ac:chgData name="Diyana Vasileva (2328440)" userId="01743156-8f7a-4fee-9868-8aa863c96fbc" providerId="ADAL" clId="{97852323-1AA8-46A7-AA4A-77719C75B9A8}" dt="2026-08-05T16:12:48.212" v="29"/>
          <ac:spMkLst>
            <pc:docMk/>
            <pc:sldMk cId="2732818625" sldId="261"/>
            <ac:spMk id="3" creationId="{67515096-B331-C19C-2E3A-61D95FAA930E}"/>
          </ac:spMkLst>
        </pc:spChg>
      </pc:sldChg>
      <pc:sldChg chg="modSp">
        <pc:chgData name="Diyana Vasileva (2328440)" userId="01743156-8f7a-4fee-9868-8aa863c96fbc" providerId="ADAL" clId="{97852323-1AA8-46A7-AA4A-77719C75B9A8}" dt="2026-08-05T15:41:57.941" v="28"/>
        <pc:sldMkLst>
          <pc:docMk/>
          <pc:sldMk cId="3921436824" sldId="262"/>
        </pc:sldMkLst>
        <pc:spChg chg="mod">
          <ac:chgData name="Diyana Vasileva (2328440)" userId="01743156-8f7a-4fee-9868-8aa863c96fbc" providerId="ADAL" clId="{97852323-1AA8-46A7-AA4A-77719C75B9A8}" dt="2026-08-05T09:26:42.300" v="5"/>
          <ac:spMkLst>
            <pc:docMk/>
            <pc:sldMk cId="3921436824" sldId="262"/>
            <ac:spMk id="2" creationId="{1A96BA64-0262-862C-8F36-76ECF4E5D1A3}"/>
          </ac:spMkLst>
        </pc:spChg>
        <pc:spChg chg="mod">
          <ac:chgData name="Diyana Vasileva (2328440)" userId="01743156-8f7a-4fee-9868-8aa863c96fbc" providerId="ADAL" clId="{97852323-1AA8-46A7-AA4A-77719C75B9A8}" dt="2026-08-05T15:41:57.941" v="28"/>
          <ac:spMkLst>
            <pc:docMk/>
            <pc:sldMk cId="3921436824" sldId="262"/>
            <ac:spMk id="3" creationId="{85E34A3B-A539-1F44-2D10-04EB90835D29}"/>
          </ac:spMkLst>
        </pc:spChg>
      </pc:sldChg>
      <pc:sldChg chg="modSp">
        <pc:chgData name="Diyana Vasileva (2328440)" userId="01743156-8f7a-4fee-9868-8aa863c96fbc" providerId="ADAL" clId="{97852323-1AA8-46A7-AA4A-77719C75B9A8}" dt="2026-08-05T17:04:37.953" v="43"/>
        <pc:sldMkLst>
          <pc:docMk/>
          <pc:sldMk cId="1488748388" sldId="263"/>
        </pc:sldMkLst>
        <pc:spChg chg="mod">
          <ac:chgData name="Diyana Vasileva (2328440)" userId="01743156-8f7a-4fee-9868-8aa863c96fbc" providerId="ADAL" clId="{97852323-1AA8-46A7-AA4A-77719C75B9A8}" dt="2026-08-05T09:27:09.845" v="6"/>
          <ac:spMkLst>
            <pc:docMk/>
            <pc:sldMk cId="1488748388" sldId="263"/>
            <ac:spMk id="2" creationId="{628627C1-B8A3-F786-33D1-D3E593B1CEE3}"/>
          </ac:spMkLst>
        </pc:spChg>
        <pc:spChg chg="mod">
          <ac:chgData name="Diyana Vasileva (2328440)" userId="01743156-8f7a-4fee-9868-8aa863c96fbc" providerId="ADAL" clId="{97852323-1AA8-46A7-AA4A-77719C75B9A8}" dt="2026-08-05T17:04:37.953" v="43"/>
          <ac:spMkLst>
            <pc:docMk/>
            <pc:sldMk cId="1488748388" sldId="263"/>
            <ac:spMk id="3" creationId="{C6CB3A5A-4781-AD5A-14AE-6A1411BE7F7F}"/>
          </ac:spMkLst>
        </pc:spChg>
      </pc:sldChg>
      <pc:sldChg chg="modSp">
        <pc:chgData name="Diyana Vasileva (2328440)" userId="01743156-8f7a-4fee-9868-8aa863c96fbc" providerId="ADAL" clId="{97852323-1AA8-46A7-AA4A-77719C75B9A8}" dt="2026-08-05T15:17:22.680" v="22"/>
        <pc:sldMkLst>
          <pc:docMk/>
          <pc:sldMk cId="3653609396" sldId="264"/>
        </pc:sldMkLst>
        <pc:spChg chg="mod">
          <ac:chgData name="Diyana Vasileva (2328440)" userId="01743156-8f7a-4fee-9868-8aa863c96fbc" providerId="ADAL" clId="{97852323-1AA8-46A7-AA4A-77719C75B9A8}" dt="2026-08-05T15:17:22.680" v="22"/>
          <ac:spMkLst>
            <pc:docMk/>
            <pc:sldMk cId="3653609396" sldId="264"/>
            <ac:spMk id="3" creationId="{07D5F38B-7B52-3805-3589-5E72FDA5D0AD}"/>
          </ac:spMkLst>
        </pc:spChg>
      </pc:sldChg>
      <pc:sldChg chg="modSp">
        <pc:chgData name="Diyana Vasileva (2328440)" userId="01743156-8f7a-4fee-9868-8aa863c96fbc" providerId="ADAL" clId="{97852323-1AA8-46A7-AA4A-77719C75B9A8}" dt="2026-08-05T09:41:56.717" v="12"/>
        <pc:sldMkLst>
          <pc:docMk/>
          <pc:sldMk cId="1147341773" sldId="265"/>
        </pc:sldMkLst>
        <pc:spChg chg="mod">
          <ac:chgData name="Diyana Vasileva (2328440)" userId="01743156-8f7a-4fee-9868-8aa863c96fbc" providerId="ADAL" clId="{97852323-1AA8-46A7-AA4A-77719C75B9A8}" dt="2026-08-05T09:41:56.717" v="12"/>
          <ac:spMkLst>
            <pc:docMk/>
            <pc:sldMk cId="1147341773" sldId="265"/>
            <ac:spMk id="2" creationId="{AE9A678A-887D-087B-63B3-F448E666E1D6}"/>
          </ac:spMkLst>
        </pc:spChg>
        <pc:spChg chg="mod">
          <ac:chgData name="Diyana Vasileva (2328440)" userId="01743156-8f7a-4fee-9868-8aa863c96fbc" providerId="ADAL" clId="{97852323-1AA8-46A7-AA4A-77719C75B9A8}" dt="2026-08-05T09:41:42.939" v="11"/>
          <ac:spMkLst>
            <pc:docMk/>
            <pc:sldMk cId="1147341773" sldId="265"/>
            <ac:spMk id="3" creationId="{DA73DA50-D331-0A9C-789A-D8FEDCAC3D5B}"/>
          </ac:spMkLst>
        </pc:spChg>
      </pc:sldChg>
      <pc:sldChg chg="modSp">
        <pc:chgData name="Diyana Vasileva (2328440)" userId="01743156-8f7a-4fee-9868-8aa863c96fbc" providerId="ADAL" clId="{97852323-1AA8-46A7-AA4A-77719C75B9A8}" dt="2026-08-05T09:45:39.444" v="16"/>
        <pc:sldMkLst>
          <pc:docMk/>
          <pc:sldMk cId="1173836061" sldId="266"/>
        </pc:sldMkLst>
        <pc:spChg chg="mod">
          <ac:chgData name="Diyana Vasileva (2328440)" userId="01743156-8f7a-4fee-9868-8aa863c96fbc" providerId="ADAL" clId="{97852323-1AA8-46A7-AA4A-77719C75B9A8}" dt="2026-08-05T09:45:39.444" v="16"/>
          <ac:spMkLst>
            <pc:docMk/>
            <pc:sldMk cId="1173836061" sldId="266"/>
            <ac:spMk id="2" creationId="{87CA1359-2FC0-FE0D-A53A-BCDCE7B1FE2D}"/>
          </ac:spMkLst>
        </pc:spChg>
        <pc:spChg chg="mod">
          <ac:chgData name="Diyana Vasileva (2328440)" userId="01743156-8f7a-4fee-9868-8aa863c96fbc" providerId="ADAL" clId="{97852323-1AA8-46A7-AA4A-77719C75B9A8}" dt="2026-08-05T09:45:21.450" v="15"/>
          <ac:spMkLst>
            <pc:docMk/>
            <pc:sldMk cId="1173836061" sldId="266"/>
            <ac:spMk id="3" creationId="{417F18ED-703A-478B-CD2F-F41806D65728}"/>
          </ac:spMkLst>
        </pc:spChg>
      </pc:sldChg>
      <pc:sldChg chg="modSp">
        <pc:chgData name="Diyana Vasileva (2328440)" userId="01743156-8f7a-4fee-9868-8aa863c96fbc" providerId="ADAL" clId="{97852323-1AA8-46A7-AA4A-77719C75B9A8}" dt="2026-08-05T09:53:02.976" v="21"/>
        <pc:sldMkLst>
          <pc:docMk/>
          <pc:sldMk cId="76413048" sldId="267"/>
        </pc:sldMkLst>
        <pc:spChg chg="mod">
          <ac:chgData name="Diyana Vasileva (2328440)" userId="01743156-8f7a-4fee-9868-8aa863c96fbc" providerId="ADAL" clId="{97852323-1AA8-46A7-AA4A-77719C75B9A8}" dt="2026-08-05T09:53:02.976" v="21"/>
          <ac:spMkLst>
            <pc:docMk/>
            <pc:sldMk cId="76413048" sldId="267"/>
            <ac:spMk id="3" creationId="{D7AB6CF6-A7F5-D414-00C6-9F2370EF6055}"/>
          </ac:spMkLst>
        </pc:spChg>
      </pc:sldChg>
      <pc:sldChg chg="modSp">
        <pc:chgData name="Diyana Vasileva (2328440)" userId="01743156-8f7a-4fee-9868-8aa863c96fbc" providerId="ADAL" clId="{97852323-1AA8-46A7-AA4A-77719C75B9A8}" dt="2026-08-05T17:22:19.292" v="46"/>
        <pc:sldMkLst>
          <pc:docMk/>
          <pc:sldMk cId="1628981206" sldId="269"/>
        </pc:sldMkLst>
        <pc:spChg chg="mod">
          <ac:chgData name="Diyana Vasileva (2328440)" userId="01743156-8f7a-4fee-9868-8aa863c96fbc" providerId="ADAL" clId="{97852323-1AA8-46A7-AA4A-77719C75B9A8}" dt="2026-08-05T15:32:03.799" v="24"/>
          <ac:spMkLst>
            <pc:docMk/>
            <pc:sldMk cId="1628981206" sldId="269"/>
            <ac:spMk id="2" creationId="{F1F64B32-93B0-76AC-206A-9C58B318AC4F}"/>
          </ac:spMkLst>
        </pc:spChg>
        <pc:spChg chg="mod">
          <ac:chgData name="Diyana Vasileva (2328440)" userId="01743156-8f7a-4fee-9868-8aa863c96fbc" providerId="ADAL" clId="{97852323-1AA8-46A7-AA4A-77719C75B9A8}" dt="2026-08-05T15:32:58.682" v="25"/>
          <ac:spMkLst>
            <pc:docMk/>
            <pc:sldMk cId="1628981206" sldId="269"/>
            <ac:spMk id="3" creationId="{CA49DFB9-BC8D-FF78-2E7A-FD127EEB2314}"/>
          </ac:spMkLst>
        </pc:spChg>
        <pc:graphicFrameChg chg="mod">
          <ac:chgData name="Diyana Vasileva (2328440)" userId="01743156-8f7a-4fee-9868-8aa863c96fbc" providerId="ADAL" clId="{97852323-1AA8-46A7-AA4A-77719C75B9A8}" dt="2026-08-05T17:22:19.292" v="46"/>
          <ac:graphicFrameMkLst>
            <pc:docMk/>
            <pc:sldMk cId="1628981206" sldId="269"/>
            <ac:graphicFrameMk id="20" creationId="{48AEA464-0CE9-64F4-6BC5-88A43AA9A0B3}"/>
          </ac:graphicFrameMkLst>
        </pc:graphicFrameChg>
      </pc:sldChg>
      <pc:sldChg chg="addSp delSp modSp">
        <pc:chgData name="Diyana Vasileva (2328440)" userId="01743156-8f7a-4fee-9868-8aa863c96fbc" providerId="ADAL" clId="{97852323-1AA8-46A7-AA4A-77719C75B9A8}" dt="2026-08-05T16:25:20.735" v="34"/>
        <pc:sldMkLst>
          <pc:docMk/>
          <pc:sldMk cId="732824404" sldId="270"/>
        </pc:sldMkLst>
        <pc:spChg chg="mod">
          <ac:chgData name="Diyana Vasileva (2328440)" userId="01743156-8f7a-4fee-9868-8aa863c96fbc" providerId="ADAL" clId="{97852323-1AA8-46A7-AA4A-77719C75B9A8}" dt="2026-08-05T16:20:32.018" v="31"/>
          <ac:spMkLst>
            <pc:docMk/>
            <pc:sldMk cId="732824404" sldId="270"/>
            <ac:spMk id="2" creationId="{FCD5584E-1AE6-3BBD-6A68-00975DED0355}"/>
          </ac:spMkLst>
        </pc:spChg>
        <pc:spChg chg="del">
          <ac:chgData name="Diyana Vasileva (2328440)" userId="01743156-8f7a-4fee-9868-8aa863c96fbc" providerId="ADAL" clId="{97852323-1AA8-46A7-AA4A-77719C75B9A8}" dt="2026-08-05T16:19:31.637" v="30"/>
          <ac:spMkLst>
            <pc:docMk/>
            <pc:sldMk cId="732824404" sldId="270"/>
            <ac:spMk id="3" creationId="{C7281849-914C-669D-1A81-6D8A19C7A8AA}"/>
          </ac:spMkLst>
        </pc:spChg>
        <pc:spChg chg="mod">
          <ac:chgData name="Diyana Vasileva (2328440)" userId="01743156-8f7a-4fee-9868-8aa863c96fbc" providerId="ADAL" clId="{97852323-1AA8-46A7-AA4A-77719C75B9A8}" dt="2026-08-05T16:25:20.735" v="34"/>
          <ac:spMkLst>
            <pc:docMk/>
            <pc:sldMk cId="732824404" sldId="270"/>
            <ac:spMk id="9" creationId="{B6664B06-8185-CC15-31B1-8A8E98D1E61D}"/>
          </ac:spMkLst>
        </pc:spChg>
        <pc:picChg chg="add mod">
          <ac:chgData name="Diyana Vasileva (2328440)" userId="01743156-8f7a-4fee-9868-8aa863c96fbc" providerId="ADAL" clId="{97852323-1AA8-46A7-AA4A-77719C75B9A8}" dt="2026-08-05T16:19:31.637" v="30"/>
          <ac:picMkLst>
            <pc:docMk/>
            <pc:sldMk cId="732824404" sldId="270"/>
            <ac:picMk id="4" creationId="{7A44A443-368C-051D-CDBF-AE1DB23D4A8F}"/>
          </ac:picMkLst>
        </pc:picChg>
      </pc:sldChg>
      <pc:sldChg chg="modSp">
        <pc:chgData name="Diyana Vasileva (2328440)" userId="01743156-8f7a-4fee-9868-8aa863c96fbc" providerId="ADAL" clId="{97852323-1AA8-46A7-AA4A-77719C75B9A8}" dt="2026-08-05T16:37:02.549" v="35"/>
        <pc:sldMkLst>
          <pc:docMk/>
          <pc:sldMk cId="3553703083" sldId="271"/>
        </pc:sldMkLst>
        <pc:spChg chg="mod">
          <ac:chgData name="Diyana Vasileva (2328440)" userId="01743156-8f7a-4fee-9868-8aa863c96fbc" providerId="ADAL" clId="{97852323-1AA8-46A7-AA4A-77719C75B9A8}" dt="2026-08-05T16:37:02.549" v="35"/>
          <ac:spMkLst>
            <pc:docMk/>
            <pc:sldMk cId="3553703083" sldId="271"/>
            <ac:spMk id="2" creationId="{77A78965-C27F-0C5C-1C6B-254F14C52454}"/>
          </ac:spMkLst>
        </pc:spChg>
      </pc:sldChg>
      <pc:sldChg chg="modSp">
        <pc:chgData name="Diyana Vasileva (2328440)" userId="01743156-8f7a-4fee-9868-8aa863c96fbc" providerId="ADAL" clId="{97852323-1AA8-46A7-AA4A-77719C75B9A8}" dt="2026-08-05T17:14:14.879" v="44"/>
        <pc:sldMkLst>
          <pc:docMk/>
          <pc:sldMk cId="1307436627" sldId="273"/>
        </pc:sldMkLst>
        <pc:spChg chg="mod">
          <ac:chgData name="Diyana Vasileva (2328440)" userId="01743156-8f7a-4fee-9868-8aa863c96fbc" providerId="ADAL" clId="{97852323-1AA8-46A7-AA4A-77719C75B9A8}" dt="2026-08-05T17:14:14.879" v="44"/>
          <ac:spMkLst>
            <pc:docMk/>
            <pc:sldMk cId="1307436627" sldId="273"/>
            <ac:spMk id="2" creationId="{7EBC04B5-B824-6390-A8A9-42022866B1E0}"/>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svg"/><Relationship Id="rId1" Type="http://schemas.openxmlformats.org/officeDocument/2006/relationships/image" Target="../media/image2.svg"/><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5.svg"/></Relationships>
</file>

<file path=ppt/diagrams/_rels/data5.xml.rels><?xml version="1.0" encoding="UTF-8" standalone="yes"?>
<Relationships xmlns="http://schemas.openxmlformats.org/package/2006/relationships"><Relationship Id="rId2" Type="http://schemas.openxmlformats.org/officeDocument/2006/relationships/image" Target="../media/image11.svg"/><Relationship Id="rId1"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svg"/><Relationship Id="rId1" Type="http://schemas.openxmlformats.org/officeDocument/2006/relationships/image" Target="../media/image2.svg"/><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5.svg"/></Relationships>
</file>

<file path=ppt/diagrams/_rels/drawing5.xml.rels><?xml version="1.0" encoding="UTF-8" standalone="yes"?>
<Relationships xmlns="http://schemas.openxmlformats.org/package/2006/relationships"><Relationship Id="rId2" Type="http://schemas.openxmlformats.org/officeDocument/2006/relationships/image" Target="../media/image11.svg"/><Relationship Id="rId1"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C663B9F5-2CFA-4CBA-AB6C-395E075E7CC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16139CE-B1AA-4C62-A4DA-C6E26933D6BC}">
      <dgm:prSet/>
      <dgm:spPr/>
      <dgm:t>
        <a:bodyPr/>
        <a:lstStyle/>
        <a:p>
          <a:r>
            <a:rPr lang="en-GB"/>
            <a:t>Surgical robots improve precision, accuracy, and control. </a:t>
          </a:r>
          <a:endParaRPr lang="en-US"/>
        </a:p>
      </dgm:t>
    </dgm:pt>
    <dgm:pt modelId="{AC94E78B-0F17-4C11-8251-A64E56C4DF58}" type="parTrans" cxnId="{0C284C56-0442-441D-8EA8-EADF1F910B01}">
      <dgm:prSet/>
      <dgm:spPr/>
      <dgm:t>
        <a:bodyPr/>
        <a:lstStyle/>
        <a:p>
          <a:endParaRPr lang="en-US"/>
        </a:p>
      </dgm:t>
    </dgm:pt>
    <dgm:pt modelId="{20F002B7-864D-44F8-8690-B368E58BF1EC}" type="sibTrans" cxnId="{0C284C56-0442-441D-8EA8-EADF1F910B01}">
      <dgm:prSet/>
      <dgm:spPr/>
      <dgm:t>
        <a:bodyPr/>
        <a:lstStyle/>
        <a:p>
          <a:endParaRPr lang="en-US"/>
        </a:p>
      </dgm:t>
    </dgm:pt>
    <dgm:pt modelId="{4107DA6A-4111-46A7-8E6D-60BC833093D5}">
      <dgm:prSet/>
      <dgm:spPr/>
      <dgm:t>
        <a:bodyPr/>
        <a:lstStyle/>
        <a:p>
          <a:r>
            <a:rPr lang="en-GB"/>
            <a:t>Commonly used in:</a:t>
          </a:r>
          <a:endParaRPr lang="en-US"/>
        </a:p>
      </dgm:t>
    </dgm:pt>
    <dgm:pt modelId="{76F50357-84F8-46F0-873B-CC4B6B80691F}" type="parTrans" cxnId="{CAE7BBC7-54D3-467A-863C-BBAB68D941A3}">
      <dgm:prSet/>
      <dgm:spPr/>
      <dgm:t>
        <a:bodyPr/>
        <a:lstStyle/>
        <a:p>
          <a:endParaRPr lang="en-US"/>
        </a:p>
      </dgm:t>
    </dgm:pt>
    <dgm:pt modelId="{0D420459-4C36-44FD-8F28-7839A6A1A214}" type="sibTrans" cxnId="{CAE7BBC7-54D3-467A-863C-BBAB68D941A3}">
      <dgm:prSet/>
      <dgm:spPr/>
      <dgm:t>
        <a:bodyPr/>
        <a:lstStyle/>
        <a:p>
          <a:endParaRPr lang="en-US"/>
        </a:p>
      </dgm:t>
    </dgm:pt>
    <dgm:pt modelId="{025BBD8C-22A5-45D0-B615-3E4A42F035F0}">
      <dgm:prSet/>
      <dgm:spPr/>
      <dgm:t>
        <a:bodyPr/>
        <a:lstStyle/>
        <a:p>
          <a:r>
            <a:rPr lang="en-GB"/>
            <a:t>Orthopaedic surgery. </a:t>
          </a:r>
          <a:endParaRPr lang="en-US"/>
        </a:p>
      </dgm:t>
    </dgm:pt>
    <dgm:pt modelId="{DDD5ADF0-C6E2-4089-B560-FD903A02C2AC}" type="parTrans" cxnId="{167BE139-48E2-496A-BA26-E0755CAE3529}">
      <dgm:prSet/>
      <dgm:spPr/>
      <dgm:t>
        <a:bodyPr/>
        <a:lstStyle/>
        <a:p>
          <a:endParaRPr lang="en-US"/>
        </a:p>
      </dgm:t>
    </dgm:pt>
    <dgm:pt modelId="{FE638143-2598-4AFE-BDF6-99AD663C3ABE}" type="sibTrans" cxnId="{167BE139-48E2-496A-BA26-E0755CAE3529}">
      <dgm:prSet/>
      <dgm:spPr/>
      <dgm:t>
        <a:bodyPr/>
        <a:lstStyle/>
        <a:p>
          <a:endParaRPr lang="en-US"/>
        </a:p>
      </dgm:t>
    </dgm:pt>
    <dgm:pt modelId="{2264D2FF-61BF-4F84-8CF9-042C229CE7FD}">
      <dgm:prSet/>
      <dgm:spPr/>
      <dgm:t>
        <a:bodyPr/>
        <a:lstStyle/>
        <a:p>
          <a:r>
            <a:rPr lang="en-GB"/>
            <a:t>Urological surgery. </a:t>
          </a:r>
          <a:endParaRPr lang="en-US"/>
        </a:p>
      </dgm:t>
    </dgm:pt>
    <dgm:pt modelId="{072EED85-18DE-4AA2-9991-53B39E0EA184}" type="parTrans" cxnId="{996FCBE2-B9DE-496A-B966-D43DC62D9AC7}">
      <dgm:prSet/>
      <dgm:spPr/>
      <dgm:t>
        <a:bodyPr/>
        <a:lstStyle/>
        <a:p>
          <a:endParaRPr lang="en-US"/>
        </a:p>
      </dgm:t>
    </dgm:pt>
    <dgm:pt modelId="{4CDB9755-0EAB-4404-92E2-1C9079BD0893}" type="sibTrans" cxnId="{996FCBE2-B9DE-496A-B966-D43DC62D9AC7}">
      <dgm:prSet/>
      <dgm:spPr/>
      <dgm:t>
        <a:bodyPr/>
        <a:lstStyle/>
        <a:p>
          <a:endParaRPr lang="en-US"/>
        </a:p>
      </dgm:t>
    </dgm:pt>
    <dgm:pt modelId="{E7113CC6-ACC0-4EDE-A200-80BC15D41E3D}">
      <dgm:prSet/>
      <dgm:spPr/>
      <dgm:t>
        <a:bodyPr/>
        <a:lstStyle/>
        <a:p>
          <a:r>
            <a:rPr lang="en-GB"/>
            <a:t>Cardiac surgery. </a:t>
          </a:r>
          <a:endParaRPr lang="en-US"/>
        </a:p>
      </dgm:t>
    </dgm:pt>
    <dgm:pt modelId="{3ECB2025-6EF4-43F9-9143-25F9EE7C47EC}" type="parTrans" cxnId="{1FBFE47C-5033-4220-AF8C-AD1F51CFF8E7}">
      <dgm:prSet/>
      <dgm:spPr/>
      <dgm:t>
        <a:bodyPr/>
        <a:lstStyle/>
        <a:p>
          <a:endParaRPr lang="en-US"/>
        </a:p>
      </dgm:t>
    </dgm:pt>
    <dgm:pt modelId="{1996FE05-56DF-4AF2-A637-4CA3007D2CDE}" type="sibTrans" cxnId="{1FBFE47C-5033-4220-AF8C-AD1F51CFF8E7}">
      <dgm:prSet/>
      <dgm:spPr/>
      <dgm:t>
        <a:bodyPr/>
        <a:lstStyle/>
        <a:p>
          <a:endParaRPr lang="en-US"/>
        </a:p>
      </dgm:t>
    </dgm:pt>
    <dgm:pt modelId="{F8A00374-52EE-44CC-9857-2F60C24416F6}">
      <dgm:prSet/>
      <dgm:spPr/>
      <dgm:t>
        <a:bodyPr/>
        <a:lstStyle/>
        <a:p>
          <a:r>
            <a:rPr lang="en-GB"/>
            <a:t>Abdominal surgery. </a:t>
          </a:r>
          <a:endParaRPr lang="en-US"/>
        </a:p>
      </dgm:t>
    </dgm:pt>
    <dgm:pt modelId="{016E120E-955D-4DA5-9666-7B4027B34774}" type="parTrans" cxnId="{D4C1E7A9-BCC8-4BA8-B334-D34CC830279F}">
      <dgm:prSet/>
      <dgm:spPr/>
      <dgm:t>
        <a:bodyPr/>
        <a:lstStyle/>
        <a:p>
          <a:endParaRPr lang="en-US"/>
        </a:p>
      </dgm:t>
    </dgm:pt>
    <dgm:pt modelId="{364C4A14-A445-4CA6-8652-73AACEE36867}" type="sibTrans" cxnId="{D4C1E7A9-BCC8-4BA8-B334-D34CC830279F}">
      <dgm:prSet/>
      <dgm:spPr/>
      <dgm:t>
        <a:bodyPr/>
        <a:lstStyle/>
        <a:p>
          <a:endParaRPr lang="en-US"/>
        </a:p>
      </dgm:t>
    </dgm:pt>
    <dgm:pt modelId="{A0E8A168-5C4E-4311-A062-DB1ABC1FFBDB}">
      <dgm:prSet/>
      <dgm:spPr/>
      <dgm:t>
        <a:bodyPr/>
        <a:lstStyle/>
        <a:p>
          <a:r>
            <a:rPr lang="en-GB" i="1"/>
            <a:t>(Royal College of Surgeons of England, 2025)</a:t>
          </a:r>
          <a:endParaRPr lang="en-US"/>
        </a:p>
      </dgm:t>
    </dgm:pt>
    <dgm:pt modelId="{C8381861-C093-4619-AC88-22FB490FB531}" type="parTrans" cxnId="{E7CE8BE6-3E32-4D16-A03F-2D887853CA34}">
      <dgm:prSet/>
      <dgm:spPr/>
      <dgm:t>
        <a:bodyPr/>
        <a:lstStyle/>
        <a:p>
          <a:endParaRPr lang="en-US"/>
        </a:p>
      </dgm:t>
    </dgm:pt>
    <dgm:pt modelId="{26DA6E2B-FC28-4664-A402-39A0031B6586}" type="sibTrans" cxnId="{E7CE8BE6-3E32-4D16-A03F-2D887853CA34}">
      <dgm:prSet/>
      <dgm:spPr/>
      <dgm:t>
        <a:bodyPr/>
        <a:lstStyle/>
        <a:p>
          <a:endParaRPr lang="en-US"/>
        </a:p>
      </dgm:t>
    </dgm:pt>
    <dgm:pt modelId="{936551C6-3EC4-4DA3-A123-FC4A8016246C}" type="pres">
      <dgm:prSet presAssocID="{C663B9F5-2CFA-4CBA-AB6C-395E075E7CC7}" presName="root" presStyleCnt="0">
        <dgm:presLayoutVars>
          <dgm:dir/>
          <dgm:resizeHandles val="exact"/>
        </dgm:presLayoutVars>
      </dgm:prSet>
      <dgm:spPr/>
    </dgm:pt>
    <dgm:pt modelId="{D71D01E1-ACFE-46CB-BFAE-4810BBD5DE41}" type="pres">
      <dgm:prSet presAssocID="{816139CE-B1AA-4C62-A4DA-C6E26933D6BC}" presName="compNode" presStyleCnt="0"/>
      <dgm:spPr/>
    </dgm:pt>
    <dgm:pt modelId="{D49AE67B-C243-4DEE-8478-3F19E5D59B0D}" type="pres">
      <dgm:prSet presAssocID="{816139CE-B1AA-4C62-A4DA-C6E26933D6BC}" presName="bgRect" presStyleLbl="bgShp" presStyleIdx="0" presStyleCnt="7"/>
      <dgm:spPr/>
    </dgm:pt>
    <dgm:pt modelId="{F7B06524-2222-4F6C-8EAF-F95FAE15C28D}" type="pres">
      <dgm:prSet presAssocID="{816139CE-B1AA-4C62-A4DA-C6E26933D6BC}" presName="iconRect" presStyleLbl="node1" presStyleIdx="0"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Robot"/>
        </a:ext>
      </dgm:extLst>
    </dgm:pt>
    <dgm:pt modelId="{A30B8FAD-467A-40AB-91EC-F56BF3F6BEF9}" type="pres">
      <dgm:prSet presAssocID="{816139CE-B1AA-4C62-A4DA-C6E26933D6BC}" presName="spaceRect" presStyleCnt="0"/>
      <dgm:spPr/>
    </dgm:pt>
    <dgm:pt modelId="{482CA7B2-9F32-4745-98EC-1E12966C4346}" type="pres">
      <dgm:prSet presAssocID="{816139CE-B1AA-4C62-A4DA-C6E26933D6BC}" presName="parTx" presStyleLbl="revTx" presStyleIdx="0" presStyleCnt="7">
        <dgm:presLayoutVars>
          <dgm:chMax val="0"/>
          <dgm:chPref val="0"/>
        </dgm:presLayoutVars>
      </dgm:prSet>
      <dgm:spPr/>
    </dgm:pt>
    <dgm:pt modelId="{8BEF858E-5024-4D8B-9BEE-0D55AC728B98}" type="pres">
      <dgm:prSet presAssocID="{20F002B7-864D-44F8-8690-B368E58BF1EC}" presName="sibTrans" presStyleCnt="0"/>
      <dgm:spPr/>
    </dgm:pt>
    <dgm:pt modelId="{671F48D4-9C63-4307-BA09-BC36BB9A673E}" type="pres">
      <dgm:prSet presAssocID="{4107DA6A-4111-46A7-8E6D-60BC833093D5}" presName="compNode" presStyleCnt="0"/>
      <dgm:spPr/>
    </dgm:pt>
    <dgm:pt modelId="{263483F8-4036-42B6-84D6-6B408D541503}" type="pres">
      <dgm:prSet presAssocID="{4107DA6A-4111-46A7-8E6D-60BC833093D5}" presName="bgRect" presStyleLbl="bgShp" presStyleIdx="1" presStyleCnt="7"/>
      <dgm:spPr/>
    </dgm:pt>
    <dgm:pt modelId="{E96627D8-DDA5-4BCB-84CF-AEE3FC097A5D}" type="pres">
      <dgm:prSet presAssocID="{4107DA6A-4111-46A7-8E6D-60BC833093D5}" presName="iconRect" presStyleLbl="node1" presStyleIdx="1"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parkler"/>
        </a:ext>
      </dgm:extLst>
    </dgm:pt>
    <dgm:pt modelId="{6E838B0C-DC72-497D-9A91-AF49DFBA7F91}" type="pres">
      <dgm:prSet presAssocID="{4107DA6A-4111-46A7-8E6D-60BC833093D5}" presName="spaceRect" presStyleCnt="0"/>
      <dgm:spPr/>
    </dgm:pt>
    <dgm:pt modelId="{5D906284-B939-419A-8E12-8C9B002BBA64}" type="pres">
      <dgm:prSet presAssocID="{4107DA6A-4111-46A7-8E6D-60BC833093D5}" presName="parTx" presStyleLbl="revTx" presStyleIdx="1" presStyleCnt="7">
        <dgm:presLayoutVars>
          <dgm:chMax val="0"/>
          <dgm:chPref val="0"/>
        </dgm:presLayoutVars>
      </dgm:prSet>
      <dgm:spPr/>
    </dgm:pt>
    <dgm:pt modelId="{8C9E4DB1-EAD1-498E-B67A-9760230BBDB5}" type="pres">
      <dgm:prSet presAssocID="{0D420459-4C36-44FD-8F28-7839A6A1A214}" presName="sibTrans" presStyleCnt="0"/>
      <dgm:spPr/>
    </dgm:pt>
    <dgm:pt modelId="{B3BF9877-5AB5-4E13-A6A7-FF48BC642A6C}" type="pres">
      <dgm:prSet presAssocID="{025BBD8C-22A5-45D0-B615-3E4A42F035F0}" presName="compNode" presStyleCnt="0"/>
      <dgm:spPr/>
    </dgm:pt>
    <dgm:pt modelId="{B9C3C30E-BEE4-4D22-8D42-BB1677EC6DA7}" type="pres">
      <dgm:prSet presAssocID="{025BBD8C-22A5-45D0-B615-3E4A42F035F0}" presName="bgRect" presStyleLbl="bgShp" presStyleIdx="2" presStyleCnt="7"/>
      <dgm:spPr/>
    </dgm:pt>
    <dgm:pt modelId="{E5E702EC-7EAD-4F55-A080-76045F889174}" type="pres">
      <dgm:prSet presAssocID="{025BBD8C-22A5-45D0-B615-3E4A42F035F0}" presName="iconRect" presStyleLbl="node1" presStyleIdx="2"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tethoscope"/>
        </a:ext>
      </dgm:extLst>
    </dgm:pt>
    <dgm:pt modelId="{57EDC94D-1F27-4DE1-940A-BBD7A8AF8AA4}" type="pres">
      <dgm:prSet presAssocID="{025BBD8C-22A5-45D0-B615-3E4A42F035F0}" presName="spaceRect" presStyleCnt="0"/>
      <dgm:spPr/>
    </dgm:pt>
    <dgm:pt modelId="{861C7FBE-D04B-483C-8A3A-B7825C779D2D}" type="pres">
      <dgm:prSet presAssocID="{025BBD8C-22A5-45D0-B615-3E4A42F035F0}" presName="parTx" presStyleLbl="revTx" presStyleIdx="2" presStyleCnt="7">
        <dgm:presLayoutVars>
          <dgm:chMax val="0"/>
          <dgm:chPref val="0"/>
        </dgm:presLayoutVars>
      </dgm:prSet>
      <dgm:spPr/>
    </dgm:pt>
    <dgm:pt modelId="{19E24E2B-AF6F-4C05-A61F-89369878A710}" type="pres">
      <dgm:prSet presAssocID="{FE638143-2598-4AFE-BDF6-99AD663C3ABE}" presName="sibTrans" presStyleCnt="0"/>
      <dgm:spPr/>
    </dgm:pt>
    <dgm:pt modelId="{BA227652-A77F-4AED-8A2F-54520D31198D}" type="pres">
      <dgm:prSet presAssocID="{2264D2FF-61BF-4F84-8CF9-042C229CE7FD}" presName="compNode" presStyleCnt="0"/>
      <dgm:spPr/>
    </dgm:pt>
    <dgm:pt modelId="{B66A9082-2F34-435B-83CF-C8A0E6266E68}" type="pres">
      <dgm:prSet presAssocID="{2264D2FF-61BF-4F84-8CF9-042C229CE7FD}" presName="bgRect" presStyleLbl="bgShp" presStyleIdx="3" presStyleCnt="7"/>
      <dgm:spPr/>
    </dgm:pt>
    <dgm:pt modelId="{5F245831-ADC0-453C-871D-D55001C8CCBF}" type="pres">
      <dgm:prSet presAssocID="{2264D2FF-61BF-4F84-8CF9-042C229CE7FD}" presName="iconRect" presStyleLbl="node1" presStyleIdx="3"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eedle"/>
        </a:ext>
      </dgm:extLst>
    </dgm:pt>
    <dgm:pt modelId="{73BC26E8-8691-4298-87D4-8CDE674E60E1}" type="pres">
      <dgm:prSet presAssocID="{2264D2FF-61BF-4F84-8CF9-042C229CE7FD}" presName="spaceRect" presStyleCnt="0"/>
      <dgm:spPr/>
    </dgm:pt>
    <dgm:pt modelId="{02F08519-C0B9-4B2D-AFF9-94A69125D997}" type="pres">
      <dgm:prSet presAssocID="{2264D2FF-61BF-4F84-8CF9-042C229CE7FD}" presName="parTx" presStyleLbl="revTx" presStyleIdx="3" presStyleCnt="7">
        <dgm:presLayoutVars>
          <dgm:chMax val="0"/>
          <dgm:chPref val="0"/>
        </dgm:presLayoutVars>
      </dgm:prSet>
      <dgm:spPr/>
    </dgm:pt>
    <dgm:pt modelId="{FEDBE185-8BBF-42E3-8589-9EB18E9826FF}" type="pres">
      <dgm:prSet presAssocID="{4CDB9755-0EAB-4404-92E2-1C9079BD0893}" presName="sibTrans" presStyleCnt="0"/>
      <dgm:spPr/>
    </dgm:pt>
    <dgm:pt modelId="{E343633F-47A9-4506-A215-F6F4F9197D23}" type="pres">
      <dgm:prSet presAssocID="{E7113CC6-ACC0-4EDE-A200-80BC15D41E3D}" presName="compNode" presStyleCnt="0"/>
      <dgm:spPr/>
    </dgm:pt>
    <dgm:pt modelId="{D137FB13-AFD7-4723-A97E-643DFFD6715C}" type="pres">
      <dgm:prSet presAssocID="{E7113CC6-ACC0-4EDE-A200-80BC15D41E3D}" presName="bgRect" presStyleLbl="bgShp" presStyleIdx="4" presStyleCnt="7"/>
      <dgm:spPr/>
    </dgm:pt>
    <dgm:pt modelId="{BAEE1A39-A6AD-455C-9BF0-2F9A6DE86F13}" type="pres">
      <dgm:prSet presAssocID="{E7113CC6-ACC0-4EDE-A200-80BC15D41E3D}" presName="iconRect" presStyleLbl="node1" presStyleIdx="4"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Heart Organ"/>
        </a:ext>
      </dgm:extLst>
    </dgm:pt>
    <dgm:pt modelId="{3599C729-EB26-4440-AFCE-18BCDB606C2C}" type="pres">
      <dgm:prSet presAssocID="{E7113CC6-ACC0-4EDE-A200-80BC15D41E3D}" presName="spaceRect" presStyleCnt="0"/>
      <dgm:spPr/>
    </dgm:pt>
    <dgm:pt modelId="{B5EAF6E9-E9E4-4208-9F51-7AF667B8AD8A}" type="pres">
      <dgm:prSet presAssocID="{E7113CC6-ACC0-4EDE-A200-80BC15D41E3D}" presName="parTx" presStyleLbl="revTx" presStyleIdx="4" presStyleCnt="7">
        <dgm:presLayoutVars>
          <dgm:chMax val="0"/>
          <dgm:chPref val="0"/>
        </dgm:presLayoutVars>
      </dgm:prSet>
      <dgm:spPr/>
    </dgm:pt>
    <dgm:pt modelId="{B8F81834-07A4-4CCE-8EE5-07E874634024}" type="pres">
      <dgm:prSet presAssocID="{1996FE05-56DF-4AF2-A637-4CA3007D2CDE}" presName="sibTrans" presStyleCnt="0"/>
      <dgm:spPr/>
    </dgm:pt>
    <dgm:pt modelId="{A01A49D1-626B-4906-9E24-93FB8FD84BB6}" type="pres">
      <dgm:prSet presAssocID="{F8A00374-52EE-44CC-9857-2F60C24416F6}" presName="compNode" presStyleCnt="0"/>
      <dgm:spPr/>
    </dgm:pt>
    <dgm:pt modelId="{D765FFF4-EBF8-4FA4-9D80-C3A3DCF49DF1}" type="pres">
      <dgm:prSet presAssocID="{F8A00374-52EE-44CC-9857-2F60C24416F6}" presName="bgRect" presStyleLbl="bgShp" presStyleIdx="5" presStyleCnt="7"/>
      <dgm:spPr/>
    </dgm:pt>
    <dgm:pt modelId="{FF1623DC-B581-4B18-A35F-E8747E701F6F}" type="pres">
      <dgm:prSet presAssocID="{F8A00374-52EE-44CC-9857-2F60C24416F6}" presName="iconRect" presStyleLbl="node1" presStyleIdx="5"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mach"/>
        </a:ext>
      </dgm:extLst>
    </dgm:pt>
    <dgm:pt modelId="{C9A67F72-3F78-4B74-8178-623363739CF0}" type="pres">
      <dgm:prSet presAssocID="{F8A00374-52EE-44CC-9857-2F60C24416F6}" presName="spaceRect" presStyleCnt="0"/>
      <dgm:spPr/>
    </dgm:pt>
    <dgm:pt modelId="{33AE453B-3EB8-4543-A434-6EE522586239}" type="pres">
      <dgm:prSet presAssocID="{F8A00374-52EE-44CC-9857-2F60C24416F6}" presName="parTx" presStyleLbl="revTx" presStyleIdx="5" presStyleCnt="7">
        <dgm:presLayoutVars>
          <dgm:chMax val="0"/>
          <dgm:chPref val="0"/>
        </dgm:presLayoutVars>
      </dgm:prSet>
      <dgm:spPr/>
    </dgm:pt>
    <dgm:pt modelId="{FC2CBD9E-93EE-43B4-ACA6-A8BBC44EA03E}" type="pres">
      <dgm:prSet presAssocID="{364C4A14-A445-4CA6-8652-73AACEE36867}" presName="sibTrans" presStyleCnt="0"/>
      <dgm:spPr/>
    </dgm:pt>
    <dgm:pt modelId="{8262A05B-228C-4551-BC83-18FE59668503}" type="pres">
      <dgm:prSet presAssocID="{A0E8A168-5C4E-4311-A062-DB1ABC1FFBDB}" presName="compNode" presStyleCnt="0"/>
      <dgm:spPr/>
    </dgm:pt>
    <dgm:pt modelId="{DF8A921F-9CDC-444F-8872-79941A1C0438}" type="pres">
      <dgm:prSet presAssocID="{A0E8A168-5C4E-4311-A062-DB1ABC1FFBDB}" presName="bgRect" presStyleLbl="bgShp" presStyleIdx="6" presStyleCnt="7"/>
      <dgm:spPr/>
    </dgm:pt>
    <dgm:pt modelId="{8F54D679-BDD7-4F75-9F57-4A6968B1AF71}" type="pres">
      <dgm:prSet presAssocID="{A0E8A168-5C4E-4311-A062-DB1ABC1FFBDB}" presName="iconRect" presStyleLbl="node1" presStyleIdx="6"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Doctor"/>
        </a:ext>
      </dgm:extLst>
    </dgm:pt>
    <dgm:pt modelId="{2A154D8C-99BB-4DCA-914B-8EFE94E46B47}" type="pres">
      <dgm:prSet presAssocID="{A0E8A168-5C4E-4311-A062-DB1ABC1FFBDB}" presName="spaceRect" presStyleCnt="0"/>
      <dgm:spPr/>
    </dgm:pt>
    <dgm:pt modelId="{B5196CC7-78ED-44E6-9A44-AE0B30A87D66}" type="pres">
      <dgm:prSet presAssocID="{A0E8A168-5C4E-4311-A062-DB1ABC1FFBDB}" presName="parTx" presStyleLbl="revTx" presStyleIdx="6" presStyleCnt="7">
        <dgm:presLayoutVars>
          <dgm:chMax val="0"/>
          <dgm:chPref val="0"/>
        </dgm:presLayoutVars>
      </dgm:prSet>
      <dgm:spPr/>
    </dgm:pt>
  </dgm:ptLst>
  <dgm:cxnLst>
    <dgm:cxn modelId="{23316D05-F92E-4DE7-B3D3-6439AE30BF93}" type="presOf" srcId="{A0E8A168-5C4E-4311-A062-DB1ABC1FFBDB}" destId="{B5196CC7-78ED-44E6-9A44-AE0B30A87D66}" srcOrd="0" destOrd="0" presId="urn:microsoft.com/office/officeart/2018/2/layout/IconVerticalSolidList"/>
    <dgm:cxn modelId="{8A176D2B-69C8-4800-AC06-44CF5A40BE20}" type="presOf" srcId="{4107DA6A-4111-46A7-8E6D-60BC833093D5}" destId="{5D906284-B939-419A-8E12-8C9B002BBA64}" srcOrd="0" destOrd="0" presId="urn:microsoft.com/office/officeart/2018/2/layout/IconVerticalSolidList"/>
    <dgm:cxn modelId="{1C9E1B38-5347-4065-AC63-FE5A84B18EB9}" type="presOf" srcId="{E7113CC6-ACC0-4EDE-A200-80BC15D41E3D}" destId="{B5EAF6E9-E9E4-4208-9F51-7AF667B8AD8A}" srcOrd="0" destOrd="0" presId="urn:microsoft.com/office/officeart/2018/2/layout/IconVerticalSolidList"/>
    <dgm:cxn modelId="{167BE139-48E2-496A-BA26-E0755CAE3529}" srcId="{C663B9F5-2CFA-4CBA-AB6C-395E075E7CC7}" destId="{025BBD8C-22A5-45D0-B615-3E4A42F035F0}" srcOrd="2" destOrd="0" parTransId="{DDD5ADF0-C6E2-4089-B560-FD903A02C2AC}" sibTransId="{FE638143-2598-4AFE-BDF6-99AD663C3ABE}"/>
    <dgm:cxn modelId="{B739606D-930B-45D5-80D6-72319AB399A1}" type="presOf" srcId="{816139CE-B1AA-4C62-A4DA-C6E26933D6BC}" destId="{482CA7B2-9F32-4745-98EC-1E12966C4346}" srcOrd="0" destOrd="0" presId="urn:microsoft.com/office/officeart/2018/2/layout/IconVerticalSolidList"/>
    <dgm:cxn modelId="{84521B50-ABD9-4BC1-A775-F2B2BAD4F28C}" type="presOf" srcId="{F8A00374-52EE-44CC-9857-2F60C24416F6}" destId="{33AE453B-3EB8-4543-A434-6EE522586239}" srcOrd="0" destOrd="0" presId="urn:microsoft.com/office/officeart/2018/2/layout/IconVerticalSolidList"/>
    <dgm:cxn modelId="{0C284C56-0442-441D-8EA8-EADF1F910B01}" srcId="{C663B9F5-2CFA-4CBA-AB6C-395E075E7CC7}" destId="{816139CE-B1AA-4C62-A4DA-C6E26933D6BC}" srcOrd="0" destOrd="0" parTransId="{AC94E78B-0F17-4C11-8251-A64E56C4DF58}" sibTransId="{20F002B7-864D-44F8-8690-B368E58BF1EC}"/>
    <dgm:cxn modelId="{1FBFE47C-5033-4220-AF8C-AD1F51CFF8E7}" srcId="{C663B9F5-2CFA-4CBA-AB6C-395E075E7CC7}" destId="{E7113CC6-ACC0-4EDE-A200-80BC15D41E3D}" srcOrd="4" destOrd="0" parTransId="{3ECB2025-6EF4-43F9-9143-25F9EE7C47EC}" sibTransId="{1996FE05-56DF-4AF2-A637-4CA3007D2CDE}"/>
    <dgm:cxn modelId="{A7973E9D-F881-40DE-839E-09256DB61CE0}" type="presOf" srcId="{2264D2FF-61BF-4F84-8CF9-042C229CE7FD}" destId="{02F08519-C0B9-4B2D-AFF9-94A69125D997}" srcOrd="0" destOrd="0" presId="urn:microsoft.com/office/officeart/2018/2/layout/IconVerticalSolidList"/>
    <dgm:cxn modelId="{D4C1E7A9-BCC8-4BA8-B334-D34CC830279F}" srcId="{C663B9F5-2CFA-4CBA-AB6C-395E075E7CC7}" destId="{F8A00374-52EE-44CC-9857-2F60C24416F6}" srcOrd="5" destOrd="0" parTransId="{016E120E-955D-4DA5-9666-7B4027B34774}" sibTransId="{364C4A14-A445-4CA6-8652-73AACEE36867}"/>
    <dgm:cxn modelId="{CAE7BBC7-54D3-467A-863C-BBAB68D941A3}" srcId="{C663B9F5-2CFA-4CBA-AB6C-395E075E7CC7}" destId="{4107DA6A-4111-46A7-8E6D-60BC833093D5}" srcOrd="1" destOrd="0" parTransId="{76F50357-84F8-46F0-873B-CC4B6B80691F}" sibTransId="{0D420459-4C36-44FD-8F28-7839A6A1A214}"/>
    <dgm:cxn modelId="{7616C4DE-4ACC-40AB-89D0-F2D4CDDFDCEA}" type="presOf" srcId="{025BBD8C-22A5-45D0-B615-3E4A42F035F0}" destId="{861C7FBE-D04B-483C-8A3A-B7825C779D2D}" srcOrd="0" destOrd="0" presId="urn:microsoft.com/office/officeart/2018/2/layout/IconVerticalSolidList"/>
    <dgm:cxn modelId="{996FCBE2-B9DE-496A-B966-D43DC62D9AC7}" srcId="{C663B9F5-2CFA-4CBA-AB6C-395E075E7CC7}" destId="{2264D2FF-61BF-4F84-8CF9-042C229CE7FD}" srcOrd="3" destOrd="0" parTransId="{072EED85-18DE-4AA2-9991-53B39E0EA184}" sibTransId="{4CDB9755-0EAB-4404-92E2-1C9079BD0893}"/>
    <dgm:cxn modelId="{E7CE8BE6-3E32-4D16-A03F-2D887853CA34}" srcId="{C663B9F5-2CFA-4CBA-AB6C-395E075E7CC7}" destId="{A0E8A168-5C4E-4311-A062-DB1ABC1FFBDB}" srcOrd="6" destOrd="0" parTransId="{C8381861-C093-4619-AC88-22FB490FB531}" sibTransId="{26DA6E2B-FC28-4664-A402-39A0031B6586}"/>
    <dgm:cxn modelId="{64DE0BFC-4414-4902-83EC-E270FD3E8C0E}" type="presOf" srcId="{C663B9F5-2CFA-4CBA-AB6C-395E075E7CC7}" destId="{936551C6-3EC4-4DA3-A123-FC4A8016246C}" srcOrd="0" destOrd="0" presId="urn:microsoft.com/office/officeart/2018/2/layout/IconVerticalSolidList"/>
    <dgm:cxn modelId="{7A9A4D11-908C-460D-BCA9-58392085A255}" type="presParOf" srcId="{936551C6-3EC4-4DA3-A123-FC4A8016246C}" destId="{D71D01E1-ACFE-46CB-BFAE-4810BBD5DE41}" srcOrd="0" destOrd="0" presId="urn:microsoft.com/office/officeart/2018/2/layout/IconVerticalSolidList"/>
    <dgm:cxn modelId="{29407FCE-CF3C-4413-BFE0-DE2CFDC5225A}" type="presParOf" srcId="{D71D01E1-ACFE-46CB-BFAE-4810BBD5DE41}" destId="{D49AE67B-C243-4DEE-8478-3F19E5D59B0D}" srcOrd="0" destOrd="0" presId="urn:microsoft.com/office/officeart/2018/2/layout/IconVerticalSolidList"/>
    <dgm:cxn modelId="{D9AEAF3F-D816-47FF-B86E-3DC3D4906696}" type="presParOf" srcId="{D71D01E1-ACFE-46CB-BFAE-4810BBD5DE41}" destId="{F7B06524-2222-4F6C-8EAF-F95FAE15C28D}" srcOrd="1" destOrd="0" presId="urn:microsoft.com/office/officeart/2018/2/layout/IconVerticalSolidList"/>
    <dgm:cxn modelId="{89AB4456-3C8C-4224-A431-DD161BF15833}" type="presParOf" srcId="{D71D01E1-ACFE-46CB-BFAE-4810BBD5DE41}" destId="{A30B8FAD-467A-40AB-91EC-F56BF3F6BEF9}" srcOrd="2" destOrd="0" presId="urn:microsoft.com/office/officeart/2018/2/layout/IconVerticalSolidList"/>
    <dgm:cxn modelId="{4B28DEB5-D626-48D0-95F7-FD0D526080E6}" type="presParOf" srcId="{D71D01E1-ACFE-46CB-BFAE-4810BBD5DE41}" destId="{482CA7B2-9F32-4745-98EC-1E12966C4346}" srcOrd="3" destOrd="0" presId="urn:microsoft.com/office/officeart/2018/2/layout/IconVerticalSolidList"/>
    <dgm:cxn modelId="{2A76C8B1-B2D3-47DE-B2F6-ADD682A082D2}" type="presParOf" srcId="{936551C6-3EC4-4DA3-A123-FC4A8016246C}" destId="{8BEF858E-5024-4D8B-9BEE-0D55AC728B98}" srcOrd="1" destOrd="0" presId="urn:microsoft.com/office/officeart/2018/2/layout/IconVerticalSolidList"/>
    <dgm:cxn modelId="{9F27D9B4-1891-4C99-B233-208102DEA005}" type="presParOf" srcId="{936551C6-3EC4-4DA3-A123-FC4A8016246C}" destId="{671F48D4-9C63-4307-BA09-BC36BB9A673E}" srcOrd="2" destOrd="0" presId="urn:microsoft.com/office/officeart/2018/2/layout/IconVerticalSolidList"/>
    <dgm:cxn modelId="{C7513CA7-5964-4CE1-BCD8-21A54B832603}" type="presParOf" srcId="{671F48D4-9C63-4307-BA09-BC36BB9A673E}" destId="{263483F8-4036-42B6-84D6-6B408D541503}" srcOrd="0" destOrd="0" presId="urn:microsoft.com/office/officeart/2018/2/layout/IconVerticalSolidList"/>
    <dgm:cxn modelId="{BFAFB16F-579F-4F9D-98F2-0021E7A08579}" type="presParOf" srcId="{671F48D4-9C63-4307-BA09-BC36BB9A673E}" destId="{E96627D8-DDA5-4BCB-84CF-AEE3FC097A5D}" srcOrd="1" destOrd="0" presId="urn:microsoft.com/office/officeart/2018/2/layout/IconVerticalSolidList"/>
    <dgm:cxn modelId="{2DA88214-90D8-4A60-ABCC-0EFF83A5FC13}" type="presParOf" srcId="{671F48D4-9C63-4307-BA09-BC36BB9A673E}" destId="{6E838B0C-DC72-497D-9A91-AF49DFBA7F91}" srcOrd="2" destOrd="0" presId="urn:microsoft.com/office/officeart/2018/2/layout/IconVerticalSolidList"/>
    <dgm:cxn modelId="{6D78F037-8762-4241-A6E2-F31E1193426F}" type="presParOf" srcId="{671F48D4-9C63-4307-BA09-BC36BB9A673E}" destId="{5D906284-B939-419A-8E12-8C9B002BBA64}" srcOrd="3" destOrd="0" presId="urn:microsoft.com/office/officeart/2018/2/layout/IconVerticalSolidList"/>
    <dgm:cxn modelId="{26B83CED-ACF8-4F08-8229-39E2539F163D}" type="presParOf" srcId="{936551C6-3EC4-4DA3-A123-FC4A8016246C}" destId="{8C9E4DB1-EAD1-498E-B67A-9760230BBDB5}" srcOrd="3" destOrd="0" presId="urn:microsoft.com/office/officeart/2018/2/layout/IconVerticalSolidList"/>
    <dgm:cxn modelId="{1E59EA77-525D-491C-9BB4-6D16B01EE93E}" type="presParOf" srcId="{936551C6-3EC4-4DA3-A123-FC4A8016246C}" destId="{B3BF9877-5AB5-4E13-A6A7-FF48BC642A6C}" srcOrd="4" destOrd="0" presId="urn:microsoft.com/office/officeart/2018/2/layout/IconVerticalSolidList"/>
    <dgm:cxn modelId="{115FFE77-1B9E-4315-8412-8DDD6258D9A2}" type="presParOf" srcId="{B3BF9877-5AB5-4E13-A6A7-FF48BC642A6C}" destId="{B9C3C30E-BEE4-4D22-8D42-BB1677EC6DA7}" srcOrd="0" destOrd="0" presId="urn:microsoft.com/office/officeart/2018/2/layout/IconVerticalSolidList"/>
    <dgm:cxn modelId="{2572DFE7-9C3E-4F3B-A51B-EA2EEB352E36}" type="presParOf" srcId="{B3BF9877-5AB5-4E13-A6A7-FF48BC642A6C}" destId="{E5E702EC-7EAD-4F55-A080-76045F889174}" srcOrd="1" destOrd="0" presId="urn:microsoft.com/office/officeart/2018/2/layout/IconVerticalSolidList"/>
    <dgm:cxn modelId="{93D2C15E-6B27-4363-8D59-402ADBE93C58}" type="presParOf" srcId="{B3BF9877-5AB5-4E13-A6A7-FF48BC642A6C}" destId="{57EDC94D-1F27-4DE1-940A-BBD7A8AF8AA4}" srcOrd="2" destOrd="0" presId="urn:microsoft.com/office/officeart/2018/2/layout/IconVerticalSolidList"/>
    <dgm:cxn modelId="{50EEA83D-D4A2-4E62-92A7-864ECF74DC05}" type="presParOf" srcId="{B3BF9877-5AB5-4E13-A6A7-FF48BC642A6C}" destId="{861C7FBE-D04B-483C-8A3A-B7825C779D2D}" srcOrd="3" destOrd="0" presId="urn:microsoft.com/office/officeart/2018/2/layout/IconVerticalSolidList"/>
    <dgm:cxn modelId="{7AADDDA5-A63C-4460-9638-15662EAE4FD1}" type="presParOf" srcId="{936551C6-3EC4-4DA3-A123-FC4A8016246C}" destId="{19E24E2B-AF6F-4C05-A61F-89369878A710}" srcOrd="5" destOrd="0" presId="urn:microsoft.com/office/officeart/2018/2/layout/IconVerticalSolidList"/>
    <dgm:cxn modelId="{5E70635F-CF4F-4F77-A6A5-0DE23CCAEE8A}" type="presParOf" srcId="{936551C6-3EC4-4DA3-A123-FC4A8016246C}" destId="{BA227652-A77F-4AED-8A2F-54520D31198D}" srcOrd="6" destOrd="0" presId="urn:microsoft.com/office/officeart/2018/2/layout/IconVerticalSolidList"/>
    <dgm:cxn modelId="{DA5AAD36-F1D5-4E50-8924-ECB2D58D81CB}" type="presParOf" srcId="{BA227652-A77F-4AED-8A2F-54520D31198D}" destId="{B66A9082-2F34-435B-83CF-C8A0E6266E68}" srcOrd="0" destOrd="0" presId="urn:microsoft.com/office/officeart/2018/2/layout/IconVerticalSolidList"/>
    <dgm:cxn modelId="{55643F6C-A2E9-497A-B72F-BCB193D42809}" type="presParOf" srcId="{BA227652-A77F-4AED-8A2F-54520D31198D}" destId="{5F245831-ADC0-453C-871D-D55001C8CCBF}" srcOrd="1" destOrd="0" presId="urn:microsoft.com/office/officeart/2018/2/layout/IconVerticalSolidList"/>
    <dgm:cxn modelId="{91D7D621-8A8B-4C3B-B0A3-AA1DB404E323}" type="presParOf" srcId="{BA227652-A77F-4AED-8A2F-54520D31198D}" destId="{73BC26E8-8691-4298-87D4-8CDE674E60E1}" srcOrd="2" destOrd="0" presId="urn:microsoft.com/office/officeart/2018/2/layout/IconVerticalSolidList"/>
    <dgm:cxn modelId="{97077F6C-F7D1-4012-AF9B-413DC86C7288}" type="presParOf" srcId="{BA227652-A77F-4AED-8A2F-54520D31198D}" destId="{02F08519-C0B9-4B2D-AFF9-94A69125D997}" srcOrd="3" destOrd="0" presId="urn:microsoft.com/office/officeart/2018/2/layout/IconVerticalSolidList"/>
    <dgm:cxn modelId="{5452842D-89B7-4036-862C-0DE62C9C298D}" type="presParOf" srcId="{936551C6-3EC4-4DA3-A123-FC4A8016246C}" destId="{FEDBE185-8BBF-42E3-8589-9EB18E9826FF}" srcOrd="7" destOrd="0" presId="urn:microsoft.com/office/officeart/2018/2/layout/IconVerticalSolidList"/>
    <dgm:cxn modelId="{E63AB240-6D93-4FDD-95F4-23C69FE353E9}" type="presParOf" srcId="{936551C6-3EC4-4DA3-A123-FC4A8016246C}" destId="{E343633F-47A9-4506-A215-F6F4F9197D23}" srcOrd="8" destOrd="0" presId="urn:microsoft.com/office/officeart/2018/2/layout/IconVerticalSolidList"/>
    <dgm:cxn modelId="{58A45716-47CA-4E8B-BA4D-E79E1E0E1F14}" type="presParOf" srcId="{E343633F-47A9-4506-A215-F6F4F9197D23}" destId="{D137FB13-AFD7-4723-A97E-643DFFD6715C}" srcOrd="0" destOrd="0" presId="urn:microsoft.com/office/officeart/2018/2/layout/IconVerticalSolidList"/>
    <dgm:cxn modelId="{D93DCA5F-C053-4334-A5D0-9731D69EDF26}" type="presParOf" srcId="{E343633F-47A9-4506-A215-F6F4F9197D23}" destId="{BAEE1A39-A6AD-455C-9BF0-2F9A6DE86F13}" srcOrd="1" destOrd="0" presId="urn:microsoft.com/office/officeart/2018/2/layout/IconVerticalSolidList"/>
    <dgm:cxn modelId="{38FAA8B9-123B-4A7F-8875-F9B23308F9B4}" type="presParOf" srcId="{E343633F-47A9-4506-A215-F6F4F9197D23}" destId="{3599C729-EB26-4440-AFCE-18BCDB606C2C}" srcOrd="2" destOrd="0" presId="urn:microsoft.com/office/officeart/2018/2/layout/IconVerticalSolidList"/>
    <dgm:cxn modelId="{C9763CD8-CBDA-40C0-A2AC-13825DD1FB1E}" type="presParOf" srcId="{E343633F-47A9-4506-A215-F6F4F9197D23}" destId="{B5EAF6E9-E9E4-4208-9F51-7AF667B8AD8A}" srcOrd="3" destOrd="0" presId="urn:microsoft.com/office/officeart/2018/2/layout/IconVerticalSolidList"/>
    <dgm:cxn modelId="{F716D320-A98A-4E7B-AAEF-D57D898B2AB0}" type="presParOf" srcId="{936551C6-3EC4-4DA3-A123-FC4A8016246C}" destId="{B8F81834-07A4-4CCE-8EE5-07E874634024}" srcOrd="9" destOrd="0" presId="urn:microsoft.com/office/officeart/2018/2/layout/IconVerticalSolidList"/>
    <dgm:cxn modelId="{4495DABD-824B-4C59-BE1C-FAB63C580FDF}" type="presParOf" srcId="{936551C6-3EC4-4DA3-A123-FC4A8016246C}" destId="{A01A49D1-626B-4906-9E24-93FB8FD84BB6}" srcOrd="10" destOrd="0" presId="urn:microsoft.com/office/officeart/2018/2/layout/IconVerticalSolidList"/>
    <dgm:cxn modelId="{72C3DD53-EB4D-4764-BC35-0ADB2EF1DC85}" type="presParOf" srcId="{A01A49D1-626B-4906-9E24-93FB8FD84BB6}" destId="{D765FFF4-EBF8-4FA4-9D80-C3A3DCF49DF1}" srcOrd="0" destOrd="0" presId="urn:microsoft.com/office/officeart/2018/2/layout/IconVerticalSolidList"/>
    <dgm:cxn modelId="{3A57C19D-DF85-4959-A1CA-E85C260440EF}" type="presParOf" srcId="{A01A49D1-626B-4906-9E24-93FB8FD84BB6}" destId="{FF1623DC-B581-4B18-A35F-E8747E701F6F}" srcOrd="1" destOrd="0" presId="urn:microsoft.com/office/officeart/2018/2/layout/IconVerticalSolidList"/>
    <dgm:cxn modelId="{4CB0BA85-402B-4400-A6D3-E6FC5740ADF3}" type="presParOf" srcId="{A01A49D1-626B-4906-9E24-93FB8FD84BB6}" destId="{C9A67F72-3F78-4B74-8178-623363739CF0}" srcOrd="2" destOrd="0" presId="urn:microsoft.com/office/officeart/2018/2/layout/IconVerticalSolidList"/>
    <dgm:cxn modelId="{2CE96CC8-B081-4048-9524-BF0666098748}" type="presParOf" srcId="{A01A49D1-626B-4906-9E24-93FB8FD84BB6}" destId="{33AE453B-3EB8-4543-A434-6EE522586239}" srcOrd="3" destOrd="0" presId="urn:microsoft.com/office/officeart/2018/2/layout/IconVerticalSolidList"/>
    <dgm:cxn modelId="{117C6C10-C1DD-4374-B3A2-87F2FB61E624}" type="presParOf" srcId="{936551C6-3EC4-4DA3-A123-FC4A8016246C}" destId="{FC2CBD9E-93EE-43B4-ACA6-A8BBC44EA03E}" srcOrd="11" destOrd="0" presId="urn:microsoft.com/office/officeart/2018/2/layout/IconVerticalSolidList"/>
    <dgm:cxn modelId="{4FF7AD9A-9D17-4D7F-A1A9-F5A867778D85}" type="presParOf" srcId="{936551C6-3EC4-4DA3-A123-FC4A8016246C}" destId="{8262A05B-228C-4551-BC83-18FE59668503}" srcOrd="12" destOrd="0" presId="urn:microsoft.com/office/officeart/2018/2/layout/IconVerticalSolidList"/>
    <dgm:cxn modelId="{70BD17FA-7FFA-4298-B901-500F79F379AC}" type="presParOf" srcId="{8262A05B-228C-4551-BC83-18FE59668503}" destId="{DF8A921F-9CDC-444F-8872-79941A1C0438}" srcOrd="0" destOrd="0" presId="urn:microsoft.com/office/officeart/2018/2/layout/IconVerticalSolidList"/>
    <dgm:cxn modelId="{873434EA-8031-4061-ABE3-74A7B221F6D6}" type="presParOf" srcId="{8262A05B-228C-4551-BC83-18FE59668503}" destId="{8F54D679-BDD7-4F75-9F57-4A6968B1AF71}" srcOrd="1" destOrd="0" presId="urn:microsoft.com/office/officeart/2018/2/layout/IconVerticalSolidList"/>
    <dgm:cxn modelId="{CF66C055-4ECC-4521-969A-91C7A8D532EF}" type="presParOf" srcId="{8262A05B-228C-4551-BC83-18FE59668503}" destId="{2A154D8C-99BB-4DCA-914B-8EFE94E46B47}" srcOrd="2" destOrd="0" presId="urn:microsoft.com/office/officeart/2018/2/layout/IconVerticalSolidList"/>
    <dgm:cxn modelId="{C5D1915A-FC84-4E60-8229-61F62C778CD7}" type="presParOf" srcId="{8262A05B-228C-4551-BC83-18FE59668503}" destId="{B5196CC7-78ED-44E6-9A44-AE0B30A87D6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F3A918E-18E8-4CED-9C62-9E6E4FB016E4}"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3B305ED-972E-417B-9B67-AE4B7AB35653}">
      <dgm:prSet/>
      <dgm:spPr/>
      <dgm:t>
        <a:bodyPr/>
        <a:lstStyle/>
        <a:p>
          <a:r>
            <a:rPr lang="en-GB"/>
            <a:t>Improves surgical precision and consistency, leading to better quality of care (NICE, 2025). </a:t>
          </a:r>
          <a:endParaRPr lang="en-US"/>
        </a:p>
      </dgm:t>
    </dgm:pt>
    <dgm:pt modelId="{A5F6FD75-C73E-4983-84D0-2B00C66855E9}" type="parTrans" cxnId="{B8BB37E2-B377-4BBF-B3B3-E82A2CB685C1}">
      <dgm:prSet/>
      <dgm:spPr/>
      <dgm:t>
        <a:bodyPr/>
        <a:lstStyle/>
        <a:p>
          <a:endParaRPr lang="en-US"/>
        </a:p>
      </dgm:t>
    </dgm:pt>
    <dgm:pt modelId="{CFAABCEA-1CA3-4D25-B303-5FE77F0EB00E}" type="sibTrans" cxnId="{B8BB37E2-B377-4BBF-B3B3-E82A2CB685C1}">
      <dgm:prSet/>
      <dgm:spPr/>
      <dgm:t>
        <a:bodyPr/>
        <a:lstStyle/>
        <a:p>
          <a:endParaRPr lang="en-US"/>
        </a:p>
      </dgm:t>
    </dgm:pt>
    <dgm:pt modelId="{0BBCCFC2-5AE8-4D1B-9FB9-9E8FF54B95B8}">
      <dgm:prSet/>
      <dgm:spPr/>
      <dgm:t>
        <a:bodyPr/>
        <a:lstStyle/>
        <a:p>
          <a:r>
            <a:rPr lang="en-GB"/>
            <a:t>Reduces hospital stays and postoperative complications, improving service efficiency (Royal College of Surgeons of England, 2025). </a:t>
          </a:r>
          <a:endParaRPr lang="en-US"/>
        </a:p>
      </dgm:t>
    </dgm:pt>
    <dgm:pt modelId="{02CDAD3B-040C-4085-85BE-CD789513AE44}" type="parTrans" cxnId="{7540A62F-F8E4-40D0-928E-A844A831C8E1}">
      <dgm:prSet/>
      <dgm:spPr/>
      <dgm:t>
        <a:bodyPr/>
        <a:lstStyle/>
        <a:p>
          <a:endParaRPr lang="en-US"/>
        </a:p>
      </dgm:t>
    </dgm:pt>
    <dgm:pt modelId="{0B5F25D0-46DF-49DB-9F46-40ECD0FDCC21}" type="sibTrans" cxnId="{7540A62F-F8E4-40D0-928E-A844A831C8E1}">
      <dgm:prSet/>
      <dgm:spPr/>
      <dgm:t>
        <a:bodyPr/>
        <a:lstStyle/>
        <a:p>
          <a:endParaRPr lang="en-US"/>
        </a:p>
      </dgm:t>
    </dgm:pt>
    <dgm:pt modelId="{2531B0BC-4BA9-4284-8C40-48DAFF2AF0BE}">
      <dgm:prSet/>
      <dgm:spPr/>
      <dgm:t>
        <a:bodyPr/>
        <a:lstStyle/>
        <a:p>
          <a:r>
            <a:rPr lang="en-GB"/>
            <a:t>Enables minimally invasive procedures, helping hospitals treat patients more effectively (NICE, 2025). </a:t>
          </a:r>
          <a:endParaRPr lang="en-US"/>
        </a:p>
      </dgm:t>
    </dgm:pt>
    <dgm:pt modelId="{39012124-1994-4311-A867-26E6505ACAC4}" type="parTrans" cxnId="{426AA8DC-FF6C-4F38-9DC9-FFD7B8B0B653}">
      <dgm:prSet/>
      <dgm:spPr/>
      <dgm:t>
        <a:bodyPr/>
        <a:lstStyle/>
        <a:p>
          <a:endParaRPr lang="en-US"/>
        </a:p>
      </dgm:t>
    </dgm:pt>
    <dgm:pt modelId="{7F728E57-C2D2-4DFD-B3CC-E3B12AE27D53}" type="sibTrans" cxnId="{426AA8DC-FF6C-4F38-9DC9-FFD7B8B0B653}">
      <dgm:prSet/>
      <dgm:spPr/>
      <dgm:t>
        <a:bodyPr/>
        <a:lstStyle/>
        <a:p>
          <a:endParaRPr lang="en-US"/>
        </a:p>
      </dgm:t>
    </dgm:pt>
    <dgm:pt modelId="{A1EBDCC9-4134-4B8E-8038-6B6D5276EBCB}">
      <dgm:prSet/>
      <dgm:spPr/>
      <dgm:t>
        <a:bodyPr/>
        <a:lstStyle/>
        <a:p>
          <a:r>
            <a:rPr lang="en-GB"/>
            <a:t>Increases operating theatre efficiency and supports better use of healthcare resources (Royal College of Surgeons of England, 2025). </a:t>
          </a:r>
          <a:endParaRPr lang="en-US"/>
        </a:p>
      </dgm:t>
    </dgm:pt>
    <dgm:pt modelId="{A50F2EE0-B672-4351-BC6D-5F471B2E6ADC}" type="parTrans" cxnId="{D663E416-D0B7-49E5-99E7-7DA768DB834C}">
      <dgm:prSet/>
      <dgm:spPr/>
      <dgm:t>
        <a:bodyPr/>
        <a:lstStyle/>
        <a:p>
          <a:endParaRPr lang="en-US"/>
        </a:p>
      </dgm:t>
    </dgm:pt>
    <dgm:pt modelId="{8D70EB20-51B7-4B5B-A263-47ACE25807E8}" type="sibTrans" cxnId="{D663E416-D0B7-49E5-99E7-7DA768DB834C}">
      <dgm:prSet/>
      <dgm:spPr/>
      <dgm:t>
        <a:bodyPr/>
        <a:lstStyle/>
        <a:p>
          <a:endParaRPr lang="en-US"/>
        </a:p>
      </dgm:t>
    </dgm:pt>
    <dgm:pt modelId="{A531776E-8B9B-4C45-9FD9-762AF1325AA5}">
      <dgm:prSet/>
      <dgm:spPr/>
      <dgm:t>
        <a:bodyPr/>
        <a:lstStyle/>
        <a:p>
          <a:r>
            <a:rPr lang="en-GB"/>
            <a:t>Requires significant investment in equipment, maintenance, and specialist staff training (NICE, 2025).</a:t>
          </a:r>
          <a:endParaRPr lang="en-US"/>
        </a:p>
      </dgm:t>
    </dgm:pt>
    <dgm:pt modelId="{BF4C365F-13AA-4F9F-959C-9C1EF28F180B}" type="parTrans" cxnId="{00F53284-6590-46FA-8D78-78C6D646DCAE}">
      <dgm:prSet/>
      <dgm:spPr/>
      <dgm:t>
        <a:bodyPr/>
        <a:lstStyle/>
        <a:p>
          <a:endParaRPr lang="en-US"/>
        </a:p>
      </dgm:t>
    </dgm:pt>
    <dgm:pt modelId="{467A9ACD-11B9-45FA-8D44-486A56C48895}" type="sibTrans" cxnId="{00F53284-6590-46FA-8D78-78C6D646DCAE}">
      <dgm:prSet/>
      <dgm:spPr/>
      <dgm:t>
        <a:bodyPr/>
        <a:lstStyle/>
        <a:p>
          <a:endParaRPr lang="en-US"/>
        </a:p>
      </dgm:t>
    </dgm:pt>
    <dgm:pt modelId="{052E74AF-58BA-4C81-9989-BD72D94C7230}" type="pres">
      <dgm:prSet presAssocID="{0F3A918E-18E8-4CED-9C62-9E6E4FB016E4}" presName="vert0" presStyleCnt="0">
        <dgm:presLayoutVars>
          <dgm:dir/>
          <dgm:animOne val="branch"/>
          <dgm:animLvl val="lvl"/>
        </dgm:presLayoutVars>
      </dgm:prSet>
      <dgm:spPr/>
    </dgm:pt>
    <dgm:pt modelId="{C47DEE77-859B-4C9F-B23F-79AC055830FF}" type="pres">
      <dgm:prSet presAssocID="{83B305ED-972E-417B-9B67-AE4B7AB35653}" presName="thickLine" presStyleLbl="alignNode1" presStyleIdx="0" presStyleCnt="5"/>
      <dgm:spPr/>
    </dgm:pt>
    <dgm:pt modelId="{EB297696-CB47-4FB1-93E2-88070980C5E9}" type="pres">
      <dgm:prSet presAssocID="{83B305ED-972E-417B-9B67-AE4B7AB35653}" presName="horz1" presStyleCnt="0"/>
      <dgm:spPr/>
    </dgm:pt>
    <dgm:pt modelId="{2021E450-8DF9-4EA1-B8D5-0B116C052966}" type="pres">
      <dgm:prSet presAssocID="{83B305ED-972E-417B-9B67-AE4B7AB35653}" presName="tx1" presStyleLbl="revTx" presStyleIdx="0" presStyleCnt="5"/>
      <dgm:spPr/>
    </dgm:pt>
    <dgm:pt modelId="{AC2D23B2-6E12-47D3-B029-1A7671EB51F1}" type="pres">
      <dgm:prSet presAssocID="{83B305ED-972E-417B-9B67-AE4B7AB35653}" presName="vert1" presStyleCnt="0"/>
      <dgm:spPr/>
    </dgm:pt>
    <dgm:pt modelId="{DF59C837-352C-467B-AA51-16017A1B3594}" type="pres">
      <dgm:prSet presAssocID="{0BBCCFC2-5AE8-4D1B-9FB9-9E8FF54B95B8}" presName="thickLine" presStyleLbl="alignNode1" presStyleIdx="1" presStyleCnt="5"/>
      <dgm:spPr/>
    </dgm:pt>
    <dgm:pt modelId="{D96F605F-A294-4948-8D41-39B13816860E}" type="pres">
      <dgm:prSet presAssocID="{0BBCCFC2-5AE8-4D1B-9FB9-9E8FF54B95B8}" presName="horz1" presStyleCnt="0"/>
      <dgm:spPr/>
    </dgm:pt>
    <dgm:pt modelId="{459EBDC4-B3FB-4C39-A111-B3A978A89BC8}" type="pres">
      <dgm:prSet presAssocID="{0BBCCFC2-5AE8-4D1B-9FB9-9E8FF54B95B8}" presName="tx1" presStyleLbl="revTx" presStyleIdx="1" presStyleCnt="5"/>
      <dgm:spPr/>
    </dgm:pt>
    <dgm:pt modelId="{47622605-FBD9-48D9-8577-1F68CEE7EC65}" type="pres">
      <dgm:prSet presAssocID="{0BBCCFC2-5AE8-4D1B-9FB9-9E8FF54B95B8}" presName="vert1" presStyleCnt="0"/>
      <dgm:spPr/>
    </dgm:pt>
    <dgm:pt modelId="{BCCC8505-1F20-4C26-8D61-1C60086819CA}" type="pres">
      <dgm:prSet presAssocID="{2531B0BC-4BA9-4284-8C40-48DAFF2AF0BE}" presName="thickLine" presStyleLbl="alignNode1" presStyleIdx="2" presStyleCnt="5"/>
      <dgm:spPr/>
    </dgm:pt>
    <dgm:pt modelId="{6994507D-B4B1-49F7-BF6F-431BC0276532}" type="pres">
      <dgm:prSet presAssocID="{2531B0BC-4BA9-4284-8C40-48DAFF2AF0BE}" presName="horz1" presStyleCnt="0"/>
      <dgm:spPr/>
    </dgm:pt>
    <dgm:pt modelId="{B49619F0-2FF1-4F96-BDA1-F871E5F1FF75}" type="pres">
      <dgm:prSet presAssocID="{2531B0BC-4BA9-4284-8C40-48DAFF2AF0BE}" presName="tx1" presStyleLbl="revTx" presStyleIdx="2" presStyleCnt="5"/>
      <dgm:spPr/>
    </dgm:pt>
    <dgm:pt modelId="{F187F7AF-8B09-4253-9114-0FA6E3CCB4F6}" type="pres">
      <dgm:prSet presAssocID="{2531B0BC-4BA9-4284-8C40-48DAFF2AF0BE}" presName="vert1" presStyleCnt="0"/>
      <dgm:spPr/>
    </dgm:pt>
    <dgm:pt modelId="{23DA6F12-DCE0-42A3-9CB7-6D7B690F4111}" type="pres">
      <dgm:prSet presAssocID="{A1EBDCC9-4134-4B8E-8038-6B6D5276EBCB}" presName="thickLine" presStyleLbl="alignNode1" presStyleIdx="3" presStyleCnt="5"/>
      <dgm:spPr/>
    </dgm:pt>
    <dgm:pt modelId="{32257F45-52F7-4CA1-AAC1-761581552300}" type="pres">
      <dgm:prSet presAssocID="{A1EBDCC9-4134-4B8E-8038-6B6D5276EBCB}" presName="horz1" presStyleCnt="0"/>
      <dgm:spPr/>
    </dgm:pt>
    <dgm:pt modelId="{AC184CAD-767B-4288-9884-5CB4E9832151}" type="pres">
      <dgm:prSet presAssocID="{A1EBDCC9-4134-4B8E-8038-6B6D5276EBCB}" presName="tx1" presStyleLbl="revTx" presStyleIdx="3" presStyleCnt="5"/>
      <dgm:spPr/>
    </dgm:pt>
    <dgm:pt modelId="{468070ED-1992-4CE2-A285-CC68147F9135}" type="pres">
      <dgm:prSet presAssocID="{A1EBDCC9-4134-4B8E-8038-6B6D5276EBCB}" presName="vert1" presStyleCnt="0"/>
      <dgm:spPr/>
    </dgm:pt>
    <dgm:pt modelId="{F76BC5A1-F7EF-4750-85D9-DDEA0C019EC4}" type="pres">
      <dgm:prSet presAssocID="{A531776E-8B9B-4C45-9FD9-762AF1325AA5}" presName="thickLine" presStyleLbl="alignNode1" presStyleIdx="4" presStyleCnt="5"/>
      <dgm:spPr/>
    </dgm:pt>
    <dgm:pt modelId="{595531AF-04AD-462C-BFD7-F1ACF4D2CA43}" type="pres">
      <dgm:prSet presAssocID="{A531776E-8B9B-4C45-9FD9-762AF1325AA5}" presName="horz1" presStyleCnt="0"/>
      <dgm:spPr/>
    </dgm:pt>
    <dgm:pt modelId="{9601C3D4-379A-4713-87F4-9A3BC93C8379}" type="pres">
      <dgm:prSet presAssocID="{A531776E-8B9B-4C45-9FD9-762AF1325AA5}" presName="tx1" presStyleLbl="revTx" presStyleIdx="4" presStyleCnt="5"/>
      <dgm:spPr/>
    </dgm:pt>
    <dgm:pt modelId="{2724ADCC-B7F0-4ABF-90E6-2D02013FEAF7}" type="pres">
      <dgm:prSet presAssocID="{A531776E-8B9B-4C45-9FD9-762AF1325AA5}" presName="vert1" presStyleCnt="0"/>
      <dgm:spPr/>
    </dgm:pt>
  </dgm:ptLst>
  <dgm:cxnLst>
    <dgm:cxn modelId="{399C3910-61F3-40EC-A855-0C28C307E17B}" type="presOf" srcId="{0F3A918E-18E8-4CED-9C62-9E6E4FB016E4}" destId="{052E74AF-58BA-4C81-9989-BD72D94C7230}" srcOrd="0" destOrd="0" presId="urn:microsoft.com/office/officeart/2008/layout/LinedList"/>
    <dgm:cxn modelId="{D663E416-D0B7-49E5-99E7-7DA768DB834C}" srcId="{0F3A918E-18E8-4CED-9C62-9E6E4FB016E4}" destId="{A1EBDCC9-4134-4B8E-8038-6B6D5276EBCB}" srcOrd="3" destOrd="0" parTransId="{A50F2EE0-B672-4351-BC6D-5F471B2E6ADC}" sibTransId="{8D70EB20-51B7-4B5B-A263-47ACE25807E8}"/>
    <dgm:cxn modelId="{7540A62F-F8E4-40D0-928E-A844A831C8E1}" srcId="{0F3A918E-18E8-4CED-9C62-9E6E4FB016E4}" destId="{0BBCCFC2-5AE8-4D1B-9FB9-9E8FF54B95B8}" srcOrd="1" destOrd="0" parTransId="{02CDAD3B-040C-4085-85BE-CD789513AE44}" sibTransId="{0B5F25D0-46DF-49DB-9F46-40ECD0FDCC21}"/>
    <dgm:cxn modelId="{7C141E34-AAC9-4CA4-9462-C0252224BBE7}" type="presOf" srcId="{2531B0BC-4BA9-4284-8C40-48DAFF2AF0BE}" destId="{B49619F0-2FF1-4F96-BDA1-F871E5F1FF75}" srcOrd="0" destOrd="0" presId="urn:microsoft.com/office/officeart/2008/layout/LinedList"/>
    <dgm:cxn modelId="{A248DA3A-2216-4C01-B94E-AA0BCC9796BB}" type="presOf" srcId="{A1EBDCC9-4134-4B8E-8038-6B6D5276EBCB}" destId="{AC184CAD-767B-4288-9884-5CB4E9832151}" srcOrd="0" destOrd="0" presId="urn:microsoft.com/office/officeart/2008/layout/LinedList"/>
    <dgm:cxn modelId="{E09A5B5B-8D07-47AB-B4D9-3C204D4DB7E5}" type="presOf" srcId="{A531776E-8B9B-4C45-9FD9-762AF1325AA5}" destId="{9601C3D4-379A-4713-87F4-9A3BC93C8379}" srcOrd="0" destOrd="0" presId="urn:microsoft.com/office/officeart/2008/layout/LinedList"/>
    <dgm:cxn modelId="{DD072A7B-1EF4-4D22-91FD-0D0FD34F2AC4}" type="presOf" srcId="{83B305ED-972E-417B-9B67-AE4B7AB35653}" destId="{2021E450-8DF9-4EA1-B8D5-0B116C052966}" srcOrd="0" destOrd="0" presId="urn:microsoft.com/office/officeart/2008/layout/LinedList"/>
    <dgm:cxn modelId="{00F53284-6590-46FA-8D78-78C6D646DCAE}" srcId="{0F3A918E-18E8-4CED-9C62-9E6E4FB016E4}" destId="{A531776E-8B9B-4C45-9FD9-762AF1325AA5}" srcOrd="4" destOrd="0" parTransId="{BF4C365F-13AA-4F9F-959C-9C1EF28F180B}" sibTransId="{467A9ACD-11B9-45FA-8D44-486A56C48895}"/>
    <dgm:cxn modelId="{AEE38EA3-C50F-47CC-A5DF-24FB1B82AED0}" type="presOf" srcId="{0BBCCFC2-5AE8-4D1B-9FB9-9E8FF54B95B8}" destId="{459EBDC4-B3FB-4C39-A111-B3A978A89BC8}" srcOrd="0" destOrd="0" presId="urn:microsoft.com/office/officeart/2008/layout/LinedList"/>
    <dgm:cxn modelId="{426AA8DC-FF6C-4F38-9DC9-FFD7B8B0B653}" srcId="{0F3A918E-18E8-4CED-9C62-9E6E4FB016E4}" destId="{2531B0BC-4BA9-4284-8C40-48DAFF2AF0BE}" srcOrd="2" destOrd="0" parTransId="{39012124-1994-4311-A867-26E6505ACAC4}" sibTransId="{7F728E57-C2D2-4DFD-B3CC-E3B12AE27D53}"/>
    <dgm:cxn modelId="{B8BB37E2-B377-4BBF-B3B3-E82A2CB685C1}" srcId="{0F3A918E-18E8-4CED-9C62-9E6E4FB016E4}" destId="{83B305ED-972E-417B-9B67-AE4B7AB35653}" srcOrd="0" destOrd="0" parTransId="{A5F6FD75-C73E-4983-84D0-2B00C66855E9}" sibTransId="{CFAABCEA-1CA3-4D25-B303-5FE77F0EB00E}"/>
    <dgm:cxn modelId="{AF2C64A1-95ED-4E0F-B1C6-5CF5946D5FB7}" type="presParOf" srcId="{052E74AF-58BA-4C81-9989-BD72D94C7230}" destId="{C47DEE77-859B-4C9F-B23F-79AC055830FF}" srcOrd="0" destOrd="0" presId="urn:microsoft.com/office/officeart/2008/layout/LinedList"/>
    <dgm:cxn modelId="{5748F275-CD11-424D-8F06-43BD0DC48223}" type="presParOf" srcId="{052E74AF-58BA-4C81-9989-BD72D94C7230}" destId="{EB297696-CB47-4FB1-93E2-88070980C5E9}" srcOrd="1" destOrd="0" presId="urn:microsoft.com/office/officeart/2008/layout/LinedList"/>
    <dgm:cxn modelId="{AE8ED9E4-44F2-4C7D-86A9-09B709D12F3D}" type="presParOf" srcId="{EB297696-CB47-4FB1-93E2-88070980C5E9}" destId="{2021E450-8DF9-4EA1-B8D5-0B116C052966}" srcOrd="0" destOrd="0" presId="urn:microsoft.com/office/officeart/2008/layout/LinedList"/>
    <dgm:cxn modelId="{E0BB051F-A65B-4A73-A402-0B5AA2928A58}" type="presParOf" srcId="{EB297696-CB47-4FB1-93E2-88070980C5E9}" destId="{AC2D23B2-6E12-47D3-B029-1A7671EB51F1}" srcOrd="1" destOrd="0" presId="urn:microsoft.com/office/officeart/2008/layout/LinedList"/>
    <dgm:cxn modelId="{9278BF19-24D1-487A-8445-DF7A890791CF}" type="presParOf" srcId="{052E74AF-58BA-4C81-9989-BD72D94C7230}" destId="{DF59C837-352C-467B-AA51-16017A1B3594}" srcOrd="2" destOrd="0" presId="urn:microsoft.com/office/officeart/2008/layout/LinedList"/>
    <dgm:cxn modelId="{56AAD61F-3EF5-4B1D-A090-9DEA549975E4}" type="presParOf" srcId="{052E74AF-58BA-4C81-9989-BD72D94C7230}" destId="{D96F605F-A294-4948-8D41-39B13816860E}" srcOrd="3" destOrd="0" presId="urn:microsoft.com/office/officeart/2008/layout/LinedList"/>
    <dgm:cxn modelId="{BC6B74C1-6273-43DD-9666-595CA8404812}" type="presParOf" srcId="{D96F605F-A294-4948-8D41-39B13816860E}" destId="{459EBDC4-B3FB-4C39-A111-B3A978A89BC8}" srcOrd="0" destOrd="0" presId="urn:microsoft.com/office/officeart/2008/layout/LinedList"/>
    <dgm:cxn modelId="{D16156CC-73F6-4E6F-A46F-E1DC27F0FB9F}" type="presParOf" srcId="{D96F605F-A294-4948-8D41-39B13816860E}" destId="{47622605-FBD9-48D9-8577-1F68CEE7EC65}" srcOrd="1" destOrd="0" presId="urn:microsoft.com/office/officeart/2008/layout/LinedList"/>
    <dgm:cxn modelId="{B8558F5F-9F11-47F8-AF18-82466D968266}" type="presParOf" srcId="{052E74AF-58BA-4C81-9989-BD72D94C7230}" destId="{BCCC8505-1F20-4C26-8D61-1C60086819CA}" srcOrd="4" destOrd="0" presId="urn:microsoft.com/office/officeart/2008/layout/LinedList"/>
    <dgm:cxn modelId="{403E64A0-6933-4267-904B-12D2D21D83C2}" type="presParOf" srcId="{052E74AF-58BA-4C81-9989-BD72D94C7230}" destId="{6994507D-B4B1-49F7-BF6F-431BC0276532}" srcOrd="5" destOrd="0" presId="urn:microsoft.com/office/officeart/2008/layout/LinedList"/>
    <dgm:cxn modelId="{7DB11C42-6F86-4457-82F6-D2B2B8AFE6CF}" type="presParOf" srcId="{6994507D-B4B1-49F7-BF6F-431BC0276532}" destId="{B49619F0-2FF1-4F96-BDA1-F871E5F1FF75}" srcOrd="0" destOrd="0" presId="urn:microsoft.com/office/officeart/2008/layout/LinedList"/>
    <dgm:cxn modelId="{818F90B2-79A1-40C4-B76A-05A26CBB9402}" type="presParOf" srcId="{6994507D-B4B1-49F7-BF6F-431BC0276532}" destId="{F187F7AF-8B09-4253-9114-0FA6E3CCB4F6}" srcOrd="1" destOrd="0" presId="urn:microsoft.com/office/officeart/2008/layout/LinedList"/>
    <dgm:cxn modelId="{A7764CF7-BA5E-4604-892A-11F8EB806A1C}" type="presParOf" srcId="{052E74AF-58BA-4C81-9989-BD72D94C7230}" destId="{23DA6F12-DCE0-42A3-9CB7-6D7B690F4111}" srcOrd="6" destOrd="0" presId="urn:microsoft.com/office/officeart/2008/layout/LinedList"/>
    <dgm:cxn modelId="{24363030-452F-4899-B8FF-7A5D849611AA}" type="presParOf" srcId="{052E74AF-58BA-4C81-9989-BD72D94C7230}" destId="{32257F45-52F7-4CA1-AAC1-761581552300}" srcOrd="7" destOrd="0" presId="urn:microsoft.com/office/officeart/2008/layout/LinedList"/>
    <dgm:cxn modelId="{FB1BB8F2-16FF-4E3B-999D-8BE92E51F741}" type="presParOf" srcId="{32257F45-52F7-4CA1-AAC1-761581552300}" destId="{AC184CAD-767B-4288-9884-5CB4E9832151}" srcOrd="0" destOrd="0" presId="urn:microsoft.com/office/officeart/2008/layout/LinedList"/>
    <dgm:cxn modelId="{FDC2985E-86CB-4BB0-9326-9A9066C3D9CE}" type="presParOf" srcId="{32257F45-52F7-4CA1-AAC1-761581552300}" destId="{468070ED-1992-4CE2-A285-CC68147F9135}" srcOrd="1" destOrd="0" presId="urn:microsoft.com/office/officeart/2008/layout/LinedList"/>
    <dgm:cxn modelId="{2072A87C-E1AE-4906-BECF-AD46AD446C77}" type="presParOf" srcId="{052E74AF-58BA-4C81-9989-BD72D94C7230}" destId="{F76BC5A1-F7EF-4750-85D9-DDEA0C019EC4}" srcOrd="8" destOrd="0" presId="urn:microsoft.com/office/officeart/2008/layout/LinedList"/>
    <dgm:cxn modelId="{A876B92B-3053-4A83-A49C-0204C4BB83E8}" type="presParOf" srcId="{052E74AF-58BA-4C81-9989-BD72D94C7230}" destId="{595531AF-04AD-462C-BFD7-F1ACF4D2CA43}" srcOrd="9" destOrd="0" presId="urn:microsoft.com/office/officeart/2008/layout/LinedList"/>
    <dgm:cxn modelId="{4E8AE7C9-03F4-41FC-A15B-DA88137D54B4}" type="presParOf" srcId="{595531AF-04AD-462C-BFD7-F1ACF4D2CA43}" destId="{9601C3D4-379A-4713-87F4-9A3BC93C8379}" srcOrd="0" destOrd="0" presId="urn:microsoft.com/office/officeart/2008/layout/LinedList"/>
    <dgm:cxn modelId="{FAA7BDAF-9E80-41ED-937A-936506181EB2}" type="presParOf" srcId="{595531AF-04AD-462C-BFD7-F1ACF4D2CA43}" destId="{2724ADCC-B7F0-4ABF-90E6-2D02013FEAF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01ED593-485A-4927-B1C9-BCA022138BD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48DC6BD-FC8A-4F43-9A04-B50240B9B14B}">
      <dgm:prSet/>
      <dgm:spPr/>
      <dgm:t>
        <a:bodyPr/>
        <a:lstStyle/>
        <a:p>
          <a:r>
            <a:rPr lang="en-GB" dirty="0"/>
            <a:t>According to </a:t>
          </a:r>
          <a:r>
            <a:rPr lang="en-GB" b="1" dirty="0"/>
            <a:t>NICE (2025):</a:t>
          </a:r>
          <a:endParaRPr lang="en-US" dirty="0"/>
        </a:p>
      </dgm:t>
    </dgm:pt>
    <dgm:pt modelId="{06F3B52A-34C1-465C-A703-BA83C9757755}" type="parTrans" cxnId="{9D7DE57C-2508-4C59-8988-6DB502125727}">
      <dgm:prSet/>
      <dgm:spPr/>
      <dgm:t>
        <a:bodyPr/>
        <a:lstStyle/>
        <a:p>
          <a:endParaRPr lang="en-US"/>
        </a:p>
      </dgm:t>
    </dgm:pt>
    <dgm:pt modelId="{C3C220CE-26F5-4144-822F-E9A107DD97B5}" type="sibTrans" cxnId="{9D7DE57C-2508-4C59-8988-6DB502125727}">
      <dgm:prSet/>
      <dgm:spPr/>
      <dgm:t>
        <a:bodyPr/>
        <a:lstStyle/>
        <a:p>
          <a:endParaRPr lang="en-US"/>
        </a:p>
      </dgm:t>
    </dgm:pt>
    <dgm:pt modelId="{16B803D6-4590-494F-AA9D-3A9277D57FE0}">
      <dgm:prSet/>
      <dgm:spPr/>
      <dgm:t>
        <a:bodyPr/>
        <a:lstStyle/>
        <a:p>
          <a:r>
            <a:rPr lang="en-GB"/>
            <a:t>Faster patient recovery. </a:t>
          </a:r>
          <a:endParaRPr lang="en-US"/>
        </a:p>
      </dgm:t>
    </dgm:pt>
    <dgm:pt modelId="{32735278-E972-4C5D-894F-C92E9639B0BD}" type="parTrans" cxnId="{69FE0A36-120B-4FB6-AB5B-6C79E3EF7EED}">
      <dgm:prSet/>
      <dgm:spPr/>
      <dgm:t>
        <a:bodyPr/>
        <a:lstStyle/>
        <a:p>
          <a:endParaRPr lang="en-US"/>
        </a:p>
      </dgm:t>
    </dgm:pt>
    <dgm:pt modelId="{9BAEA55A-7CFE-4339-B4B8-8539C02C4D4C}" type="sibTrans" cxnId="{69FE0A36-120B-4FB6-AB5B-6C79E3EF7EED}">
      <dgm:prSet/>
      <dgm:spPr/>
      <dgm:t>
        <a:bodyPr/>
        <a:lstStyle/>
        <a:p>
          <a:endParaRPr lang="en-US"/>
        </a:p>
      </dgm:t>
    </dgm:pt>
    <dgm:pt modelId="{04E521B8-40DF-4A7C-A99C-727F77DF28F0}">
      <dgm:prSet/>
      <dgm:spPr/>
      <dgm:t>
        <a:bodyPr/>
        <a:lstStyle/>
        <a:p>
          <a:r>
            <a:rPr lang="en-GB"/>
            <a:t>Fewer surgical complications. </a:t>
          </a:r>
          <a:endParaRPr lang="en-US"/>
        </a:p>
      </dgm:t>
    </dgm:pt>
    <dgm:pt modelId="{F452A5C8-7885-435D-AAF8-36C5DC924412}" type="parTrans" cxnId="{27E9A0CA-45C0-40BC-8AB9-02FB8DE226D0}">
      <dgm:prSet/>
      <dgm:spPr/>
      <dgm:t>
        <a:bodyPr/>
        <a:lstStyle/>
        <a:p>
          <a:endParaRPr lang="en-US"/>
        </a:p>
      </dgm:t>
    </dgm:pt>
    <dgm:pt modelId="{02B3A2DD-51BD-47C6-895C-8D6A6ECE6B94}" type="sibTrans" cxnId="{27E9A0CA-45C0-40BC-8AB9-02FB8DE226D0}">
      <dgm:prSet/>
      <dgm:spPr/>
      <dgm:t>
        <a:bodyPr/>
        <a:lstStyle/>
        <a:p>
          <a:endParaRPr lang="en-US"/>
        </a:p>
      </dgm:t>
    </dgm:pt>
    <dgm:pt modelId="{096E77E0-AC3C-4440-870B-E25C6F867F6C}">
      <dgm:prSet/>
      <dgm:spPr/>
      <dgm:t>
        <a:bodyPr/>
        <a:lstStyle/>
        <a:p>
          <a:r>
            <a:rPr lang="en-GB"/>
            <a:t>Less invasive procedures. </a:t>
          </a:r>
          <a:endParaRPr lang="en-US"/>
        </a:p>
      </dgm:t>
    </dgm:pt>
    <dgm:pt modelId="{FFF88D2D-A3A2-440C-9A8F-13ADEE90174D}" type="parTrans" cxnId="{3AB6EF95-A371-4DD9-B334-3983D59F12A9}">
      <dgm:prSet/>
      <dgm:spPr/>
      <dgm:t>
        <a:bodyPr/>
        <a:lstStyle/>
        <a:p>
          <a:endParaRPr lang="en-US"/>
        </a:p>
      </dgm:t>
    </dgm:pt>
    <dgm:pt modelId="{B6339E4D-AAB5-4BA5-9202-BB82603B4606}" type="sibTrans" cxnId="{3AB6EF95-A371-4DD9-B334-3983D59F12A9}">
      <dgm:prSet/>
      <dgm:spPr/>
      <dgm:t>
        <a:bodyPr/>
        <a:lstStyle/>
        <a:p>
          <a:endParaRPr lang="en-US"/>
        </a:p>
      </dgm:t>
    </dgm:pt>
    <dgm:pt modelId="{FCB17849-F7AE-4864-A601-05C16EDABCD5}">
      <dgm:prSet/>
      <dgm:spPr/>
      <dgm:t>
        <a:bodyPr/>
        <a:lstStyle/>
        <a:p>
          <a:r>
            <a:rPr lang="en-GB"/>
            <a:t>Improved access to surgery for patients unsuitable for traditional operations.</a:t>
          </a:r>
          <a:endParaRPr lang="en-US"/>
        </a:p>
      </dgm:t>
    </dgm:pt>
    <dgm:pt modelId="{7B3B35F0-3069-43FF-B6AB-00879B52CF8A}" type="parTrans" cxnId="{CA6FCE40-4A5D-45AE-960C-39D26474EB03}">
      <dgm:prSet/>
      <dgm:spPr/>
      <dgm:t>
        <a:bodyPr/>
        <a:lstStyle/>
        <a:p>
          <a:endParaRPr lang="en-US"/>
        </a:p>
      </dgm:t>
    </dgm:pt>
    <dgm:pt modelId="{E9B3B7A3-273B-4086-8DA7-FE3D62499C49}" type="sibTrans" cxnId="{CA6FCE40-4A5D-45AE-960C-39D26474EB03}">
      <dgm:prSet/>
      <dgm:spPr/>
      <dgm:t>
        <a:bodyPr/>
        <a:lstStyle/>
        <a:p>
          <a:endParaRPr lang="en-US"/>
        </a:p>
      </dgm:t>
    </dgm:pt>
    <dgm:pt modelId="{8878E6F4-228F-429C-80EF-5F6BBCEDB71C}" type="pres">
      <dgm:prSet presAssocID="{301ED593-485A-4927-B1C9-BCA022138BD1}" presName="linear" presStyleCnt="0">
        <dgm:presLayoutVars>
          <dgm:animLvl val="lvl"/>
          <dgm:resizeHandles val="exact"/>
        </dgm:presLayoutVars>
      </dgm:prSet>
      <dgm:spPr/>
    </dgm:pt>
    <dgm:pt modelId="{D00053B9-4018-4C31-9F26-601E38EBB155}" type="pres">
      <dgm:prSet presAssocID="{E48DC6BD-FC8A-4F43-9A04-B50240B9B14B}" presName="parentText" presStyleLbl="node1" presStyleIdx="0" presStyleCnt="5" custLinFactNeighborX="-1283" custLinFactNeighborY="15501">
        <dgm:presLayoutVars>
          <dgm:chMax val="0"/>
          <dgm:bulletEnabled val="1"/>
        </dgm:presLayoutVars>
      </dgm:prSet>
      <dgm:spPr/>
    </dgm:pt>
    <dgm:pt modelId="{E08482D1-E6C4-483F-B728-6EE845F44F83}" type="pres">
      <dgm:prSet presAssocID="{C3C220CE-26F5-4144-822F-E9A107DD97B5}" presName="spacer" presStyleCnt="0"/>
      <dgm:spPr/>
    </dgm:pt>
    <dgm:pt modelId="{43294376-62DF-486F-857D-3743CFFBEE47}" type="pres">
      <dgm:prSet presAssocID="{16B803D6-4590-494F-AA9D-3A9277D57FE0}" presName="parentText" presStyleLbl="node1" presStyleIdx="1" presStyleCnt="5">
        <dgm:presLayoutVars>
          <dgm:chMax val="0"/>
          <dgm:bulletEnabled val="1"/>
        </dgm:presLayoutVars>
      </dgm:prSet>
      <dgm:spPr/>
    </dgm:pt>
    <dgm:pt modelId="{2FAB91E5-D440-4BE6-BB00-3D8B4274EBE3}" type="pres">
      <dgm:prSet presAssocID="{9BAEA55A-7CFE-4339-B4B8-8539C02C4D4C}" presName="spacer" presStyleCnt="0"/>
      <dgm:spPr/>
    </dgm:pt>
    <dgm:pt modelId="{0E4A5FF0-7E84-4A93-8E23-BBBC8446E1A0}" type="pres">
      <dgm:prSet presAssocID="{04E521B8-40DF-4A7C-A99C-727F77DF28F0}" presName="parentText" presStyleLbl="node1" presStyleIdx="2" presStyleCnt="5">
        <dgm:presLayoutVars>
          <dgm:chMax val="0"/>
          <dgm:bulletEnabled val="1"/>
        </dgm:presLayoutVars>
      </dgm:prSet>
      <dgm:spPr/>
    </dgm:pt>
    <dgm:pt modelId="{F16F4EA5-0F15-4050-A8E8-4FFDA4B15A13}" type="pres">
      <dgm:prSet presAssocID="{02B3A2DD-51BD-47C6-895C-8D6A6ECE6B94}" presName="spacer" presStyleCnt="0"/>
      <dgm:spPr/>
    </dgm:pt>
    <dgm:pt modelId="{EFEF88BB-C9EF-4F67-96B2-91C682902B55}" type="pres">
      <dgm:prSet presAssocID="{096E77E0-AC3C-4440-870B-E25C6F867F6C}" presName="parentText" presStyleLbl="node1" presStyleIdx="3" presStyleCnt="5">
        <dgm:presLayoutVars>
          <dgm:chMax val="0"/>
          <dgm:bulletEnabled val="1"/>
        </dgm:presLayoutVars>
      </dgm:prSet>
      <dgm:spPr/>
    </dgm:pt>
    <dgm:pt modelId="{923E14CB-D4E0-469F-A85D-955E5599B5FC}" type="pres">
      <dgm:prSet presAssocID="{B6339E4D-AAB5-4BA5-9202-BB82603B4606}" presName="spacer" presStyleCnt="0"/>
      <dgm:spPr/>
    </dgm:pt>
    <dgm:pt modelId="{F4977B64-C523-46AD-9EF6-BF46D805FFB5}" type="pres">
      <dgm:prSet presAssocID="{FCB17849-F7AE-4864-A601-05C16EDABCD5}" presName="parentText" presStyleLbl="node1" presStyleIdx="4" presStyleCnt="5">
        <dgm:presLayoutVars>
          <dgm:chMax val="0"/>
          <dgm:bulletEnabled val="1"/>
        </dgm:presLayoutVars>
      </dgm:prSet>
      <dgm:spPr/>
    </dgm:pt>
  </dgm:ptLst>
  <dgm:cxnLst>
    <dgm:cxn modelId="{ECE1C808-AFE7-45E9-BAAB-8D7340FCA291}" type="presOf" srcId="{E48DC6BD-FC8A-4F43-9A04-B50240B9B14B}" destId="{D00053B9-4018-4C31-9F26-601E38EBB155}" srcOrd="0" destOrd="0" presId="urn:microsoft.com/office/officeart/2005/8/layout/vList2"/>
    <dgm:cxn modelId="{6B789A1C-4784-4252-8E58-D39EADD49943}" type="presOf" srcId="{301ED593-485A-4927-B1C9-BCA022138BD1}" destId="{8878E6F4-228F-429C-80EF-5F6BBCEDB71C}" srcOrd="0" destOrd="0" presId="urn:microsoft.com/office/officeart/2005/8/layout/vList2"/>
    <dgm:cxn modelId="{69FE0A36-120B-4FB6-AB5B-6C79E3EF7EED}" srcId="{301ED593-485A-4927-B1C9-BCA022138BD1}" destId="{16B803D6-4590-494F-AA9D-3A9277D57FE0}" srcOrd="1" destOrd="0" parTransId="{32735278-E972-4C5D-894F-C92E9639B0BD}" sibTransId="{9BAEA55A-7CFE-4339-B4B8-8539C02C4D4C}"/>
    <dgm:cxn modelId="{CA6FCE40-4A5D-45AE-960C-39D26474EB03}" srcId="{301ED593-485A-4927-B1C9-BCA022138BD1}" destId="{FCB17849-F7AE-4864-A601-05C16EDABCD5}" srcOrd="4" destOrd="0" parTransId="{7B3B35F0-3069-43FF-B6AB-00879B52CF8A}" sibTransId="{E9B3B7A3-273B-4086-8DA7-FE3D62499C49}"/>
    <dgm:cxn modelId="{9D7DE57C-2508-4C59-8988-6DB502125727}" srcId="{301ED593-485A-4927-B1C9-BCA022138BD1}" destId="{E48DC6BD-FC8A-4F43-9A04-B50240B9B14B}" srcOrd="0" destOrd="0" parTransId="{06F3B52A-34C1-465C-A703-BA83C9757755}" sibTransId="{C3C220CE-26F5-4144-822F-E9A107DD97B5}"/>
    <dgm:cxn modelId="{3AB6EF95-A371-4DD9-B334-3983D59F12A9}" srcId="{301ED593-485A-4927-B1C9-BCA022138BD1}" destId="{096E77E0-AC3C-4440-870B-E25C6F867F6C}" srcOrd="3" destOrd="0" parTransId="{FFF88D2D-A3A2-440C-9A8F-13ADEE90174D}" sibTransId="{B6339E4D-AAB5-4BA5-9202-BB82603B4606}"/>
    <dgm:cxn modelId="{AFD93E9C-D36C-4EE1-9F28-A58B79C5D498}" type="presOf" srcId="{04E521B8-40DF-4A7C-A99C-727F77DF28F0}" destId="{0E4A5FF0-7E84-4A93-8E23-BBBC8446E1A0}" srcOrd="0" destOrd="0" presId="urn:microsoft.com/office/officeart/2005/8/layout/vList2"/>
    <dgm:cxn modelId="{E2023DB7-E151-41B6-A5ED-402A02381F3F}" type="presOf" srcId="{16B803D6-4590-494F-AA9D-3A9277D57FE0}" destId="{43294376-62DF-486F-857D-3743CFFBEE47}" srcOrd="0" destOrd="0" presId="urn:microsoft.com/office/officeart/2005/8/layout/vList2"/>
    <dgm:cxn modelId="{618AAFC3-94B1-4569-9D62-4A6B2CCF0BC1}" type="presOf" srcId="{FCB17849-F7AE-4864-A601-05C16EDABCD5}" destId="{F4977B64-C523-46AD-9EF6-BF46D805FFB5}" srcOrd="0" destOrd="0" presId="urn:microsoft.com/office/officeart/2005/8/layout/vList2"/>
    <dgm:cxn modelId="{27E9A0CA-45C0-40BC-8AB9-02FB8DE226D0}" srcId="{301ED593-485A-4927-B1C9-BCA022138BD1}" destId="{04E521B8-40DF-4A7C-A99C-727F77DF28F0}" srcOrd="2" destOrd="0" parTransId="{F452A5C8-7885-435D-AAF8-36C5DC924412}" sibTransId="{02B3A2DD-51BD-47C6-895C-8D6A6ECE6B94}"/>
    <dgm:cxn modelId="{4280A2FC-D391-4EC5-B582-26DD6E8C4FE3}" type="presOf" srcId="{096E77E0-AC3C-4440-870B-E25C6F867F6C}" destId="{EFEF88BB-C9EF-4F67-96B2-91C682902B55}" srcOrd="0" destOrd="0" presId="urn:microsoft.com/office/officeart/2005/8/layout/vList2"/>
    <dgm:cxn modelId="{E9568FFC-C0F8-45AA-911D-72A841F52C15}" type="presParOf" srcId="{8878E6F4-228F-429C-80EF-5F6BBCEDB71C}" destId="{D00053B9-4018-4C31-9F26-601E38EBB155}" srcOrd="0" destOrd="0" presId="urn:microsoft.com/office/officeart/2005/8/layout/vList2"/>
    <dgm:cxn modelId="{28BCBF1D-FE01-4DCB-AD44-B3EAAC6DECFA}" type="presParOf" srcId="{8878E6F4-228F-429C-80EF-5F6BBCEDB71C}" destId="{E08482D1-E6C4-483F-B728-6EE845F44F83}" srcOrd="1" destOrd="0" presId="urn:microsoft.com/office/officeart/2005/8/layout/vList2"/>
    <dgm:cxn modelId="{441A80B9-D3A1-4036-B368-5AADC5D57AD0}" type="presParOf" srcId="{8878E6F4-228F-429C-80EF-5F6BBCEDB71C}" destId="{43294376-62DF-486F-857D-3743CFFBEE47}" srcOrd="2" destOrd="0" presId="urn:microsoft.com/office/officeart/2005/8/layout/vList2"/>
    <dgm:cxn modelId="{8DA65A4B-B752-4D1D-93AF-2F329C0FA0F1}" type="presParOf" srcId="{8878E6F4-228F-429C-80EF-5F6BBCEDB71C}" destId="{2FAB91E5-D440-4BE6-BB00-3D8B4274EBE3}" srcOrd="3" destOrd="0" presId="urn:microsoft.com/office/officeart/2005/8/layout/vList2"/>
    <dgm:cxn modelId="{1FEB3318-4717-48E1-AAA9-4816ECACD80B}" type="presParOf" srcId="{8878E6F4-228F-429C-80EF-5F6BBCEDB71C}" destId="{0E4A5FF0-7E84-4A93-8E23-BBBC8446E1A0}" srcOrd="4" destOrd="0" presId="urn:microsoft.com/office/officeart/2005/8/layout/vList2"/>
    <dgm:cxn modelId="{E2B9B6F2-86A9-4DDB-9492-CC9AC5658FBF}" type="presParOf" srcId="{8878E6F4-228F-429C-80EF-5F6BBCEDB71C}" destId="{F16F4EA5-0F15-4050-A8E8-4FFDA4B15A13}" srcOrd="5" destOrd="0" presId="urn:microsoft.com/office/officeart/2005/8/layout/vList2"/>
    <dgm:cxn modelId="{7425337A-60A9-40EC-9306-B23E4913EA82}" type="presParOf" srcId="{8878E6F4-228F-429C-80EF-5F6BBCEDB71C}" destId="{EFEF88BB-C9EF-4F67-96B2-91C682902B55}" srcOrd="6" destOrd="0" presId="urn:microsoft.com/office/officeart/2005/8/layout/vList2"/>
    <dgm:cxn modelId="{B4F92C4C-947C-4AC5-8FE4-E17FFC28E582}" type="presParOf" srcId="{8878E6F4-228F-429C-80EF-5F6BBCEDB71C}" destId="{923E14CB-D4E0-469F-A85D-955E5599B5FC}" srcOrd="7" destOrd="0" presId="urn:microsoft.com/office/officeart/2005/8/layout/vList2"/>
    <dgm:cxn modelId="{AB27408D-79A0-4F53-9B50-67C557E79299}" type="presParOf" srcId="{8878E6F4-228F-429C-80EF-5F6BBCEDB71C}" destId="{F4977B64-C523-46AD-9EF6-BF46D805FFB5}"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AE701A1-2E06-4956-BB57-2A38290FCA53}"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F8B43D1B-6308-45E1-B1A2-9D4AD81BA7F7}">
      <dgm:prSet/>
      <dgm:spPr/>
      <dgm:t>
        <a:bodyPr/>
        <a:lstStyle/>
        <a:p>
          <a:r>
            <a:rPr lang="en-GB"/>
            <a:t>Improves surgical precision, resulting in fewer complications and better clinical outcomes (NICE, 2025).</a:t>
          </a:r>
          <a:endParaRPr lang="en-US"/>
        </a:p>
      </dgm:t>
    </dgm:pt>
    <dgm:pt modelId="{58C23617-B924-4D57-BF96-A0318CD76C82}" type="parTrans" cxnId="{43C748CC-978F-4975-A827-5E7E448CB136}">
      <dgm:prSet/>
      <dgm:spPr/>
      <dgm:t>
        <a:bodyPr/>
        <a:lstStyle/>
        <a:p>
          <a:endParaRPr lang="en-US"/>
        </a:p>
      </dgm:t>
    </dgm:pt>
    <dgm:pt modelId="{335C4504-E85D-4C01-A9DB-FD2183E1540A}" type="sibTrans" cxnId="{43C748CC-978F-4975-A827-5E7E448CB136}">
      <dgm:prSet/>
      <dgm:spPr/>
      <dgm:t>
        <a:bodyPr/>
        <a:lstStyle/>
        <a:p>
          <a:endParaRPr lang="en-US"/>
        </a:p>
      </dgm:t>
    </dgm:pt>
    <dgm:pt modelId="{FB7CE38E-5881-4B3F-84C3-E0ADED317134}">
      <dgm:prSet/>
      <dgm:spPr/>
      <dgm:t>
        <a:bodyPr/>
        <a:lstStyle/>
        <a:p>
          <a:r>
            <a:rPr lang="en-GB"/>
            <a:t>Minimally invasive procedures reduce pain, blood loss, and recovery time (Royal College of Surgeons of England, 2025).</a:t>
          </a:r>
          <a:endParaRPr lang="en-US"/>
        </a:p>
      </dgm:t>
    </dgm:pt>
    <dgm:pt modelId="{3E0CAAA9-CC1B-4A20-A2E6-68D5FCF80476}" type="parTrans" cxnId="{CB20DC47-D92C-4FC6-83DB-6DA13D50755A}">
      <dgm:prSet/>
      <dgm:spPr/>
      <dgm:t>
        <a:bodyPr/>
        <a:lstStyle/>
        <a:p>
          <a:endParaRPr lang="en-US"/>
        </a:p>
      </dgm:t>
    </dgm:pt>
    <dgm:pt modelId="{D5A5E497-F976-4EF6-B6BB-A477A3324662}" type="sibTrans" cxnId="{CB20DC47-D92C-4FC6-83DB-6DA13D50755A}">
      <dgm:prSet/>
      <dgm:spPr/>
      <dgm:t>
        <a:bodyPr/>
        <a:lstStyle/>
        <a:p>
          <a:endParaRPr lang="en-US"/>
        </a:p>
      </dgm:t>
    </dgm:pt>
    <dgm:pt modelId="{2FC527CD-0008-4932-ABA8-AFCB6AF1F719}">
      <dgm:prSet/>
      <dgm:spPr/>
      <dgm:t>
        <a:bodyPr/>
        <a:lstStyle/>
        <a:p>
          <a:r>
            <a:rPr lang="en-GB"/>
            <a:t>Shorter hospital stays allow patients to return to normal activities more quickly (NICE, 2025). </a:t>
          </a:r>
          <a:endParaRPr lang="en-US"/>
        </a:p>
      </dgm:t>
    </dgm:pt>
    <dgm:pt modelId="{18127B39-5130-41AC-91BA-9511AF466AEE}" type="parTrans" cxnId="{E45B4687-DCE2-41E6-8710-0765B2AE5B91}">
      <dgm:prSet/>
      <dgm:spPr/>
      <dgm:t>
        <a:bodyPr/>
        <a:lstStyle/>
        <a:p>
          <a:endParaRPr lang="en-US"/>
        </a:p>
      </dgm:t>
    </dgm:pt>
    <dgm:pt modelId="{F033E699-73B4-4060-B416-163CC5EEF25D}" type="sibTrans" cxnId="{E45B4687-DCE2-41E6-8710-0765B2AE5B91}">
      <dgm:prSet/>
      <dgm:spPr/>
      <dgm:t>
        <a:bodyPr/>
        <a:lstStyle/>
        <a:p>
          <a:endParaRPr lang="en-US"/>
        </a:p>
      </dgm:t>
    </dgm:pt>
    <dgm:pt modelId="{BCE249C9-85B7-498F-A408-4E32BD20BE2C}">
      <dgm:prSet/>
      <dgm:spPr/>
      <dgm:t>
        <a:bodyPr/>
        <a:lstStyle/>
        <a:p>
          <a:r>
            <a:rPr lang="en-GB"/>
            <a:t>Care robots support older adults and people with disabilities by promoting independence and improving quality of life (NHS England, 2025). </a:t>
          </a:r>
          <a:endParaRPr lang="en-US"/>
        </a:p>
      </dgm:t>
    </dgm:pt>
    <dgm:pt modelId="{A97952CA-AA7B-4EC1-BE52-445681107E6B}" type="parTrans" cxnId="{BCB9B608-C002-47F4-9E14-C197995976AB}">
      <dgm:prSet/>
      <dgm:spPr/>
      <dgm:t>
        <a:bodyPr/>
        <a:lstStyle/>
        <a:p>
          <a:endParaRPr lang="en-US"/>
        </a:p>
      </dgm:t>
    </dgm:pt>
    <dgm:pt modelId="{F5F1D7DF-23CD-42E2-9420-05BC4B120BA2}" type="sibTrans" cxnId="{BCB9B608-C002-47F4-9E14-C197995976AB}">
      <dgm:prSet/>
      <dgm:spPr/>
      <dgm:t>
        <a:bodyPr/>
        <a:lstStyle/>
        <a:p>
          <a:endParaRPr lang="en-US"/>
        </a:p>
      </dgm:t>
    </dgm:pt>
    <dgm:pt modelId="{A2B36273-D035-4408-80AE-E2771A6CC2B7}">
      <dgm:prSet/>
      <dgm:spPr/>
      <dgm:t>
        <a:bodyPr/>
        <a:lstStyle/>
        <a:p>
          <a:r>
            <a:rPr lang="en-GB"/>
            <a:t>Continuous health monitoring and medication reminders help patients manage long-term conditions more effectively (Riek, 2017).</a:t>
          </a:r>
          <a:endParaRPr lang="en-US"/>
        </a:p>
      </dgm:t>
    </dgm:pt>
    <dgm:pt modelId="{14473ED4-E191-4C37-98BC-1024CE6C0F05}" type="parTrans" cxnId="{CEBA27FE-EDC0-48A2-A6C4-309C1CF7F060}">
      <dgm:prSet/>
      <dgm:spPr/>
      <dgm:t>
        <a:bodyPr/>
        <a:lstStyle/>
        <a:p>
          <a:endParaRPr lang="en-US"/>
        </a:p>
      </dgm:t>
    </dgm:pt>
    <dgm:pt modelId="{F44105F2-2E37-4F75-97DD-8F0C5670BB19}" type="sibTrans" cxnId="{CEBA27FE-EDC0-48A2-A6C4-309C1CF7F060}">
      <dgm:prSet/>
      <dgm:spPr/>
      <dgm:t>
        <a:bodyPr/>
        <a:lstStyle/>
        <a:p>
          <a:endParaRPr lang="en-US"/>
        </a:p>
      </dgm:t>
    </dgm:pt>
    <dgm:pt modelId="{4A030853-3779-4633-89AE-78110EEBB958}">
      <dgm:prSet/>
      <dgm:spPr/>
      <dgm:t>
        <a:bodyPr/>
        <a:lstStyle/>
        <a:p>
          <a:r>
            <a:rPr lang="en-GB"/>
            <a:t>Some patients may have concerns about privacy, data security, and reduced human interaction when receiving robotic care (Riek, 2017).</a:t>
          </a:r>
          <a:endParaRPr lang="en-US"/>
        </a:p>
      </dgm:t>
    </dgm:pt>
    <dgm:pt modelId="{022078B9-74A6-4473-B365-1A2ABA32A76D}" type="parTrans" cxnId="{53181D65-5C38-4228-8F9C-161D5AF82173}">
      <dgm:prSet/>
      <dgm:spPr/>
      <dgm:t>
        <a:bodyPr/>
        <a:lstStyle/>
        <a:p>
          <a:endParaRPr lang="en-US"/>
        </a:p>
      </dgm:t>
    </dgm:pt>
    <dgm:pt modelId="{94D53BD1-3748-450A-A27C-C57E9E0C6F41}" type="sibTrans" cxnId="{53181D65-5C38-4228-8F9C-161D5AF82173}">
      <dgm:prSet/>
      <dgm:spPr/>
      <dgm:t>
        <a:bodyPr/>
        <a:lstStyle/>
        <a:p>
          <a:endParaRPr lang="en-US"/>
        </a:p>
      </dgm:t>
    </dgm:pt>
    <dgm:pt modelId="{D5AABE90-4541-41B5-BE99-F5EACC3476D7}" type="pres">
      <dgm:prSet presAssocID="{0AE701A1-2E06-4956-BB57-2A38290FCA53}" presName="diagram" presStyleCnt="0">
        <dgm:presLayoutVars>
          <dgm:dir/>
          <dgm:resizeHandles val="exact"/>
        </dgm:presLayoutVars>
      </dgm:prSet>
      <dgm:spPr/>
    </dgm:pt>
    <dgm:pt modelId="{7F9D93C4-8928-4D10-9BEF-F1D5646A9D37}" type="pres">
      <dgm:prSet presAssocID="{F8B43D1B-6308-45E1-B1A2-9D4AD81BA7F7}" presName="node" presStyleLbl="node1" presStyleIdx="0" presStyleCnt="6">
        <dgm:presLayoutVars>
          <dgm:bulletEnabled val="1"/>
        </dgm:presLayoutVars>
      </dgm:prSet>
      <dgm:spPr/>
    </dgm:pt>
    <dgm:pt modelId="{7D577F28-00E0-43B6-B449-A8904AF09439}" type="pres">
      <dgm:prSet presAssocID="{335C4504-E85D-4C01-A9DB-FD2183E1540A}" presName="sibTrans" presStyleCnt="0"/>
      <dgm:spPr/>
    </dgm:pt>
    <dgm:pt modelId="{5A9A3903-B46D-417B-8F3B-77DC72203B59}" type="pres">
      <dgm:prSet presAssocID="{FB7CE38E-5881-4B3F-84C3-E0ADED317134}" presName="node" presStyleLbl="node1" presStyleIdx="1" presStyleCnt="6">
        <dgm:presLayoutVars>
          <dgm:bulletEnabled val="1"/>
        </dgm:presLayoutVars>
      </dgm:prSet>
      <dgm:spPr/>
    </dgm:pt>
    <dgm:pt modelId="{2837DE80-C174-41B4-9126-1FFD98269E56}" type="pres">
      <dgm:prSet presAssocID="{D5A5E497-F976-4EF6-B6BB-A477A3324662}" presName="sibTrans" presStyleCnt="0"/>
      <dgm:spPr/>
    </dgm:pt>
    <dgm:pt modelId="{0E924247-311F-492C-B359-B4B037623AE2}" type="pres">
      <dgm:prSet presAssocID="{2FC527CD-0008-4932-ABA8-AFCB6AF1F719}" presName="node" presStyleLbl="node1" presStyleIdx="2" presStyleCnt="6">
        <dgm:presLayoutVars>
          <dgm:bulletEnabled val="1"/>
        </dgm:presLayoutVars>
      </dgm:prSet>
      <dgm:spPr/>
    </dgm:pt>
    <dgm:pt modelId="{78F7A246-8783-4FDC-8057-882BBFEB57F5}" type="pres">
      <dgm:prSet presAssocID="{F033E699-73B4-4060-B416-163CC5EEF25D}" presName="sibTrans" presStyleCnt="0"/>
      <dgm:spPr/>
    </dgm:pt>
    <dgm:pt modelId="{23DC291F-B30C-4ED0-8959-1CC2CD746057}" type="pres">
      <dgm:prSet presAssocID="{BCE249C9-85B7-498F-A408-4E32BD20BE2C}" presName="node" presStyleLbl="node1" presStyleIdx="3" presStyleCnt="6">
        <dgm:presLayoutVars>
          <dgm:bulletEnabled val="1"/>
        </dgm:presLayoutVars>
      </dgm:prSet>
      <dgm:spPr/>
    </dgm:pt>
    <dgm:pt modelId="{3932EBD8-0891-4894-8040-F5B312D9D1DA}" type="pres">
      <dgm:prSet presAssocID="{F5F1D7DF-23CD-42E2-9420-05BC4B120BA2}" presName="sibTrans" presStyleCnt="0"/>
      <dgm:spPr/>
    </dgm:pt>
    <dgm:pt modelId="{005C429B-86BC-42E4-9DB7-76B9EB3712EA}" type="pres">
      <dgm:prSet presAssocID="{A2B36273-D035-4408-80AE-E2771A6CC2B7}" presName="node" presStyleLbl="node1" presStyleIdx="4" presStyleCnt="6">
        <dgm:presLayoutVars>
          <dgm:bulletEnabled val="1"/>
        </dgm:presLayoutVars>
      </dgm:prSet>
      <dgm:spPr/>
    </dgm:pt>
    <dgm:pt modelId="{D6D1430A-DF7C-4448-A2FA-BA0F1D396FA0}" type="pres">
      <dgm:prSet presAssocID="{F44105F2-2E37-4F75-97DD-8F0C5670BB19}" presName="sibTrans" presStyleCnt="0"/>
      <dgm:spPr/>
    </dgm:pt>
    <dgm:pt modelId="{D316D7CD-F188-46DA-B6DC-85A8C85F57D1}" type="pres">
      <dgm:prSet presAssocID="{4A030853-3779-4633-89AE-78110EEBB958}" presName="node" presStyleLbl="node1" presStyleIdx="5" presStyleCnt="6">
        <dgm:presLayoutVars>
          <dgm:bulletEnabled val="1"/>
        </dgm:presLayoutVars>
      </dgm:prSet>
      <dgm:spPr/>
    </dgm:pt>
  </dgm:ptLst>
  <dgm:cxnLst>
    <dgm:cxn modelId="{BCB9B608-C002-47F4-9E14-C197995976AB}" srcId="{0AE701A1-2E06-4956-BB57-2A38290FCA53}" destId="{BCE249C9-85B7-498F-A408-4E32BD20BE2C}" srcOrd="3" destOrd="0" parTransId="{A97952CA-AA7B-4EC1-BE52-445681107E6B}" sibTransId="{F5F1D7DF-23CD-42E2-9420-05BC4B120BA2}"/>
    <dgm:cxn modelId="{7DDA2E0C-5788-47FF-958E-6B98774FF544}" type="presOf" srcId="{4A030853-3779-4633-89AE-78110EEBB958}" destId="{D316D7CD-F188-46DA-B6DC-85A8C85F57D1}" srcOrd="0" destOrd="0" presId="urn:microsoft.com/office/officeart/2005/8/layout/default"/>
    <dgm:cxn modelId="{A8344A2F-3541-4B70-AAE4-DB0C6E6BA2A1}" type="presOf" srcId="{BCE249C9-85B7-498F-A408-4E32BD20BE2C}" destId="{23DC291F-B30C-4ED0-8959-1CC2CD746057}" srcOrd="0" destOrd="0" presId="urn:microsoft.com/office/officeart/2005/8/layout/default"/>
    <dgm:cxn modelId="{53181D65-5C38-4228-8F9C-161D5AF82173}" srcId="{0AE701A1-2E06-4956-BB57-2A38290FCA53}" destId="{4A030853-3779-4633-89AE-78110EEBB958}" srcOrd="5" destOrd="0" parTransId="{022078B9-74A6-4473-B365-1A2ABA32A76D}" sibTransId="{94D53BD1-3748-450A-A27C-C57E9E0C6F41}"/>
    <dgm:cxn modelId="{CB20DC47-D92C-4FC6-83DB-6DA13D50755A}" srcId="{0AE701A1-2E06-4956-BB57-2A38290FCA53}" destId="{FB7CE38E-5881-4B3F-84C3-E0ADED317134}" srcOrd="1" destOrd="0" parTransId="{3E0CAAA9-CC1B-4A20-A2E6-68D5FCF80476}" sibTransId="{D5A5E497-F976-4EF6-B6BB-A477A3324662}"/>
    <dgm:cxn modelId="{6013776A-33F3-4001-B53D-5F591D663FCB}" type="presOf" srcId="{FB7CE38E-5881-4B3F-84C3-E0ADED317134}" destId="{5A9A3903-B46D-417B-8F3B-77DC72203B59}" srcOrd="0" destOrd="0" presId="urn:microsoft.com/office/officeart/2005/8/layout/default"/>
    <dgm:cxn modelId="{E45B4687-DCE2-41E6-8710-0765B2AE5B91}" srcId="{0AE701A1-2E06-4956-BB57-2A38290FCA53}" destId="{2FC527CD-0008-4932-ABA8-AFCB6AF1F719}" srcOrd="2" destOrd="0" parTransId="{18127B39-5130-41AC-91BA-9511AF466AEE}" sibTransId="{F033E699-73B4-4060-B416-163CC5EEF25D}"/>
    <dgm:cxn modelId="{B9384D97-2BFB-4B94-BFB8-4E154EA29BA4}" type="presOf" srcId="{2FC527CD-0008-4932-ABA8-AFCB6AF1F719}" destId="{0E924247-311F-492C-B359-B4B037623AE2}" srcOrd="0" destOrd="0" presId="urn:microsoft.com/office/officeart/2005/8/layout/default"/>
    <dgm:cxn modelId="{98D759B6-EDBC-44A0-BC1D-B0A10F13D158}" type="presOf" srcId="{0AE701A1-2E06-4956-BB57-2A38290FCA53}" destId="{D5AABE90-4541-41B5-BE99-F5EACC3476D7}" srcOrd="0" destOrd="0" presId="urn:microsoft.com/office/officeart/2005/8/layout/default"/>
    <dgm:cxn modelId="{43C748CC-978F-4975-A827-5E7E448CB136}" srcId="{0AE701A1-2E06-4956-BB57-2A38290FCA53}" destId="{F8B43D1B-6308-45E1-B1A2-9D4AD81BA7F7}" srcOrd="0" destOrd="0" parTransId="{58C23617-B924-4D57-BF96-A0318CD76C82}" sibTransId="{335C4504-E85D-4C01-A9DB-FD2183E1540A}"/>
    <dgm:cxn modelId="{FB21B7EB-0C1E-423D-A7E8-7D151FA3DB8C}" type="presOf" srcId="{F8B43D1B-6308-45E1-B1A2-9D4AD81BA7F7}" destId="{7F9D93C4-8928-4D10-9BEF-F1D5646A9D37}" srcOrd="0" destOrd="0" presId="urn:microsoft.com/office/officeart/2005/8/layout/default"/>
    <dgm:cxn modelId="{F4C5C6EB-8FF3-4DCB-86B5-9D77289F4E6E}" type="presOf" srcId="{A2B36273-D035-4408-80AE-E2771A6CC2B7}" destId="{005C429B-86BC-42E4-9DB7-76B9EB3712EA}" srcOrd="0" destOrd="0" presId="urn:microsoft.com/office/officeart/2005/8/layout/default"/>
    <dgm:cxn modelId="{CEBA27FE-EDC0-48A2-A6C4-309C1CF7F060}" srcId="{0AE701A1-2E06-4956-BB57-2A38290FCA53}" destId="{A2B36273-D035-4408-80AE-E2771A6CC2B7}" srcOrd="4" destOrd="0" parTransId="{14473ED4-E191-4C37-98BC-1024CE6C0F05}" sibTransId="{F44105F2-2E37-4F75-97DD-8F0C5670BB19}"/>
    <dgm:cxn modelId="{ECD007E7-235F-477B-A2CA-1A834DC4ADB7}" type="presParOf" srcId="{D5AABE90-4541-41B5-BE99-F5EACC3476D7}" destId="{7F9D93C4-8928-4D10-9BEF-F1D5646A9D37}" srcOrd="0" destOrd="0" presId="urn:microsoft.com/office/officeart/2005/8/layout/default"/>
    <dgm:cxn modelId="{366E2D4A-4175-48C3-935B-0EC036F05DF5}" type="presParOf" srcId="{D5AABE90-4541-41B5-BE99-F5EACC3476D7}" destId="{7D577F28-00E0-43B6-B449-A8904AF09439}" srcOrd="1" destOrd="0" presId="urn:microsoft.com/office/officeart/2005/8/layout/default"/>
    <dgm:cxn modelId="{320B11F4-498C-453B-BF4B-89582C1B38E0}" type="presParOf" srcId="{D5AABE90-4541-41B5-BE99-F5EACC3476D7}" destId="{5A9A3903-B46D-417B-8F3B-77DC72203B59}" srcOrd="2" destOrd="0" presId="urn:microsoft.com/office/officeart/2005/8/layout/default"/>
    <dgm:cxn modelId="{6171A351-12F3-4868-AC64-AD05830BF27B}" type="presParOf" srcId="{D5AABE90-4541-41B5-BE99-F5EACC3476D7}" destId="{2837DE80-C174-41B4-9126-1FFD98269E56}" srcOrd="3" destOrd="0" presId="urn:microsoft.com/office/officeart/2005/8/layout/default"/>
    <dgm:cxn modelId="{D3230BA4-6CA0-4838-A01C-732A9835CED8}" type="presParOf" srcId="{D5AABE90-4541-41B5-BE99-F5EACC3476D7}" destId="{0E924247-311F-492C-B359-B4B037623AE2}" srcOrd="4" destOrd="0" presId="urn:microsoft.com/office/officeart/2005/8/layout/default"/>
    <dgm:cxn modelId="{79E731A6-360C-4510-82F5-58EF37393F71}" type="presParOf" srcId="{D5AABE90-4541-41B5-BE99-F5EACC3476D7}" destId="{78F7A246-8783-4FDC-8057-882BBFEB57F5}" srcOrd="5" destOrd="0" presId="urn:microsoft.com/office/officeart/2005/8/layout/default"/>
    <dgm:cxn modelId="{C4C1C7C0-21EA-45D4-B6FB-EE26104A6E75}" type="presParOf" srcId="{D5AABE90-4541-41B5-BE99-F5EACC3476D7}" destId="{23DC291F-B30C-4ED0-8959-1CC2CD746057}" srcOrd="6" destOrd="0" presId="urn:microsoft.com/office/officeart/2005/8/layout/default"/>
    <dgm:cxn modelId="{B295D383-9B19-4824-96C8-E3BC1E8E3D82}" type="presParOf" srcId="{D5AABE90-4541-41B5-BE99-F5EACC3476D7}" destId="{3932EBD8-0891-4894-8040-F5B312D9D1DA}" srcOrd="7" destOrd="0" presId="urn:microsoft.com/office/officeart/2005/8/layout/default"/>
    <dgm:cxn modelId="{438D704C-E320-401F-B38C-A8D2669A0BA6}" type="presParOf" srcId="{D5AABE90-4541-41B5-BE99-F5EACC3476D7}" destId="{005C429B-86BC-42E4-9DB7-76B9EB3712EA}" srcOrd="8" destOrd="0" presId="urn:microsoft.com/office/officeart/2005/8/layout/default"/>
    <dgm:cxn modelId="{9B677C5C-7A13-4D5F-BDB5-5AC54D61FAF1}" type="presParOf" srcId="{D5AABE90-4541-41B5-BE99-F5EACC3476D7}" destId="{D6D1430A-DF7C-4448-A2FA-BA0F1D396FA0}" srcOrd="9" destOrd="0" presId="urn:microsoft.com/office/officeart/2005/8/layout/default"/>
    <dgm:cxn modelId="{3E558998-3468-400C-A76E-E425A7821E8C}" type="presParOf" srcId="{D5AABE90-4541-41B5-BE99-F5EACC3476D7}" destId="{D316D7CD-F188-46DA-B6DC-85A8C85F57D1}"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4827EE1-B7A9-42D2-83A0-3AE9080873B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431FECA-4474-4939-BE0C-774E58D13F50}">
      <dgm:prSet/>
      <dgm:spPr/>
      <dgm:t>
        <a:bodyPr/>
        <a:lstStyle/>
        <a:p>
          <a:r>
            <a:rPr lang="en-GB"/>
            <a:t>Improves access to minimally invasive surgery, allowing more patients to receive safer and more effective treatment.</a:t>
          </a:r>
          <a:r>
            <a:rPr lang="en-GB" b="0" i="0" baseline="0"/>
            <a:t>Improves community health outcomes through faster patient recovery and earlier return to work and daily activities.</a:t>
          </a:r>
          <a:r>
            <a:rPr lang="en-GB"/>
            <a:t> High costs of purchasing and maintaining robotic systems may create inequalities in access, particularly in smaller hospitals and low-resource communities .</a:t>
          </a:r>
          <a:r>
            <a:rPr lang="en-GB" b="1"/>
            <a:t> </a:t>
          </a:r>
          <a:r>
            <a:rPr lang="en-GB"/>
            <a:t>(NICE, 2025).</a:t>
          </a:r>
          <a:endParaRPr lang="en-US"/>
        </a:p>
      </dgm:t>
    </dgm:pt>
    <dgm:pt modelId="{5521CEEC-4654-4EAC-8A7D-E0581628757A}" type="parTrans" cxnId="{BA9BB8A5-B524-4974-BE01-CFB3E4B46BBE}">
      <dgm:prSet/>
      <dgm:spPr/>
      <dgm:t>
        <a:bodyPr/>
        <a:lstStyle/>
        <a:p>
          <a:endParaRPr lang="en-US"/>
        </a:p>
      </dgm:t>
    </dgm:pt>
    <dgm:pt modelId="{72CB1F1A-37EB-4E34-8970-CD4E8B89A532}" type="sibTrans" cxnId="{BA9BB8A5-B524-4974-BE01-CFB3E4B46BBE}">
      <dgm:prSet/>
      <dgm:spPr/>
      <dgm:t>
        <a:bodyPr/>
        <a:lstStyle/>
        <a:p>
          <a:endParaRPr lang="en-US"/>
        </a:p>
      </dgm:t>
    </dgm:pt>
    <dgm:pt modelId="{531512BC-B620-4D72-AAC4-C42ECBDF9290}">
      <dgm:prSet/>
      <dgm:spPr/>
      <dgm:t>
        <a:bodyPr/>
        <a:lstStyle/>
        <a:p>
          <a:r>
            <a:rPr lang="en-GB"/>
            <a:t>Reduces pressure on healthcare services by shortening hospital stays and lowering complication rates, helping hospitals treat more patients efficiently . Encourages investment in advanced healthcare technology, promoting innovation and economic growth within the healthcare sector. Increases the demand for specialist training and skilled healthcare professionals to operate and maintain robotic surgical systems (Royal College of Surgeons of England, 2025). </a:t>
          </a:r>
          <a:endParaRPr lang="en-US"/>
        </a:p>
      </dgm:t>
    </dgm:pt>
    <dgm:pt modelId="{2764D995-FE7A-4CF7-B489-086DAFE29E7F}" type="parTrans" cxnId="{CD9136C5-40A9-4BFE-8C31-5EFE5693F94F}">
      <dgm:prSet/>
      <dgm:spPr/>
      <dgm:t>
        <a:bodyPr/>
        <a:lstStyle/>
        <a:p>
          <a:endParaRPr lang="en-US"/>
        </a:p>
      </dgm:t>
    </dgm:pt>
    <dgm:pt modelId="{12FFE36C-8457-4DA4-BC6D-FA1F08924F0F}" type="sibTrans" cxnId="{CD9136C5-40A9-4BFE-8C31-5EFE5693F94F}">
      <dgm:prSet/>
      <dgm:spPr/>
      <dgm:t>
        <a:bodyPr/>
        <a:lstStyle/>
        <a:p>
          <a:endParaRPr lang="en-US"/>
        </a:p>
      </dgm:t>
    </dgm:pt>
    <dgm:pt modelId="{B4B63C1B-320D-4F77-A493-9C21278AFEDE}" type="pres">
      <dgm:prSet presAssocID="{A4827EE1-B7A9-42D2-83A0-3AE9080873B3}" presName="root" presStyleCnt="0">
        <dgm:presLayoutVars>
          <dgm:dir/>
          <dgm:resizeHandles val="exact"/>
        </dgm:presLayoutVars>
      </dgm:prSet>
      <dgm:spPr/>
    </dgm:pt>
    <dgm:pt modelId="{850C17F6-F121-45DB-8858-19E046544EE7}" type="pres">
      <dgm:prSet presAssocID="{F431FECA-4474-4939-BE0C-774E58D13F50}" presName="compNode" presStyleCnt="0"/>
      <dgm:spPr/>
    </dgm:pt>
    <dgm:pt modelId="{B38FFE13-C640-45B0-8773-5A82BC34F8E1}" type="pres">
      <dgm:prSet presAssocID="{F431FECA-4474-4939-BE0C-774E58D13F50}" presName="bgRect" presStyleLbl="bgShp" presStyleIdx="0" presStyleCnt="2"/>
      <dgm:spPr/>
    </dgm:pt>
    <dgm:pt modelId="{53D00150-5A95-45F0-8D20-536F1072DB70}" type="pres">
      <dgm:prSet presAssocID="{F431FECA-4474-4939-BE0C-774E58D13F50}"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tethoscope"/>
        </a:ext>
      </dgm:extLst>
    </dgm:pt>
    <dgm:pt modelId="{7852D594-AEFB-4C23-A941-3A84E94F7170}" type="pres">
      <dgm:prSet presAssocID="{F431FECA-4474-4939-BE0C-774E58D13F50}" presName="spaceRect" presStyleCnt="0"/>
      <dgm:spPr/>
    </dgm:pt>
    <dgm:pt modelId="{49C2554A-892C-4210-8EE4-036199E9BC77}" type="pres">
      <dgm:prSet presAssocID="{F431FECA-4474-4939-BE0C-774E58D13F50}" presName="parTx" presStyleLbl="revTx" presStyleIdx="0" presStyleCnt="2">
        <dgm:presLayoutVars>
          <dgm:chMax val="0"/>
          <dgm:chPref val="0"/>
        </dgm:presLayoutVars>
      </dgm:prSet>
      <dgm:spPr/>
    </dgm:pt>
    <dgm:pt modelId="{D3C4D813-2349-4D93-BD76-C12A10D952B1}" type="pres">
      <dgm:prSet presAssocID="{72CB1F1A-37EB-4E34-8970-CD4E8B89A532}" presName="sibTrans" presStyleCnt="0"/>
      <dgm:spPr/>
    </dgm:pt>
    <dgm:pt modelId="{5C9FCC1A-20A7-4026-95F3-3A7253EFA29E}" type="pres">
      <dgm:prSet presAssocID="{531512BC-B620-4D72-AAC4-C42ECBDF9290}" presName="compNode" presStyleCnt="0"/>
      <dgm:spPr/>
    </dgm:pt>
    <dgm:pt modelId="{6986C44A-7845-4C69-AF81-4B2F6C35B116}" type="pres">
      <dgm:prSet presAssocID="{531512BC-B620-4D72-AAC4-C42ECBDF9290}" presName="bgRect" presStyleLbl="bgShp" presStyleIdx="1" presStyleCnt="2"/>
      <dgm:spPr/>
    </dgm:pt>
    <dgm:pt modelId="{8FF2F0C8-E4A5-4B0D-AEBE-5F58DEE21066}" type="pres">
      <dgm:prSet presAssocID="{531512BC-B620-4D72-AAC4-C42ECBDF9290}"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EAE2A476-3A28-47B8-8A13-054C9E3174D5}" type="pres">
      <dgm:prSet presAssocID="{531512BC-B620-4D72-AAC4-C42ECBDF9290}" presName="spaceRect" presStyleCnt="0"/>
      <dgm:spPr/>
    </dgm:pt>
    <dgm:pt modelId="{E2BE425C-B749-4D09-B287-DBA263D139FC}" type="pres">
      <dgm:prSet presAssocID="{531512BC-B620-4D72-AAC4-C42ECBDF9290}" presName="parTx" presStyleLbl="revTx" presStyleIdx="1" presStyleCnt="2">
        <dgm:presLayoutVars>
          <dgm:chMax val="0"/>
          <dgm:chPref val="0"/>
        </dgm:presLayoutVars>
      </dgm:prSet>
      <dgm:spPr/>
    </dgm:pt>
  </dgm:ptLst>
  <dgm:cxnLst>
    <dgm:cxn modelId="{45980976-008B-4E53-8EBA-077DECD9C64D}" type="presOf" srcId="{A4827EE1-B7A9-42D2-83A0-3AE9080873B3}" destId="{B4B63C1B-320D-4F77-A493-9C21278AFEDE}" srcOrd="0" destOrd="0" presId="urn:microsoft.com/office/officeart/2018/2/layout/IconVerticalSolidList"/>
    <dgm:cxn modelId="{BA9BB8A5-B524-4974-BE01-CFB3E4B46BBE}" srcId="{A4827EE1-B7A9-42D2-83A0-3AE9080873B3}" destId="{F431FECA-4474-4939-BE0C-774E58D13F50}" srcOrd="0" destOrd="0" parTransId="{5521CEEC-4654-4EAC-8A7D-E0581628757A}" sibTransId="{72CB1F1A-37EB-4E34-8970-CD4E8B89A532}"/>
    <dgm:cxn modelId="{293C16B0-AF93-40CC-9C51-94708F692F85}" type="presOf" srcId="{531512BC-B620-4D72-AAC4-C42ECBDF9290}" destId="{E2BE425C-B749-4D09-B287-DBA263D139FC}" srcOrd="0" destOrd="0" presId="urn:microsoft.com/office/officeart/2018/2/layout/IconVerticalSolidList"/>
    <dgm:cxn modelId="{43D76BC3-66D6-485E-B544-24AA98104E8F}" type="presOf" srcId="{F431FECA-4474-4939-BE0C-774E58D13F50}" destId="{49C2554A-892C-4210-8EE4-036199E9BC77}" srcOrd="0" destOrd="0" presId="urn:microsoft.com/office/officeart/2018/2/layout/IconVerticalSolidList"/>
    <dgm:cxn modelId="{CD9136C5-40A9-4BFE-8C31-5EFE5693F94F}" srcId="{A4827EE1-B7A9-42D2-83A0-3AE9080873B3}" destId="{531512BC-B620-4D72-AAC4-C42ECBDF9290}" srcOrd="1" destOrd="0" parTransId="{2764D995-FE7A-4CF7-B489-086DAFE29E7F}" sibTransId="{12FFE36C-8457-4DA4-BC6D-FA1F08924F0F}"/>
    <dgm:cxn modelId="{99236E72-A2F3-49A8-999E-1FFF9D564201}" type="presParOf" srcId="{B4B63C1B-320D-4F77-A493-9C21278AFEDE}" destId="{850C17F6-F121-45DB-8858-19E046544EE7}" srcOrd="0" destOrd="0" presId="urn:microsoft.com/office/officeart/2018/2/layout/IconVerticalSolidList"/>
    <dgm:cxn modelId="{EC17E99C-DB21-4377-A75F-78F5AF061FDE}" type="presParOf" srcId="{850C17F6-F121-45DB-8858-19E046544EE7}" destId="{B38FFE13-C640-45B0-8773-5A82BC34F8E1}" srcOrd="0" destOrd="0" presId="urn:microsoft.com/office/officeart/2018/2/layout/IconVerticalSolidList"/>
    <dgm:cxn modelId="{FD288D5B-9F5E-482D-BCFE-B936E9638025}" type="presParOf" srcId="{850C17F6-F121-45DB-8858-19E046544EE7}" destId="{53D00150-5A95-45F0-8D20-536F1072DB70}" srcOrd="1" destOrd="0" presId="urn:microsoft.com/office/officeart/2018/2/layout/IconVerticalSolidList"/>
    <dgm:cxn modelId="{E3F531FC-52A4-4F05-99B8-05E053D3ABD9}" type="presParOf" srcId="{850C17F6-F121-45DB-8858-19E046544EE7}" destId="{7852D594-AEFB-4C23-A941-3A84E94F7170}" srcOrd="2" destOrd="0" presId="urn:microsoft.com/office/officeart/2018/2/layout/IconVerticalSolidList"/>
    <dgm:cxn modelId="{BB6353F1-70F0-4346-B002-7447F996C889}" type="presParOf" srcId="{850C17F6-F121-45DB-8858-19E046544EE7}" destId="{49C2554A-892C-4210-8EE4-036199E9BC77}" srcOrd="3" destOrd="0" presId="urn:microsoft.com/office/officeart/2018/2/layout/IconVerticalSolidList"/>
    <dgm:cxn modelId="{0103B437-705F-40CE-B8E4-C2DBD30709E4}" type="presParOf" srcId="{B4B63C1B-320D-4F77-A493-9C21278AFEDE}" destId="{D3C4D813-2349-4D93-BD76-C12A10D952B1}" srcOrd="1" destOrd="0" presId="urn:microsoft.com/office/officeart/2018/2/layout/IconVerticalSolidList"/>
    <dgm:cxn modelId="{DE303828-2512-4942-99D8-2570F8237236}" type="presParOf" srcId="{B4B63C1B-320D-4F77-A493-9C21278AFEDE}" destId="{5C9FCC1A-20A7-4026-95F3-3A7253EFA29E}" srcOrd="2" destOrd="0" presId="urn:microsoft.com/office/officeart/2018/2/layout/IconVerticalSolidList"/>
    <dgm:cxn modelId="{E1B1B214-A4CB-4360-9A05-CBB4116B6476}" type="presParOf" srcId="{5C9FCC1A-20A7-4026-95F3-3A7253EFA29E}" destId="{6986C44A-7845-4C69-AF81-4B2F6C35B116}" srcOrd="0" destOrd="0" presId="urn:microsoft.com/office/officeart/2018/2/layout/IconVerticalSolidList"/>
    <dgm:cxn modelId="{64E78D07-C73E-4FFA-A046-C8EFECFBF253}" type="presParOf" srcId="{5C9FCC1A-20A7-4026-95F3-3A7253EFA29E}" destId="{8FF2F0C8-E4A5-4B0D-AEBE-5F58DEE21066}" srcOrd="1" destOrd="0" presId="urn:microsoft.com/office/officeart/2018/2/layout/IconVerticalSolidList"/>
    <dgm:cxn modelId="{BCF827ED-8CF4-4345-8751-630E53804F9D}" type="presParOf" srcId="{5C9FCC1A-20A7-4026-95F3-3A7253EFA29E}" destId="{EAE2A476-3A28-47B8-8A13-054C9E3174D5}" srcOrd="2" destOrd="0" presId="urn:microsoft.com/office/officeart/2018/2/layout/IconVerticalSolidList"/>
    <dgm:cxn modelId="{C6E8C111-120F-4A92-9F34-E2604964C0AE}" type="presParOf" srcId="{5C9FCC1A-20A7-4026-95F3-3A7253EFA29E}" destId="{E2BE425C-B749-4D09-B287-DBA263D139F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9AE67B-C243-4DEE-8478-3F19E5D59B0D}">
      <dsp:nvSpPr>
        <dsp:cNvPr id="0" name=""/>
        <dsp:cNvSpPr/>
      </dsp:nvSpPr>
      <dsp:spPr>
        <a:xfrm>
          <a:off x="0" y="477"/>
          <a:ext cx="6245265" cy="6574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B06524-2222-4F6C-8EAF-F95FAE15C28D}">
      <dsp:nvSpPr>
        <dsp:cNvPr id="0" name=""/>
        <dsp:cNvSpPr/>
      </dsp:nvSpPr>
      <dsp:spPr>
        <a:xfrm>
          <a:off x="198881" y="148405"/>
          <a:ext cx="361601" cy="3616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2CA7B2-9F32-4745-98EC-1E12966C4346}">
      <dsp:nvSpPr>
        <dsp:cNvPr id="0" name=""/>
        <dsp:cNvSpPr/>
      </dsp:nvSpPr>
      <dsp:spPr>
        <a:xfrm>
          <a:off x="759363" y="477"/>
          <a:ext cx="5485901" cy="657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81" tIns="69581" rIns="69581" bIns="69581" numCol="1" spcCol="1270" anchor="ctr" anchorCtr="0">
          <a:noAutofit/>
        </a:bodyPr>
        <a:lstStyle/>
        <a:p>
          <a:pPr marL="0" lvl="0" indent="0" algn="l" defTabSz="711200">
            <a:lnSpc>
              <a:spcPct val="90000"/>
            </a:lnSpc>
            <a:spcBef>
              <a:spcPct val="0"/>
            </a:spcBef>
            <a:spcAft>
              <a:spcPct val="35000"/>
            </a:spcAft>
            <a:buNone/>
          </a:pPr>
          <a:r>
            <a:rPr lang="en-GB" sz="1600" kern="1200"/>
            <a:t>Surgical robots improve precision, accuracy, and control. </a:t>
          </a:r>
          <a:endParaRPr lang="en-US" sz="1600" kern="1200"/>
        </a:p>
      </dsp:txBody>
      <dsp:txXfrm>
        <a:off x="759363" y="477"/>
        <a:ext cx="5485901" cy="657457"/>
      </dsp:txXfrm>
    </dsp:sp>
    <dsp:sp modelId="{263483F8-4036-42B6-84D6-6B408D541503}">
      <dsp:nvSpPr>
        <dsp:cNvPr id="0" name=""/>
        <dsp:cNvSpPr/>
      </dsp:nvSpPr>
      <dsp:spPr>
        <a:xfrm>
          <a:off x="0" y="822299"/>
          <a:ext cx="6245265" cy="6574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6627D8-DDA5-4BCB-84CF-AEE3FC097A5D}">
      <dsp:nvSpPr>
        <dsp:cNvPr id="0" name=""/>
        <dsp:cNvSpPr/>
      </dsp:nvSpPr>
      <dsp:spPr>
        <a:xfrm>
          <a:off x="198881" y="970227"/>
          <a:ext cx="361601" cy="3616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906284-B939-419A-8E12-8C9B002BBA64}">
      <dsp:nvSpPr>
        <dsp:cNvPr id="0" name=""/>
        <dsp:cNvSpPr/>
      </dsp:nvSpPr>
      <dsp:spPr>
        <a:xfrm>
          <a:off x="759363" y="822299"/>
          <a:ext cx="5485901" cy="657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81" tIns="69581" rIns="69581" bIns="69581" numCol="1" spcCol="1270" anchor="ctr" anchorCtr="0">
          <a:noAutofit/>
        </a:bodyPr>
        <a:lstStyle/>
        <a:p>
          <a:pPr marL="0" lvl="0" indent="0" algn="l" defTabSz="711200">
            <a:lnSpc>
              <a:spcPct val="90000"/>
            </a:lnSpc>
            <a:spcBef>
              <a:spcPct val="0"/>
            </a:spcBef>
            <a:spcAft>
              <a:spcPct val="35000"/>
            </a:spcAft>
            <a:buNone/>
          </a:pPr>
          <a:r>
            <a:rPr lang="en-GB" sz="1600" kern="1200"/>
            <a:t>Commonly used in:</a:t>
          </a:r>
          <a:endParaRPr lang="en-US" sz="1600" kern="1200"/>
        </a:p>
      </dsp:txBody>
      <dsp:txXfrm>
        <a:off x="759363" y="822299"/>
        <a:ext cx="5485901" cy="657457"/>
      </dsp:txXfrm>
    </dsp:sp>
    <dsp:sp modelId="{B9C3C30E-BEE4-4D22-8D42-BB1677EC6DA7}">
      <dsp:nvSpPr>
        <dsp:cNvPr id="0" name=""/>
        <dsp:cNvSpPr/>
      </dsp:nvSpPr>
      <dsp:spPr>
        <a:xfrm>
          <a:off x="0" y="1644122"/>
          <a:ext cx="6245265" cy="6574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E702EC-7EAD-4F55-A080-76045F889174}">
      <dsp:nvSpPr>
        <dsp:cNvPr id="0" name=""/>
        <dsp:cNvSpPr/>
      </dsp:nvSpPr>
      <dsp:spPr>
        <a:xfrm>
          <a:off x="198881" y="1792050"/>
          <a:ext cx="361601" cy="3616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61C7FBE-D04B-483C-8A3A-B7825C779D2D}">
      <dsp:nvSpPr>
        <dsp:cNvPr id="0" name=""/>
        <dsp:cNvSpPr/>
      </dsp:nvSpPr>
      <dsp:spPr>
        <a:xfrm>
          <a:off x="759363" y="1644122"/>
          <a:ext cx="5485901" cy="657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81" tIns="69581" rIns="69581" bIns="69581" numCol="1" spcCol="1270" anchor="ctr" anchorCtr="0">
          <a:noAutofit/>
        </a:bodyPr>
        <a:lstStyle/>
        <a:p>
          <a:pPr marL="0" lvl="0" indent="0" algn="l" defTabSz="711200">
            <a:lnSpc>
              <a:spcPct val="90000"/>
            </a:lnSpc>
            <a:spcBef>
              <a:spcPct val="0"/>
            </a:spcBef>
            <a:spcAft>
              <a:spcPct val="35000"/>
            </a:spcAft>
            <a:buNone/>
          </a:pPr>
          <a:r>
            <a:rPr lang="en-GB" sz="1600" kern="1200"/>
            <a:t>Orthopaedic surgery. </a:t>
          </a:r>
          <a:endParaRPr lang="en-US" sz="1600" kern="1200"/>
        </a:p>
      </dsp:txBody>
      <dsp:txXfrm>
        <a:off x="759363" y="1644122"/>
        <a:ext cx="5485901" cy="657457"/>
      </dsp:txXfrm>
    </dsp:sp>
    <dsp:sp modelId="{B66A9082-2F34-435B-83CF-C8A0E6266E68}">
      <dsp:nvSpPr>
        <dsp:cNvPr id="0" name=""/>
        <dsp:cNvSpPr/>
      </dsp:nvSpPr>
      <dsp:spPr>
        <a:xfrm>
          <a:off x="0" y="2465944"/>
          <a:ext cx="6245265" cy="6574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245831-ADC0-453C-871D-D55001C8CCBF}">
      <dsp:nvSpPr>
        <dsp:cNvPr id="0" name=""/>
        <dsp:cNvSpPr/>
      </dsp:nvSpPr>
      <dsp:spPr>
        <a:xfrm>
          <a:off x="198881" y="2613872"/>
          <a:ext cx="361601" cy="3616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F08519-C0B9-4B2D-AFF9-94A69125D997}">
      <dsp:nvSpPr>
        <dsp:cNvPr id="0" name=""/>
        <dsp:cNvSpPr/>
      </dsp:nvSpPr>
      <dsp:spPr>
        <a:xfrm>
          <a:off x="759363" y="2465944"/>
          <a:ext cx="5485901" cy="657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81" tIns="69581" rIns="69581" bIns="69581" numCol="1" spcCol="1270" anchor="ctr" anchorCtr="0">
          <a:noAutofit/>
        </a:bodyPr>
        <a:lstStyle/>
        <a:p>
          <a:pPr marL="0" lvl="0" indent="0" algn="l" defTabSz="711200">
            <a:lnSpc>
              <a:spcPct val="90000"/>
            </a:lnSpc>
            <a:spcBef>
              <a:spcPct val="0"/>
            </a:spcBef>
            <a:spcAft>
              <a:spcPct val="35000"/>
            </a:spcAft>
            <a:buNone/>
          </a:pPr>
          <a:r>
            <a:rPr lang="en-GB" sz="1600" kern="1200"/>
            <a:t>Urological surgery. </a:t>
          </a:r>
          <a:endParaRPr lang="en-US" sz="1600" kern="1200"/>
        </a:p>
      </dsp:txBody>
      <dsp:txXfrm>
        <a:off x="759363" y="2465944"/>
        <a:ext cx="5485901" cy="657457"/>
      </dsp:txXfrm>
    </dsp:sp>
    <dsp:sp modelId="{D137FB13-AFD7-4723-A97E-643DFFD6715C}">
      <dsp:nvSpPr>
        <dsp:cNvPr id="0" name=""/>
        <dsp:cNvSpPr/>
      </dsp:nvSpPr>
      <dsp:spPr>
        <a:xfrm>
          <a:off x="0" y="3287766"/>
          <a:ext cx="6245265" cy="6574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EE1A39-A6AD-455C-9BF0-2F9A6DE86F13}">
      <dsp:nvSpPr>
        <dsp:cNvPr id="0" name=""/>
        <dsp:cNvSpPr/>
      </dsp:nvSpPr>
      <dsp:spPr>
        <a:xfrm>
          <a:off x="198881" y="3435694"/>
          <a:ext cx="361601" cy="3616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5EAF6E9-E9E4-4208-9F51-7AF667B8AD8A}">
      <dsp:nvSpPr>
        <dsp:cNvPr id="0" name=""/>
        <dsp:cNvSpPr/>
      </dsp:nvSpPr>
      <dsp:spPr>
        <a:xfrm>
          <a:off x="759363" y="3287766"/>
          <a:ext cx="5485901" cy="657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81" tIns="69581" rIns="69581" bIns="69581" numCol="1" spcCol="1270" anchor="ctr" anchorCtr="0">
          <a:noAutofit/>
        </a:bodyPr>
        <a:lstStyle/>
        <a:p>
          <a:pPr marL="0" lvl="0" indent="0" algn="l" defTabSz="711200">
            <a:lnSpc>
              <a:spcPct val="90000"/>
            </a:lnSpc>
            <a:spcBef>
              <a:spcPct val="0"/>
            </a:spcBef>
            <a:spcAft>
              <a:spcPct val="35000"/>
            </a:spcAft>
            <a:buNone/>
          </a:pPr>
          <a:r>
            <a:rPr lang="en-GB" sz="1600" kern="1200"/>
            <a:t>Cardiac surgery. </a:t>
          </a:r>
          <a:endParaRPr lang="en-US" sz="1600" kern="1200"/>
        </a:p>
      </dsp:txBody>
      <dsp:txXfrm>
        <a:off x="759363" y="3287766"/>
        <a:ext cx="5485901" cy="657457"/>
      </dsp:txXfrm>
    </dsp:sp>
    <dsp:sp modelId="{D765FFF4-EBF8-4FA4-9D80-C3A3DCF49DF1}">
      <dsp:nvSpPr>
        <dsp:cNvPr id="0" name=""/>
        <dsp:cNvSpPr/>
      </dsp:nvSpPr>
      <dsp:spPr>
        <a:xfrm>
          <a:off x="0" y="4109589"/>
          <a:ext cx="6245265" cy="6574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1623DC-B581-4B18-A35F-E8747E701F6F}">
      <dsp:nvSpPr>
        <dsp:cNvPr id="0" name=""/>
        <dsp:cNvSpPr/>
      </dsp:nvSpPr>
      <dsp:spPr>
        <a:xfrm>
          <a:off x="198881" y="4257517"/>
          <a:ext cx="361601" cy="3616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AE453B-3EB8-4543-A434-6EE522586239}">
      <dsp:nvSpPr>
        <dsp:cNvPr id="0" name=""/>
        <dsp:cNvSpPr/>
      </dsp:nvSpPr>
      <dsp:spPr>
        <a:xfrm>
          <a:off x="759363" y="4109589"/>
          <a:ext cx="5485901" cy="657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81" tIns="69581" rIns="69581" bIns="69581" numCol="1" spcCol="1270" anchor="ctr" anchorCtr="0">
          <a:noAutofit/>
        </a:bodyPr>
        <a:lstStyle/>
        <a:p>
          <a:pPr marL="0" lvl="0" indent="0" algn="l" defTabSz="711200">
            <a:lnSpc>
              <a:spcPct val="90000"/>
            </a:lnSpc>
            <a:spcBef>
              <a:spcPct val="0"/>
            </a:spcBef>
            <a:spcAft>
              <a:spcPct val="35000"/>
            </a:spcAft>
            <a:buNone/>
          </a:pPr>
          <a:r>
            <a:rPr lang="en-GB" sz="1600" kern="1200"/>
            <a:t>Abdominal surgery. </a:t>
          </a:r>
          <a:endParaRPr lang="en-US" sz="1600" kern="1200"/>
        </a:p>
      </dsp:txBody>
      <dsp:txXfrm>
        <a:off x="759363" y="4109589"/>
        <a:ext cx="5485901" cy="657457"/>
      </dsp:txXfrm>
    </dsp:sp>
    <dsp:sp modelId="{DF8A921F-9CDC-444F-8872-79941A1C0438}">
      <dsp:nvSpPr>
        <dsp:cNvPr id="0" name=""/>
        <dsp:cNvSpPr/>
      </dsp:nvSpPr>
      <dsp:spPr>
        <a:xfrm>
          <a:off x="0" y="4931411"/>
          <a:ext cx="6245265" cy="6574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54D679-BDD7-4F75-9F57-4A6968B1AF71}">
      <dsp:nvSpPr>
        <dsp:cNvPr id="0" name=""/>
        <dsp:cNvSpPr/>
      </dsp:nvSpPr>
      <dsp:spPr>
        <a:xfrm>
          <a:off x="198881" y="5079339"/>
          <a:ext cx="361601" cy="3616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5196CC7-78ED-44E6-9A44-AE0B30A87D66}">
      <dsp:nvSpPr>
        <dsp:cNvPr id="0" name=""/>
        <dsp:cNvSpPr/>
      </dsp:nvSpPr>
      <dsp:spPr>
        <a:xfrm>
          <a:off x="759363" y="4931411"/>
          <a:ext cx="5485901" cy="657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81" tIns="69581" rIns="69581" bIns="69581" numCol="1" spcCol="1270" anchor="ctr" anchorCtr="0">
          <a:noAutofit/>
        </a:bodyPr>
        <a:lstStyle/>
        <a:p>
          <a:pPr marL="0" lvl="0" indent="0" algn="l" defTabSz="711200">
            <a:lnSpc>
              <a:spcPct val="90000"/>
            </a:lnSpc>
            <a:spcBef>
              <a:spcPct val="0"/>
            </a:spcBef>
            <a:spcAft>
              <a:spcPct val="35000"/>
            </a:spcAft>
            <a:buNone/>
          </a:pPr>
          <a:r>
            <a:rPr lang="en-GB" sz="1600" i="1" kern="1200"/>
            <a:t>(Royal College of Surgeons of England, 2025)</a:t>
          </a:r>
          <a:endParaRPr lang="en-US" sz="1600" kern="1200"/>
        </a:p>
      </dsp:txBody>
      <dsp:txXfrm>
        <a:off x="759363" y="4931411"/>
        <a:ext cx="5485901" cy="6574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7DEE77-859B-4C9F-B23F-79AC055830FF}">
      <dsp:nvSpPr>
        <dsp:cNvPr id="0" name=""/>
        <dsp:cNvSpPr/>
      </dsp:nvSpPr>
      <dsp:spPr>
        <a:xfrm>
          <a:off x="0" y="682"/>
          <a:ext cx="6245265"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21E450-8DF9-4EA1-B8D5-0B116C052966}">
      <dsp:nvSpPr>
        <dsp:cNvPr id="0" name=""/>
        <dsp:cNvSpPr/>
      </dsp:nvSpPr>
      <dsp:spPr>
        <a:xfrm>
          <a:off x="0" y="682"/>
          <a:ext cx="6245265" cy="1117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Improves surgical precision and consistency, leading to better quality of care (NICE, 2025). </a:t>
          </a:r>
          <a:endParaRPr lang="en-US" sz="2200" kern="1200"/>
        </a:p>
      </dsp:txBody>
      <dsp:txXfrm>
        <a:off x="0" y="682"/>
        <a:ext cx="6245265" cy="1117596"/>
      </dsp:txXfrm>
    </dsp:sp>
    <dsp:sp modelId="{DF59C837-352C-467B-AA51-16017A1B3594}">
      <dsp:nvSpPr>
        <dsp:cNvPr id="0" name=""/>
        <dsp:cNvSpPr/>
      </dsp:nvSpPr>
      <dsp:spPr>
        <a:xfrm>
          <a:off x="0" y="1118278"/>
          <a:ext cx="6245265" cy="0"/>
        </a:xfrm>
        <a:prstGeom prst="line">
          <a:avLst/>
        </a:prstGeom>
        <a:solidFill>
          <a:schemeClr val="accent2">
            <a:hueOff val="1610903"/>
            <a:satOff val="-4623"/>
            <a:lumOff val="-7402"/>
            <a:alphaOff val="0"/>
          </a:schemeClr>
        </a:solidFill>
        <a:ln w="19050" cap="flat" cmpd="sng" algn="ctr">
          <a:solidFill>
            <a:schemeClr val="accent2">
              <a:hueOff val="1610903"/>
              <a:satOff val="-4623"/>
              <a:lumOff val="-74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9EBDC4-B3FB-4C39-A111-B3A978A89BC8}">
      <dsp:nvSpPr>
        <dsp:cNvPr id="0" name=""/>
        <dsp:cNvSpPr/>
      </dsp:nvSpPr>
      <dsp:spPr>
        <a:xfrm>
          <a:off x="0" y="1118278"/>
          <a:ext cx="6245265" cy="1117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Reduces hospital stays and postoperative complications, improving service efficiency (Royal College of Surgeons of England, 2025). </a:t>
          </a:r>
          <a:endParaRPr lang="en-US" sz="2200" kern="1200"/>
        </a:p>
      </dsp:txBody>
      <dsp:txXfrm>
        <a:off x="0" y="1118278"/>
        <a:ext cx="6245265" cy="1117596"/>
      </dsp:txXfrm>
    </dsp:sp>
    <dsp:sp modelId="{BCCC8505-1F20-4C26-8D61-1C60086819CA}">
      <dsp:nvSpPr>
        <dsp:cNvPr id="0" name=""/>
        <dsp:cNvSpPr/>
      </dsp:nvSpPr>
      <dsp:spPr>
        <a:xfrm>
          <a:off x="0" y="2235875"/>
          <a:ext cx="6245265" cy="0"/>
        </a:xfrm>
        <a:prstGeom prst="line">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9619F0-2FF1-4F96-BDA1-F871E5F1FF75}">
      <dsp:nvSpPr>
        <dsp:cNvPr id="0" name=""/>
        <dsp:cNvSpPr/>
      </dsp:nvSpPr>
      <dsp:spPr>
        <a:xfrm>
          <a:off x="0" y="2235875"/>
          <a:ext cx="6245265" cy="1117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Enables minimally invasive procedures, helping hospitals treat patients more effectively (NICE, 2025). </a:t>
          </a:r>
          <a:endParaRPr lang="en-US" sz="2200" kern="1200"/>
        </a:p>
      </dsp:txBody>
      <dsp:txXfrm>
        <a:off x="0" y="2235875"/>
        <a:ext cx="6245265" cy="1117596"/>
      </dsp:txXfrm>
    </dsp:sp>
    <dsp:sp modelId="{23DA6F12-DCE0-42A3-9CB7-6D7B690F4111}">
      <dsp:nvSpPr>
        <dsp:cNvPr id="0" name=""/>
        <dsp:cNvSpPr/>
      </dsp:nvSpPr>
      <dsp:spPr>
        <a:xfrm>
          <a:off x="0" y="3353471"/>
          <a:ext cx="6245265" cy="0"/>
        </a:xfrm>
        <a:prstGeom prst="line">
          <a:avLst/>
        </a:prstGeom>
        <a:solidFill>
          <a:schemeClr val="accent2">
            <a:hueOff val="4832710"/>
            <a:satOff val="-13870"/>
            <a:lumOff val="-22207"/>
            <a:alphaOff val="0"/>
          </a:schemeClr>
        </a:solidFill>
        <a:ln w="19050" cap="flat" cmpd="sng" algn="ctr">
          <a:solidFill>
            <a:schemeClr val="accent2">
              <a:hueOff val="4832710"/>
              <a:satOff val="-13870"/>
              <a:lumOff val="-222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184CAD-767B-4288-9884-5CB4E9832151}">
      <dsp:nvSpPr>
        <dsp:cNvPr id="0" name=""/>
        <dsp:cNvSpPr/>
      </dsp:nvSpPr>
      <dsp:spPr>
        <a:xfrm>
          <a:off x="0" y="3353471"/>
          <a:ext cx="6245265" cy="1117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Increases operating theatre efficiency and supports better use of healthcare resources (Royal College of Surgeons of England, 2025). </a:t>
          </a:r>
          <a:endParaRPr lang="en-US" sz="2200" kern="1200"/>
        </a:p>
      </dsp:txBody>
      <dsp:txXfrm>
        <a:off x="0" y="3353471"/>
        <a:ext cx="6245265" cy="1117596"/>
      </dsp:txXfrm>
    </dsp:sp>
    <dsp:sp modelId="{F76BC5A1-F7EF-4750-85D9-DDEA0C019EC4}">
      <dsp:nvSpPr>
        <dsp:cNvPr id="0" name=""/>
        <dsp:cNvSpPr/>
      </dsp:nvSpPr>
      <dsp:spPr>
        <a:xfrm>
          <a:off x="0" y="4471068"/>
          <a:ext cx="6245265"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01C3D4-379A-4713-87F4-9A3BC93C8379}">
      <dsp:nvSpPr>
        <dsp:cNvPr id="0" name=""/>
        <dsp:cNvSpPr/>
      </dsp:nvSpPr>
      <dsp:spPr>
        <a:xfrm>
          <a:off x="0" y="4471068"/>
          <a:ext cx="6245265" cy="1117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Requires significant investment in equipment, maintenance, and specialist staff training (NICE, 2025).</a:t>
          </a:r>
          <a:endParaRPr lang="en-US" sz="2200" kern="1200"/>
        </a:p>
      </dsp:txBody>
      <dsp:txXfrm>
        <a:off x="0" y="4471068"/>
        <a:ext cx="6245265" cy="11175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0053B9-4018-4C31-9F26-601E38EBB155}">
      <dsp:nvSpPr>
        <dsp:cNvPr id="0" name=""/>
        <dsp:cNvSpPr/>
      </dsp:nvSpPr>
      <dsp:spPr>
        <a:xfrm>
          <a:off x="0" y="61314"/>
          <a:ext cx="6245265" cy="1038082"/>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According to </a:t>
          </a:r>
          <a:r>
            <a:rPr lang="en-GB" sz="2600" b="1" kern="1200" dirty="0"/>
            <a:t>NICE (2025):</a:t>
          </a:r>
          <a:endParaRPr lang="en-US" sz="2600" kern="1200" dirty="0"/>
        </a:p>
      </dsp:txBody>
      <dsp:txXfrm>
        <a:off x="50675" y="111989"/>
        <a:ext cx="6143915" cy="936732"/>
      </dsp:txXfrm>
    </dsp:sp>
    <dsp:sp modelId="{43294376-62DF-486F-857D-3743CFFBEE47}">
      <dsp:nvSpPr>
        <dsp:cNvPr id="0" name=""/>
        <dsp:cNvSpPr/>
      </dsp:nvSpPr>
      <dsp:spPr>
        <a:xfrm>
          <a:off x="0" y="1162669"/>
          <a:ext cx="6245265" cy="1038082"/>
        </a:xfrm>
        <a:prstGeom prst="roundRect">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Faster patient recovery. </a:t>
          </a:r>
          <a:endParaRPr lang="en-US" sz="2600" kern="1200"/>
        </a:p>
      </dsp:txBody>
      <dsp:txXfrm>
        <a:off x="50675" y="1213344"/>
        <a:ext cx="6143915" cy="936732"/>
      </dsp:txXfrm>
    </dsp:sp>
    <dsp:sp modelId="{0E4A5FF0-7E84-4A93-8E23-BBBC8446E1A0}">
      <dsp:nvSpPr>
        <dsp:cNvPr id="0" name=""/>
        <dsp:cNvSpPr/>
      </dsp:nvSpPr>
      <dsp:spPr>
        <a:xfrm>
          <a:off x="0" y="2275632"/>
          <a:ext cx="6245265" cy="1038082"/>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Fewer surgical complications. </a:t>
          </a:r>
          <a:endParaRPr lang="en-US" sz="2600" kern="1200"/>
        </a:p>
      </dsp:txBody>
      <dsp:txXfrm>
        <a:off x="50675" y="2326307"/>
        <a:ext cx="6143915" cy="936732"/>
      </dsp:txXfrm>
    </dsp:sp>
    <dsp:sp modelId="{EFEF88BB-C9EF-4F67-96B2-91C682902B55}">
      <dsp:nvSpPr>
        <dsp:cNvPr id="0" name=""/>
        <dsp:cNvSpPr/>
      </dsp:nvSpPr>
      <dsp:spPr>
        <a:xfrm>
          <a:off x="0" y="3388594"/>
          <a:ext cx="6245265" cy="1038082"/>
        </a:xfrm>
        <a:prstGeom prst="roundRect">
          <a:avLst/>
        </a:prstGeom>
        <a:solidFill>
          <a:schemeClr val="accent2">
            <a:hueOff val="4832710"/>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Less invasive procedures. </a:t>
          </a:r>
          <a:endParaRPr lang="en-US" sz="2600" kern="1200"/>
        </a:p>
      </dsp:txBody>
      <dsp:txXfrm>
        <a:off x="50675" y="3439269"/>
        <a:ext cx="6143915" cy="936732"/>
      </dsp:txXfrm>
    </dsp:sp>
    <dsp:sp modelId="{F4977B64-C523-46AD-9EF6-BF46D805FFB5}">
      <dsp:nvSpPr>
        <dsp:cNvPr id="0" name=""/>
        <dsp:cNvSpPr/>
      </dsp:nvSpPr>
      <dsp:spPr>
        <a:xfrm>
          <a:off x="0" y="4501557"/>
          <a:ext cx="6245265" cy="1038082"/>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Improved access to surgery for patients unsuitable for traditional operations.</a:t>
          </a:r>
          <a:endParaRPr lang="en-US" sz="2600" kern="1200"/>
        </a:p>
      </dsp:txBody>
      <dsp:txXfrm>
        <a:off x="50675" y="4552232"/>
        <a:ext cx="6143915" cy="93673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9D93C4-8928-4D10-9BEF-F1D5646A9D37}">
      <dsp:nvSpPr>
        <dsp:cNvPr id="0" name=""/>
        <dsp:cNvSpPr/>
      </dsp:nvSpPr>
      <dsp:spPr>
        <a:xfrm>
          <a:off x="0" y="296640"/>
          <a:ext cx="2923783" cy="1754270"/>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Improves surgical precision, resulting in fewer complications and better clinical outcomes (NICE, 2025).</a:t>
          </a:r>
          <a:endParaRPr lang="en-US" sz="1900" kern="1200"/>
        </a:p>
      </dsp:txBody>
      <dsp:txXfrm>
        <a:off x="0" y="296640"/>
        <a:ext cx="2923783" cy="1754270"/>
      </dsp:txXfrm>
    </dsp:sp>
    <dsp:sp modelId="{5A9A3903-B46D-417B-8F3B-77DC72203B59}">
      <dsp:nvSpPr>
        <dsp:cNvPr id="0" name=""/>
        <dsp:cNvSpPr/>
      </dsp:nvSpPr>
      <dsp:spPr>
        <a:xfrm>
          <a:off x="3216161" y="296640"/>
          <a:ext cx="2923783" cy="1754270"/>
        </a:xfrm>
        <a:prstGeom prst="rect">
          <a:avLst/>
        </a:prstGeom>
        <a:solidFill>
          <a:schemeClr val="accent2">
            <a:hueOff val="1288723"/>
            <a:satOff val="-3699"/>
            <a:lumOff val="-592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Minimally invasive procedures reduce pain, blood loss, and recovery time (Royal College of Surgeons of England, 2025).</a:t>
          </a:r>
          <a:endParaRPr lang="en-US" sz="1900" kern="1200"/>
        </a:p>
      </dsp:txBody>
      <dsp:txXfrm>
        <a:off x="3216161" y="296640"/>
        <a:ext cx="2923783" cy="1754270"/>
      </dsp:txXfrm>
    </dsp:sp>
    <dsp:sp modelId="{0E924247-311F-492C-B359-B4B037623AE2}">
      <dsp:nvSpPr>
        <dsp:cNvPr id="0" name=""/>
        <dsp:cNvSpPr/>
      </dsp:nvSpPr>
      <dsp:spPr>
        <a:xfrm>
          <a:off x="6432323" y="296640"/>
          <a:ext cx="2923783" cy="1754270"/>
        </a:xfrm>
        <a:prstGeom prst="rect">
          <a:avLst/>
        </a:prstGeom>
        <a:solidFill>
          <a:schemeClr val="accent2">
            <a:hueOff val="2577445"/>
            <a:satOff val="-7397"/>
            <a:lumOff val="-1184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Shorter hospital stays allow patients to return to normal activities more quickly (NICE, 2025). </a:t>
          </a:r>
          <a:endParaRPr lang="en-US" sz="1900" kern="1200"/>
        </a:p>
      </dsp:txBody>
      <dsp:txXfrm>
        <a:off x="6432323" y="296640"/>
        <a:ext cx="2923783" cy="1754270"/>
      </dsp:txXfrm>
    </dsp:sp>
    <dsp:sp modelId="{23DC291F-B30C-4ED0-8959-1CC2CD746057}">
      <dsp:nvSpPr>
        <dsp:cNvPr id="0" name=""/>
        <dsp:cNvSpPr/>
      </dsp:nvSpPr>
      <dsp:spPr>
        <a:xfrm>
          <a:off x="0" y="2343289"/>
          <a:ext cx="2923783" cy="1754270"/>
        </a:xfrm>
        <a:prstGeom prst="rect">
          <a:avLst/>
        </a:prstGeom>
        <a:solidFill>
          <a:schemeClr val="accent2">
            <a:hueOff val="3866169"/>
            <a:satOff val="-11096"/>
            <a:lumOff val="-1776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Care robots support older adults and people with disabilities by promoting independence and improving quality of life (NHS England, 2025). </a:t>
          </a:r>
          <a:endParaRPr lang="en-US" sz="1900" kern="1200"/>
        </a:p>
      </dsp:txBody>
      <dsp:txXfrm>
        <a:off x="0" y="2343289"/>
        <a:ext cx="2923783" cy="1754270"/>
      </dsp:txXfrm>
    </dsp:sp>
    <dsp:sp modelId="{005C429B-86BC-42E4-9DB7-76B9EB3712EA}">
      <dsp:nvSpPr>
        <dsp:cNvPr id="0" name=""/>
        <dsp:cNvSpPr/>
      </dsp:nvSpPr>
      <dsp:spPr>
        <a:xfrm>
          <a:off x="3216161" y="2343289"/>
          <a:ext cx="2923783" cy="1754270"/>
        </a:xfrm>
        <a:prstGeom prst="rect">
          <a:avLst/>
        </a:prstGeom>
        <a:solidFill>
          <a:schemeClr val="accent2">
            <a:hueOff val="5154891"/>
            <a:satOff val="-14794"/>
            <a:lumOff val="-23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Continuous health monitoring and medication reminders help patients manage long-term conditions more effectively (Riek, 2017).</a:t>
          </a:r>
          <a:endParaRPr lang="en-US" sz="1900" kern="1200"/>
        </a:p>
      </dsp:txBody>
      <dsp:txXfrm>
        <a:off x="3216161" y="2343289"/>
        <a:ext cx="2923783" cy="1754270"/>
      </dsp:txXfrm>
    </dsp:sp>
    <dsp:sp modelId="{D316D7CD-F188-46DA-B6DC-85A8C85F57D1}">
      <dsp:nvSpPr>
        <dsp:cNvPr id="0" name=""/>
        <dsp:cNvSpPr/>
      </dsp:nvSpPr>
      <dsp:spPr>
        <a:xfrm>
          <a:off x="6432323" y="2343289"/>
          <a:ext cx="2923783" cy="1754270"/>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Some patients may have concerns about privacy, data security, and reduced human interaction when receiving robotic care (Riek, 2017).</a:t>
          </a:r>
          <a:endParaRPr lang="en-US" sz="1900" kern="1200"/>
        </a:p>
      </dsp:txBody>
      <dsp:txXfrm>
        <a:off x="6432323" y="2343289"/>
        <a:ext cx="2923783" cy="175427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8FFE13-C640-45B0-8773-5A82BC34F8E1}">
      <dsp:nvSpPr>
        <dsp:cNvPr id="0" name=""/>
        <dsp:cNvSpPr/>
      </dsp:nvSpPr>
      <dsp:spPr>
        <a:xfrm>
          <a:off x="0" y="707092"/>
          <a:ext cx="10515600" cy="130540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D00150-5A95-45F0-8D20-536F1072DB70}">
      <dsp:nvSpPr>
        <dsp:cNvPr id="0" name=""/>
        <dsp:cNvSpPr/>
      </dsp:nvSpPr>
      <dsp:spPr>
        <a:xfrm>
          <a:off x="394883" y="1000807"/>
          <a:ext cx="717970" cy="7179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C2554A-892C-4210-8EE4-036199E9BC77}">
      <dsp:nvSpPr>
        <dsp:cNvPr id="0" name=""/>
        <dsp:cNvSpPr/>
      </dsp:nvSpPr>
      <dsp:spPr>
        <a:xfrm>
          <a:off x="1507738" y="707092"/>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622300">
            <a:lnSpc>
              <a:spcPct val="90000"/>
            </a:lnSpc>
            <a:spcBef>
              <a:spcPct val="0"/>
            </a:spcBef>
            <a:spcAft>
              <a:spcPct val="35000"/>
            </a:spcAft>
            <a:buNone/>
          </a:pPr>
          <a:r>
            <a:rPr lang="en-GB" sz="1400" kern="1200"/>
            <a:t>Improves access to minimally invasive surgery, allowing more patients to receive safer and more effective treatment.</a:t>
          </a:r>
          <a:r>
            <a:rPr lang="en-GB" sz="1400" b="0" i="0" kern="1200" baseline="0"/>
            <a:t>Improves community health outcomes through faster patient recovery and earlier return to work and daily activities.</a:t>
          </a:r>
          <a:r>
            <a:rPr lang="en-GB" sz="1400" kern="1200"/>
            <a:t> High costs of purchasing and maintaining robotic systems may create inequalities in access, particularly in smaller hospitals and low-resource communities .</a:t>
          </a:r>
          <a:r>
            <a:rPr lang="en-GB" sz="1400" b="1" kern="1200"/>
            <a:t> </a:t>
          </a:r>
          <a:r>
            <a:rPr lang="en-GB" sz="1400" kern="1200"/>
            <a:t>(NICE, 2025).</a:t>
          </a:r>
          <a:endParaRPr lang="en-US" sz="1400" kern="1200"/>
        </a:p>
      </dsp:txBody>
      <dsp:txXfrm>
        <a:off x="1507738" y="707092"/>
        <a:ext cx="9007861" cy="1305401"/>
      </dsp:txXfrm>
    </dsp:sp>
    <dsp:sp modelId="{6986C44A-7845-4C69-AF81-4B2F6C35B116}">
      <dsp:nvSpPr>
        <dsp:cNvPr id="0" name=""/>
        <dsp:cNvSpPr/>
      </dsp:nvSpPr>
      <dsp:spPr>
        <a:xfrm>
          <a:off x="0" y="2338844"/>
          <a:ext cx="10515600" cy="130540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F2F0C8-E4A5-4B0D-AEBE-5F58DEE21066}">
      <dsp:nvSpPr>
        <dsp:cNvPr id="0" name=""/>
        <dsp:cNvSpPr/>
      </dsp:nvSpPr>
      <dsp:spPr>
        <a:xfrm>
          <a:off x="394883" y="2632559"/>
          <a:ext cx="717970" cy="7179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2BE425C-B749-4D09-B287-DBA263D139FC}">
      <dsp:nvSpPr>
        <dsp:cNvPr id="0" name=""/>
        <dsp:cNvSpPr/>
      </dsp:nvSpPr>
      <dsp:spPr>
        <a:xfrm>
          <a:off x="1507738" y="2338844"/>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622300">
            <a:lnSpc>
              <a:spcPct val="90000"/>
            </a:lnSpc>
            <a:spcBef>
              <a:spcPct val="0"/>
            </a:spcBef>
            <a:spcAft>
              <a:spcPct val="35000"/>
            </a:spcAft>
            <a:buNone/>
          </a:pPr>
          <a:r>
            <a:rPr lang="en-GB" sz="1400" kern="1200"/>
            <a:t>Reduces pressure on healthcare services by shortening hospital stays and lowering complication rates, helping hospitals treat more patients efficiently . Encourages investment in advanced healthcare technology, promoting innovation and economic growth within the healthcare sector. Increases the demand for specialist training and skilled healthcare professionals to operate and maintain robotic surgical systems (Royal College of Surgeons of England, 2025). </a:t>
          </a:r>
          <a:endParaRPr lang="en-US" sz="1400" kern="1200"/>
        </a:p>
      </dsp:txBody>
      <dsp:txXfrm>
        <a:off x="1507738" y="2338844"/>
        <a:ext cx="9007861" cy="130540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4F8111-4CDA-4917-AF71-1CCD9C8D74C3}" type="datetimeFigureOut">
              <a:rPr lang="en-GB" smtClean="0"/>
              <a:t>05/08/2026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32EDD9-B75D-4E00-86D3-466DE08F21FB}" type="slidenum">
              <a:rPr lang="en-GB" smtClean="0"/>
              <a:t>‹#›</a:t>
            </a:fld>
            <a:endParaRPr lang="en-GB"/>
          </a:p>
        </p:txBody>
      </p:sp>
    </p:spTree>
    <p:extLst>
      <p:ext uri="{BB962C8B-B14F-4D97-AF65-F5344CB8AC3E}">
        <p14:creationId xmlns:p14="http://schemas.microsoft.com/office/powerpoint/2010/main" val="33081663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32EDD9-B75D-4E00-86D3-466DE08F21FB}" type="slidenum">
              <a:rPr lang="en-GB" smtClean="0"/>
              <a:t>14</a:t>
            </a:fld>
            <a:endParaRPr lang="en-GB"/>
          </a:p>
        </p:txBody>
      </p:sp>
    </p:spTree>
    <p:extLst>
      <p:ext uri="{BB962C8B-B14F-4D97-AF65-F5344CB8AC3E}">
        <p14:creationId xmlns:p14="http://schemas.microsoft.com/office/powerpoint/2010/main" val="22015401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5A55-AD63-881D-D287-47AC716F77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EED0020-BF9B-6894-9E44-2349ED9D303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476B3C7-5020-F157-A91B-C27BB5D85ABE}"/>
              </a:ext>
            </a:extLst>
          </p:cNvPr>
          <p:cNvSpPr>
            <a:spLocks noGrp="1"/>
          </p:cNvSpPr>
          <p:nvPr>
            <p:ph type="dt" sz="half" idx="10"/>
          </p:nvPr>
        </p:nvSpPr>
        <p:spPr/>
        <p:txBody>
          <a:bodyPr/>
          <a:lstStyle/>
          <a:p>
            <a:fld id="{E3E46E59-C9F9-4EDF-884E-32729E15CC0A}" type="datetimeFigureOut">
              <a:rPr lang="en-GB" smtClean="0"/>
              <a:t>05/08/2026</a:t>
            </a:fld>
            <a:endParaRPr lang="en-GB"/>
          </a:p>
        </p:txBody>
      </p:sp>
      <p:sp>
        <p:nvSpPr>
          <p:cNvPr id="5" name="Footer Placeholder 4">
            <a:extLst>
              <a:ext uri="{FF2B5EF4-FFF2-40B4-BE49-F238E27FC236}">
                <a16:creationId xmlns:a16="http://schemas.microsoft.com/office/drawing/2014/main" id="{18E06EE2-AC60-0A4D-B019-ACF2875C3B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5FFD2A-3720-4EB8-CDF3-C718DB1F2D42}"/>
              </a:ext>
            </a:extLst>
          </p:cNvPr>
          <p:cNvSpPr>
            <a:spLocks noGrp="1"/>
          </p:cNvSpPr>
          <p:nvPr>
            <p:ph type="sldNum" sz="quarter" idx="12"/>
          </p:nvPr>
        </p:nvSpPr>
        <p:spPr/>
        <p:txBody>
          <a:bodyPr/>
          <a:lstStyle/>
          <a:p>
            <a:fld id="{10E1D49E-514C-4D92-B4AC-44DBED8D7CC2}" type="slidenum">
              <a:rPr lang="en-GB" smtClean="0"/>
              <a:t>‹#›</a:t>
            </a:fld>
            <a:endParaRPr lang="en-GB"/>
          </a:p>
        </p:txBody>
      </p:sp>
    </p:spTree>
    <p:extLst>
      <p:ext uri="{BB962C8B-B14F-4D97-AF65-F5344CB8AC3E}">
        <p14:creationId xmlns:p14="http://schemas.microsoft.com/office/powerpoint/2010/main" val="37787741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AA40D-D282-2B04-CD20-8170836F96F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FEDE15B-AFE5-945F-0083-7709DFC41CF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35916B-3A8F-2725-1D35-317FD5F339D9}"/>
              </a:ext>
            </a:extLst>
          </p:cNvPr>
          <p:cNvSpPr>
            <a:spLocks noGrp="1"/>
          </p:cNvSpPr>
          <p:nvPr>
            <p:ph type="dt" sz="half" idx="10"/>
          </p:nvPr>
        </p:nvSpPr>
        <p:spPr/>
        <p:txBody>
          <a:bodyPr/>
          <a:lstStyle/>
          <a:p>
            <a:fld id="{E3E46E59-C9F9-4EDF-884E-32729E15CC0A}" type="datetimeFigureOut">
              <a:rPr lang="en-GB" smtClean="0"/>
              <a:t>05/08/2026</a:t>
            </a:fld>
            <a:endParaRPr lang="en-GB"/>
          </a:p>
        </p:txBody>
      </p:sp>
      <p:sp>
        <p:nvSpPr>
          <p:cNvPr id="5" name="Footer Placeholder 4">
            <a:extLst>
              <a:ext uri="{FF2B5EF4-FFF2-40B4-BE49-F238E27FC236}">
                <a16:creationId xmlns:a16="http://schemas.microsoft.com/office/drawing/2014/main" id="{D404BA1A-38D7-B2C7-3EDE-DE8B93AA5C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204E1D-3FDE-747C-7104-0E36C8A88E96}"/>
              </a:ext>
            </a:extLst>
          </p:cNvPr>
          <p:cNvSpPr>
            <a:spLocks noGrp="1"/>
          </p:cNvSpPr>
          <p:nvPr>
            <p:ph type="sldNum" sz="quarter" idx="12"/>
          </p:nvPr>
        </p:nvSpPr>
        <p:spPr/>
        <p:txBody>
          <a:bodyPr/>
          <a:lstStyle/>
          <a:p>
            <a:fld id="{10E1D49E-514C-4D92-B4AC-44DBED8D7CC2}" type="slidenum">
              <a:rPr lang="en-GB" smtClean="0"/>
              <a:t>‹#›</a:t>
            </a:fld>
            <a:endParaRPr lang="en-GB"/>
          </a:p>
        </p:txBody>
      </p:sp>
    </p:spTree>
    <p:extLst>
      <p:ext uri="{BB962C8B-B14F-4D97-AF65-F5344CB8AC3E}">
        <p14:creationId xmlns:p14="http://schemas.microsoft.com/office/powerpoint/2010/main" val="15340543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59052-33C8-16C6-E363-743EE36F389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6091E4D-BE2C-7921-E3EF-1647C24FF5A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52D041B-FE49-EDEE-0D7F-75DB166D3B58}"/>
              </a:ext>
            </a:extLst>
          </p:cNvPr>
          <p:cNvSpPr>
            <a:spLocks noGrp="1"/>
          </p:cNvSpPr>
          <p:nvPr>
            <p:ph type="dt" sz="half" idx="10"/>
          </p:nvPr>
        </p:nvSpPr>
        <p:spPr/>
        <p:txBody>
          <a:bodyPr/>
          <a:lstStyle/>
          <a:p>
            <a:fld id="{E3E46E59-C9F9-4EDF-884E-32729E15CC0A}" type="datetimeFigureOut">
              <a:rPr lang="en-GB" smtClean="0"/>
              <a:t>05/08/2026</a:t>
            </a:fld>
            <a:endParaRPr lang="en-GB"/>
          </a:p>
        </p:txBody>
      </p:sp>
      <p:sp>
        <p:nvSpPr>
          <p:cNvPr id="5" name="Footer Placeholder 4">
            <a:extLst>
              <a:ext uri="{FF2B5EF4-FFF2-40B4-BE49-F238E27FC236}">
                <a16:creationId xmlns:a16="http://schemas.microsoft.com/office/drawing/2014/main" id="{12BFB1DB-E6D8-2A9B-F3C8-9D6CB7C922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03F174-2ECA-5BA1-566F-C2BD9674AAB9}"/>
              </a:ext>
            </a:extLst>
          </p:cNvPr>
          <p:cNvSpPr>
            <a:spLocks noGrp="1"/>
          </p:cNvSpPr>
          <p:nvPr>
            <p:ph type="sldNum" sz="quarter" idx="12"/>
          </p:nvPr>
        </p:nvSpPr>
        <p:spPr/>
        <p:txBody>
          <a:bodyPr/>
          <a:lstStyle/>
          <a:p>
            <a:fld id="{10E1D49E-514C-4D92-B4AC-44DBED8D7CC2}" type="slidenum">
              <a:rPr lang="en-GB" smtClean="0"/>
              <a:t>‹#›</a:t>
            </a:fld>
            <a:endParaRPr lang="en-GB"/>
          </a:p>
        </p:txBody>
      </p:sp>
    </p:spTree>
    <p:extLst>
      <p:ext uri="{BB962C8B-B14F-4D97-AF65-F5344CB8AC3E}">
        <p14:creationId xmlns:p14="http://schemas.microsoft.com/office/powerpoint/2010/main" val="10771501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62BFF-B72A-E742-1D50-27B2290B448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7E57FC-8CBD-E54A-A474-72D75A888BD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E520D77-5E63-849C-6272-042DD4524A9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0961CBF-D0B6-DB66-9ABB-FC60722BE679}"/>
              </a:ext>
            </a:extLst>
          </p:cNvPr>
          <p:cNvSpPr>
            <a:spLocks noGrp="1"/>
          </p:cNvSpPr>
          <p:nvPr>
            <p:ph type="dt" sz="half" idx="10"/>
          </p:nvPr>
        </p:nvSpPr>
        <p:spPr/>
        <p:txBody>
          <a:bodyPr/>
          <a:lstStyle/>
          <a:p>
            <a:fld id="{E3E46E59-C9F9-4EDF-884E-32729E15CC0A}" type="datetimeFigureOut">
              <a:rPr lang="en-GB" smtClean="0"/>
              <a:t>05/08/2026</a:t>
            </a:fld>
            <a:endParaRPr lang="en-GB"/>
          </a:p>
        </p:txBody>
      </p:sp>
      <p:sp>
        <p:nvSpPr>
          <p:cNvPr id="6" name="Footer Placeholder 5">
            <a:extLst>
              <a:ext uri="{FF2B5EF4-FFF2-40B4-BE49-F238E27FC236}">
                <a16:creationId xmlns:a16="http://schemas.microsoft.com/office/drawing/2014/main" id="{A7BBFEFA-EDEB-1799-D203-19CF2DE543C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29B1F74-92F6-94A3-0D23-8F51CE8C4DFC}"/>
              </a:ext>
            </a:extLst>
          </p:cNvPr>
          <p:cNvSpPr>
            <a:spLocks noGrp="1"/>
          </p:cNvSpPr>
          <p:nvPr>
            <p:ph type="sldNum" sz="quarter" idx="12"/>
          </p:nvPr>
        </p:nvSpPr>
        <p:spPr/>
        <p:txBody>
          <a:bodyPr/>
          <a:lstStyle/>
          <a:p>
            <a:fld id="{10E1D49E-514C-4D92-B4AC-44DBED8D7CC2}" type="slidenum">
              <a:rPr lang="en-GB" smtClean="0"/>
              <a:t>‹#›</a:t>
            </a:fld>
            <a:endParaRPr lang="en-GB"/>
          </a:p>
        </p:txBody>
      </p:sp>
    </p:spTree>
    <p:extLst>
      <p:ext uri="{BB962C8B-B14F-4D97-AF65-F5344CB8AC3E}">
        <p14:creationId xmlns:p14="http://schemas.microsoft.com/office/powerpoint/2010/main" val="18129685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DB874-A3FC-0E30-AB3A-89CD78EEC8E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A7D7693-838E-9117-CE08-3D526ECEAE6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465F3AA-6AE5-F669-C771-DEEDB3CC325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6B12384-921D-C4B7-4C19-C28CCD7DB9C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8E31553-2386-1CF5-EA3F-8A4926538E0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765C1D6-127E-084F-AC98-8032790A4FA4}"/>
              </a:ext>
            </a:extLst>
          </p:cNvPr>
          <p:cNvSpPr>
            <a:spLocks noGrp="1"/>
          </p:cNvSpPr>
          <p:nvPr>
            <p:ph type="dt" sz="half" idx="10"/>
          </p:nvPr>
        </p:nvSpPr>
        <p:spPr/>
        <p:txBody>
          <a:bodyPr/>
          <a:lstStyle/>
          <a:p>
            <a:fld id="{E3E46E59-C9F9-4EDF-884E-32729E15CC0A}" type="datetimeFigureOut">
              <a:rPr lang="en-GB" smtClean="0"/>
              <a:t>05/08/2026</a:t>
            </a:fld>
            <a:endParaRPr lang="en-GB"/>
          </a:p>
        </p:txBody>
      </p:sp>
      <p:sp>
        <p:nvSpPr>
          <p:cNvPr id="8" name="Footer Placeholder 7">
            <a:extLst>
              <a:ext uri="{FF2B5EF4-FFF2-40B4-BE49-F238E27FC236}">
                <a16:creationId xmlns:a16="http://schemas.microsoft.com/office/drawing/2014/main" id="{027640BF-AE09-B73B-C55E-E683FA61012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81ED471-8150-3A0C-A41E-AE7232877D27}"/>
              </a:ext>
            </a:extLst>
          </p:cNvPr>
          <p:cNvSpPr>
            <a:spLocks noGrp="1"/>
          </p:cNvSpPr>
          <p:nvPr>
            <p:ph type="sldNum" sz="quarter" idx="12"/>
          </p:nvPr>
        </p:nvSpPr>
        <p:spPr/>
        <p:txBody>
          <a:bodyPr/>
          <a:lstStyle/>
          <a:p>
            <a:fld id="{10E1D49E-514C-4D92-B4AC-44DBED8D7CC2}" type="slidenum">
              <a:rPr lang="en-GB" smtClean="0"/>
              <a:t>‹#›</a:t>
            </a:fld>
            <a:endParaRPr lang="en-GB"/>
          </a:p>
        </p:txBody>
      </p:sp>
    </p:spTree>
    <p:extLst>
      <p:ext uri="{BB962C8B-B14F-4D97-AF65-F5344CB8AC3E}">
        <p14:creationId xmlns:p14="http://schemas.microsoft.com/office/powerpoint/2010/main" val="15222703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0CDBA-A37D-0407-CDFD-24497455DFF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790F97B-BBAE-3360-6631-905ED3634958}"/>
              </a:ext>
            </a:extLst>
          </p:cNvPr>
          <p:cNvSpPr>
            <a:spLocks noGrp="1"/>
          </p:cNvSpPr>
          <p:nvPr>
            <p:ph type="dt" sz="half" idx="10"/>
          </p:nvPr>
        </p:nvSpPr>
        <p:spPr/>
        <p:txBody>
          <a:bodyPr/>
          <a:lstStyle/>
          <a:p>
            <a:fld id="{E3E46E59-C9F9-4EDF-884E-32729E15CC0A}" type="datetimeFigureOut">
              <a:rPr lang="en-GB" smtClean="0"/>
              <a:t>05/08/2026</a:t>
            </a:fld>
            <a:endParaRPr lang="en-GB"/>
          </a:p>
        </p:txBody>
      </p:sp>
      <p:sp>
        <p:nvSpPr>
          <p:cNvPr id="4" name="Footer Placeholder 3">
            <a:extLst>
              <a:ext uri="{FF2B5EF4-FFF2-40B4-BE49-F238E27FC236}">
                <a16:creationId xmlns:a16="http://schemas.microsoft.com/office/drawing/2014/main" id="{0D05623E-820C-9CEF-F68B-2E1D5C5D81A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37B334B-010C-970A-AFDD-9B520949DEDE}"/>
              </a:ext>
            </a:extLst>
          </p:cNvPr>
          <p:cNvSpPr>
            <a:spLocks noGrp="1"/>
          </p:cNvSpPr>
          <p:nvPr>
            <p:ph type="sldNum" sz="quarter" idx="12"/>
          </p:nvPr>
        </p:nvSpPr>
        <p:spPr/>
        <p:txBody>
          <a:bodyPr/>
          <a:lstStyle/>
          <a:p>
            <a:fld id="{10E1D49E-514C-4D92-B4AC-44DBED8D7CC2}" type="slidenum">
              <a:rPr lang="en-GB" smtClean="0"/>
              <a:t>‹#›</a:t>
            </a:fld>
            <a:endParaRPr lang="en-GB"/>
          </a:p>
        </p:txBody>
      </p:sp>
    </p:spTree>
    <p:extLst>
      <p:ext uri="{BB962C8B-B14F-4D97-AF65-F5344CB8AC3E}">
        <p14:creationId xmlns:p14="http://schemas.microsoft.com/office/powerpoint/2010/main" val="1149073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C9FC4F7-BAB2-6E11-4605-0F2D7AC6EF19}"/>
              </a:ext>
            </a:extLst>
          </p:cNvPr>
          <p:cNvSpPr>
            <a:spLocks noGrp="1"/>
          </p:cNvSpPr>
          <p:nvPr>
            <p:ph type="dt" sz="half" idx="10"/>
          </p:nvPr>
        </p:nvSpPr>
        <p:spPr/>
        <p:txBody>
          <a:bodyPr/>
          <a:lstStyle/>
          <a:p>
            <a:fld id="{E3E46E59-C9F9-4EDF-884E-32729E15CC0A}" type="datetimeFigureOut">
              <a:rPr lang="en-GB" smtClean="0"/>
              <a:t>05/08/2026</a:t>
            </a:fld>
            <a:endParaRPr lang="en-GB"/>
          </a:p>
        </p:txBody>
      </p:sp>
      <p:sp>
        <p:nvSpPr>
          <p:cNvPr id="3" name="Footer Placeholder 2">
            <a:extLst>
              <a:ext uri="{FF2B5EF4-FFF2-40B4-BE49-F238E27FC236}">
                <a16:creationId xmlns:a16="http://schemas.microsoft.com/office/drawing/2014/main" id="{A6A21E9D-351D-E48B-D2D0-8ED8C053571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EC90DDE-E996-0652-367B-7B2C8FB3333C}"/>
              </a:ext>
            </a:extLst>
          </p:cNvPr>
          <p:cNvSpPr>
            <a:spLocks noGrp="1"/>
          </p:cNvSpPr>
          <p:nvPr>
            <p:ph type="sldNum" sz="quarter" idx="12"/>
          </p:nvPr>
        </p:nvSpPr>
        <p:spPr/>
        <p:txBody>
          <a:bodyPr/>
          <a:lstStyle/>
          <a:p>
            <a:fld id="{10E1D49E-514C-4D92-B4AC-44DBED8D7CC2}" type="slidenum">
              <a:rPr lang="en-GB" smtClean="0"/>
              <a:t>‹#›</a:t>
            </a:fld>
            <a:endParaRPr lang="en-GB"/>
          </a:p>
        </p:txBody>
      </p:sp>
    </p:spTree>
    <p:extLst>
      <p:ext uri="{BB962C8B-B14F-4D97-AF65-F5344CB8AC3E}">
        <p14:creationId xmlns:p14="http://schemas.microsoft.com/office/powerpoint/2010/main" val="4209860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AB34E-DC63-5C6E-C968-681C29233FE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0784722-9BC0-E999-C5C2-20B54F54541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15D9C01-10B7-A0BD-E733-6908807875E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0A252C-EB7F-D789-84D4-78E83A77BCD1}"/>
              </a:ext>
            </a:extLst>
          </p:cNvPr>
          <p:cNvSpPr>
            <a:spLocks noGrp="1"/>
          </p:cNvSpPr>
          <p:nvPr>
            <p:ph type="dt" sz="half" idx="10"/>
          </p:nvPr>
        </p:nvSpPr>
        <p:spPr/>
        <p:txBody>
          <a:bodyPr/>
          <a:lstStyle/>
          <a:p>
            <a:fld id="{E3E46E59-C9F9-4EDF-884E-32729E15CC0A}" type="datetimeFigureOut">
              <a:rPr lang="en-GB" smtClean="0"/>
              <a:t>05/08/2026</a:t>
            </a:fld>
            <a:endParaRPr lang="en-GB"/>
          </a:p>
        </p:txBody>
      </p:sp>
      <p:sp>
        <p:nvSpPr>
          <p:cNvPr id="6" name="Footer Placeholder 5">
            <a:extLst>
              <a:ext uri="{FF2B5EF4-FFF2-40B4-BE49-F238E27FC236}">
                <a16:creationId xmlns:a16="http://schemas.microsoft.com/office/drawing/2014/main" id="{7E10872A-5D2C-1C4C-D0AE-28F63AC17BD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E018C9-815F-99A4-2C1A-160CDFECD92A}"/>
              </a:ext>
            </a:extLst>
          </p:cNvPr>
          <p:cNvSpPr>
            <a:spLocks noGrp="1"/>
          </p:cNvSpPr>
          <p:nvPr>
            <p:ph type="sldNum" sz="quarter" idx="12"/>
          </p:nvPr>
        </p:nvSpPr>
        <p:spPr/>
        <p:txBody>
          <a:bodyPr/>
          <a:lstStyle/>
          <a:p>
            <a:fld id="{10E1D49E-514C-4D92-B4AC-44DBED8D7CC2}" type="slidenum">
              <a:rPr lang="en-GB" smtClean="0"/>
              <a:t>‹#›</a:t>
            </a:fld>
            <a:endParaRPr lang="en-GB"/>
          </a:p>
        </p:txBody>
      </p:sp>
    </p:spTree>
    <p:extLst>
      <p:ext uri="{BB962C8B-B14F-4D97-AF65-F5344CB8AC3E}">
        <p14:creationId xmlns:p14="http://schemas.microsoft.com/office/powerpoint/2010/main" val="28411860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BA5B8-8589-E92C-4CC9-9D0C1A426A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FE45570-4C22-A183-1451-207C94BBB81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21FA288-FA0E-43B6-D83C-21588898875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B16380-E5F7-74D7-06DA-CA5D9C436FE3}"/>
              </a:ext>
            </a:extLst>
          </p:cNvPr>
          <p:cNvSpPr>
            <a:spLocks noGrp="1"/>
          </p:cNvSpPr>
          <p:nvPr>
            <p:ph type="dt" sz="half" idx="10"/>
          </p:nvPr>
        </p:nvSpPr>
        <p:spPr/>
        <p:txBody>
          <a:bodyPr/>
          <a:lstStyle/>
          <a:p>
            <a:fld id="{E3E46E59-C9F9-4EDF-884E-32729E15CC0A}" type="datetimeFigureOut">
              <a:rPr lang="en-GB" smtClean="0"/>
              <a:t>05/08/2026</a:t>
            </a:fld>
            <a:endParaRPr lang="en-GB"/>
          </a:p>
        </p:txBody>
      </p:sp>
      <p:sp>
        <p:nvSpPr>
          <p:cNvPr id="6" name="Footer Placeholder 5">
            <a:extLst>
              <a:ext uri="{FF2B5EF4-FFF2-40B4-BE49-F238E27FC236}">
                <a16:creationId xmlns:a16="http://schemas.microsoft.com/office/drawing/2014/main" id="{000F8F00-4593-CCB6-A29B-A313D6DCAE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149DF88-DFAC-906A-8326-C03B2424D6D4}"/>
              </a:ext>
            </a:extLst>
          </p:cNvPr>
          <p:cNvSpPr>
            <a:spLocks noGrp="1"/>
          </p:cNvSpPr>
          <p:nvPr>
            <p:ph type="sldNum" sz="quarter" idx="12"/>
          </p:nvPr>
        </p:nvSpPr>
        <p:spPr/>
        <p:txBody>
          <a:bodyPr/>
          <a:lstStyle/>
          <a:p>
            <a:fld id="{10E1D49E-514C-4D92-B4AC-44DBED8D7CC2}" type="slidenum">
              <a:rPr lang="en-GB" smtClean="0"/>
              <a:t>‹#›</a:t>
            </a:fld>
            <a:endParaRPr lang="en-GB"/>
          </a:p>
        </p:txBody>
      </p:sp>
    </p:spTree>
    <p:extLst>
      <p:ext uri="{BB962C8B-B14F-4D97-AF65-F5344CB8AC3E}">
        <p14:creationId xmlns:p14="http://schemas.microsoft.com/office/powerpoint/2010/main" val="9285899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B0D25-44FB-D777-4BE2-5018BC94C83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C70CF57-9CC8-A3A5-10DC-D3CACBC0DF4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625B49-FD6A-B66A-FAE4-FBF6466205B0}"/>
              </a:ext>
            </a:extLst>
          </p:cNvPr>
          <p:cNvSpPr>
            <a:spLocks noGrp="1"/>
          </p:cNvSpPr>
          <p:nvPr>
            <p:ph type="dt" sz="half" idx="10"/>
          </p:nvPr>
        </p:nvSpPr>
        <p:spPr/>
        <p:txBody>
          <a:bodyPr/>
          <a:lstStyle/>
          <a:p>
            <a:fld id="{E3E46E59-C9F9-4EDF-884E-32729E15CC0A}" type="datetimeFigureOut">
              <a:rPr lang="en-GB" smtClean="0"/>
              <a:t>05/08/2026</a:t>
            </a:fld>
            <a:endParaRPr lang="en-GB"/>
          </a:p>
        </p:txBody>
      </p:sp>
      <p:sp>
        <p:nvSpPr>
          <p:cNvPr id="5" name="Footer Placeholder 4">
            <a:extLst>
              <a:ext uri="{FF2B5EF4-FFF2-40B4-BE49-F238E27FC236}">
                <a16:creationId xmlns:a16="http://schemas.microsoft.com/office/drawing/2014/main" id="{8A8208C1-9813-0D2D-4E72-7C86085F80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5D827E-E082-BE05-A88F-EA9E72438764}"/>
              </a:ext>
            </a:extLst>
          </p:cNvPr>
          <p:cNvSpPr>
            <a:spLocks noGrp="1"/>
          </p:cNvSpPr>
          <p:nvPr>
            <p:ph type="sldNum" sz="quarter" idx="12"/>
          </p:nvPr>
        </p:nvSpPr>
        <p:spPr/>
        <p:txBody>
          <a:bodyPr/>
          <a:lstStyle/>
          <a:p>
            <a:fld id="{10E1D49E-514C-4D92-B4AC-44DBED8D7CC2}" type="slidenum">
              <a:rPr lang="en-GB" smtClean="0"/>
              <a:t>‹#›</a:t>
            </a:fld>
            <a:endParaRPr lang="en-GB"/>
          </a:p>
        </p:txBody>
      </p:sp>
    </p:spTree>
    <p:extLst>
      <p:ext uri="{BB962C8B-B14F-4D97-AF65-F5344CB8AC3E}">
        <p14:creationId xmlns:p14="http://schemas.microsoft.com/office/powerpoint/2010/main" val="2875963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F2CBB44-1423-427F-6A9E-F1CF7973C74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B990F6E-9002-DE3E-409B-4DE9046760B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1675AC-1E1C-4743-AD2A-A6AF6B75C199}"/>
              </a:ext>
            </a:extLst>
          </p:cNvPr>
          <p:cNvSpPr>
            <a:spLocks noGrp="1"/>
          </p:cNvSpPr>
          <p:nvPr>
            <p:ph type="dt" sz="half" idx="10"/>
          </p:nvPr>
        </p:nvSpPr>
        <p:spPr/>
        <p:txBody>
          <a:bodyPr/>
          <a:lstStyle/>
          <a:p>
            <a:fld id="{E3E46E59-C9F9-4EDF-884E-32729E15CC0A}" type="datetimeFigureOut">
              <a:rPr lang="en-GB" smtClean="0"/>
              <a:t>05/08/2026</a:t>
            </a:fld>
            <a:endParaRPr lang="en-GB"/>
          </a:p>
        </p:txBody>
      </p:sp>
      <p:sp>
        <p:nvSpPr>
          <p:cNvPr id="5" name="Footer Placeholder 4">
            <a:extLst>
              <a:ext uri="{FF2B5EF4-FFF2-40B4-BE49-F238E27FC236}">
                <a16:creationId xmlns:a16="http://schemas.microsoft.com/office/drawing/2014/main" id="{9E247C21-FBCA-4F3E-D760-9903B816BA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59FD1B-510E-6301-1FFB-C8D156733D32}"/>
              </a:ext>
            </a:extLst>
          </p:cNvPr>
          <p:cNvSpPr>
            <a:spLocks noGrp="1"/>
          </p:cNvSpPr>
          <p:nvPr>
            <p:ph type="sldNum" sz="quarter" idx="12"/>
          </p:nvPr>
        </p:nvSpPr>
        <p:spPr/>
        <p:txBody>
          <a:bodyPr/>
          <a:lstStyle/>
          <a:p>
            <a:fld id="{10E1D49E-514C-4D92-B4AC-44DBED8D7CC2}" type="slidenum">
              <a:rPr lang="en-GB" smtClean="0"/>
              <a:t>‹#›</a:t>
            </a:fld>
            <a:endParaRPr lang="en-GB"/>
          </a:p>
        </p:txBody>
      </p:sp>
    </p:spTree>
    <p:extLst>
      <p:ext uri="{BB962C8B-B14F-4D97-AF65-F5344CB8AC3E}">
        <p14:creationId xmlns:p14="http://schemas.microsoft.com/office/powerpoint/2010/main" val="7908096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66066B6-67A2-FE75-869C-C425952E621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2EA7B8-A25A-0A61-639E-F47385546D7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ED65B6-7C8D-DFDB-D701-4E19F6836D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3E46E59-C9F9-4EDF-884E-32729E15CC0A}" type="datetimeFigureOut">
              <a:rPr lang="en-GB" smtClean="0"/>
              <a:t>05/08/2026</a:t>
            </a:fld>
            <a:endParaRPr lang="en-GB"/>
          </a:p>
        </p:txBody>
      </p:sp>
      <p:sp>
        <p:nvSpPr>
          <p:cNvPr id="5" name="Footer Placeholder 4">
            <a:extLst>
              <a:ext uri="{FF2B5EF4-FFF2-40B4-BE49-F238E27FC236}">
                <a16:creationId xmlns:a16="http://schemas.microsoft.com/office/drawing/2014/main" id="{5D40636B-C524-960E-DD11-6F12F2FBF37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907686E-1BE5-A7EF-E59E-298308B20B1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0E1D49E-514C-4D92-B4AC-44DBED8D7CC2}" type="slidenum">
              <a:rPr lang="en-GB" smtClean="0"/>
              <a:t>‹#›</a:t>
            </a:fld>
            <a:endParaRPr lang="en-GB"/>
          </a:p>
        </p:txBody>
      </p:sp>
    </p:spTree>
    <p:extLst>
      <p:ext uri="{BB962C8B-B14F-4D97-AF65-F5344CB8AC3E}">
        <p14:creationId xmlns:p14="http://schemas.microsoft.com/office/powerpoint/2010/main" val="30690103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www.england.nhs.uk/" TargetMode="External"/><Relationship Id="rId13" Type="http://schemas.openxmlformats.org/officeDocument/2006/relationships/hyperlink" Target="https://dl.acm.org/doi" TargetMode="External"/><Relationship Id="rId3" Type="http://schemas.openxmlformats.org/officeDocument/2006/relationships/hyperlink" Target="https://trendingmarketanalysis.blogspot.com/" TargetMode="External"/><Relationship Id="rId7" Type="http://schemas.openxmlformats.org/officeDocument/2006/relationships/hyperlink" Target="https://www.nice.org.uk/" TargetMode="External"/><Relationship Id="rId12" Type="http://schemas.openxmlformats.org/officeDocument/2006/relationships/hyperlink" Target="https://doi.org/10.1016/j.ocl.2014.09.008"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onlinelibrary.wiley.com/" TargetMode="External"/><Relationship Id="rId11" Type="http://schemas.openxmlformats.org/officeDocument/2006/relationships/hyperlink" Target="https://www.sciencedirect.com/science/article" TargetMode="External"/><Relationship Id="rId5" Type="http://schemas.openxmlformats.org/officeDocument/2006/relationships/hyperlink" Target="https://arxiv.org/abs" TargetMode="External"/><Relationship Id="rId10" Type="http://schemas.openxmlformats.org/officeDocument/2006/relationships/hyperlink" Target="https://www.ewin.nhs.uk/" TargetMode="External"/><Relationship Id="rId4" Type="http://schemas.openxmlformats.org/officeDocument/2006/relationships/hyperlink" Target="https://bjui-journals.onlinelibrary.wiley.com/" TargetMode="External"/><Relationship Id="rId9" Type="http://schemas.openxmlformats.org/officeDocument/2006/relationships/hyperlink" Target="https://gettingitrightfirsttime.co.uk/cross_cutting_theme/robotic-assisted-surge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9B123-95C0-6A5F-4405-04B99587BD8F}"/>
              </a:ext>
            </a:extLst>
          </p:cNvPr>
          <p:cNvSpPr>
            <a:spLocks noGrp="1"/>
          </p:cNvSpPr>
          <p:nvPr>
            <p:ph type="ctrTitle"/>
          </p:nvPr>
        </p:nvSpPr>
        <p:spPr>
          <a:xfrm>
            <a:off x="1524000" y="720090"/>
            <a:ext cx="7677150" cy="1623061"/>
          </a:xfrm>
        </p:spPr>
        <p:txBody>
          <a:bodyPr/>
          <a:lstStyle/>
          <a:p>
            <a:endParaRPr lang="en-GB" dirty="0"/>
          </a:p>
        </p:txBody>
      </p:sp>
      <p:sp>
        <p:nvSpPr>
          <p:cNvPr id="3" name="Subtitle 2">
            <a:extLst>
              <a:ext uri="{FF2B5EF4-FFF2-40B4-BE49-F238E27FC236}">
                <a16:creationId xmlns:a16="http://schemas.microsoft.com/office/drawing/2014/main" id="{C28A3B1C-3D2E-C474-7037-CDA82E9697E5}"/>
              </a:ext>
            </a:extLst>
          </p:cNvPr>
          <p:cNvSpPr>
            <a:spLocks noGrp="1"/>
          </p:cNvSpPr>
          <p:nvPr>
            <p:ph type="subTitle" idx="1"/>
          </p:nvPr>
        </p:nvSpPr>
        <p:spPr>
          <a:xfrm>
            <a:off x="1524000" y="2594610"/>
            <a:ext cx="9144000" cy="2663190"/>
          </a:xfrm>
        </p:spPr>
        <p:txBody>
          <a:bodyPr>
            <a:normAutofit fontScale="85000" lnSpcReduction="10000"/>
          </a:bodyPr>
          <a:lstStyle/>
          <a:p>
            <a:r>
              <a:rPr lang="en-GB" sz="2600" b="1" dirty="0"/>
              <a:t>Programme: BSc (Hons) Health and Social Care </a:t>
            </a:r>
          </a:p>
          <a:p>
            <a:r>
              <a:rPr lang="en-GB" sz="2600" b="1" dirty="0"/>
              <a:t>Module: Digital Transformation in the Health and Care Professions </a:t>
            </a:r>
          </a:p>
          <a:p>
            <a:r>
              <a:rPr lang="en-GB" sz="2600" b="1" dirty="0"/>
              <a:t>Lecturer:  Dr Ping Wu </a:t>
            </a:r>
          </a:p>
          <a:p>
            <a:r>
              <a:rPr lang="en-GB" sz="2600" b="1" dirty="0"/>
              <a:t>Assignment Title: Component 2: Viva Voce (In class Presentation)</a:t>
            </a:r>
          </a:p>
          <a:p>
            <a:r>
              <a:rPr lang="en-GB" sz="2600" b="1" dirty="0"/>
              <a:t> Student name: Diyana Vasileva</a:t>
            </a:r>
          </a:p>
          <a:p>
            <a:r>
              <a:rPr lang="en-GB" sz="2600" b="1" dirty="0"/>
              <a:t>Student ID: 228440</a:t>
            </a:r>
          </a:p>
          <a:p>
            <a:endParaRPr lang="en-GB" dirty="0"/>
          </a:p>
          <a:p>
            <a:endParaRPr lang="en-GB" dirty="0"/>
          </a:p>
        </p:txBody>
      </p:sp>
      <p:pic>
        <p:nvPicPr>
          <p:cNvPr id="5" name="Picture 4">
            <a:extLst>
              <a:ext uri="{FF2B5EF4-FFF2-40B4-BE49-F238E27FC236}">
                <a16:creationId xmlns:a16="http://schemas.microsoft.com/office/drawing/2014/main" id="{87665F6F-32DA-5EF3-C021-0122F9836A18}"/>
              </a:ext>
            </a:extLst>
          </p:cNvPr>
          <p:cNvPicPr>
            <a:picLocks noChangeAspect="1"/>
          </p:cNvPicPr>
          <p:nvPr/>
        </p:nvPicPr>
        <p:blipFill>
          <a:blip r:embed="rId2"/>
          <a:stretch>
            <a:fillRect/>
          </a:stretch>
        </p:blipFill>
        <p:spPr>
          <a:xfrm>
            <a:off x="1314450" y="240030"/>
            <a:ext cx="8069580" cy="2159191"/>
          </a:xfrm>
          <a:prstGeom prst="rect">
            <a:avLst/>
          </a:prstGeom>
        </p:spPr>
      </p:pic>
    </p:spTree>
    <p:extLst>
      <p:ext uri="{BB962C8B-B14F-4D97-AF65-F5344CB8AC3E}">
        <p14:creationId xmlns:p14="http://schemas.microsoft.com/office/powerpoint/2010/main" val="26584250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0F417613-1F76-E09E-6036-19B3D002E9CE}"/>
              </a:ext>
            </a:extLst>
          </p:cNvPr>
          <p:cNvSpPr>
            <a:spLocks noGrp="1"/>
          </p:cNvSpPr>
          <p:nvPr>
            <p:ph type="title"/>
          </p:nvPr>
        </p:nvSpPr>
        <p:spPr>
          <a:xfrm>
            <a:off x="1188069" y="381935"/>
            <a:ext cx="4008583" cy="5974414"/>
          </a:xfrm>
        </p:spPr>
        <p:txBody>
          <a:bodyPr anchor="ctr">
            <a:normAutofit/>
          </a:bodyPr>
          <a:lstStyle/>
          <a:p>
            <a:r>
              <a:rPr lang="en-GB" sz="5600" b="1">
                <a:solidFill>
                  <a:srgbClr val="FFFFFF"/>
                </a:solidFill>
                <a:latin typeface="Arial" panose="020B0604020202020204" pitchFamily="34" charset="0"/>
                <a:cs typeface="Arial" panose="020B0604020202020204" pitchFamily="34" charset="0"/>
              </a:rPr>
              <a:t>Robotics for Surgery and Care Assistance in the UK</a:t>
            </a:r>
            <a:endParaRPr lang="en-GB" sz="5600">
              <a:solidFill>
                <a:srgbClr val="FFFFFF"/>
              </a:solidFill>
              <a:latin typeface="Arial" panose="020B0604020202020204" pitchFamily="34" charset="0"/>
              <a:cs typeface="Arial" panose="020B0604020202020204" pitchFamily="34" charset="0"/>
            </a:endParaRP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F2796C63-D2F1-8182-E31A-54FAE9B2F5C1}"/>
              </a:ext>
            </a:extLst>
          </p:cNvPr>
          <p:cNvSpPr>
            <a:spLocks noGrp="1"/>
          </p:cNvSpPr>
          <p:nvPr>
            <p:ph idx="1"/>
          </p:nvPr>
        </p:nvSpPr>
        <p:spPr>
          <a:xfrm>
            <a:off x="6297233" y="518400"/>
            <a:ext cx="4771607" cy="5837949"/>
          </a:xfrm>
        </p:spPr>
        <p:txBody>
          <a:bodyPr anchor="ctr">
            <a:normAutofit/>
          </a:bodyPr>
          <a:lstStyle/>
          <a:p>
            <a:pPr marL="0" indent="0">
              <a:buNone/>
            </a:pPr>
            <a:r>
              <a:rPr lang="en-GB" sz="1400" b="1" dirty="0">
                <a:solidFill>
                  <a:schemeClr val="tx1">
                    <a:alpha val="80000"/>
                  </a:schemeClr>
                </a:solidFill>
                <a:latin typeface="Arial" panose="020B0604020202020204" pitchFamily="34" charset="0"/>
                <a:cs typeface="Arial" panose="020B0604020202020204" pitchFamily="34" charset="0"/>
              </a:rPr>
              <a:t>Table of contents</a:t>
            </a:r>
          </a:p>
          <a:p>
            <a:pPr marL="0" indent="0">
              <a:buNone/>
            </a:pPr>
            <a:r>
              <a:rPr lang="en-GB" sz="1400" cap="small" dirty="0">
                <a:solidFill>
                  <a:schemeClr val="tx1">
                    <a:alpha val="80000"/>
                  </a:schemeClr>
                </a:solidFill>
                <a:latin typeface="Arial" panose="020B0604020202020204" pitchFamily="34" charset="0"/>
                <a:cs typeface="Arial" panose="020B0604020202020204" pitchFamily="34" charset="0"/>
              </a:rPr>
              <a:t>Introduction ……………………………………………….3</a:t>
            </a:r>
            <a:endParaRPr lang="en-GB" sz="1400" dirty="0">
              <a:solidFill>
                <a:schemeClr val="tx1">
                  <a:alpha val="80000"/>
                </a:schemeClr>
              </a:solidFill>
              <a:latin typeface="Arial" panose="020B0604020202020204" pitchFamily="34" charset="0"/>
              <a:cs typeface="Arial" panose="020B0604020202020204" pitchFamily="34" charset="0"/>
            </a:endParaRPr>
          </a:p>
          <a:p>
            <a:pPr marL="0" indent="0">
              <a:buNone/>
            </a:pPr>
            <a:r>
              <a:rPr lang="en-GB" sz="1400" dirty="0">
                <a:solidFill>
                  <a:schemeClr val="tx1">
                    <a:alpha val="80000"/>
                  </a:schemeClr>
                </a:solidFill>
                <a:latin typeface="Arial" panose="020B0604020202020204" pitchFamily="34" charset="0"/>
                <a:cs typeface="Arial" panose="020B0604020202020204" pitchFamily="34" charset="0"/>
              </a:rPr>
              <a:t>Impact on work force ……………………………………….4</a:t>
            </a:r>
          </a:p>
          <a:p>
            <a:pPr marL="0" indent="0">
              <a:buNone/>
            </a:pPr>
            <a:r>
              <a:rPr lang="en-GB" sz="1400" dirty="0">
                <a:solidFill>
                  <a:schemeClr val="tx1">
                    <a:alpha val="80000"/>
                  </a:schemeClr>
                </a:solidFill>
                <a:latin typeface="Arial" panose="020B0604020202020204" pitchFamily="34" charset="0"/>
                <a:cs typeface="Arial" panose="020B0604020202020204" pitchFamily="34" charset="0"/>
              </a:rPr>
              <a:t>Impact  of robotic surgery on service delivery…………….5</a:t>
            </a:r>
          </a:p>
          <a:p>
            <a:pPr marL="0" indent="0">
              <a:buNone/>
            </a:pPr>
            <a:r>
              <a:rPr lang="en-GB" sz="1400" dirty="0">
                <a:solidFill>
                  <a:schemeClr val="tx1">
                    <a:alpha val="80000"/>
                  </a:schemeClr>
                </a:solidFill>
                <a:latin typeface="Arial" panose="020B0604020202020204" pitchFamily="34" charset="0"/>
                <a:cs typeface="Arial" panose="020B0604020202020204" pitchFamily="34" charset="0"/>
              </a:rPr>
              <a:t>Benefits ……………………………………………………….6</a:t>
            </a:r>
          </a:p>
          <a:p>
            <a:pPr marL="0" indent="0">
              <a:buNone/>
            </a:pPr>
            <a:r>
              <a:rPr lang="en-GB" sz="1400" dirty="0">
                <a:solidFill>
                  <a:schemeClr val="tx1">
                    <a:alpha val="80000"/>
                  </a:schemeClr>
                </a:solidFill>
                <a:latin typeface="Arial" panose="020B0604020202020204" pitchFamily="34" charset="0"/>
                <a:cs typeface="Arial" panose="020B0604020202020204" pitchFamily="34" charset="0"/>
              </a:rPr>
              <a:t>Challenges of Robotics……………………………………...7</a:t>
            </a:r>
          </a:p>
          <a:p>
            <a:pPr marL="0" indent="0">
              <a:buNone/>
            </a:pPr>
            <a:r>
              <a:rPr lang="en-GB" sz="1400" dirty="0">
                <a:solidFill>
                  <a:schemeClr val="tx1">
                    <a:alpha val="80000"/>
                  </a:schemeClr>
                </a:solidFill>
                <a:latin typeface="Arial" panose="020B0604020202020204" pitchFamily="34" charset="0"/>
                <a:cs typeface="Arial" panose="020B0604020202020204" pitchFamily="34" charset="0"/>
              </a:rPr>
              <a:t>Impact on patients …………………………………………...8</a:t>
            </a:r>
          </a:p>
          <a:p>
            <a:pPr marL="0" indent="0">
              <a:buNone/>
            </a:pPr>
            <a:r>
              <a:rPr lang="en-GB" sz="1400" dirty="0">
                <a:solidFill>
                  <a:schemeClr val="tx1">
                    <a:alpha val="80000"/>
                  </a:schemeClr>
                </a:solidFill>
                <a:latin typeface="Arial" panose="020B0604020202020204" pitchFamily="34" charset="0"/>
                <a:cs typeface="Arial" panose="020B0604020202020204" pitchFamily="34" charset="0"/>
              </a:rPr>
              <a:t>Impact on community ……………………………………….9</a:t>
            </a:r>
          </a:p>
          <a:p>
            <a:pPr marL="0" indent="0">
              <a:buNone/>
            </a:pPr>
            <a:r>
              <a:rPr lang="en-GB" sz="1400" dirty="0">
                <a:solidFill>
                  <a:schemeClr val="tx1">
                    <a:alpha val="80000"/>
                  </a:schemeClr>
                </a:solidFill>
                <a:latin typeface="Arial" panose="020B0604020202020204" pitchFamily="34" charset="0"/>
                <a:cs typeface="Arial" panose="020B0604020202020204" pitchFamily="34" charset="0"/>
              </a:rPr>
              <a:t>da Vinci Robotic Surgery…………………………………  10</a:t>
            </a:r>
          </a:p>
          <a:p>
            <a:pPr marL="0" indent="0">
              <a:buNone/>
            </a:pPr>
            <a:r>
              <a:rPr lang="en-GB" sz="1400" dirty="0">
                <a:solidFill>
                  <a:schemeClr val="tx1">
                    <a:alpha val="80000"/>
                  </a:schemeClr>
                </a:solidFill>
                <a:latin typeface="Arial" panose="020B0604020202020204" pitchFamily="34" charset="0"/>
                <a:cs typeface="Arial" panose="020B0604020202020204" pitchFamily="34" charset="0"/>
              </a:rPr>
              <a:t>Abdominal surgical robots…………………………………………………………11</a:t>
            </a:r>
          </a:p>
          <a:p>
            <a:pPr marL="0" indent="0">
              <a:buNone/>
            </a:pPr>
            <a:r>
              <a:rPr lang="en-GB" sz="1400" dirty="0">
                <a:solidFill>
                  <a:schemeClr val="tx1">
                    <a:alpha val="80000"/>
                  </a:schemeClr>
                </a:solidFill>
                <a:latin typeface="Arial" panose="020B0604020202020204" pitchFamily="34" charset="0"/>
                <a:cs typeface="Arial" panose="020B0604020202020204" pitchFamily="34" charset="0"/>
              </a:rPr>
              <a:t>Conclusion ………………………………………………….12 </a:t>
            </a:r>
          </a:p>
          <a:p>
            <a:pPr marL="0" indent="0">
              <a:buNone/>
            </a:pPr>
            <a:r>
              <a:rPr lang="en-GB" sz="1400" dirty="0">
                <a:solidFill>
                  <a:schemeClr val="tx1">
                    <a:alpha val="80000"/>
                  </a:schemeClr>
                </a:solidFill>
                <a:latin typeface="Arial" panose="020B0604020202020204" pitchFamily="34" charset="0"/>
                <a:cs typeface="Arial" panose="020B0604020202020204" pitchFamily="34" charset="0"/>
              </a:rPr>
              <a:t>Question time ………………………………………………13                 </a:t>
            </a:r>
          </a:p>
          <a:p>
            <a:pPr marL="0" indent="0">
              <a:buNone/>
            </a:pPr>
            <a:r>
              <a:rPr lang="en-GB" sz="1400" cap="small" dirty="0">
                <a:solidFill>
                  <a:schemeClr val="tx1">
                    <a:alpha val="80000"/>
                  </a:schemeClr>
                </a:solidFill>
                <a:latin typeface="Arial" panose="020B0604020202020204" pitchFamily="34" charset="0"/>
                <a:cs typeface="Arial" panose="020B0604020202020204" pitchFamily="34" charset="0"/>
              </a:rPr>
              <a:t>References</a:t>
            </a:r>
            <a:r>
              <a:rPr lang="en-GB" sz="1400" cap="small" dirty="0">
                <a:solidFill>
                  <a:schemeClr val="tx1">
                    <a:alpha val="80000"/>
                  </a:schemeClr>
                </a:solidFill>
              </a:rPr>
              <a:t>…………………………………………………. ……….14</a:t>
            </a:r>
            <a:endParaRPr lang="en-GB" sz="1400" dirty="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89211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E0AD1C4A-C8C1-3082-29AC-2CB99885F381}"/>
              </a:ext>
            </a:extLst>
          </p:cNvPr>
          <p:cNvSpPr>
            <a:spLocks noGrp="1"/>
          </p:cNvSpPr>
          <p:nvPr>
            <p:ph type="title"/>
          </p:nvPr>
        </p:nvSpPr>
        <p:spPr>
          <a:xfrm>
            <a:off x="1188069" y="381935"/>
            <a:ext cx="4008583" cy="5974414"/>
          </a:xfrm>
        </p:spPr>
        <p:txBody>
          <a:bodyPr anchor="ctr">
            <a:normAutofit/>
          </a:bodyPr>
          <a:lstStyle/>
          <a:p>
            <a:r>
              <a:rPr lang="en-GB" sz="5000" b="1">
                <a:solidFill>
                  <a:srgbClr val="FFFFFF"/>
                </a:solidFill>
                <a:latin typeface="Arial" panose="020B0604020202020204" pitchFamily="34" charset="0"/>
                <a:cs typeface="Arial" panose="020B0604020202020204" pitchFamily="34" charset="0"/>
              </a:rPr>
              <a:t>Introduction </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07D5F38B-7B52-3805-3589-5E72FDA5D0AD}"/>
              </a:ext>
            </a:extLst>
          </p:cNvPr>
          <p:cNvSpPr>
            <a:spLocks noGrp="1"/>
          </p:cNvSpPr>
          <p:nvPr>
            <p:ph idx="1"/>
          </p:nvPr>
        </p:nvSpPr>
        <p:spPr>
          <a:xfrm>
            <a:off x="6297233" y="518400"/>
            <a:ext cx="4771607" cy="5837949"/>
          </a:xfrm>
        </p:spPr>
        <p:txBody>
          <a:bodyPr anchor="ctr">
            <a:normAutofit/>
          </a:bodyPr>
          <a:lstStyle/>
          <a:p>
            <a:pPr marL="0" indent="0">
              <a:buNone/>
            </a:pPr>
            <a:r>
              <a:rPr lang="en-GB" sz="2000" dirty="0">
                <a:solidFill>
                  <a:schemeClr val="tx1">
                    <a:alpha val="80000"/>
                  </a:schemeClr>
                </a:solidFill>
                <a:latin typeface="Arial" panose="020B0604020202020204" pitchFamily="34" charset="0"/>
                <a:cs typeface="Arial" panose="020B0604020202020204" pitchFamily="34" charset="0"/>
              </a:rPr>
              <a:t>Robotic surgery uses advanced robotic systems to assist surgeons in performing complex procedures with greater precision, flexibility, and control. It is widely used in specialties such as urology, orthopaedics, and cardiac surgery to improve patient outcomes and support minimally invasive techniques (Royal College of Surgeons of England, 2025; NICE, 2025).</a:t>
            </a: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536093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359F5114-2AA5-8B4F-5F7E-505BF1F1E4B4}"/>
              </a:ext>
            </a:extLst>
          </p:cNvPr>
          <p:cNvSpPr>
            <a:spLocks noGrp="1"/>
          </p:cNvSpPr>
          <p:nvPr>
            <p:ph type="title"/>
          </p:nvPr>
        </p:nvSpPr>
        <p:spPr>
          <a:xfrm>
            <a:off x="479394" y="1070800"/>
            <a:ext cx="3939688" cy="5583126"/>
          </a:xfrm>
        </p:spPr>
        <p:txBody>
          <a:bodyPr>
            <a:normAutofit/>
          </a:bodyPr>
          <a:lstStyle/>
          <a:p>
            <a:pPr algn="r"/>
            <a:br>
              <a:rPr lang="en-GB" sz="8000" dirty="0">
                <a:solidFill>
                  <a:schemeClr val="tx1">
                    <a:alpha val="80000"/>
                  </a:schemeClr>
                </a:solidFill>
                <a:latin typeface="Arial" panose="020B0604020202020204" pitchFamily="34" charset="0"/>
                <a:cs typeface="Arial" panose="020B0604020202020204" pitchFamily="34" charset="0"/>
              </a:rPr>
            </a:br>
            <a:br>
              <a:rPr lang="en-GB" sz="7400" b="1" dirty="0"/>
            </a:br>
            <a:endParaRPr lang="en-GB" sz="7400" dirty="0"/>
          </a:p>
        </p:txBody>
      </p:sp>
      <p:cxnSp>
        <p:nvCxnSpPr>
          <p:cNvPr id="25" name="Straight Connector 24">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19" name="Content Placeholder 2">
            <a:extLst>
              <a:ext uri="{FF2B5EF4-FFF2-40B4-BE49-F238E27FC236}">
                <a16:creationId xmlns:a16="http://schemas.microsoft.com/office/drawing/2014/main" id="{98EBEC72-BDE0-A13C-1448-F4091AFB7797}"/>
              </a:ext>
            </a:extLst>
          </p:cNvPr>
          <p:cNvGraphicFramePr>
            <a:graphicFrameLocks noGrp="1"/>
          </p:cNvGraphicFramePr>
          <p:nvPr>
            <p:ph idx="1"/>
            <p:extLst>
              <p:ext uri="{D42A27DB-BD31-4B8C-83A1-F6EECF244321}">
                <p14:modId xmlns:p14="http://schemas.microsoft.com/office/powerpoint/2010/main" val="2943720481"/>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8F7CE0C0-F9EB-814C-4525-340A01CE2767}"/>
              </a:ext>
            </a:extLst>
          </p:cNvPr>
          <p:cNvSpPr txBox="1"/>
          <p:nvPr/>
        </p:nvSpPr>
        <p:spPr>
          <a:xfrm>
            <a:off x="1417323" y="3280827"/>
            <a:ext cx="2754627" cy="954107"/>
          </a:xfrm>
          <a:prstGeom prst="rect">
            <a:avLst/>
          </a:prstGeom>
          <a:noFill/>
        </p:spPr>
        <p:txBody>
          <a:bodyPr wrap="square">
            <a:spAutoFit/>
          </a:bodyPr>
          <a:lstStyle/>
          <a:p>
            <a:r>
              <a:rPr lang="en-GB" sz="2800" b="1" dirty="0">
                <a:solidFill>
                  <a:schemeClr val="tx1">
                    <a:alpha val="80000"/>
                  </a:schemeClr>
                </a:solidFill>
                <a:latin typeface="Arial" panose="020B0604020202020204" pitchFamily="34" charset="0"/>
                <a:cs typeface="Arial" panose="020B0604020202020204" pitchFamily="34" charset="0"/>
              </a:rPr>
              <a:t>Impact on work force </a:t>
            </a:r>
            <a:endParaRPr lang="en-GB" sz="2800" b="1" dirty="0"/>
          </a:p>
        </p:txBody>
      </p:sp>
    </p:spTree>
    <p:extLst>
      <p:ext uri="{BB962C8B-B14F-4D97-AF65-F5344CB8AC3E}">
        <p14:creationId xmlns:p14="http://schemas.microsoft.com/office/powerpoint/2010/main" val="3444946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5B51E2B2-AE8A-3C89-B3D6-D5A461DE4C90}"/>
              </a:ext>
            </a:extLst>
          </p:cNvPr>
          <p:cNvSpPr>
            <a:spLocks noGrp="1"/>
          </p:cNvSpPr>
          <p:nvPr>
            <p:ph type="title"/>
          </p:nvPr>
        </p:nvSpPr>
        <p:spPr>
          <a:xfrm>
            <a:off x="479394" y="1070800"/>
            <a:ext cx="3939688" cy="5583126"/>
          </a:xfrm>
        </p:spPr>
        <p:txBody>
          <a:bodyPr>
            <a:normAutofit/>
          </a:bodyPr>
          <a:lstStyle/>
          <a:p>
            <a:pPr algn="r"/>
            <a:r>
              <a:rPr lang="en-GB" sz="5600" b="1">
                <a:latin typeface="Arial" panose="020B0604020202020204" pitchFamily="34" charset="0"/>
                <a:cs typeface="Arial" panose="020B0604020202020204" pitchFamily="34" charset="0"/>
              </a:rPr>
              <a:t>Impact  of Robotic Surgery on Service Delivery  </a:t>
            </a:r>
            <a:r>
              <a:rPr lang="en-GB" sz="5600">
                <a:latin typeface="Arial" panose="020B0604020202020204" pitchFamily="34" charset="0"/>
                <a:cs typeface="Arial" panose="020B0604020202020204" pitchFamily="34" charset="0"/>
              </a:rPr>
              <a:t>                                                                        </a:t>
            </a:r>
            <a:br>
              <a:rPr lang="en-GB" sz="5600" b="1"/>
            </a:br>
            <a:br>
              <a:rPr lang="en-GB" sz="5600" b="1"/>
            </a:br>
            <a:endParaRPr lang="en-GB" sz="5600"/>
          </a:p>
        </p:txBody>
      </p:sp>
      <p:cxnSp>
        <p:nvCxnSpPr>
          <p:cNvPr id="25" name="Straight Connector 24">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19" name="Content Placeholder 2">
            <a:extLst>
              <a:ext uri="{FF2B5EF4-FFF2-40B4-BE49-F238E27FC236}">
                <a16:creationId xmlns:a16="http://schemas.microsoft.com/office/drawing/2014/main" id="{67043792-01A1-CE6C-E16F-216BBEA848E3}"/>
              </a:ext>
            </a:extLst>
          </p:cNvPr>
          <p:cNvGraphicFramePr>
            <a:graphicFrameLocks noGrp="1"/>
          </p:cNvGraphicFramePr>
          <p:nvPr>
            <p:ph idx="1"/>
            <p:extLst>
              <p:ext uri="{D42A27DB-BD31-4B8C-83A1-F6EECF244321}">
                <p14:modId xmlns:p14="http://schemas.microsoft.com/office/powerpoint/2010/main" val="3842682058"/>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593883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F1F64B32-93B0-76AC-206A-9C58B318AC4F}"/>
              </a:ext>
            </a:extLst>
          </p:cNvPr>
          <p:cNvSpPr>
            <a:spLocks noGrp="1"/>
          </p:cNvSpPr>
          <p:nvPr>
            <p:ph type="title"/>
          </p:nvPr>
        </p:nvSpPr>
        <p:spPr>
          <a:xfrm>
            <a:off x="479394" y="1070800"/>
            <a:ext cx="3939688" cy="5583126"/>
          </a:xfrm>
        </p:spPr>
        <p:txBody>
          <a:bodyPr>
            <a:normAutofit/>
          </a:bodyPr>
          <a:lstStyle/>
          <a:p>
            <a:pPr algn="r"/>
            <a:r>
              <a:rPr lang="en-GB" sz="7400" b="1">
                <a:latin typeface="Arial" panose="020B0604020202020204" pitchFamily="34" charset="0"/>
                <a:cs typeface="Arial" panose="020B0604020202020204" pitchFamily="34" charset="0"/>
              </a:rPr>
              <a:t>Benefits of Robotic Surgery</a:t>
            </a:r>
            <a:endParaRPr lang="en-GB" sz="7400">
              <a:latin typeface="Arial" panose="020B0604020202020204" pitchFamily="34" charset="0"/>
              <a:cs typeface="Arial" panose="020B0604020202020204" pitchFamily="34" charset="0"/>
            </a:endParaRPr>
          </a:p>
        </p:txBody>
      </p:sp>
      <p:cxnSp>
        <p:nvCxnSpPr>
          <p:cNvPr id="26" name="Straight Connector 25">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20" name="Content Placeholder 2">
            <a:extLst>
              <a:ext uri="{FF2B5EF4-FFF2-40B4-BE49-F238E27FC236}">
                <a16:creationId xmlns:a16="http://schemas.microsoft.com/office/drawing/2014/main" id="{48AEA464-0CE9-64F4-6BC5-88A43AA9A0B3}"/>
              </a:ext>
            </a:extLst>
          </p:cNvPr>
          <p:cNvGraphicFramePr>
            <a:graphicFrameLocks noGrp="1"/>
          </p:cNvGraphicFramePr>
          <p:nvPr>
            <p:ph idx="1"/>
            <p:extLst>
              <p:ext uri="{D42A27DB-BD31-4B8C-83A1-F6EECF244321}">
                <p14:modId xmlns:p14="http://schemas.microsoft.com/office/powerpoint/2010/main" val="4218653838"/>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289812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CA1359-2FC0-FE0D-A53A-BCDCE7B1FE2D}"/>
              </a:ext>
            </a:extLst>
          </p:cNvPr>
          <p:cNvSpPr>
            <a:spLocks noGrp="1"/>
          </p:cNvSpPr>
          <p:nvPr>
            <p:ph type="title"/>
          </p:nvPr>
        </p:nvSpPr>
        <p:spPr>
          <a:xfrm>
            <a:off x="761803" y="350196"/>
            <a:ext cx="4646904" cy="1624520"/>
          </a:xfrm>
        </p:spPr>
        <p:txBody>
          <a:bodyPr anchor="ctr">
            <a:normAutofit/>
          </a:bodyPr>
          <a:lstStyle/>
          <a:p>
            <a:r>
              <a:rPr lang="en-GB" sz="3700" b="1">
                <a:latin typeface="Arial" panose="020B0604020202020204" pitchFamily="34" charset="0"/>
                <a:cs typeface="Arial" panose="020B0604020202020204" pitchFamily="34" charset="0"/>
              </a:rPr>
              <a:t>Challenges of Robotics</a:t>
            </a:r>
            <a:br>
              <a:rPr lang="en-GB" sz="3700" b="1"/>
            </a:br>
            <a:endParaRPr lang="en-GB" sz="3700"/>
          </a:p>
        </p:txBody>
      </p:sp>
      <p:sp>
        <p:nvSpPr>
          <p:cNvPr id="3" name="Content Placeholder 2">
            <a:extLst>
              <a:ext uri="{FF2B5EF4-FFF2-40B4-BE49-F238E27FC236}">
                <a16:creationId xmlns:a16="http://schemas.microsoft.com/office/drawing/2014/main" id="{417F18ED-703A-478B-CD2F-F41806D65728}"/>
              </a:ext>
            </a:extLst>
          </p:cNvPr>
          <p:cNvSpPr>
            <a:spLocks noGrp="1"/>
          </p:cNvSpPr>
          <p:nvPr>
            <p:ph idx="1"/>
          </p:nvPr>
        </p:nvSpPr>
        <p:spPr>
          <a:xfrm>
            <a:off x="761802" y="2743200"/>
            <a:ext cx="4646905" cy="3613149"/>
          </a:xfrm>
        </p:spPr>
        <p:txBody>
          <a:bodyPr anchor="ctr">
            <a:normAutofit/>
          </a:bodyPr>
          <a:lstStyle/>
          <a:p>
            <a:pPr marL="0" indent="0">
              <a:buNone/>
            </a:pPr>
            <a:endParaRPr lang="en-GB" sz="2000"/>
          </a:p>
          <a:p>
            <a:r>
              <a:rPr lang="en-GB" sz="2000">
                <a:latin typeface="Arial" panose="020B0604020202020204" pitchFamily="34" charset="0"/>
                <a:cs typeface="Arial" panose="020B0604020202020204" pitchFamily="34" charset="0"/>
              </a:rPr>
              <a:t>High purchase and maintenance costs. </a:t>
            </a:r>
          </a:p>
          <a:p>
            <a:r>
              <a:rPr lang="en-GB" sz="2000">
                <a:latin typeface="Arial" panose="020B0604020202020204" pitchFamily="34" charset="0"/>
                <a:cs typeface="Arial" panose="020B0604020202020204" pitchFamily="34" charset="0"/>
              </a:rPr>
              <a:t>Limited accessibility. </a:t>
            </a:r>
          </a:p>
          <a:p>
            <a:r>
              <a:rPr lang="en-GB" sz="2000">
                <a:latin typeface="Arial" panose="020B0604020202020204" pitchFamily="34" charset="0"/>
                <a:cs typeface="Arial" panose="020B0604020202020204" pitchFamily="34" charset="0"/>
              </a:rPr>
              <a:t>Need for specialised staff training. </a:t>
            </a:r>
          </a:p>
          <a:p>
            <a:r>
              <a:rPr lang="en-GB" sz="2000">
                <a:latin typeface="Arial" panose="020B0604020202020204" pitchFamily="34" charset="0"/>
                <a:cs typeface="Arial" panose="020B0604020202020204" pitchFamily="34" charset="0"/>
              </a:rPr>
              <a:t>Data privacy and security concerns. </a:t>
            </a:r>
          </a:p>
          <a:p>
            <a:r>
              <a:rPr lang="en-GB" sz="2000">
                <a:latin typeface="Arial" panose="020B0604020202020204" pitchFamily="34" charset="0"/>
                <a:cs typeface="Arial" panose="020B0604020202020204" pitchFamily="34" charset="0"/>
              </a:rPr>
              <a:t>Maintaining human-centred, compassionate care.</a:t>
            </a:r>
          </a:p>
          <a:p>
            <a:endParaRPr lang="en-GB" sz="2000"/>
          </a:p>
        </p:txBody>
      </p:sp>
      <p:pic>
        <p:nvPicPr>
          <p:cNvPr id="5" name="Picture 4" descr="Cute yellow robot">
            <a:extLst>
              <a:ext uri="{FF2B5EF4-FFF2-40B4-BE49-F238E27FC236}">
                <a16:creationId xmlns:a16="http://schemas.microsoft.com/office/drawing/2014/main" id="{FCEECA91-F867-C32D-95CD-1D44124480CB}"/>
              </a:ext>
            </a:extLst>
          </p:cNvPr>
          <p:cNvPicPr>
            <a:picLocks noChangeAspect="1"/>
          </p:cNvPicPr>
          <p:nvPr/>
        </p:nvPicPr>
        <p:blipFill>
          <a:blip r:embed="rId2"/>
          <a:srcRect l="40601" r="-2" b="-2"/>
          <a:stretch>
            <a:fillRect/>
          </a:stretch>
        </p:blipFill>
        <p:spPr>
          <a:xfrm>
            <a:off x="6096000" y="1"/>
            <a:ext cx="6102825" cy="6858000"/>
          </a:xfrm>
          <a:prstGeom prst="rect">
            <a:avLst/>
          </a:prstGeom>
        </p:spPr>
      </p:pic>
    </p:spTree>
    <p:extLst>
      <p:ext uri="{BB962C8B-B14F-4D97-AF65-F5344CB8AC3E}">
        <p14:creationId xmlns:p14="http://schemas.microsoft.com/office/powerpoint/2010/main" val="11738360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173466-EC30-0A29-B712-D68694257167}"/>
              </a:ext>
            </a:extLst>
          </p:cNvPr>
          <p:cNvSpPr>
            <a:spLocks noGrp="1"/>
          </p:cNvSpPr>
          <p:nvPr>
            <p:ph type="title"/>
          </p:nvPr>
        </p:nvSpPr>
        <p:spPr>
          <a:xfrm>
            <a:off x="1188069" y="381935"/>
            <a:ext cx="9356106" cy="1200329"/>
          </a:xfrm>
        </p:spPr>
        <p:txBody>
          <a:bodyPr anchor="t">
            <a:normAutofit/>
          </a:bodyPr>
          <a:lstStyle/>
          <a:p>
            <a:r>
              <a:rPr lang="en-GB" sz="3800" b="1">
                <a:latin typeface="Arial" panose="020B0604020202020204" pitchFamily="34" charset="0"/>
                <a:cs typeface="Arial" panose="020B0604020202020204" pitchFamily="34" charset="0"/>
              </a:rPr>
              <a:t>Impact on patients </a:t>
            </a:r>
            <a:br>
              <a:rPr lang="en-GB" sz="3800" b="1"/>
            </a:br>
            <a:endParaRPr lang="en-GB" sz="3800"/>
          </a:p>
        </p:txBody>
      </p:sp>
      <p:grpSp>
        <p:nvGrpSpPr>
          <p:cNvPr id="11" name="Group 10">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4200" y="554152"/>
            <a:ext cx="574177" cy="1075866"/>
            <a:chOff x="10994200" y="554152"/>
            <a:chExt cx="574177" cy="1075866"/>
          </a:xfrm>
        </p:grpSpPr>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3"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16" name="Straight Connector 15">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12D3AB8-E71E-EB3C-209F-96A89303E63C}"/>
              </a:ext>
            </a:extLst>
          </p:cNvPr>
          <p:cNvGraphicFramePr>
            <a:graphicFrameLocks noGrp="1"/>
          </p:cNvGraphicFramePr>
          <p:nvPr>
            <p:ph idx="1"/>
            <p:extLst>
              <p:ext uri="{D42A27DB-BD31-4B8C-83A1-F6EECF244321}">
                <p14:modId xmlns:p14="http://schemas.microsoft.com/office/powerpoint/2010/main" val="1702669303"/>
              </p:ext>
            </p:extLst>
          </p:nvPr>
        </p:nvGraphicFramePr>
        <p:xfrm>
          <a:off x="1188062" y="1825625"/>
          <a:ext cx="9356107" cy="4394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702175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1209709D-7C8F-2EAB-26A2-8640F717D037}"/>
              </a:ext>
            </a:extLst>
          </p:cNvPr>
          <p:cNvSpPr>
            <a:spLocks noGrp="1"/>
          </p:cNvSpPr>
          <p:nvPr>
            <p:ph type="title"/>
          </p:nvPr>
        </p:nvSpPr>
        <p:spPr>
          <a:xfrm>
            <a:off x="838200" y="365125"/>
            <a:ext cx="9842237" cy="1325563"/>
          </a:xfrm>
        </p:spPr>
        <p:txBody>
          <a:bodyPr>
            <a:normAutofit/>
          </a:bodyPr>
          <a:lstStyle/>
          <a:p>
            <a:r>
              <a:rPr lang="en-GB" sz="4300" b="1">
                <a:latin typeface="Arial" panose="020B0604020202020204" pitchFamily="34" charset="0"/>
                <a:cs typeface="Arial" panose="020B0604020202020204" pitchFamily="34" charset="0"/>
              </a:rPr>
              <a:t>Impact on community </a:t>
            </a:r>
            <a:br>
              <a:rPr lang="en-GB" sz="4300" b="1"/>
            </a:br>
            <a:endParaRPr lang="en-GB" sz="4300"/>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3"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5"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17"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818EAFF1-EA43-B69E-0E19-00BD3FFB9F12}"/>
              </a:ext>
            </a:extLst>
          </p:cNvPr>
          <p:cNvGraphicFramePr>
            <a:graphicFrameLocks noGrp="1"/>
          </p:cNvGraphicFramePr>
          <p:nvPr>
            <p:ph idx="1"/>
            <p:extLst>
              <p:ext uri="{D42A27DB-BD31-4B8C-83A1-F6EECF244321}">
                <p14:modId xmlns:p14="http://schemas.microsoft.com/office/powerpoint/2010/main" val="179942027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328186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5584E-1AE6-3BBD-6A68-00975DED0355}"/>
              </a:ext>
            </a:extLst>
          </p:cNvPr>
          <p:cNvSpPr>
            <a:spLocks noGrp="1"/>
          </p:cNvSpPr>
          <p:nvPr>
            <p:ph type="title"/>
          </p:nvPr>
        </p:nvSpPr>
        <p:spPr/>
        <p:txBody>
          <a:bodyPr/>
          <a:lstStyle/>
          <a:p>
            <a:r>
              <a:rPr lang="en-GB" sz="2800" dirty="0">
                <a:latin typeface="Arial" panose="020B0604020202020204" pitchFamily="34" charset="0"/>
                <a:cs typeface="Arial" panose="020B0604020202020204" pitchFamily="34" charset="0"/>
              </a:rPr>
              <a:t>da Vinci Robotic Surgery</a:t>
            </a:r>
            <a:br>
              <a:rPr lang="en-GB" dirty="0"/>
            </a:br>
            <a:endParaRPr lang="en-GB" dirty="0"/>
          </a:p>
        </p:txBody>
      </p:sp>
      <p:pic>
        <p:nvPicPr>
          <p:cNvPr id="4" name="Content Placeholder 3" descr="da Vinci Robotic Surgery">
            <a:extLst>
              <a:ext uri="{FF2B5EF4-FFF2-40B4-BE49-F238E27FC236}">
                <a16:creationId xmlns:a16="http://schemas.microsoft.com/office/drawing/2014/main" id="{7A44A443-368C-051D-CDBF-AE1DB23D4A8F}"/>
              </a:ext>
            </a:extLst>
          </p:cNvPr>
          <p:cNvPicPr>
            <a:picLocks noGrp="1" noChangeAspect="1"/>
          </p:cNvPicPr>
          <p:nvPr>
            <p:ph sz="half" idx="1"/>
          </p:nvPr>
        </p:nvPicPr>
        <p:blipFill>
          <a:blip r:embed="rId2"/>
          <a:stretch>
            <a:fillRect/>
          </a:stretch>
        </p:blipFill>
        <p:spPr>
          <a:xfrm>
            <a:off x="838200" y="2054544"/>
            <a:ext cx="5181600" cy="3893500"/>
          </a:xfrm>
          <a:prstGeom prst="rect">
            <a:avLst/>
          </a:prstGeom>
        </p:spPr>
      </p:pic>
      <p:sp>
        <p:nvSpPr>
          <p:cNvPr id="9" name="Content Placeholder 8">
            <a:extLst>
              <a:ext uri="{FF2B5EF4-FFF2-40B4-BE49-F238E27FC236}">
                <a16:creationId xmlns:a16="http://schemas.microsoft.com/office/drawing/2014/main" id="{B6664B06-8185-CC15-31B1-8A8E98D1E61D}"/>
              </a:ext>
            </a:extLst>
          </p:cNvPr>
          <p:cNvSpPr>
            <a:spLocks noGrp="1"/>
          </p:cNvSpPr>
          <p:nvPr>
            <p:ph sz="half" idx="2"/>
          </p:nvPr>
        </p:nvSpPr>
        <p:spPr>
          <a:xfrm>
            <a:off x="6172200" y="2960370"/>
            <a:ext cx="5181600" cy="1737360"/>
          </a:xfrm>
        </p:spPr>
        <p:txBody>
          <a:bodyPr>
            <a:normAutofit/>
          </a:bodyPr>
          <a:lstStyle/>
          <a:p>
            <a:pPr marL="0" indent="0">
              <a:buNone/>
            </a:pPr>
            <a:r>
              <a:rPr lang="en-GB" sz="2400" dirty="0">
                <a:solidFill>
                  <a:srgbClr val="000000"/>
                </a:solidFill>
                <a:latin typeface="Arial" panose="020B0604020202020204" pitchFamily="34" charset="0"/>
                <a:cs typeface="Arial" panose="020B0604020202020204" pitchFamily="34" charset="0"/>
              </a:rPr>
              <a:t>The da Vinci System allows your surgeon to operate through only a few small incisions rather than performing traditional, open surgery.</a:t>
            </a:r>
          </a:p>
          <a:p>
            <a:pPr marL="0" indent="0">
              <a:buNone/>
            </a:pPr>
            <a:r>
              <a:rPr lang="en-GB" sz="1200" dirty="0">
                <a:latin typeface="Arial" panose="020B0604020202020204" pitchFamily="34" charset="0"/>
                <a:cs typeface="Arial" panose="020B0604020202020204" pitchFamily="34" charset="0"/>
              </a:rPr>
              <a:t>(www.beaconhealthsystem.org)</a:t>
            </a:r>
          </a:p>
          <a:p>
            <a:pPr marL="0" indent="0">
              <a:buNone/>
            </a:pPr>
            <a:endParaRPr lang="en-GB" dirty="0"/>
          </a:p>
        </p:txBody>
      </p:sp>
      <p:sp>
        <p:nvSpPr>
          <p:cNvPr id="6" name="TextBox 5">
            <a:extLst>
              <a:ext uri="{FF2B5EF4-FFF2-40B4-BE49-F238E27FC236}">
                <a16:creationId xmlns:a16="http://schemas.microsoft.com/office/drawing/2014/main" id="{F0DF17F2-259C-EBB9-41B8-2FE31CDA2327}"/>
              </a:ext>
            </a:extLst>
          </p:cNvPr>
          <p:cNvSpPr txBox="1"/>
          <p:nvPr/>
        </p:nvSpPr>
        <p:spPr>
          <a:xfrm>
            <a:off x="3048953" y="3198168"/>
            <a:ext cx="6097904" cy="276999"/>
          </a:xfrm>
          <a:prstGeom prst="rect">
            <a:avLst/>
          </a:prstGeom>
          <a:noFill/>
        </p:spPr>
        <p:txBody>
          <a:bodyPr wrap="square">
            <a:spAutoFit/>
          </a:bodyPr>
          <a:lstStyle/>
          <a:p>
            <a:r>
              <a:rPr lang="en-GB" sz="1200" b="0" i="0" dirty="0">
                <a:solidFill>
                  <a:srgbClr val="000000"/>
                </a:solidFill>
                <a:effectLst/>
                <a:latin typeface="Lato" panose="020F0502020204030203" pitchFamily="34" charset="0"/>
              </a:rPr>
              <a:t> . </a:t>
            </a:r>
            <a:endParaRPr lang="en-GB" dirty="0"/>
          </a:p>
        </p:txBody>
      </p:sp>
    </p:spTree>
    <p:extLst>
      <p:ext uri="{BB962C8B-B14F-4D97-AF65-F5344CB8AC3E}">
        <p14:creationId xmlns:p14="http://schemas.microsoft.com/office/powerpoint/2010/main" val="7328244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78965-C27F-0C5C-1C6B-254F14C52454}"/>
              </a:ext>
            </a:extLst>
          </p:cNvPr>
          <p:cNvSpPr>
            <a:spLocks noGrp="1"/>
          </p:cNvSpPr>
          <p:nvPr>
            <p:ph type="title"/>
          </p:nvPr>
        </p:nvSpPr>
        <p:spPr/>
        <p:txBody>
          <a:bodyPr>
            <a:normAutofit/>
          </a:bodyPr>
          <a:lstStyle/>
          <a:p>
            <a:r>
              <a:rPr lang="en-GB" sz="2800" dirty="0">
                <a:latin typeface="Arial" panose="020B0604020202020204" pitchFamily="34" charset="0"/>
                <a:cs typeface="Arial" panose="020B0604020202020204" pitchFamily="34" charset="0"/>
              </a:rPr>
              <a:t>Abdominal surgical robots</a:t>
            </a: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 https://trendingmarketanalysis.blogspot.com)</a:t>
            </a:r>
          </a:p>
        </p:txBody>
      </p:sp>
      <p:pic>
        <p:nvPicPr>
          <p:cNvPr id="6" name="Content Placeholder 5">
            <a:extLst>
              <a:ext uri="{FF2B5EF4-FFF2-40B4-BE49-F238E27FC236}">
                <a16:creationId xmlns:a16="http://schemas.microsoft.com/office/drawing/2014/main" id="{47BDAA77-70D8-952A-607B-036D15A3C2CE}"/>
              </a:ext>
            </a:extLst>
          </p:cNvPr>
          <p:cNvPicPr>
            <a:picLocks noGrp="1" noChangeAspect="1"/>
          </p:cNvPicPr>
          <p:nvPr>
            <p:ph sz="half" idx="1"/>
          </p:nvPr>
        </p:nvPicPr>
        <p:blipFill>
          <a:blip r:embed="rId2"/>
          <a:stretch>
            <a:fillRect/>
          </a:stretch>
        </p:blipFill>
        <p:spPr>
          <a:xfrm>
            <a:off x="838200" y="2274094"/>
            <a:ext cx="5181600" cy="3454400"/>
          </a:xfrm>
          <a:prstGeom prst="rect">
            <a:avLst/>
          </a:prstGeom>
        </p:spPr>
      </p:pic>
      <p:pic>
        <p:nvPicPr>
          <p:cNvPr id="8" name="Content Placeholder 7">
            <a:extLst>
              <a:ext uri="{FF2B5EF4-FFF2-40B4-BE49-F238E27FC236}">
                <a16:creationId xmlns:a16="http://schemas.microsoft.com/office/drawing/2014/main" id="{9A44F3F1-0C4E-F8D6-51EC-8B2F37F0EBBD}"/>
              </a:ext>
            </a:extLst>
          </p:cNvPr>
          <p:cNvPicPr>
            <a:picLocks noGrp="1" noChangeAspect="1"/>
          </p:cNvPicPr>
          <p:nvPr>
            <p:ph sz="half" idx="2"/>
          </p:nvPr>
        </p:nvPicPr>
        <p:blipFill>
          <a:blip r:embed="rId3"/>
          <a:stretch>
            <a:fillRect/>
          </a:stretch>
        </p:blipFill>
        <p:spPr>
          <a:xfrm>
            <a:off x="6172200" y="2825719"/>
            <a:ext cx="5181600" cy="2249202"/>
          </a:xfrm>
          <a:prstGeom prst="rect">
            <a:avLst/>
          </a:prstGeom>
        </p:spPr>
      </p:pic>
    </p:spTree>
    <p:extLst>
      <p:ext uri="{BB962C8B-B14F-4D97-AF65-F5344CB8AC3E}">
        <p14:creationId xmlns:p14="http://schemas.microsoft.com/office/powerpoint/2010/main" val="35537030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96BA64-0262-862C-8F36-76ECF4E5D1A3}"/>
              </a:ext>
            </a:extLst>
          </p:cNvPr>
          <p:cNvSpPr>
            <a:spLocks noGrp="1"/>
          </p:cNvSpPr>
          <p:nvPr>
            <p:ph type="title"/>
          </p:nvPr>
        </p:nvSpPr>
        <p:spPr>
          <a:xfrm>
            <a:off x="1285240" y="1050595"/>
            <a:ext cx="8074815" cy="1618489"/>
          </a:xfrm>
        </p:spPr>
        <p:txBody>
          <a:bodyPr anchor="ctr">
            <a:normAutofit/>
          </a:bodyPr>
          <a:lstStyle/>
          <a:p>
            <a:r>
              <a:rPr lang="en-GB" sz="5000" b="1">
                <a:latin typeface="Arial" panose="020B0604020202020204" pitchFamily="34" charset="0"/>
                <a:cs typeface="Arial" panose="020B0604020202020204" pitchFamily="34" charset="0"/>
              </a:rPr>
              <a:t>Conclusion</a:t>
            </a:r>
            <a:br>
              <a:rPr lang="en-GB" sz="5000" b="1"/>
            </a:br>
            <a:endParaRPr lang="en-GB" sz="5000"/>
          </a:p>
        </p:txBody>
      </p:sp>
      <p:sp>
        <p:nvSpPr>
          <p:cNvPr id="3" name="Content Placeholder 2">
            <a:extLst>
              <a:ext uri="{FF2B5EF4-FFF2-40B4-BE49-F238E27FC236}">
                <a16:creationId xmlns:a16="http://schemas.microsoft.com/office/drawing/2014/main" id="{85E34A3B-A539-1F44-2D10-04EB90835D29}"/>
              </a:ext>
            </a:extLst>
          </p:cNvPr>
          <p:cNvSpPr>
            <a:spLocks noGrp="1"/>
          </p:cNvSpPr>
          <p:nvPr>
            <p:ph idx="1"/>
          </p:nvPr>
        </p:nvSpPr>
        <p:spPr>
          <a:xfrm>
            <a:off x="1285240" y="2969469"/>
            <a:ext cx="8074815" cy="2800395"/>
          </a:xfrm>
        </p:spPr>
        <p:txBody>
          <a:bodyPr anchor="t">
            <a:normAutofit/>
          </a:bodyPr>
          <a:lstStyle/>
          <a:p>
            <a:pPr marL="0" indent="0">
              <a:buNone/>
            </a:pPr>
            <a:endParaRPr lang="en-GB" sz="2000"/>
          </a:p>
          <a:p>
            <a:pPr marL="0" indent="0">
              <a:buNone/>
            </a:pPr>
            <a:r>
              <a:rPr lang="en-GB" sz="2000">
                <a:latin typeface="Arial" panose="020B0604020202020204" pitchFamily="34" charset="0"/>
                <a:cs typeface="Arial" panose="020B0604020202020204" pitchFamily="34" charset="0"/>
              </a:rPr>
              <a:t>Robotic surgery is transforming modern healthcare by improving surgical precision, patient safety, and clinical outcomes. It supports minimally invasive procedures, enabling faster recovery and more efficient service delivery. Despite challenges such as high costs, staff training, and accessibility, robotic surgery has significant potential to enhance healthcare quality and will continue to play an important role in the future of surgical care.</a:t>
            </a:r>
          </a:p>
        </p:txBody>
      </p:sp>
    </p:spTree>
    <p:extLst>
      <p:ext uri="{BB962C8B-B14F-4D97-AF65-F5344CB8AC3E}">
        <p14:creationId xmlns:p14="http://schemas.microsoft.com/office/powerpoint/2010/main" val="39214368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C04B5-B824-6390-A8A9-42022866B1E0}"/>
              </a:ext>
            </a:extLst>
          </p:cNvPr>
          <p:cNvSpPr>
            <a:spLocks noGrp="1"/>
          </p:cNvSpPr>
          <p:nvPr>
            <p:ph type="title"/>
          </p:nvPr>
        </p:nvSpPr>
        <p:spPr>
          <a:xfrm>
            <a:off x="6823878" y="741391"/>
            <a:ext cx="4491821" cy="1616203"/>
          </a:xfrm>
        </p:spPr>
        <p:txBody>
          <a:bodyPr anchor="b">
            <a:normAutofit/>
          </a:bodyPr>
          <a:lstStyle/>
          <a:p>
            <a:r>
              <a:rPr lang="en-GB" sz="3200" dirty="0"/>
              <a:t>QUESTION TIME???</a:t>
            </a:r>
            <a:br>
              <a:rPr lang="en-GB" sz="3200" dirty="0"/>
            </a:br>
            <a:endParaRPr lang="en-GB" sz="3200" dirty="0"/>
          </a:p>
        </p:txBody>
      </p:sp>
      <p:pic>
        <p:nvPicPr>
          <p:cNvPr id="5" name="Picture 4" descr="Magnifying glass and question mark">
            <a:extLst>
              <a:ext uri="{FF2B5EF4-FFF2-40B4-BE49-F238E27FC236}">
                <a16:creationId xmlns:a16="http://schemas.microsoft.com/office/drawing/2014/main" id="{5A8FA741-9431-3EA7-1B6E-8DF7543105A6}"/>
              </a:ext>
            </a:extLst>
          </p:cNvPr>
          <p:cNvPicPr>
            <a:picLocks noChangeAspect="1"/>
          </p:cNvPicPr>
          <p:nvPr/>
        </p:nvPicPr>
        <p:blipFill>
          <a:blip r:embed="rId2"/>
          <a:srcRect l="26824" r="23176"/>
          <a:stretch>
            <a:fillRect/>
          </a:stretch>
        </p:blipFill>
        <p:spPr>
          <a:xfrm>
            <a:off x="20" y="10"/>
            <a:ext cx="6095980" cy="6857990"/>
          </a:xfrm>
          <a:prstGeom prst="rect">
            <a:avLst/>
          </a:prstGeom>
        </p:spPr>
      </p:pic>
      <p:grpSp>
        <p:nvGrpSpPr>
          <p:cNvPr id="9" name="Group 8">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10" name="Rectangle 9">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3202478C-67AF-6D39-EACC-7E62BB626D47}"/>
              </a:ext>
            </a:extLst>
          </p:cNvPr>
          <p:cNvSpPr>
            <a:spLocks noGrp="1"/>
          </p:cNvSpPr>
          <p:nvPr>
            <p:ph idx="1"/>
          </p:nvPr>
        </p:nvSpPr>
        <p:spPr>
          <a:xfrm>
            <a:off x="6823878" y="2533476"/>
            <a:ext cx="4491820" cy="3447832"/>
          </a:xfrm>
        </p:spPr>
        <p:txBody>
          <a:bodyPr anchor="t">
            <a:normAutofit/>
          </a:bodyPr>
          <a:lstStyle/>
          <a:p>
            <a:endParaRPr lang="en-GB" sz="2000" dirty="0"/>
          </a:p>
        </p:txBody>
      </p:sp>
    </p:spTree>
    <p:extLst>
      <p:ext uri="{BB962C8B-B14F-4D97-AF65-F5344CB8AC3E}">
        <p14:creationId xmlns:p14="http://schemas.microsoft.com/office/powerpoint/2010/main" val="13074366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627C1-B8A3-F786-33D1-D3E593B1CEE3}"/>
              </a:ext>
            </a:extLst>
          </p:cNvPr>
          <p:cNvSpPr>
            <a:spLocks noGrp="1"/>
          </p:cNvSpPr>
          <p:nvPr>
            <p:ph type="title"/>
          </p:nvPr>
        </p:nvSpPr>
        <p:spPr/>
        <p:txBody>
          <a:bodyPr/>
          <a:lstStyle/>
          <a:p>
            <a:r>
              <a:rPr lang="en-GB" sz="2800" b="1" cap="small" dirty="0">
                <a:latin typeface="Arial" panose="020B0604020202020204" pitchFamily="34" charset="0"/>
                <a:cs typeface="Arial" panose="020B0604020202020204" pitchFamily="34" charset="0"/>
              </a:rPr>
              <a:t>References</a:t>
            </a:r>
            <a:br>
              <a:rPr lang="en-GB" dirty="0"/>
            </a:br>
            <a:endParaRPr lang="en-GB" dirty="0"/>
          </a:p>
        </p:txBody>
      </p:sp>
      <p:sp>
        <p:nvSpPr>
          <p:cNvPr id="3" name="Content Placeholder 2">
            <a:extLst>
              <a:ext uri="{FF2B5EF4-FFF2-40B4-BE49-F238E27FC236}">
                <a16:creationId xmlns:a16="http://schemas.microsoft.com/office/drawing/2014/main" id="{C6CB3A5A-4781-AD5A-14AE-6A1411BE7F7F}"/>
              </a:ext>
            </a:extLst>
          </p:cNvPr>
          <p:cNvSpPr>
            <a:spLocks noGrp="1"/>
          </p:cNvSpPr>
          <p:nvPr>
            <p:ph idx="1"/>
          </p:nvPr>
        </p:nvSpPr>
        <p:spPr/>
        <p:txBody>
          <a:bodyPr>
            <a:noAutofit/>
          </a:bodyPr>
          <a:lstStyle/>
          <a:p>
            <a:r>
              <a:rPr lang="en-GB" sz="1000" dirty="0"/>
              <a:t>Abdominal Surgical Robots provides a new level of convenience to both surgeons and the general surgery patient,2012.Availabble at </a:t>
            </a:r>
            <a:r>
              <a:rPr lang="en-GB" sz="1000" dirty="0">
                <a:hlinkClick r:id="rId3"/>
              </a:rPr>
              <a:t>https://trendingmarketanalysis.blogspot.com</a:t>
            </a:r>
            <a:r>
              <a:rPr lang="en-GB" sz="1000" dirty="0"/>
              <a:t>.( Accessed :05August2026)</a:t>
            </a:r>
          </a:p>
          <a:p>
            <a:r>
              <a:rPr lang="en-GB" sz="1000" dirty="0"/>
              <a:t>Cowley, G., 1992. </a:t>
            </a:r>
            <a:r>
              <a:rPr lang="en-GB" sz="1000" dirty="0" err="1"/>
              <a:t>IntroducingRobodoc</a:t>
            </a:r>
            <a:r>
              <a:rPr lang="en-GB" sz="1000" dirty="0"/>
              <a:t>.'. </a:t>
            </a:r>
            <a:r>
              <a:rPr lang="en-GB" sz="1000" i="1" dirty="0"/>
              <a:t>Newsweek</a:t>
            </a:r>
            <a:r>
              <a:rPr lang="en-GB" sz="1000" dirty="0"/>
              <a:t>, </a:t>
            </a:r>
            <a:r>
              <a:rPr lang="en-GB" sz="1000" i="1" dirty="0"/>
              <a:t>120</a:t>
            </a:r>
            <a:r>
              <a:rPr lang="en-GB" sz="1000" dirty="0"/>
              <a:t>(21), pp.86-86. Available at: </a:t>
            </a:r>
            <a:r>
              <a:rPr lang="en-GB" sz="1000" u="sng" dirty="0">
                <a:hlinkClick r:id="rId4"/>
              </a:rPr>
              <a:t>https://bjui-journals.onlinelibrary.wiley.com/</a:t>
            </a:r>
            <a:r>
              <a:rPr lang="en-GB" sz="1000" dirty="0"/>
              <a:t> (Accessed:23.06.2026).</a:t>
            </a:r>
          </a:p>
          <a:p>
            <a:r>
              <a:rPr lang="en-GB" sz="1000" dirty="0" err="1"/>
              <a:t>Fosch</a:t>
            </a:r>
            <a:r>
              <a:rPr lang="en-GB" sz="1000" dirty="0"/>
              <a:t>-Villaronga, E. and </a:t>
            </a:r>
            <a:r>
              <a:rPr lang="en-GB" sz="1000" dirty="0" err="1"/>
              <a:t>Drukarch</a:t>
            </a:r>
            <a:r>
              <a:rPr lang="en-GB" sz="1000" dirty="0"/>
              <a:t>, H. (2021) ‘On healthcare robots: Concepts, definitions, and considerations for healthcare robot governance’, </a:t>
            </a:r>
            <a:r>
              <a:rPr lang="en-GB" sz="1000" i="1" dirty="0"/>
              <a:t>International Journal of Social Robotics</a:t>
            </a:r>
            <a:r>
              <a:rPr lang="en-GB" sz="1000" dirty="0"/>
              <a:t>, 13(7), pp. 1505–1517.Available at: </a:t>
            </a:r>
            <a:r>
              <a:rPr lang="en-GB" sz="1000" u="sng" dirty="0">
                <a:hlinkClick r:id="rId5"/>
              </a:rPr>
              <a:t>https://arxiv.org/abs</a:t>
            </a:r>
            <a:r>
              <a:rPr lang="en-GB" sz="1000" dirty="0"/>
              <a:t> (Accessed:23.06.2026).</a:t>
            </a:r>
          </a:p>
          <a:p>
            <a:r>
              <a:rPr lang="en-GB" sz="1000" dirty="0"/>
              <a:t>Lam, K., Clarke, J., Purkayastha, S. and Kinross, J. (2021) ‘Uptake and accessibility of surgical robotics in England’, </a:t>
            </a:r>
            <a:r>
              <a:rPr lang="en-GB" sz="1000" i="1" dirty="0"/>
              <a:t>International Journal of Medical Robotics and Computer Assisted Surgery</a:t>
            </a:r>
            <a:r>
              <a:rPr lang="en-GB" sz="1000" dirty="0"/>
              <a:t>, 17(4), e2174.Available at: </a:t>
            </a:r>
            <a:r>
              <a:rPr lang="en-GB" sz="1000" u="sng" dirty="0">
                <a:hlinkClick r:id="rId6"/>
              </a:rPr>
              <a:t>https://onlinelibrary.wiley.com/</a:t>
            </a:r>
            <a:r>
              <a:rPr lang="en-GB" sz="1000" dirty="0"/>
              <a:t> (Accessed:23.06.2026).</a:t>
            </a:r>
          </a:p>
          <a:p>
            <a:r>
              <a:rPr lang="en-GB" sz="1000" dirty="0"/>
              <a:t>National Institute for Health and Care Excellence (NICE) (2025) </a:t>
            </a:r>
            <a:r>
              <a:rPr lang="en-GB" sz="1000" i="1" dirty="0"/>
              <a:t>Cutting-edge robotic surgery gets green light as 11 systems are recommended</a:t>
            </a:r>
            <a:r>
              <a:rPr lang="en-GB" sz="1000" dirty="0"/>
              <a:t>. London: NICE. Available at: </a:t>
            </a:r>
            <a:r>
              <a:rPr lang="en-GB" sz="1000" u="sng" dirty="0">
                <a:hlinkClick r:id="rId7"/>
              </a:rPr>
              <a:t>https://www.nice.org.uk</a:t>
            </a:r>
            <a:r>
              <a:rPr lang="en-GB" sz="1000" dirty="0"/>
              <a:t> (Accessed: 22 June 2026).</a:t>
            </a:r>
          </a:p>
          <a:p>
            <a:r>
              <a:rPr lang="en-GB" sz="1000" dirty="0"/>
              <a:t> National Institute for Health and Care Excellence (NICE) (2025) </a:t>
            </a:r>
            <a:r>
              <a:rPr lang="en-GB" sz="1000" i="1" dirty="0"/>
              <a:t>Robot-assisted surgery</a:t>
            </a:r>
            <a:r>
              <a:rPr lang="en-GB" sz="1000" dirty="0"/>
              <a:t>. Available at: </a:t>
            </a:r>
            <a:r>
              <a:rPr lang="en-GB" sz="1000" dirty="0">
                <a:hlinkClick r:id="rId7"/>
              </a:rPr>
              <a:t>https://www.nice.org.uk</a:t>
            </a:r>
            <a:r>
              <a:rPr lang="en-GB" sz="1000" dirty="0"/>
              <a:t> (Accessed: 5 August 2026).</a:t>
            </a:r>
          </a:p>
          <a:p>
            <a:r>
              <a:rPr lang="en-GB" sz="1000" dirty="0"/>
              <a:t>NHS England (2025) </a:t>
            </a:r>
            <a:r>
              <a:rPr lang="en-GB" sz="1000" i="1" dirty="0"/>
              <a:t>Digital health and care technologies</a:t>
            </a:r>
            <a:r>
              <a:rPr lang="en-GB" sz="1000" dirty="0"/>
              <a:t>. Available at: </a:t>
            </a:r>
            <a:r>
              <a:rPr lang="en-GB" sz="1000" dirty="0">
                <a:hlinkClick r:id="rId8"/>
              </a:rPr>
              <a:t>https://www.england.nhs.uk</a:t>
            </a:r>
            <a:r>
              <a:rPr lang="en-GB" sz="1000" dirty="0"/>
              <a:t> (Accessed: 5 August 2026).</a:t>
            </a:r>
          </a:p>
          <a:p>
            <a:pPr marL="0" indent="0">
              <a:buNone/>
            </a:pPr>
            <a:r>
              <a:rPr lang="en-GB" sz="1000" dirty="0"/>
              <a:t>        NHS England (2025) </a:t>
            </a:r>
            <a:r>
              <a:rPr lang="en-GB" sz="1000" i="1" dirty="0"/>
              <a:t>Millions to benefit from NHS robot drive</a:t>
            </a:r>
            <a:r>
              <a:rPr lang="en-GB" sz="1000" dirty="0"/>
              <a:t>. London: NHS England. Available at: </a:t>
            </a:r>
            <a:r>
              <a:rPr lang="en-GB" sz="1000" u="sng" dirty="0">
                <a:hlinkClick r:id="rId8"/>
              </a:rPr>
              <a:t>https://www.england.nhs.uk</a:t>
            </a:r>
            <a:r>
              <a:rPr lang="en-GB" sz="1000" dirty="0"/>
              <a:t> (Accessed: 22 June 2026).</a:t>
            </a:r>
          </a:p>
          <a:p>
            <a:r>
              <a:rPr lang="en-GB" sz="1000" dirty="0"/>
              <a:t>NHS England and Getting It Right First Time (GIRFT) (2025) </a:t>
            </a:r>
            <a:r>
              <a:rPr lang="en-GB" sz="1000" i="1" dirty="0"/>
              <a:t>Implementation of robotic-assisted surgery (RAS) in England</a:t>
            </a:r>
            <a:r>
              <a:rPr lang="en-GB" sz="1000" dirty="0"/>
              <a:t>. London: NHS England. Available at: </a:t>
            </a:r>
            <a:r>
              <a:rPr lang="en-GB" sz="1000" u="sng" dirty="0">
                <a:hlinkClick r:id="rId9"/>
              </a:rPr>
              <a:t>https://gettingitrightfirsttime.co.uk/cross_cutting_theme/robotic-assisted-surgery</a:t>
            </a:r>
            <a:r>
              <a:rPr lang="en-GB" sz="1000" dirty="0"/>
              <a:t> (Accessed:23.06.2026).</a:t>
            </a:r>
          </a:p>
          <a:p>
            <a:r>
              <a:rPr lang="en-GB" sz="1000" dirty="0"/>
              <a:t>NHS Evidence Brief (2025) </a:t>
            </a:r>
            <a:r>
              <a:rPr lang="en-GB" sz="1000" i="1" dirty="0"/>
              <a:t>Robotics Evidence Brief</a:t>
            </a:r>
            <a:r>
              <a:rPr lang="en-GB" sz="1000" dirty="0"/>
              <a:t>. London: NHS England Workforce, Training and Education. Available at: </a:t>
            </a:r>
            <a:r>
              <a:rPr lang="en-GB" sz="1000" u="sng" dirty="0">
                <a:hlinkClick r:id="rId10"/>
              </a:rPr>
              <a:t>https://www.ewin.nhs.uk/</a:t>
            </a:r>
            <a:r>
              <a:rPr lang="en-GB" sz="1000" dirty="0"/>
              <a:t> (Accessed:23.06.2026).</a:t>
            </a:r>
          </a:p>
          <a:p>
            <a:r>
              <a:rPr lang="en-GB" sz="1000" dirty="0"/>
              <a:t>Pugin, F., Bucher, P. and Morel, P., 2011. History of robotic surgery: from AESOP® and ZEUS® to da Vinci®. </a:t>
            </a:r>
            <a:r>
              <a:rPr lang="en-GB" sz="1000" i="1" dirty="0"/>
              <a:t>Journal of visceral surgery</a:t>
            </a:r>
            <a:r>
              <a:rPr lang="en-GB" sz="1000" dirty="0"/>
              <a:t>, </a:t>
            </a:r>
            <a:r>
              <a:rPr lang="en-GB" sz="1000" i="1" dirty="0"/>
              <a:t>148</a:t>
            </a:r>
            <a:r>
              <a:rPr lang="en-GB" sz="1000" dirty="0"/>
              <a:t>(5), pp.e3-e8Available at: </a:t>
            </a:r>
            <a:r>
              <a:rPr lang="en-GB" sz="1000" u="sng" dirty="0">
                <a:hlinkClick r:id="rId11"/>
              </a:rPr>
              <a:t>https://www.sciencedirect.com/science/article</a:t>
            </a:r>
            <a:r>
              <a:rPr lang="en-GB" sz="1000" dirty="0"/>
              <a:t> (Accessed:23.06.2026)</a:t>
            </a:r>
          </a:p>
          <a:p>
            <a:r>
              <a:rPr lang="en-GB" sz="1000" dirty="0"/>
              <a:t>Riek, L.D. (2017) </a:t>
            </a:r>
            <a:r>
              <a:rPr lang="en-GB" sz="1000" i="1" dirty="0"/>
              <a:t>Healthcare Robotics</a:t>
            </a:r>
            <a:r>
              <a:rPr lang="en-GB" sz="1000" dirty="0"/>
              <a:t>. Communications of the ACM, 60(11), pp. 68–78.</a:t>
            </a:r>
          </a:p>
          <a:p>
            <a:r>
              <a:rPr lang="en-GB" sz="1000" dirty="0"/>
              <a:t>  Roche M (2015) Robotic-assisted </a:t>
            </a:r>
            <a:r>
              <a:rPr lang="en-GB" sz="1000" dirty="0" err="1"/>
              <a:t>unicompartmental</a:t>
            </a:r>
            <a:r>
              <a:rPr lang="en-GB" sz="1000" dirty="0"/>
              <a:t> knee arthroplasty: the MAKO experience. </a:t>
            </a:r>
            <a:r>
              <a:rPr lang="en-GB" sz="1000" dirty="0" err="1"/>
              <a:t>Orthop</a:t>
            </a:r>
            <a:r>
              <a:rPr lang="en-GB" sz="1000" dirty="0"/>
              <a:t> Clin N Am 46(1):125-131.Available at: </a:t>
            </a:r>
            <a:r>
              <a:rPr lang="en-GB" sz="1000" u="sng" dirty="0">
                <a:hlinkClick r:id="rId12"/>
              </a:rPr>
              <a:t>https://doi.org/10.1016/j.ocl.2014.09.008</a:t>
            </a:r>
            <a:r>
              <a:rPr lang="en-GB" sz="1000" dirty="0"/>
              <a:t> (Accessed:23.06.2026).</a:t>
            </a:r>
          </a:p>
          <a:p>
            <a:r>
              <a:rPr lang="en-GB" sz="1000" dirty="0"/>
              <a:t>Royal College of Surgeons of England (2025) </a:t>
            </a:r>
            <a:r>
              <a:rPr lang="en-GB" sz="1000" i="1" dirty="0"/>
              <a:t>Robotic-assisted surgery: A pathway to the future</a:t>
            </a:r>
            <a:r>
              <a:rPr lang="en-GB" sz="1000" dirty="0"/>
              <a:t>. London: RCS England. Available at: </a:t>
            </a:r>
            <a:r>
              <a:rPr lang="en-GB" sz="1000" u="sng" dirty="0">
                <a:hlinkClick r:id="rId13"/>
              </a:rPr>
              <a:t>https://dl.acm.org/doi</a:t>
            </a:r>
            <a:r>
              <a:rPr lang="en-GB" sz="1000" dirty="0"/>
              <a:t> (Accessed:23.06.2026).</a:t>
            </a:r>
          </a:p>
        </p:txBody>
      </p:sp>
    </p:spTree>
    <p:extLst>
      <p:ext uri="{BB962C8B-B14F-4D97-AF65-F5344CB8AC3E}">
        <p14:creationId xmlns:p14="http://schemas.microsoft.com/office/powerpoint/2010/main" val="14887483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501</TotalTime>
  <Words>1362</Words>
  <Application>Microsoft Office PowerPoint</Application>
  <PresentationFormat>Widescreen</PresentationFormat>
  <Paragraphs>85</Paragraphs>
  <Slides>14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Aptos Display</vt:lpstr>
      <vt:lpstr>Arial</vt:lpstr>
      <vt:lpstr>Lato</vt:lpstr>
      <vt:lpstr>Office Theme</vt:lpstr>
      <vt:lpstr>PowerPoint Presentation</vt:lpstr>
      <vt:lpstr>Robotics for Surgery and Care Assistance in the UK</vt:lpstr>
      <vt:lpstr>Introduction </vt:lpstr>
      <vt:lpstr>  </vt:lpstr>
      <vt:lpstr>Impact  of Robotic Surgery on Service Delivery                                                                            </vt:lpstr>
      <vt:lpstr>Benefits of Robotic Surgery</vt:lpstr>
      <vt:lpstr>Challenges of Robotics </vt:lpstr>
      <vt:lpstr>Impact on patients  </vt:lpstr>
      <vt:lpstr>Impact on community  </vt:lpstr>
      <vt:lpstr>da Vinci Robotic Surgery </vt:lpstr>
      <vt:lpstr>Abdominal surgical robots                                 ( https://trendingmarketanalysis.blogspot.com)</vt:lpstr>
      <vt:lpstr>Conclusion </vt:lpstr>
      <vt:lpstr>QUESTION TIME???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Diyana Vasileva (2328440)</dc:creator>
  <cp:lastModifiedBy>Diyana Vasileva (2328440)</cp:lastModifiedBy>
  <cp:revision>1</cp:revision>
  <dcterms:created xsi:type="dcterms:W3CDTF">2026-08-05T09:01:52Z</dcterms:created>
  <dcterms:modified xsi:type="dcterms:W3CDTF">2026-08-05T17:23:12Z</dcterms:modified>
</cp:coreProperties>
</file>