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45.png"/><Relationship Id="rId7" Type="http://schemas.openxmlformats.org/officeDocument/2006/relationships/image" Target="../media/image10.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6.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45.png"/><Relationship Id="rId7" Type="http://schemas.openxmlformats.org/officeDocument/2006/relationships/image" Target="../media/image10.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84406-776D-47BF-998B-BB3B9EC42473}"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t>
        <a:bodyPr/>
        <a:lstStyle/>
        <a:p>
          <a:endParaRPr lang="en-US"/>
        </a:p>
      </dgm:t>
    </dgm:pt>
    <dgm:pt modelId="{96214941-6A9D-41FA-950F-86D2F37E754E}">
      <dgm:prSet/>
      <dgm:spPr/>
      <dgm:t>
        <a:bodyPr/>
        <a:lstStyle/>
        <a:p>
          <a:pPr>
            <a:lnSpc>
              <a:spcPct val="100000"/>
            </a:lnSpc>
          </a:pPr>
          <a:r>
            <a:rPr lang="en-US" dirty="0"/>
            <a:t>Anita Roddick's Vision for Beauty</a:t>
          </a:r>
        </a:p>
      </dgm:t>
    </dgm:pt>
    <dgm:pt modelId="{32055ADD-0FDF-4E16-88A8-15B7C612069F}" type="parTrans" cxnId="{C9842998-325B-4425-8C31-F5B6F9A4C699}">
      <dgm:prSet/>
      <dgm:spPr/>
      <dgm:t>
        <a:bodyPr/>
        <a:lstStyle/>
        <a:p>
          <a:endParaRPr lang="en-US"/>
        </a:p>
      </dgm:t>
    </dgm:pt>
    <dgm:pt modelId="{6B6CEA10-8FC6-4E6B-9536-4A4C8D925FC9}" type="sibTrans" cxnId="{C9842998-325B-4425-8C31-F5B6F9A4C699}">
      <dgm:prSet/>
      <dgm:spPr/>
      <dgm:t>
        <a:bodyPr/>
        <a:lstStyle/>
        <a:p>
          <a:endParaRPr lang="en-US"/>
        </a:p>
      </dgm:t>
    </dgm:pt>
    <dgm:pt modelId="{CD0EC521-E14F-4C22-91D2-7664EC8170B9}">
      <dgm:prSet/>
      <dgm:spPr/>
      <dgm:t>
        <a:bodyPr/>
        <a:lstStyle/>
        <a:p>
          <a:pPr>
            <a:lnSpc>
              <a:spcPct val="100000"/>
            </a:lnSpc>
          </a:pPr>
          <a:r>
            <a:rPr lang="en-US"/>
            <a:t>Natural Ingredients and Ethical Practices</a:t>
          </a:r>
        </a:p>
      </dgm:t>
    </dgm:pt>
    <dgm:pt modelId="{5FC50728-41BB-4B4E-A749-4E0D5C0A4972}" type="parTrans" cxnId="{DF0B7D11-1CC6-459D-B29A-C4343D1CCC06}">
      <dgm:prSet/>
      <dgm:spPr/>
      <dgm:t>
        <a:bodyPr/>
        <a:lstStyle/>
        <a:p>
          <a:endParaRPr lang="en-US"/>
        </a:p>
      </dgm:t>
    </dgm:pt>
    <dgm:pt modelId="{83D80C02-060F-46A5-981A-2721DCCE2538}" type="sibTrans" cxnId="{DF0B7D11-1CC6-459D-B29A-C4343D1CCC06}">
      <dgm:prSet/>
      <dgm:spPr/>
      <dgm:t>
        <a:bodyPr/>
        <a:lstStyle/>
        <a:p>
          <a:endParaRPr lang="en-US"/>
        </a:p>
      </dgm:t>
    </dgm:pt>
    <dgm:pt modelId="{2C99FD39-A0BA-4EB3-81B6-AD94C3E049C1}">
      <dgm:prSet/>
      <dgm:spPr/>
      <dgm:t>
        <a:bodyPr/>
        <a:lstStyle/>
        <a:p>
          <a:pPr>
            <a:lnSpc>
              <a:spcPct val="100000"/>
            </a:lnSpc>
          </a:pPr>
          <a:r>
            <a:rPr lang="en-US"/>
            <a:t>Founding in Brighton, England, 1976</a:t>
          </a:r>
        </a:p>
      </dgm:t>
    </dgm:pt>
    <dgm:pt modelId="{3669248C-F415-490B-AB1D-B70CDCC771E8}" type="parTrans" cxnId="{41B0246C-F415-4D21-A2A6-BD59648C10F7}">
      <dgm:prSet/>
      <dgm:spPr/>
      <dgm:t>
        <a:bodyPr/>
        <a:lstStyle/>
        <a:p>
          <a:endParaRPr lang="en-US"/>
        </a:p>
      </dgm:t>
    </dgm:pt>
    <dgm:pt modelId="{9B5DCFF9-29F0-4466-BD45-DB35CED4BA43}" type="sibTrans" cxnId="{41B0246C-F415-4D21-A2A6-BD59648C10F7}">
      <dgm:prSet/>
      <dgm:spPr/>
      <dgm:t>
        <a:bodyPr/>
        <a:lstStyle/>
        <a:p>
          <a:endParaRPr lang="en-US"/>
        </a:p>
      </dgm:t>
    </dgm:pt>
    <dgm:pt modelId="{99A6AFE9-4817-4197-AC9B-14E11839546A}">
      <dgm:prSet/>
      <dgm:spPr/>
      <dgm:t>
        <a:bodyPr/>
        <a:lstStyle/>
        <a:p>
          <a:pPr>
            <a:lnSpc>
              <a:spcPct val="100000"/>
            </a:lnSpc>
          </a:pPr>
          <a:r>
            <a:rPr lang="en-US"/>
            <a:t>Commitment to Social Responsibility</a:t>
          </a:r>
        </a:p>
      </dgm:t>
    </dgm:pt>
    <dgm:pt modelId="{A8E96804-A914-48DB-875A-A62BA61DFAAE}" type="parTrans" cxnId="{77BEF56A-E124-494D-A40B-E7CE6CDC8F26}">
      <dgm:prSet/>
      <dgm:spPr/>
      <dgm:t>
        <a:bodyPr/>
        <a:lstStyle/>
        <a:p>
          <a:endParaRPr lang="en-US"/>
        </a:p>
      </dgm:t>
    </dgm:pt>
    <dgm:pt modelId="{EF705584-B8B2-4367-A9A1-4BC9A3FD62D7}" type="sibTrans" cxnId="{77BEF56A-E124-494D-A40B-E7CE6CDC8F26}">
      <dgm:prSet/>
      <dgm:spPr/>
      <dgm:t>
        <a:bodyPr/>
        <a:lstStyle/>
        <a:p>
          <a:endParaRPr lang="en-US"/>
        </a:p>
      </dgm:t>
    </dgm:pt>
    <dgm:pt modelId="{8A5DBB5B-BF07-4FC7-BB04-07FFF93E91B2}" type="pres">
      <dgm:prSet presAssocID="{72984406-776D-47BF-998B-BB3B9EC42473}" presName="root" presStyleCnt="0">
        <dgm:presLayoutVars>
          <dgm:dir/>
          <dgm:resizeHandles val="exact"/>
        </dgm:presLayoutVars>
      </dgm:prSet>
      <dgm:spPr/>
    </dgm:pt>
    <dgm:pt modelId="{9991BC27-CC6A-4095-BC54-1D3D5884AAF0}" type="pres">
      <dgm:prSet presAssocID="{96214941-6A9D-41FA-950F-86D2F37E754E}" presName="compNode" presStyleCnt="0"/>
      <dgm:spPr/>
    </dgm:pt>
    <dgm:pt modelId="{CE8E614E-CFB9-4492-ABD5-6DEE474B2069}" type="pres">
      <dgm:prSet presAssocID="{96214941-6A9D-41FA-950F-86D2F37E754E}" presName="bgRect" presStyleLbl="bgShp" presStyleIdx="0" presStyleCnt="4"/>
      <dgm:spPr/>
    </dgm:pt>
    <dgm:pt modelId="{42F822F1-F650-4CDE-9EFA-3D767F0806CC}" type="pres">
      <dgm:prSet presAssocID="{96214941-6A9D-41FA-950F-86D2F37E754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8D484586-291F-4262-A2ED-7C06641ECFA0}" type="pres">
      <dgm:prSet presAssocID="{96214941-6A9D-41FA-950F-86D2F37E754E}" presName="spaceRect" presStyleCnt="0"/>
      <dgm:spPr/>
    </dgm:pt>
    <dgm:pt modelId="{28734647-665D-48E7-997A-11319BD646B1}" type="pres">
      <dgm:prSet presAssocID="{96214941-6A9D-41FA-950F-86D2F37E754E}" presName="parTx" presStyleLbl="revTx" presStyleIdx="0" presStyleCnt="4">
        <dgm:presLayoutVars>
          <dgm:chMax val="0"/>
          <dgm:chPref val="0"/>
        </dgm:presLayoutVars>
      </dgm:prSet>
      <dgm:spPr/>
    </dgm:pt>
    <dgm:pt modelId="{F7A77FC0-2BE2-480A-A553-3A784823B4A7}" type="pres">
      <dgm:prSet presAssocID="{6B6CEA10-8FC6-4E6B-9536-4A4C8D925FC9}" presName="sibTrans" presStyleCnt="0"/>
      <dgm:spPr/>
    </dgm:pt>
    <dgm:pt modelId="{51C8A253-2A5A-46D4-AAF1-543E949BECC6}" type="pres">
      <dgm:prSet presAssocID="{CD0EC521-E14F-4C22-91D2-7664EC8170B9}" presName="compNode" presStyleCnt="0"/>
      <dgm:spPr/>
    </dgm:pt>
    <dgm:pt modelId="{508CE845-682B-4069-A2F8-851212BF2C7C}" type="pres">
      <dgm:prSet presAssocID="{CD0EC521-E14F-4C22-91D2-7664EC8170B9}" presName="bgRect" presStyleLbl="bgShp" presStyleIdx="1" presStyleCnt="4"/>
      <dgm:spPr/>
    </dgm:pt>
    <dgm:pt modelId="{14B07AFF-B8FB-4159-BDF3-D19B18486B6C}" type="pres">
      <dgm:prSet presAssocID="{CD0EC521-E14F-4C22-91D2-7664EC8170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nt"/>
        </a:ext>
      </dgm:extLst>
    </dgm:pt>
    <dgm:pt modelId="{E7E022C0-FEF9-417E-BFF4-A427D4EAE74A}" type="pres">
      <dgm:prSet presAssocID="{CD0EC521-E14F-4C22-91D2-7664EC8170B9}" presName="spaceRect" presStyleCnt="0"/>
      <dgm:spPr/>
    </dgm:pt>
    <dgm:pt modelId="{75BE9EDD-326F-4BFC-8D26-2CA05B76EB07}" type="pres">
      <dgm:prSet presAssocID="{CD0EC521-E14F-4C22-91D2-7664EC8170B9}" presName="parTx" presStyleLbl="revTx" presStyleIdx="1" presStyleCnt="4">
        <dgm:presLayoutVars>
          <dgm:chMax val="0"/>
          <dgm:chPref val="0"/>
        </dgm:presLayoutVars>
      </dgm:prSet>
      <dgm:spPr/>
    </dgm:pt>
    <dgm:pt modelId="{D18DE25B-5A31-4534-BB4A-68E1142F3D14}" type="pres">
      <dgm:prSet presAssocID="{83D80C02-060F-46A5-981A-2721DCCE2538}" presName="sibTrans" presStyleCnt="0"/>
      <dgm:spPr/>
    </dgm:pt>
    <dgm:pt modelId="{3445B4AA-B868-47ED-ACD1-40A36F8AAE42}" type="pres">
      <dgm:prSet presAssocID="{2C99FD39-A0BA-4EB3-81B6-AD94C3E049C1}" presName="compNode" presStyleCnt="0"/>
      <dgm:spPr/>
    </dgm:pt>
    <dgm:pt modelId="{B0E3384A-5597-4AE9-B0CF-CC5060570082}" type="pres">
      <dgm:prSet presAssocID="{2C99FD39-A0BA-4EB3-81B6-AD94C3E049C1}" presName="bgRect" presStyleLbl="bgShp" presStyleIdx="2" presStyleCnt="4"/>
      <dgm:spPr/>
    </dgm:pt>
    <dgm:pt modelId="{58E58F81-744E-43CD-8275-9B6D2241669B}" type="pres">
      <dgm:prSet presAssocID="{2C99FD39-A0BA-4EB3-81B6-AD94C3E049C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dmill"/>
        </a:ext>
      </dgm:extLst>
    </dgm:pt>
    <dgm:pt modelId="{E9C5467F-C1C7-4963-873A-A2EB16867B23}" type="pres">
      <dgm:prSet presAssocID="{2C99FD39-A0BA-4EB3-81B6-AD94C3E049C1}" presName="spaceRect" presStyleCnt="0"/>
      <dgm:spPr/>
    </dgm:pt>
    <dgm:pt modelId="{DA10A889-78AC-4B9C-8E82-8EF6E12C785D}" type="pres">
      <dgm:prSet presAssocID="{2C99FD39-A0BA-4EB3-81B6-AD94C3E049C1}" presName="parTx" presStyleLbl="revTx" presStyleIdx="2" presStyleCnt="4">
        <dgm:presLayoutVars>
          <dgm:chMax val="0"/>
          <dgm:chPref val="0"/>
        </dgm:presLayoutVars>
      </dgm:prSet>
      <dgm:spPr/>
    </dgm:pt>
    <dgm:pt modelId="{FDA4BA64-68CE-4E29-BBE7-6689ABA339FB}" type="pres">
      <dgm:prSet presAssocID="{9B5DCFF9-29F0-4466-BD45-DB35CED4BA43}" presName="sibTrans" presStyleCnt="0"/>
      <dgm:spPr/>
    </dgm:pt>
    <dgm:pt modelId="{25B1FE2F-5E6B-41E6-8E29-466CEDFF0219}" type="pres">
      <dgm:prSet presAssocID="{99A6AFE9-4817-4197-AC9B-14E11839546A}" presName="compNode" presStyleCnt="0"/>
      <dgm:spPr/>
    </dgm:pt>
    <dgm:pt modelId="{7607D15D-8F05-43FC-9101-6C8B80BA3A3C}" type="pres">
      <dgm:prSet presAssocID="{99A6AFE9-4817-4197-AC9B-14E11839546A}" presName="bgRect" presStyleLbl="bgShp" presStyleIdx="3" presStyleCnt="4"/>
      <dgm:spPr/>
    </dgm:pt>
    <dgm:pt modelId="{E74183F0-BB70-44E8-9400-2EF09CA2B88F}" type="pres">
      <dgm:prSet presAssocID="{99A6AFE9-4817-4197-AC9B-14E1183954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A39F6272-B0D0-487A-BEC9-27336A495694}" type="pres">
      <dgm:prSet presAssocID="{99A6AFE9-4817-4197-AC9B-14E11839546A}" presName="spaceRect" presStyleCnt="0"/>
      <dgm:spPr/>
    </dgm:pt>
    <dgm:pt modelId="{5046BDD9-31CF-4F0A-84EE-A8A0C27105E0}" type="pres">
      <dgm:prSet presAssocID="{99A6AFE9-4817-4197-AC9B-14E11839546A}" presName="parTx" presStyleLbl="revTx" presStyleIdx="3" presStyleCnt="4">
        <dgm:presLayoutVars>
          <dgm:chMax val="0"/>
          <dgm:chPref val="0"/>
        </dgm:presLayoutVars>
      </dgm:prSet>
      <dgm:spPr/>
    </dgm:pt>
  </dgm:ptLst>
  <dgm:cxnLst>
    <dgm:cxn modelId="{5BA3FC10-CDE0-43B2-BDD1-67B120CBD971}" type="presOf" srcId="{72984406-776D-47BF-998B-BB3B9EC42473}" destId="{8A5DBB5B-BF07-4FC7-BB04-07FFF93E91B2}" srcOrd="0" destOrd="0" presId="urn:microsoft.com/office/officeart/2018/2/layout/IconVerticalSolidList"/>
    <dgm:cxn modelId="{DF0B7D11-1CC6-459D-B29A-C4343D1CCC06}" srcId="{72984406-776D-47BF-998B-BB3B9EC42473}" destId="{CD0EC521-E14F-4C22-91D2-7664EC8170B9}" srcOrd="1" destOrd="0" parTransId="{5FC50728-41BB-4B4E-A749-4E0D5C0A4972}" sibTransId="{83D80C02-060F-46A5-981A-2721DCCE2538}"/>
    <dgm:cxn modelId="{F69AFD2C-A113-4F49-B87F-540CAABC824F}" type="presOf" srcId="{2C99FD39-A0BA-4EB3-81B6-AD94C3E049C1}" destId="{DA10A889-78AC-4B9C-8E82-8EF6E12C785D}" srcOrd="0" destOrd="0" presId="urn:microsoft.com/office/officeart/2018/2/layout/IconVerticalSolidList"/>
    <dgm:cxn modelId="{77BEF56A-E124-494D-A40B-E7CE6CDC8F26}" srcId="{72984406-776D-47BF-998B-BB3B9EC42473}" destId="{99A6AFE9-4817-4197-AC9B-14E11839546A}" srcOrd="3" destOrd="0" parTransId="{A8E96804-A914-48DB-875A-A62BA61DFAAE}" sibTransId="{EF705584-B8B2-4367-A9A1-4BC9A3FD62D7}"/>
    <dgm:cxn modelId="{41B0246C-F415-4D21-A2A6-BD59648C10F7}" srcId="{72984406-776D-47BF-998B-BB3B9EC42473}" destId="{2C99FD39-A0BA-4EB3-81B6-AD94C3E049C1}" srcOrd="2" destOrd="0" parTransId="{3669248C-F415-490B-AB1D-B70CDCC771E8}" sibTransId="{9B5DCFF9-29F0-4466-BD45-DB35CED4BA43}"/>
    <dgm:cxn modelId="{FDF4E076-B509-4E7E-846F-709EEE1CC6A0}" type="presOf" srcId="{96214941-6A9D-41FA-950F-86D2F37E754E}" destId="{28734647-665D-48E7-997A-11319BD646B1}" srcOrd="0" destOrd="0" presId="urn:microsoft.com/office/officeart/2018/2/layout/IconVerticalSolidList"/>
    <dgm:cxn modelId="{C9842998-325B-4425-8C31-F5B6F9A4C699}" srcId="{72984406-776D-47BF-998B-BB3B9EC42473}" destId="{96214941-6A9D-41FA-950F-86D2F37E754E}" srcOrd="0" destOrd="0" parTransId="{32055ADD-0FDF-4E16-88A8-15B7C612069F}" sibTransId="{6B6CEA10-8FC6-4E6B-9536-4A4C8D925FC9}"/>
    <dgm:cxn modelId="{E9E0BFD3-D27B-44CC-B401-A0527545A305}" type="presOf" srcId="{CD0EC521-E14F-4C22-91D2-7664EC8170B9}" destId="{75BE9EDD-326F-4BFC-8D26-2CA05B76EB07}" srcOrd="0" destOrd="0" presId="urn:microsoft.com/office/officeart/2018/2/layout/IconVerticalSolidList"/>
    <dgm:cxn modelId="{74DFA0E2-72D7-4BDF-9A70-0C34122DB0B4}" type="presOf" srcId="{99A6AFE9-4817-4197-AC9B-14E11839546A}" destId="{5046BDD9-31CF-4F0A-84EE-A8A0C27105E0}" srcOrd="0" destOrd="0" presId="urn:microsoft.com/office/officeart/2018/2/layout/IconVerticalSolidList"/>
    <dgm:cxn modelId="{730DD15A-B67A-420A-ADAB-80F98360E3F4}" type="presParOf" srcId="{8A5DBB5B-BF07-4FC7-BB04-07FFF93E91B2}" destId="{9991BC27-CC6A-4095-BC54-1D3D5884AAF0}" srcOrd="0" destOrd="0" presId="urn:microsoft.com/office/officeart/2018/2/layout/IconVerticalSolidList"/>
    <dgm:cxn modelId="{A1C394C7-FD08-43D0-9974-98F10D42CF85}" type="presParOf" srcId="{9991BC27-CC6A-4095-BC54-1D3D5884AAF0}" destId="{CE8E614E-CFB9-4492-ABD5-6DEE474B2069}" srcOrd="0" destOrd="0" presId="urn:microsoft.com/office/officeart/2018/2/layout/IconVerticalSolidList"/>
    <dgm:cxn modelId="{A23885A5-F31D-42AE-B923-A6348A7170F5}" type="presParOf" srcId="{9991BC27-CC6A-4095-BC54-1D3D5884AAF0}" destId="{42F822F1-F650-4CDE-9EFA-3D767F0806CC}" srcOrd="1" destOrd="0" presId="urn:microsoft.com/office/officeart/2018/2/layout/IconVerticalSolidList"/>
    <dgm:cxn modelId="{D926EA70-4667-4045-98C2-ED267E0FA234}" type="presParOf" srcId="{9991BC27-CC6A-4095-BC54-1D3D5884AAF0}" destId="{8D484586-291F-4262-A2ED-7C06641ECFA0}" srcOrd="2" destOrd="0" presId="urn:microsoft.com/office/officeart/2018/2/layout/IconVerticalSolidList"/>
    <dgm:cxn modelId="{70F06ED8-3691-4567-8BDD-0A1FAF3C75A4}" type="presParOf" srcId="{9991BC27-CC6A-4095-BC54-1D3D5884AAF0}" destId="{28734647-665D-48E7-997A-11319BD646B1}" srcOrd="3" destOrd="0" presId="urn:microsoft.com/office/officeart/2018/2/layout/IconVerticalSolidList"/>
    <dgm:cxn modelId="{7AC0710A-41C7-4806-896E-E99DFC2791E2}" type="presParOf" srcId="{8A5DBB5B-BF07-4FC7-BB04-07FFF93E91B2}" destId="{F7A77FC0-2BE2-480A-A553-3A784823B4A7}" srcOrd="1" destOrd="0" presId="urn:microsoft.com/office/officeart/2018/2/layout/IconVerticalSolidList"/>
    <dgm:cxn modelId="{1CF8DB4A-7D60-4F8B-8CB5-E4D27CFFE1F5}" type="presParOf" srcId="{8A5DBB5B-BF07-4FC7-BB04-07FFF93E91B2}" destId="{51C8A253-2A5A-46D4-AAF1-543E949BECC6}" srcOrd="2" destOrd="0" presId="urn:microsoft.com/office/officeart/2018/2/layout/IconVerticalSolidList"/>
    <dgm:cxn modelId="{B85F4B8D-8CC1-48BC-856F-BBEF2D8A8FFE}" type="presParOf" srcId="{51C8A253-2A5A-46D4-AAF1-543E949BECC6}" destId="{508CE845-682B-4069-A2F8-851212BF2C7C}" srcOrd="0" destOrd="0" presId="urn:microsoft.com/office/officeart/2018/2/layout/IconVerticalSolidList"/>
    <dgm:cxn modelId="{1528CE95-9889-4997-9739-CA0D582CCDF1}" type="presParOf" srcId="{51C8A253-2A5A-46D4-AAF1-543E949BECC6}" destId="{14B07AFF-B8FB-4159-BDF3-D19B18486B6C}" srcOrd="1" destOrd="0" presId="urn:microsoft.com/office/officeart/2018/2/layout/IconVerticalSolidList"/>
    <dgm:cxn modelId="{7EAD096D-EF6E-4C9B-B2A9-25517D086A36}" type="presParOf" srcId="{51C8A253-2A5A-46D4-AAF1-543E949BECC6}" destId="{E7E022C0-FEF9-417E-BFF4-A427D4EAE74A}" srcOrd="2" destOrd="0" presId="urn:microsoft.com/office/officeart/2018/2/layout/IconVerticalSolidList"/>
    <dgm:cxn modelId="{C3BE5BD4-E31F-42CB-8403-273FF090D9D8}" type="presParOf" srcId="{51C8A253-2A5A-46D4-AAF1-543E949BECC6}" destId="{75BE9EDD-326F-4BFC-8D26-2CA05B76EB07}" srcOrd="3" destOrd="0" presId="urn:microsoft.com/office/officeart/2018/2/layout/IconVerticalSolidList"/>
    <dgm:cxn modelId="{0D6007EA-4270-4719-A92E-D1A1578A5B22}" type="presParOf" srcId="{8A5DBB5B-BF07-4FC7-BB04-07FFF93E91B2}" destId="{D18DE25B-5A31-4534-BB4A-68E1142F3D14}" srcOrd="3" destOrd="0" presId="urn:microsoft.com/office/officeart/2018/2/layout/IconVerticalSolidList"/>
    <dgm:cxn modelId="{F48CB2F1-64E1-4AEA-A64A-CAB44CFCB3F0}" type="presParOf" srcId="{8A5DBB5B-BF07-4FC7-BB04-07FFF93E91B2}" destId="{3445B4AA-B868-47ED-ACD1-40A36F8AAE42}" srcOrd="4" destOrd="0" presId="urn:microsoft.com/office/officeart/2018/2/layout/IconVerticalSolidList"/>
    <dgm:cxn modelId="{AE7D95B2-854B-4EA9-9C70-28F873700374}" type="presParOf" srcId="{3445B4AA-B868-47ED-ACD1-40A36F8AAE42}" destId="{B0E3384A-5597-4AE9-B0CF-CC5060570082}" srcOrd="0" destOrd="0" presId="urn:microsoft.com/office/officeart/2018/2/layout/IconVerticalSolidList"/>
    <dgm:cxn modelId="{34E4D260-DC87-43A8-9929-C87DF545509B}" type="presParOf" srcId="{3445B4AA-B868-47ED-ACD1-40A36F8AAE42}" destId="{58E58F81-744E-43CD-8275-9B6D2241669B}" srcOrd="1" destOrd="0" presId="urn:microsoft.com/office/officeart/2018/2/layout/IconVerticalSolidList"/>
    <dgm:cxn modelId="{F6907F05-2A4C-47B0-B46F-54A415969403}" type="presParOf" srcId="{3445B4AA-B868-47ED-ACD1-40A36F8AAE42}" destId="{E9C5467F-C1C7-4963-873A-A2EB16867B23}" srcOrd="2" destOrd="0" presId="urn:microsoft.com/office/officeart/2018/2/layout/IconVerticalSolidList"/>
    <dgm:cxn modelId="{3B15B5B2-B2AF-4562-B784-102F89494E97}" type="presParOf" srcId="{3445B4AA-B868-47ED-ACD1-40A36F8AAE42}" destId="{DA10A889-78AC-4B9C-8E82-8EF6E12C785D}" srcOrd="3" destOrd="0" presId="urn:microsoft.com/office/officeart/2018/2/layout/IconVerticalSolidList"/>
    <dgm:cxn modelId="{A4AD7AB1-59E2-413B-B4CC-70EE7B864599}" type="presParOf" srcId="{8A5DBB5B-BF07-4FC7-BB04-07FFF93E91B2}" destId="{FDA4BA64-68CE-4E29-BBE7-6689ABA339FB}" srcOrd="5" destOrd="0" presId="urn:microsoft.com/office/officeart/2018/2/layout/IconVerticalSolidList"/>
    <dgm:cxn modelId="{D715BACA-1998-4988-B8D9-D6E6BC2E6E96}" type="presParOf" srcId="{8A5DBB5B-BF07-4FC7-BB04-07FFF93E91B2}" destId="{25B1FE2F-5E6B-41E6-8E29-466CEDFF0219}" srcOrd="6" destOrd="0" presId="urn:microsoft.com/office/officeart/2018/2/layout/IconVerticalSolidList"/>
    <dgm:cxn modelId="{5A82D95E-6215-4D71-A802-9B8CE0B557C8}" type="presParOf" srcId="{25B1FE2F-5E6B-41E6-8E29-466CEDFF0219}" destId="{7607D15D-8F05-43FC-9101-6C8B80BA3A3C}" srcOrd="0" destOrd="0" presId="urn:microsoft.com/office/officeart/2018/2/layout/IconVerticalSolidList"/>
    <dgm:cxn modelId="{BE58E030-CC2F-402A-8E46-822B29B0BC3B}" type="presParOf" srcId="{25B1FE2F-5E6B-41E6-8E29-466CEDFF0219}" destId="{E74183F0-BB70-44E8-9400-2EF09CA2B88F}" srcOrd="1" destOrd="0" presId="urn:microsoft.com/office/officeart/2018/2/layout/IconVerticalSolidList"/>
    <dgm:cxn modelId="{D79357DB-4ABE-4654-A5B7-B372CE0D2718}" type="presParOf" srcId="{25B1FE2F-5E6B-41E6-8E29-466CEDFF0219}" destId="{A39F6272-B0D0-487A-BEC9-27336A495694}" srcOrd="2" destOrd="0" presId="urn:microsoft.com/office/officeart/2018/2/layout/IconVerticalSolidList"/>
    <dgm:cxn modelId="{0B8F86F2-8C21-4EDB-98D6-92FD97F188EC}" type="presParOf" srcId="{25B1FE2F-5E6B-41E6-8E29-466CEDFF0219}" destId="{5046BDD9-31CF-4F0A-84EE-A8A0C27105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B87E9D-6356-4A7A-97DE-1666AF5D01C9}"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14D177-D2B4-4E53-9610-D21E167FB05F}">
      <dgm:prSet/>
      <dgm:spPr/>
      <dgm:t>
        <a:bodyPr/>
        <a:lstStyle/>
        <a:p>
          <a:r>
            <a:rPr lang="en-US"/>
            <a:t>Rapid Expansion and Global Reach</a:t>
          </a:r>
        </a:p>
      </dgm:t>
    </dgm:pt>
    <dgm:pt modelId="{4D9DCF6F-C077-43EA-8B61-CC61425DE75D}" type="parTrans" cxnId="{94533A2B-EA60-4351-AB24-797CD273BAD3}">
      <dgm:prSet/>
      <dgm:spPr/>
      <dgm:t>
        <a:bodyPr/>
        <a:lstStyle/>
        <a:p>
          <a:endParaRPr lang="en-US"/>
        </a:p>
      </dgm:t>
    </dgm:pt>
    <dgm:pt modelId="{CFF6D537-D843-44B9-9F6D-9F442B24F916}" type="sibTrans" cxnId="{94533A2B-EA60-4351-AB24-797CD273BAD3}">
      <dgm:prSet/>
      <dgm:spPr/>
      <dgm:t>
        <a:bodyPr/>
        <a:lstStyle/>
        <a:p>
          <a:endParaRPr lang="en-US"/>
        </a:p>
      </dgm:t>
    </dgm:pt>
    <dgm:pt modelId="{ECABA05C-769E-4F1D-A8EB-518666101A2A}">
      <dgm:prSet/>
      <dgm:spPr/>
      <dgm:t>
        <a:bodyPr/>
        <a:lstStyle/>
        <a:p>
          <a:r>
            <a:rPr lang="en-US" dirty="0"/>
            <a:t>Innovative Products and Marketing Strategies</a:t>
          </a:r>
        </a:p>
      </dgm:t>
    </dgm:pt>
    <dgm:pt modelId="{CBCA7A88-936D-48F7-B959-2717FAD4DA03}" type="parTrans" cxnId="{39243C92-E3CB-4DA8-B2D6-3A4A0280ACDC}">
      <dgm:prSet/>
      <dgm:spPr/>
      <dgm:t>
        <a:bodyPr/>
        <a:lstStyle/>
        <a:p>
          <a:endParaRPr lang="en-US"/>
        </a:p>
      </dgm:t>
    </dgm:pt>
    <dgm:pt modelId="{5463ED1C-92E5-4691-87BF-D39A6C7487B1}" type="sibTrans" cxnId="{39243C92-E3CB-4DA8-B2D6-3A4A0280ACDC}">
      <dgm:prSet/>
      <dgm:spPr/>
      <dgm:t>
        <a:bodyPr/>
        <a:lstStyle/>
        <a:p>
          <a:endParaRPr lang="en-US"/>
        </a:p>
      </dgm:t>
    </dgm:pt>
    <dgm:pt modelId="{9E5C8C00-8C80-4BC3-A1B6-ED0B413FB1A9}">
      <dgm:prSet/>
      <dgm:spPr/>
      <dgm:t>
        <a:bodyPr/>
        <a:lstStyle/>
        <a:p>
          <a:r>
            <a:rPr lang="en-US"/>
            <a:t>Going Public in 1984, Success</a:t>
          </a:r>
        </a:p>
      </dgm:t>
    </dgm:pt>
    <dgm:pt modelId="{E55A6382-03B5-4856-A9BF-94E88657C870}" type="parTrans" cxnId="{BE0DFA1D-ED4A-4872-99C1-FDB9A143CD51}">
      <dgm:prSet/>
      <dgm:spPr/>
      <dgm:t>
        <a:bodyPr/>
        <a:lstStyle/>
        <a:p>
          <a:endParaRPr lang="en-US"/>
        </a:p>
      </dgm:t>
    </dgm:pt>
    <dgm:pt modelId="{90E79517-931B-4728-9524-8312259F354D}" type="sibTrans" cxnId="{BE0DFA1D-ED4A-4872-99C1-FDB9A143CD51}">
      <dgm:prSet/>
      <dgm:spPr/>
      <dgm:t>
        <a:bodyPr/>
        <a:lstStyle/>
        <a:p>
          <a:endParaRPr lang="en-US"/>
        </a:p>
      </dgm:t>
    </dgm:pt>
    <dgm:pt modelId="{EC77B526-E1B5-424C-A783-28D5108B69BC}">
      <dgm:prSet/>
      <dgm:spPr/>
      <dgm:t>
        <a:bodyPr/>
        <a:lstStyle/>
        <a:p>
          <a:r>
            <a:rPr lang="en-US"/>
            <a:t>Global Presence, Over 2500 Stores</a:t>
          </a:r>
        </a:p>
      </dgm:t>
    </dgm:pt>
    <dgm:pt modelId="{81C0C417-C494-45BC-9973-FDC1CB26A0AA}" type="parTrans" cxnId="{846828AC-9BD1-497E-9E48-66A33D42C79B}">
      <dgm:prSet/>
      <dgm:spPr/>
      <dgm:t>
        <a:bodyPr/>
        <a:lstStyle/>
        <a:p>
          <a:endParaRPr lang="en-US"/>
        </a:p>
      </dgm:t>
    </dgm:pt>
    <dgm:pt modelId="{5532B81C-A0BB-466C-BE1D-0A6C15E685A1}" type="sibTrans" cxnId="{846828AC-9BD1-497E-9E48-66A33D42C79B}">
      <dgm:prSet/>
      <dgm:spPr/>
      <dgm:t>
        <a:bodyPr/>
        <a:lstStyle/>
        <a:p>
          <a:endParaRPr lang="en-US"/>
        </a:p>
      </dgm:t>
    </dgm:pt>
    <dgm:pt modelId="{AD255698-6FF6-41D8-B224-E79463C56898}" type="pres">
      <dgm:prSet presAssocID="{5FB87E9D-6356-4A7A-97DE-1666AF5D01C9}" presName="root" presStyleCnt="0">
        <dgm:presLayoutVars>
          <dgm:dir/>
          <dgm:resizeHandles val="exact"/>
        </dgm:presLayoutVars>
      </dgm:prSet>
      <dgm:spPr/>
    </dgm:pt>
    <dgm:pt modelId="{90844553-9BF3-4E8E-BBAD-6F1AC50EE3C4}" type="pres">
      <dgm:prSet presAssocID="{5FB87E9D-6356-4A7A-97DE-1666AF5D01C9}" presName="container" presStyleCnt="0">
        <dgm:presLayoutVars>
          <dgm:dir/>
          <dgm:resizeHandles val="exact"/>
        </dgm:presLayoutVars>
      </dgm:prSet>
      <dgm:spPr/>
    </dgm:pt>
    <dgm:pt modelId="{D9358272-0A53-4564-A093-F4913AA22003}" type="pres">
      <dgm:prSet presAssocID="{9714D177-D2B4-4E53-9610-D21E167FB05F}" presName="compNode" presStyleCnt="0"/>
      <dgm:spPr/>
    </dgm:pt>
    <dgm:pt modelId="{D8954C1A-1FE4-47EA-927F-5CC1EAC8BD35}" type="pres">
      <dgm:prSet presAssocID="{9714D177-D2B4-4E53-9610-D21E167FB05F}" presName="iconBgRect" presStyleLbl="bgShp" presStyleIdx="0" presStyleCnt="4"/>
      <dgm:spPr/>
    </dgm:pt>
    <dgm:pt modelId="{2DF13D15-8082-451D-9FA7-B72A81D52CED}" type="pres">
      <dgm:prSet presAssocID="{9714D177-D2B4-4E53-9610-D21E167FB05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BA2EBA25-3E7A-45B7-B8FE-A713C0081C9A}" type="pres">
      <dgm:prSet presAssocID="{9714D177-D2B4-4E53-9610-D21E167FB05F}" presName="spaceRect" presStyleCnt="0"/>
      <dgm:spPr/>
    </dgm:pt>
    <dgm:pt modelId="{B55ABF60-C24C-4A12-B871-3B9B2E1A8419}" type="pres">
      <dgm:prSet presAssocID="{9714D177-D2B4-4E53-9610-D21E167FB05F}" presName="textRect" presStyleLbl="revTx" presStyleIdx="0" presStyleCnt="4">
        <dgm:presLayoutVars>
          <dgm:chMax val="1"/>
          <dgm:chPref val="1"/>
        </dgm:presLayoutVars>
      </dgm:prSet>
      <dgm:spPr/>
    </dgm:pt>
    <dgm:pt modelId="{EA8F11B7-D83E-47ED-ADDC-EBB7B381DE46}" type="pres">
      <dgm:prSet presAssocID="{CFF6D537-D843-44B9-9F6D-9F442B24F916}" presName="sibTrans" presStyleLbl="sibTrans2D1" presStyleIdx="0" presStyleCnt="0"/>
      <dgm:spPr/>
    </dgm:pt>
    <dgm:pt modelId="{41B04383-E2C0-4F49-9250-80C830AE702A}" type="pres">
      <dgm:prSet presAssocID="{ECABA05C-769E-4F1D-A8EB-518666101A2A}" presName="compNode" presStyleCnt="0"/>
      <dgm:spPr/>
    </dgm:pt>
    <dgm:pt modelId="{26C37EA4-FE39-4025-B396-A87DEA903A46}" type="pres">
      <dgm:prSet presAssocID="{ECABA05C-769E-4F1D-A8EB-518666101A2A}" presName="iconBgRect" presStyleLbl="bgShp" presStyleIdx="1" presStyleCnt="4"/>
      <dgm:spPr/>
    </dgm:pt>
    <dgm:pt modelId="{0A0FF481-30D3-462A-9393-4A70683F34A1}" type="pres">
      <dgm:prSet presAssocID="{ECABA05C-769E-4F1D-A8EB-518666101A2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8B48E938-BA3E-4B0F-A2B8-872AE4BADF05}" type="pres">
      <dgm:prSet presAssocID="{ECABA05C-769E-4F1D-A8EB-518666101A2A}" presName="spaceRect" presStyleCnt="0"/>
      <dgm:spPr/>
    </dgm:pt>
    <dgm:pt modelId="{5CE025E4-B98E-4A15-9C6B-426532622F05}" type="pres">
      <dgm:prSet presAssocID="{ECABA05C-769E-4F1D-A8EB-518666101A2A}" presName="textRect" presStyleLbl="revTx" presStyleIdx="1" presStyleCnt="4">
        <dgm:presLayoutVars>
          <dgm:chMax val="1"/>
          <dgm:chPref val="1"/>
        </dgm:presLayoutVars>
      </dgm:prSet>
      <dgm:spPr/>
    </dgm:pt>
    <dgm:pt modelId="{477CEBD7-601C-4EF9-BC56-7562F040386F}" type="pres">
      <dgm:prSet presAssocID="{5463ED1C-92E5-4691-87BF-D39A6C7487B1}" presName="sibTrans" presStyleLbl="sibTrans2D1" presStyleIdx="0" presStyleCnt="0"/>
      <dgm:spPr/>
    </dgm:pt>
    <dgm:pt modelId="{EF3A6973-8443-4300-8C4E-45FBFDE2CE26}" type="pres">
      <dgm:prSet presAssocID="{9E5C8C00-8C80-4BC3-A1B6-ED0B413FB1A9}" presName="compNode" presStyleCnt="0"/>
      <dgm:spPr/>
    </dgm:pt>
    <dgm:pt modelId="{4C6E3235-2A4D-4400-BDD3-48D81D278EE9}" type="pres">
      <dgm:prSet presAssocID="{9E5C8C00-8C80-4BC3-A1B6-ED0B413FB1A9}" presName="iconBgRect" presStyleLbl="bgShp" presStyleIdx="2" presStyleCnt="4"/>
      <dgm:spPr/>
    </dgm:pt>
    <dgm:pt modelId="{8384BE83-760D-4F70-836E-4F487409A863}" type="pres">
      <dgm:prSet presAssocID="{9E5C8C00-8C80-4BC3-A1B6-ED0B413FB1A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urt"/>
        </a:ext>
      </dgm:extLst>
    </dgm:pt>
    <dgm:pt modelId="{090183B9-4440-49C0-A400-32D69E2947E4}" type="pres">
      <dgm:prSet presAssocID="{9E5C8C00-8C80-4BC3-A1B6-ED0B413FB1A9}" presName="spaceRect" presStyleCnt="0"/>
      <dgm:spPr/>
    </dgm:pt>
    <dgm:pt modelId="{F5D77F88-3497-4759-A2AA-83D7174E515A}" type="pres">
      <dgm:prSet presAssocID="{9E5C8C00-8C80-4BC3-A1B6-ED0B413FB1A9}" presName="textRect" presStyleLbl="revTx" presStyleIdx="2" presStyleCnt="4">
        <dgm:presLayoutVars>
          <dgm:chMax val="1"/>
          <dgm:chPref val="1"/>
        </dgm:presLayoutVars>
      </dgm:prSet>
      <dgm:spPr/>
    </dgm:pt>
    <dgm:pt modelId="{7AFCA9B6-53F8-449D-A3D5-E8C2072C2C48}" type="pres">
      <dgm:prSet presAssocID="{90E79517-931B-4728-9524-8312259F354D}" presName="sibTrans" presStyleLbl="sibTrans2D1" presStyleIdx="0" presStyleCnt="0"/>
      <dgm:spPr/>
    </dgm:pt>
    <dgm:pt modelId="{F0BB18D6-F2AC-4C75-8EF8-AE47057836F1}" type="pres">
      <dgm:prSet presAssocID="{EC77B526-E1B5-424C-A783-28D5108B69BC}" presName="compNode" presStyleCnt="0"/>
      <dgm:spPr/>
    </dgm:pt>
    <dgm:pt modelId="{87678B88-B0FA-4B60-8678-C76B0BDB27F3}" type="pres">
      <dgm:prSet presAssocID="{EC77B526-E1B5-424C-A783-28D5108B69BC}" presName="iconBgRect" presStyleLbl="bgShp" presStyleIdx="3" presStyleCnt="4"/>
      <dgm:spPr/>
    </dgm:pt>
    <dgm:pt modelId="{B9393B5C-C9F2-4F4A-9983-2B596ECD9B37}" type="pres">
      <dgm:prSet presAssocID="{EC77B526-E1B5-424C-A783-28D5108B69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r"/>
        </a:ext>
      </dgm:extLst>
    </dgm:pt>
    <dgm:pt modelId="{12798DE3-1602-412A-895A-922494B05236}" type="pres">
      <dgm:prSet presAssocID="{EC77B526-E1B5-424C-A783-28D5108B69BC}" presName="spaceRect" presStyleCnt="0"/>
      <dgm:spPr/>
    </dgm:pt>
    <dgm:pt modelId="{12A43673-C7A3-480E-9B97-650D4CDB7D4E}" type="pres">
      <dgm:prSet presAssocID="{EC77B526-E1B5-424C-A783-28D5108B69BC}" presName="textRect" presStyleLbl="revTx" presStyleIdx="3" presStyleCnt="4">
        <dgm:presLayoutVars>
          <dgm:chMax val="1"/>
          <dgm:chPref val="1"/>
        </dgm:presLayoutVars>
      </dgm:prSet>
      <dgm:spPr/>
    </dgm:pt>
  </dgm:ptLst>
  <dgm:cxnLst>
    <dgm:cxn modelId="{BE0DFA1D-ED4A-4872-99C1-FDB9A143CD51}" srcId="{5FB87E9D-6356-4A7A-97DE-1666AF5D01C9}" destId="{9E5C8C00-8C80-4BC3-A1B6-ED0B413FB1A9}" srcOrd="2" destOrd="0" parTransId="{E55A6382-03B5-4856-A9BF-94E88657C870}" sibTransId="{90E79517-931B-4728-9524-8312259F354D}"/>
    <dgm:cxn modelId="{10F6C327-4E72-47DB-8597-C0931346C120}" type="presOf" srcId="{9E5C8C00-8C80-4BC3-A1B6-ED0B413FB1A9}" destId="{F5D77F88-3497-4759-A2AA-83D7174E515A}" srcOrd="0" destOrd="0" presId="urn:microsoft.com/office/officeart/2018/2/layout/IconCircleList"/>
    <dgm:cxn modelId="{94533A2B-EA60-4351-AB24-797CD273BAD3}" srcId="{5FB87E9D-6356-4A7A-97DE-1666AF5D01C9}" destId="{9714D177-D2B4-4E53-9610-D21E167FB05F}" srcOrd="0" destOrd="0" parTransId="{4D9DCF6F-C077-43EA-8B61-CC61425DE75D}" sibTransId="{CFF6D537-D843-44B9-9F6D-9F442B24F916}"/>
    <dgm:cxn modelId="{8E75B831-F390-4774-94DD-A8F1A6CB2871}" type="presOf" srcId="{9714D177-D2B4-4E53-9610-D21E167FB05F}" destId="{B55ABF60-C24C-4A12-B871-3B9B2E1A8419}" srcOrd="0" destOrd="0" presId="urn:microsoft.com/office/officeart/2018/2/layout/IconCircleList"/>
    <dgm:cxn modelId="{FB77723D-689B-4CF4-A5D7-69AB626EA814}" type="presOf" srcId="{CFF6D537-D843-44B9-9F6D-9F442B24F916}" destId="{EA8F11B7-D83E-47ED-ADDC-EBB7B381DE46}" srcOrd="0" destOrd="0" presId="urn:microsoft.com/office/officeart/2018/2/layout/IconCircleList"/>
    <dgm:cxn modelId="{E9BD178F-1217-4564-93C2-32E0C07F926A}" type="presOf" srcId="{EC77B526-E1B5-424C-A783-28D5108B69BC}" destId="{12A43673-C7A3-480E-9B97-650D4CDB7D4E}" srcOrd="0" destOrd="0" presId="urn:microsoft.com/office/officeart/2018/2/layout/IconCircleList"/>
    <dgm:cxn modelId="{39243C92-E3CB-4DA8-B2D6-3A4A0280ACDC}" srcId="{5FB87E9D-6356-4A7A-97DE-1666AF5D01C9}" destId="{ECABA05C-769E-4F1D-A8EB-518666101A2A}" srcOrd="1" destOrd="0" parTransId="{CBCA7A88-936D-48F7-B959-2717FAD4DA03}" sibTransId="{5463ED1C-92E5-4691-87BF-D39A6C7487B1}"/>
    <dgm:cxn modelId="{323B169F-B1F3-4000-8261-3B183314EFCA}" type="presOf" srcId="{5463ED1C-92E5-4691-87BF-D39A6C7487B1}" destId="{477CEBD7-601C-4EF9-BC56-7562F040386F}" srcOrd="0" destOrd="0" presId="urn:microsoft.com/office/officeart/2018/2/layout/IconCircleList"/>
    <dgm:cxn modelId="{846828AC-9BD1-497E-9E48-66A33D42C79B}" srcId="{5FB87E9D-6356-4A7A-97DE-1666AF5D01C9}" destId="{EC77B526-E1B5-424C-A783-28D5108B69BC}" srcOrd="3" destOrd="0" parTransId="{81C0C417-C494-45BC-9973-FDC1CB26A0AA}" sibTransId="{5532B81C-A0BB-466C-BE1D-0A6C15E685A1}"/>
    <dgm:cxn modelId="{E602DFE4-B756-49C6-BB10-2C0EB44EC0F4}" type="presOf" srcId="{ECABA05C-769E-4F1D-A8EB-518666101A2A}" destId="{5CE025E4-B98E-4A15-9C6B-426532622F05}" srcOrd="0" destOrd="0" presId="urn:microsoft.com/office/officeart/2018/2/layout/IconCircleList"/>
    <dgm:cxn modelId="{EEF6E4EB-72A8-41D2-968C-83BA82D55616}" type="presOf" srcId="{90E79517-931B-4728-9524-8312259F354D}" destId="{7AFCA9B6-53F8-449D-A3D5-E8C2072C2C48}" srcOrd="0" destOrd="0" presId="urn:microsoft.com/office/officeart/2018/2/layout/IconCircleList"/>
    <dgm:cxn modelId="{1F4285F4-27F4-4B9E-8B1C-E72D05E4D727}" type="presOf" srcId="{5FB87E9D-6356-4A7A-97DE-1666AF5D01C9}" destId="{AD255698-6FF6-41D8-B224-E79463C56898}" srcOrd="0" destOrd="0" presId="urn:microsoft.com/office/officeart/2018/2/layout/IconCircleList"/>
    <dgm:cxn modelId="{CC0B7BB3-89CE-4087-BD2B-A15F695DC601}" type="presParOf" srcId="{AD255698-6FF6-41D8-B224-E79463C56898}" destId="{90844553-9BF3-4E8E-BBAD-6F1AC50EE3C4}" srcOrd="0" destOrd="0" presId="urn:microsoft.com/office/officeart/2018/2/layout/IconCircleList"/>
    <dgm:cxn modelId="{4CBF134D-8BFB-422A-A0D2-42A4448A7EE9}" type="presParOf" srcId="{90844553-9BF3-4E8E-BBAD-6F1AC50EE3C4}" destId="{D9358272-0A53-4564-A093-F4913AA22003}" srcOrd="0" destOrd="0" presId="urn:microsoft.com/office/officeart/2018/2/layout/IconCircleList"/>
    <dgm:cxn modelId="{9D5B5F93-F1A9-4D8F-BDF8-0E56E5C9E223}" type="presParOf" srcId="{D9358272-0A53-4564-A093-F4913AA22003}" destId="{D8954C1A-1FE4-47EA-927F-5CC1EAC8BD35}" srcOrd="0" destOrd="0" presId="urn:microsoft.com/office/officeart/2018/2/layout/IconCircleList"/>
    <dgm:cxn modelId="{C145BD9C-4133-4150-B409-AED9A30BC68F}" type="presParOf" srcId="{D9358272-0A53-4564-A093-F4913AA22003}" destId="{2DF13D15-8082-451D-9FA7-B72A81D52CED}" srcOrd="1" destOrd="0" presId="urn:microsoft.com/office/officeart/2018/2/layout/IconCircleList"/>
    <dgm:cxn modelId="{D1738F66-46D3-4314-B546-B2040FE88CFA}" type="presParOf" srcId="{D9358272-0A53-4564-A093-F4913AA22003}" destId="{BA2EBA25-3E7A-45B7-B8FE-A713C0081C9A}" srcOrd="2" destOrd="0" presId="urn:microsoft.com/office/officeart/2018/2/layout/IconCircleList"/>
    <dgm:cxn modelId="{02EB851D-5DA4-42A5-A1ED-2D3A7531CDF6}" type="presParOf" srcId="{D9358272-0A53-4564-A093-F4913AA22003}" destId="{B55ABF60-C24C-4A12-B871-3B9B2E1A8419}" srcOrd="3" destOrd="0" presId="urn:microsoft.com/office/officeart/2018/2/layout/IconCircleList"/>
    <dgm:cxn modelId="{081794C3-3DB8-4C4D-ADD6-D709FF2E46A1}" type="presParOf" srcId="{90844553-9BF3-4E8E-BBAD-6F1AC50EE3C4}" destId="{EA8F11B7-D83E-47ED-ADDC-EBB7B381DE46}" srcOrd="1" destOrd="0" presId="urn:microsoft.com/office/officeart/2018/2/layout/IconCircleList"/>
    <dgm:cxn modelId="{56AE502D-515B-4329-A668-9D3F0977DC15}" type="presParOf" srcId="{90844553-9BF3-4E8E-BBAD-6F1AC50EE3C4}" destId="{41B04383-E2C0-4F49-9250-80C830AE702A}" srcOrd="2" destOrd="0" presId="urn:microsoft.com/office/officeart/2018/2/layout/IconCircleList"/>
    <dgm:cxn modelId="{5CE758FA-5248-4E84-A772-0CC6389362E1}" type="presParOf" srcId="{41B04383-E2C0-4F49-9250-80C830AE702A}" destId="{26C37EA4-FE39-4025-B396-A87DEA903A46}" srcOrd="0" destOrd="0" presId="urn:microsoft.com/office/officeart/2018/2/layout/IconCircleList"/>
    <dgm:cxn modelId="{C52BD1CC-4E4F-440D-8B04-6E56B8BC5A90}" type="presParOf" srcId="{41B04383-E2C0-4F49-9250-80C830AE702A}" destId="{0A0FF481-30D3-462A-9393-4A70683F34A1}" srcOrd="1" destOrd="0" presId="urn:microsoft.com/office/officeart/2018/2/layout/IconCircleList"/>
    <dgm:cxn modelId="{B43F1644-E747-4185-AA86-34F54D64DEB9}" type="presParOf" srcId="{41B04383-E2C0-4F49-9250-80C830AE702A}" destId="{8B48E938-BA3E-4B0F-A2B8-872AE4BADF05}" srcOrd="2" destOrd="0" presId="urn:microsoft.com/office/officeart/2018/2/layout/IconCircleList"/>
    <dgm:cxn modelId="{78EF057D-1189-4255-BB35-CD60C4311FB6}" type="presParOf" srcId="{41B04383-E2C0-4F49-9250-80C830AE702A}" destId="{5CE025E4-B98E-4A15-9C6B-426532622F05}" srcOrd="3" destOrd="0" presId="urn:microsoft.com/office/officeart/2018/2/layout/IconCircleList"/>
    <dgm:cxn modelId="{98F8CD35-31C3-4546-B44B-1345491655A2}" type="presParOf" srcId="{90844553-9BF3-4E8E-BBAD-6F1AC50EE3C4}" destId="{477CEBD7-601C-4EF9-BC56-7562F040386F}" srcOrd="3" destOrd="0" presId="urn:microsoft.com/office/officeart/2018/2/layout/IconCircleList"/>
    <dgm:cxn modelId="{E54EDA75-72F7-4BEF-B04F-152D81E329CA}" type="presParOf" srcId="{90844553-9BF3-4E8E-BBAD-6F1AC50EE3C4}" destId="{EF3A6973-8443-4300-8C4E-45FBFDE2CE26}" srcOrd="4" destOrd="0" presId="urn:microsoft.com/office/officeart/2018/2/layout/IconCircleList"/>
    <dgm:cxn modelId="{7082F4E0-0ECE-453C-9B5F-C95C12963F25}" type="presParOf" srcId="{EF3A6973-8443-4300-8C4E-45FBFDE2CE26}" destId="{4C6E3235-2A4D-4400-BDD3-48D81D278EE9}" srcOrd="0" destOrd="0" presId="urn:microsoft.com/office/officeart/2018/2/layout/IconCircleList"/>
    <dgm:cxn modelId="{EB3AD094-468D-457D-8CA1-F65BB3823C21}" type="presParOf" srcId="{EF3A6973-8443-4300-8C4E-45FBFDE2CE26}" destId="{8384BE83-760D-4F70-836E-4F487409A863}" srcOrd="1" destOrd="0" presId="urn:microsoft.com/office/officeart/2018/2/layout/IconCircleList"/>
    <dgm:cxn modelId="{D9606B9E-0625-4589-9645-F1246C125C99}" type="presParOf" srcId="{EF3A6973-8443-4300-8C4E-45FBFDE2CE26}" destId="{090183B9-4440-49C0-A400-32D69E2947E4}" srcOrd="2" destOrd="0" presId="urn:microsoft.com/office/officeart/2018/2/layout/IconCircleList"/>
    <dgm:cxn modelId="{B3FEA3C0-EA2F-4BEC-816D-603F92B5AF87}" type="presParOf" srcId="{EF3A6973-8443-4300-8C4E-45FBFDE2CE26}" destId="{F5D77F88-3497-4759-A2AA-83D7174E515A}" srcOrd="3" destOrd="0" presId="urn:microsoft.com/office/officeart/2018/2/layout/IconCircleList"/>
    <dgm:cxn modelId="{C23B32C4-A2FC-4D35-80E1-19294DA8513D}" type="presParOf" srcId="{90844553-9BF3-4E8E-BBAD-6F1AC50EE3C4}" destId="{7AFCA9B6-53F8-449D-A3D5-E8C2072C2C48}" srcOrd="5" destOrd="0" presId="urn:microsoft.com/office/officeart/2018/2/layout/IconCircleList"/>
    <dgm:cxn modelId="{5545CBC9-EB60-4580-B008-835EA1AF9059}" type="presParOf" srcId="{90844553-9BF3-4E8E-BBAD-6F1AC50EE3C4}" destId="{F0BB18D6-F2AC-4C75-8EF8-AE47057836F1}" srcOrd="6" destOrd="0" presId="urn:microsoft.com/office/officeart/2018/2/layout/IconCircleList"/>
    <dgm:cxn modelId="{3ECF06EE-8625-4597-B28F-21E9897FCC0A}" type="presParOf" srcId="{F0BB18D6-F2AC-4C75-8EF8-AE47057836F1}" destId="{87678B88-B0FA-4B60-8678-C76B0BDB27F3}" srcOrd="0" destOrd="0" presId="urn:microsoft.com/office/officeart/2018/2/layout/IconCircleList"/>
    <dgm:cxn modelId="{20D776E7-4794-4950-A776-1D35C28DF77F}" type="presParOf" srcId="{F0BB18D6-F2AC-4C75-8EF8-AE47057836F1}" destId="{B9393B5C-C9F2-4F4A-9983-2B596ECD9B37}" srcOrd="1" destOrd="0" presId="urn:microsoft.com/office/officeart/2018/2/layout/IconCircleList"/>
    <dgm:cxn modelId="{FAE9B46D-C0AE-4D25-8081-A8757C82D3E0}" type="presParOf" srcId="{F0BB18D6-F2AC-4C75-8EF8-AE47057836F1}" destId="{12798DE3-1602-412A-895A-922494B05236}" srcOrd="2" destOrd="0" presId="urn:microsoft.com/office/officeart/2018/2/layout/IconCircleList"/>
    <dgm:cxn modelId="{F5955883-ECA4-45A0-842A-BBD1F72AA26A}" type="presParOf" srcId="{F0BB18D6-F2AC-4C75-8EF8-AE47057836F1}" destId="{12A43673-C7A3-480E-9B97-650D4CDB7D4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7E660A-3F3F-475B-B722-2A2063CA8985}"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C4DC62A0-D35A-4F3A-A919-C80E0FEB7DC4}">
      <dgm:prSet/>
      <dgm:spPr/>
      <dgm:t>
        <a:bodyPr/>
        <a:lstStyle/>
        <a:p>
          <a:r>
            <a:rPr lang="en-US"/>
            <a:t>Franchising Model for Growth</a:t>
          </a:r>
        </a:p>
      </dgm:t>
    </dgm:pt>
    <dgm:pt modelId="{CE2028AA-1286-4CC0-9018-4235ABEFE462}" type="parTrans" cxnId="{ACECC646-7412-4AAD-BD23-E2C80E7575C5}">
      <dgm:prSet/>
      <dgm:spPr/>
      <dgm:t>
        <a:bodyPr/>
        <a:lstStyle/>
        <a:p>
          <a:endParaRPr lang="en-US"/>
        </a:p>
      </dgm:t>
    </dgm:pt>
    <dgm:pt modelId="{96608082-3193-4337-9F37-D4D75DC6CF48}" type="sibTrans" cxnId="{ACECC646-7412-4AAD-BD23-E2C80E7575C5}">
      <dgm:prSet/>
      <dgm:spPr/>
      <dgm:t>
        <a:bodyPr/>
        <a:lstStyle/>
        <a:p>
          <a:endParaRPr lang="en-US"/>
        </a:p>
      </dgm:t>
    </dgm:pt>
    <dgm:pt modelId="{A238A787-4A91-4597-A14E-9BCC45273A12}">
      <dgm:prSet/>
      <dgm:spPr/>
      <dgm:t>
        <a:bodyPr/>
        <a:lstStyle/>
        <a:p>
          <a:r>
            <a:rPr lang="en-US"/>
            <a:t>Over 2500 Stores Worldwide</a:t>
          </a:r>
        </a:p>
      </dgm:t>
    </dgm:pt>
    <dgm:pt modelId="{04F7E9B1-A5A2-4E18-A2B9-085E7C6E7911}" type="parTrans" cxnId="{1D1064EE-8444-480B-8522-6A1176312F9D}">
      <dgm:prSet/>
      <dgm:spPr/>
      <dgm:t>
        <a:bodyPr/>
        <a:lstStyle/>
        <a:p>
          <a:endParaRPr lang="en-US"/>
        </a:p>
      </dgm:t>
    </dgm:pt>
    <dgm:pt modelId="{24B6E209-56E6-4B0D-90C0-3C4992ACB8CD}" type="sibTrans" cxnId="{1D1064EE-8444-480B-8522-6A1176312F9D}">
      <dgm:prSet/>
      <dgm:spPr/>
      <dgm:t>
        <a:bodyPr/>
        <a:lstStyle/>
        <a:p>
          <a:endParaRPr lang="en-US"/>
        </a:p>
      </dgm:t>
    </dgm:pt>
    <dgm:pt modelId="{FF052B76-4573-4AD3-B5C4-859071DDA43C}">
      <dgm:prSet/>
      <dgm:spPr/>
      <dgm:t>
        <a:bodyPr/>
        <a:lstStyle/>
        <a:p>
          <a:r>
            <a:rPr lang="en-US"/>
            <a:t>Global Reach, Local Presence</a:t>
          </a:r>
        </a:p>
      </dgm:t>
    </dgm:pt>
    <dgm:pt modelId="{FD602CDE-5960-467C-9C8E-73B7BA9EEA47}" type="parTrans" cxnId="{B610821B-03BC-40A2-BC16-9B1F1756D5B1}">
      <dgm:prSet/>
      <dgm:spPr/>
      <dgm:t>
        <a:bodyPr/>
        <a:lstStyle/>
        <a:p>
          <a:endParaRPr lang="en-US"/>
        </a:p>
      </dgm:t>
    </dgm:pt>
    <dgm:pt modelId="{2AB40438-8802-4CFE-A0D1-DBCDAC8B7B28}" type="sibTrans" cxnId="{B610821B-03BC-40A2-BC16-9B1F1756D5B1}">
      <dgm:prSet/>
      <dgm:spPr/>
      <dgm:t>
        <a:bodyPr/>
        <a:lstStyle/>
        <a:p>
          <a:endParaRPr lang="en-US"/>
        </a:p>
      </dgm:t>
    </dgm:pt>
    <dgm:pt modelId="{EB94BBBB-3E61-402E-9992-2521CE66E8B7}">
      <dgm:prSet/>
      <dgm:spPr/>
      <dgm:t>
        <a:bodyPr/>
        <a:lstStyle/>
        <a:p>
          <a:r>
            <a:rPr lang="en-US"/>
            <a:t>Community Engagement and Partnerships</a:t>
          </a:r>
        </a:p>
      </dgm:t>
    </dgm:pt>
    <dgm:pt modelId="{769971D9-8E84-448B-BFBE-DC9FC524EC58}" type="parTrans" cxnId="{9388BEE3-24ED-4ED9-9F29-FB07060CD6C6}">
      <dgm:prSet/>
      <dgm:spPr/>
      <dgm:t>
        <a:bodyPr/>
        <a:lstStyle/>
        <a:p>
          <a:endParaRPr lang="en-US"/>
        </a:p>
      </dgm:t>
    </dgm:pt>
    <dgm:pt modelId="{79542294-DEE4-4D61-8CCD-073CD46FB7FF}" type="sibTrans" cxnId="{9388BEE3-24ED-4ED9-9F29-FB07060CD6C6}">
      <dgm:prSet/>
      <dgm:spPr/>
      <dgm:t>
        <a:bodyPr/>
        <a:lstStyle/>
        <a:p>
          <a:endParaRPr lang="en-US"/>
        </a:p>
      </dgm:t>
    </dgm:pt>
    <dgm:pt modelId="{72E535D6-831E-42D5-8175-D2BF9D25AD0F}" type="pres">
      <dgm:prSet presAssocID="{DB7E660A-3F3F-475B-B722-2A2063CA8985}" presName="root" presStyleCnt="0">
        <dgm:presLayoutVars>
          <dgm:dir/>
          <dgm:resizeHandles val="exact"/>
        </dgm:presLayoutVars>
      </dgm:prSet>
      <dgm:spPr/>
    </dgm:pt>
    <dgm:pt modelId="{A495F1D3-46B9-4859-9A3C-711758541B9D}" type="pres">
      <dgm:prSet presAssocID="{C4DC62A0-D35A-4F3A-A919-C80E0FEB7DC4}" presName="compNode" presStyleCnt="0"/>
      <dgm:spPr/>
    </dgm:pt>
    <dgm:pt modelId="{DDE7EF95-149D-42C7-8485-1ACD7A9DA3EE}" type="pres">
      <dgm:prSet presAssocID="{C4DC62A0-D35A-4F3A-A919-C80E0FEB7DC4}" presName="bgRect" presStyleLbl="bgShp" presStyleIdx="0" presStyleCnt="4"/>
      <dgm:spPr/>
    </dgm:pt>
    <dgm:pt modelId="{05253DCF-1578-4DE5-BB9A-A445713A865E}" type="pres">
      <dgm:prSet presAssocID="{C4DC62A0-D35A-4F3A-A919-C80E0FEB7D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268B581F-A899-47E6-9704-CC42ED2BF73B}" type="pres">
      <dgm:prSet presAssocID="{C4DC62A0-D35A-4F3A-A919-C80E0FEB7DC4}" presName="spaceRect" presStyleCnt="0"/>
      <dgm:spPr/>
    </dgm:pt>
    <dgm:pt modelId="{EFD6786C-0129-4026-82A2-A471EEAFEBE4}" type="pres">
      <dgm:prSet presAssocID="{C4DC62A0-D35A-4F3A-A919-C80E0FEB7DC4}" presName="parTx" presStyleLbl="revTx" presStyleIdx="0" presStyleCnt="4">
        <dgm:presLayoutVars>
          <dgm:chMax val="0"/>
          <dgm:chPref val="0"/>
        </dgm:presLayoutVars>
      </dgm:prSet>
      <dgm:spPr/>
    </dgm:pt>
    <dgm:pt modelId="{FD05B1FB-0F24-4364-A92E-1C11AEAFA81C}" type="pres">
      <dgm:prSet presAssocID="{96608082-3193-4337-9F37-D4D75DC6CF48}" presName="sibTrans" presStyleCnt="0"/>
      <dgm:spPr/>
    </dgm:pt>
    <dgm:pt modelId="{131741B0-CB28-4592-96B1-376A447F6780}" type="pres">
      <dgm:prSet presAssocID="{A238A787-4A91-4597-A14E-9BCC45273A12}" presName="compNode" presStyleCnt="0"/>
      <dgm:spPr/>
    </dgm:pt>
    <dgm:pt modelId="{01C0111A-F59F-4634-85FD-7099586AB60F}" type="pres">
      <dgm:prSet presAssocID="{A238A787-4A91-4597-A14E-9BCC45273A12}" presName="bgRect" presStyleLbl="bgShp" presStyleIdx="1" presStyleCnt="4"/>
      <dgm:spPr/>
    </dgm:pt>
    <dgm:pt modelId="{A8E5AB03-4FE5-4525-AAD4-690DD0D388B0}" type="pres">
      <dgm:prSet presAssocID="{A238A787-4A91-4597-A14E-9BCC45273A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B1486F82-9D3C-45E9-A643-ABDB6A690E75}" type="pres">
      <dgm:prSet presAssocID="{A238A787-4A91-4597-A14E-9BCC45273A12}" presName="spaceRect" presStyleCnt="0"/>
      <dgm:spPr/>
    </dgm:pt>
    <dgm:pt modelId="{1D81AAB8-7CD3-4E38-A5DE-8387078D5C93}" type="pres">
      <dgm:prSet presAssocID="{A238A787-4A91-4597-A14E-9BCC45273A12}" presName="parTx" presStyleLbl="revTx" presStyleIdx="1" presStyleCnt="4">
        <dgm:presLayoutVars>
          <dgm:chMax val="0"/>
          <dgm:chPref val="0"/>
        </dgm:presLayoutVars>
      </dgm:prSet>
      <dgm:spPr/>
    </dgm:pt>
    <dgm:pt modelId="{CA57A522-2D77-440D-91C5-FB1BF88C9EA2}" type="pres">
      <dgm:prSet presAssocID="{24B6E209-56E6-4B0D-90C0-3C4992ACB8CD}" presName="sibTrans" presStyleCnt="0"/>
      <dgm:spPr/>
    </dgm:pt>
    <dgm:pt modelId="{8247057B-080E-4FA4-8905-2FCC45200AFD}" type="pres">
      <dgm:prSet presAssocID="{FF052B76-4573-4AD3-B5C4-859071DDA43C}" presName="compNode" presStyleCnt="0"/>
      <dgm:spPr/>
    </dgm:pt>
    <dgm:pt modelId="{BC2E1ECC-3FBA-4AF0-BD1C-5950DE9859F8}" type="pres">
      <dgm:prSet presAssocID="{FF052B76-4573-4AD3-B5C4-859071DDA43C}" presName="bgRect" presStyleLbl="bgShp" presStyleIdx="2" presStyleCnt="4"/>
      <dgm:spPr/>
    </dgm:pt>
    <dgm:pt modelId="{CF1C843F-F721-4E3D-B627-DED1235CFE0D}" type="pres">
      <dgm:prSet presAssocID="{FF052B76-4573-4AD3-B5C4-859071DDA43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E7716FD6-8C53-4E0B-9683-229C019D812A}" type="pres">
      <dgm:prSet presAssocID="{FF052B76-4573-4AD3-B5C4-859071DDA43C}" presName="spaceRect" presStyleCnt="0"/>
      <dgm:spPr/>
    </dgm:pt>
    <dgm:pt modelId="{3263672A-5BAC-4A81-89BC-4E98FDFC475B}" type="pres">
      <dgm:prSet presAssocID="{FF052B76-4573-4AD3-B5C4-859071DDA43C}" presName="parTx" presStyleLbl="revTx" presStyleIdx="2" presStyleCnt="4">
        <dgm:presLayoutVars>
          <dgm:chMax val="0"/>
          <dgm:chPref val="0"/>
        </dgm:presLayoutVars>
      </dgm:prSet>
      <dgm:spPr/>
    </dgm:pt>
    <dgm:pt modelId="{65DA4329-ECDC-4F56-8A40-4EA634DB8C94}" type="pres">
      <dgm:prSet presAssocID="{2AB40438-8802-4CFE-A0D1-DBCDAC8B7B28}" presName="sibTrans" presStyleCnt="0"/>
      <dgm:spPr/>
    </dgm:pt>
    <dgm:pt modelId="{70BCA4F7-9274-43F7-8532-E23EA4E80DDA}" type="pres">
      <dgm:prSet presAssocID="{EB94BBBB-3E61-402E-9992-2521CE66E8B7}" presName="compNode" presStyleCnt="0"/>
      <dgm:spPr/>
    </dgm:pt>
    <dgm:pt modelId="{70010881-D4CD-4946-B234-89E47240BD35}" type="pres">
      <dgm:prSet presAssocID="{EB94BBBB-3E61-402E-9992-2521CE66E8B7}" presName="bgRect" presStyleLbl="bgShp" presStyleIdx="3" presStyleCnt="4"/>
      <dgm:spPr/>
    </dgm:pt>
    <dgm:pt modelId="{FB3A2B76-B5E1-4DF2-80AC-50FA8469ED59}" type="pres">
      <dgm:prSet presAssocID="{EB94BBBB-3E61-402E-9992-2521CE66E8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B8983AA2-8C14-4A5A-815C-9A15FE2FEF05}" type="pres">
      <dgm:prSet presAssocID="{EB94BBBB-3E61-402E-9992-2521CE66E8B7}" presName="spaceRect" presStyleCnt="0"/>
      <dgm:spPr/>
    </dgm:pt>
    <dgm:pt modelId="{65187EEB-D012-4460-BFD1-FABC858D241F}" type="pres">
      <dgm:prSet presAssocID="{EB94BBBB-3E61-402E-9992-2521CE66E8B7}" presName="parTx" presStyleLbl="revTx" presStyleIdx="3" presStyleCnt="4">
        <dgm:presLayoutVars>
          <dgm:chMax val="0"/>
          <dgm:chPref val="0"/>
        </dgm:presLayoutVars>
      </dgm:prSet>
      <dgm:spPr/>
    </dgm:pt>
  </dgm:ptLst>
  <dgm:cxnLst>
    <dgm:cxn modelId="{BFC28D06-5F08-44A2-9737-D30C8BCAE799}" type="presOf" srcId="{A238A787-4A91-4597-A14E-9BCC45273A12}" destId="{1D81AAB8-7CD3-4E38-A5DE-8387078D5C93}" srcOrd="0" destOrd="0" presId="urn:microsoft.com/office/officeart/2018/2/layout/IconVerticalSolidList"/>
    <dgm:cxn modelId="{BA96FB0E-71F3-4F54-9549-A03948498654}" type="presOf" srcId="{FF052B76-4573-4AD3-B5C4-859071DDA43C}" destId="{3263672A-5BAC-4A81-89BC-4E98FDFC475B}" srcOrd="0" destOrd="0" presId="urn:microsoft.com/office/officeart/2018/2/layout/IconVerticalSolidList"/>
    <dgm:cxn modelId="{B610821B-03BC-40A2-BC16-9B1F1756D5B1}" srcId="{DB7E660A-3F3F-475B-B722-2A2063CA8985}" destId="{FF052B76-4573-4AD3-B5C4-859071DDA43C}" srcOrd="2" destOrd="0" parTransId="{FD602CDE-5960-467C-9C8E-73B7BA9EEA47}" sibTransId="{2AB40438-8802-4CFE-A0D1-DBCDAC8B7B28}"/>
    <dgm:cxn modelId="{D5630E27-1BE9-400A-97EB-284FB73180BB}" type="presOf" srcId="{DB7E660A-3F3F-475B-B722-2A2063CA8985}" destId="{72E535D6-831E-42D5-8175-D2BF9D25AD0F}" srcOrd="0" destOrd="0" presId="urn:microsoft.com/office/officeart/2018/2/layout/IconVerticalSolidList"/>
    <dgm:cxn modelId="{ACECC646-7412-4AAD-BD23-E2C80E7575C5}" srcId="{DB7E660A-3F3F-475B-B722-2A2063CA8985}" destId="{C4DC62A0-D35A-4F3A-A919-C80E0FEB7DC4}" srcOrd="0" destOrd="0" parTransId="{CE2028AA-1286-4CC0-9018-4235ABEFE462}" sibTransId="{96608082-3193-4337-9F37-D4D75DC6CF48}"/>
    <dgm:cxn modelId="{1F456BD0-51F9-44AE-B5AC-40260D5262E8}" type="presOf" srcId="{C4DC62A0-D35A-4F3A-A919-C80E0FEB7DC4}" destId="{EFD6786C-0129-4026-82A2-A471EEAFEBE4}" srcOrd="0" destOrd="0" presId="urn:microsoft.com/office/officeart/2018/2/layout/IconVerticalSolidList"/>
    <dgm:cxn modelId="{9388BEE3-24ED-4ED9-9F29-FB07060CD6C6}" srcId="{DB7E660A-3F3F-475B-B722-2A2063CA8985}" destId="{EB94BBBB-3E61-402E-9992-2521CE66E8B7}" srcOrd="3" destOrd="0" parTransId="{769971D9-8E84-448B-BFBE-DC9FC524EC58}" sibTransId="{79542294-DEE4-4D61-8CCD-073CD46FB7FF}"/>
    <dgm:cxn modelId="{1D1064EE-8444-480B-8522-6A1176312F9D}" srcId="{DB7E660A-3F3F-475B-B722-2A2063CA8985}" destId="{A238A787-4A91-4597-A14E-9BCC45273A12}" srcOrd="1" destOrd="0" parTransId="{04F7E9B1-A5A2-4E18-A2B9-085E7C6E7911}" sibTransId="{24B6E209-56E6-4B0D-90C0-3C4992ACB8CD}"/>
    <dgm:cxn modelId="{F0B3B5F2-DA51-4EDB-89C6-EF9BA20D407B}" type="presOf" srcId="{EB94BBBB-3E61-402E-9992-2521CE66E8B7}" destId="{65187EEB-D012-4460-BFD1-FABC858D241F}" srcOrd="0" destOrd="0" presId="urn:microsoft.com/office/officeart/2018/2/layout/IconVerticalSolidList"/>
    <dgm:cxn modelId="{B47A4C18-1DD3-40BE-A630-4EE3F53FCDDF}" type="presParOf" srcId="{72E535D6-831E-42D5-8175-D2BF9D25AD0F}" destId="{A495F1D3-46B9-4859-9A3C-711758541B9D}" srcOrd="0" destOrd="0" presId="urn:microsoft.com/office/officeart/2018/2/layout/IconVerticalSolidList"/>
    <dgm:cxn modelId="{97D84415-F621-45AE-814D-3BED602597B3}" type="presParOf" srcId="{A495F1D3-46B9-4859-9A3C-711758541B9D}" destId="{DDE7EF95-149D-42C7-8485-1ACD7A9DA3EE}" srcOrd="0" destOrd="0" presId="urn:microsoft.com/office/officeart/2018/2/layout/IconVerticalSolidList"/>
    <dgm:cxn modelId="{287BF3F2-3643-45A8-B24A-BE2EBB561E38}" type="presParOf" srcId="{A495F1D3-46B9-4859-9A3C-711758541B9D}" destId="{05253DCF-1578-4DE5-BB9A-A445713A865E}" srcOrd="1" destOrd="0" presId="urn:microsoft.com/office/officeart/2018/2/layout/IconVerticalSolidList"/>
    <dgm:cxn modelId="{6FF05BB6-0CB5-4253-86FD-517EAA2A71C2}" type="presParOf" srcId="{A495F1D3-46B9-4859-9A3C-711758541B9D}" destId="{268B581F-A899-47E6-9704-CC42ED2BF73B}" srcOrd="2" destOrd="0" presId="urn:microsoft.com/office/officeart/2018/2/layout/IconVerticalSolidList"/>
    <dgm:cxn modelId="{A642D5B5-1A38-4DB9-87CA-6E30440D03BA}" type="presParOf" srcId="{A495F1D3-46B9-4859-9A3C-711758541B9D}" destId="{EFD6786C-0129-4026-82A2-A471EEAFEBE4}" srcOrd="3" destOrd="0" presId="urn:microsoft.com/office/officeart/2018/2/layout/IconVerticalSolidList"/>
    <dgm:cxn modelId="{BF61F7EE-8A97-4B08-908C-FB4880B1AD16}" type="presParOf" srcId="{72E535D6-831E-42D5-8175-D2BF9D25AD0F}" destId="{FD05B1FB-0F24-4364-A92E-1C11AEAFA81C}" srcOrd="1" destOrd="0" presId="urn:microsoft.com/office/officeart/2018/2/layout/IconVerticalSolidList"/>
    <dgm:cxn modelId="{C7187ADC-0977-4587-9107-C12A4F8390F8}" type="presParOf" srcId="{72E535D6-831E-42D5-8175-D2BF9D25AD0F}" destId="{131741B0-CB28-4592-96B1-376A447F6780}" srcOrd="2" destOrd="0" presId="urn:microsoft.com/office/officeart/2018/2/layout/IconVerticalSolidList"/>
    <dgm:cxn modelId="{C3F2DC40-2389-47F2-A541-CFA0B9C749D0}" type="presParOf" srcId="{131741B0-CB28-4592-96B1-376A447F6780}" destId="{01C0111A-F59F-4634-85FD-7099586AB60F}" srcOrd="0" destOrd="0" presId="urn:microsoft.com/office/officeart/2018/2/layout/IconVerticalSolidList"/>
    <dgm:cxn modelId="{A9D63C2D-7710-4443-80D8-B3EE21C67D6F}" type="presParOf" srcId="{131741B0-CB28-4592-96B1-376A447F6780}" destId="{A8E5AB03-4FE5-4525-AAD4-690DD0D388B0}" srcOrd="1" destOrd="0" presId="urn:microsoft.com/office/officeart/2018/2/layout/IconVerticalSolidList"/>
    <dgm:cxn modelId="{82301B6D-8919-4EB2-882E-905184ABCB43}" type="presParOf" srcId="{131741B0-CB28-4592-96B1-376A447F6780}" destId="{B1486F82-9D3C-45E9-A643-ABDB6A690E75}" srcOrd="2" destOrd="0" presId="urn:microsoft.com/office/officeart/2018/2/layout/IconVerticalSolidList"/>
    <dgm:cxn modelId="{1154476F-DEA3-4F00-B62D-07007EBBBC09}" type="presParOf" srcId="{131741B0-CB28-4592-96B1-376A447F6780}" destId="{1D81AAB8-7CD3-4E38-A5DE-8387078D5C93}" srcOrd="3" destOrd="0" presId="urn:microsoft.com/office/officeart/2018/2/layout/IconVerticalSolidList"/>
    <dgm:cxn modelId="{D093C3A9-24E5-4638-B15C-46B0BDA956A1}" type="presParOf" srcId="{72E535D6-831E-42D5-8175-D2BF9D25AD0F}" destId="{CA57A522-2D77-440D-91C5-FB1BF88C9EA2}" srcOrd="3" destOrd="0" presId="urn:microsoft.com/office/officeart/2018/2/layout/IconVerticalSolidList"/>
    <dgm:cxn modelId="{9381A95C-73CB-4723-8498-A80F9A3C2EF2}" type="presParOf" srcId="{72E535D6-831E-42D5-8175-D2BF9D25AD0F}" destId="{8247057B-080E-4FA4-8905-2FCC45200AFD}" srcOrd="4" destOrd="0" presId="urn:microsoft.com/office/officeart/2018/2/layout/IconVerticalSolidList"/>
    <dgm:cxn modelId="{60CBB9D0-F81C-431D-A5BC-E0D5097F962D}" type="presParOf" srcId="{8247057B-080E-4FA4-8905-2FCC45200AFD}" destId="{BC2E1ECC-3FBA-4AF0-BD1C-5950DE9859F8}" srcOrd="0" destOrd="0" presId="urn:microsoft.com/office/officeart/2018/2/layout/IconVerticalSolidList"/>
    <dgm:cxn modelId="{EED83A37-AA76-4497-8ECF-207CB0392D61}" type="presParOf" srcId="{8247057B-080E-4FA4-8905-2FCC45200AFD}" destId="{CF1C843F-F721-4E3D-B627-DED1235CFE0D}" srcOrd="1" destOrd="0" presId="urn:microsoft.com/office/officeart/2018/2/layout/IconVerticalSolidList"/>
    <dgm:cxn modelId="{05A68A11-C360-4D16-8CBC-431ED77E8FC2}" type="presParOf" srcId="{8247057B-080E-4FA4-8905-2FCC45200AFD}" destId="{E7716FD6-8C53-4E0B-9683-229C019D812A}" srcOrd="2" destOrd="0" presId="urn:microsoft.com/office/officeart/2018/2/layout/IconVerticalSolidList"/>
    <dgm:cxn modelId="{1A1A5E38-B756-4294-BE42-D122A0622A93}" type="presParOf" srcId="{8247057B-080E-4FA4-8905-2FCC45200AFD}" destId="{3263672A-5BAC-4A81-89BC-4E98FDFC475B}" srcOrd="3" destOrd="0" presId="urn:microsoft.com/office/officeart/2018/2/layout/IconVerticalSolidList"/>
    <dgm:cxn modelId="{B87EC315-44B5-4CBF-B13E-9C3609077021}" type="presParOf" srcId="{72E535D6-831E-42D5-8175-D2BF9D25AD0F}" destId="{65DA4329-ECDC-4F56-8A40-4EA634DB8C94}" srcOrd="5" destOrd="0" presId="urn:microsoft.com/office/officeart/2018/2/layout/IconVerticalSolidList"/>
    <dgm:cxn modelId="{A01B03A3-7DCB-4E1C-8F24-053A3AEA639D}" type="presParOf" srcId="{72E535D6-831E-42D5-8175-D2BF9D25AD0F}" destId="{70BCA4F7-9274-43F7-8532-E23EA4E80DDA}" srcOrd="6" destOrd="0" presId="urn:microsoft.com/office/officeart/2018/2/layout/IconVerticalSolidList"/>
    <dgm:cxn modelId="{BB036431-F0EF-4A4C-B2BD-8C49A5568433}" type="presParOf" srcId="{70BCA4F7-9274-43F7-8532-E23EA4E80DDA}" destId="{70010881-D4CD-4946-B234-89E47240BD35}" srcOrd="0" destOrd="0" presId="urn:microsoft.com/office/officeart/2018/2/layout/IconVerticalSolidList"/>
    <dgm:cxn modelId="{3BBD0654-2953-4258-8AA8-1E5D281F424D}" type="presParOf" srcId="{70BCA4F7-9274-43F7-8532-E23EA4E80DDA}" destId="{FB3A2B76-B5E1-4DF2-80AC-50FA8469ED59}" srcOrd="1" destOrd="0" presId="urn:microsoft.com/office/officeart/2018/2/layout/IconVerticalSolidList"/>
    <dgm:cxn modelId="{2359E58F-7F63-4B89-9167-CB1B00E83CC6}" type="presParOf" srcId="{70BCA4F7-9274-43F7-8532-E23EA4E80DDA}" destId="{B8983AA2-8C14-4A5A-815C-9A15FE2FEF05}" srcOrd="2" destOrd="0" presId="urn:microsoft.com/office/officeart/2018/2/layout/IconVerticalSolidList"/>
    <dgm:cxn modelId="{6AAC82BF-F82B-488E-8A59-28D1813C0981}" type="presParOf" srcId="{70BCA4F7-9274-43F7-8532-E23EA4E80DDA}" destId="{65187EEB-D012-4460-BFD1-FABC858D241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B63CB1-BDD9-427B-9251-D5AD94DBE298}"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0D9DDC75-F9D8-4A13-9412-77E384883C41}">
      <dgm:prSet/>
      <dgm:spPr/>
      <dgm:t>
        <a:bodyPr/>
        <a:lstStyle/>
        <a:p>
          <a:pPr>
            <a:lnSpc>
              <a:spcPct val="100000"/>
            </a:lnSpc>
          </a:pPr>
          <a:r>
            <a:rPr lang="en-US"/>
            <a:t>Natural Ingredients and Essential Oils</a:t>
          </a:r>
        </a:p>
      </dgm:t>
    </dgm:pt>
    <dgm:pt modelId="{D90BA4A3-232D-4F46-9496-876BD0846E11}" type="parTrans" cxnId="{BBA83225-FD59-494C-9080-E903766D0A04}">
      <dgm:prSet/>
      <dgm:spPr/>
      <dgm:t>
        <a:bodyPr/>
        <a:lstStyle/>
        <a:p>
          <a:endParaRPr lang="en-US"/>
        </a:p>
      </dgm:t>
    </dgm:pt>
    <dgm:pt modelId="{86040B59-5E16-4478-85D4-ABCE597AC88E}" type="sibTrans" cxnId="{BBA83225-FD59-494C-9080-E903766D0A04}">
      <dgm:prSet/>
      <dgm:spPr/>
      <dgm:t>
        <a:bodyPr/>
        <a:lstStyle/>
        <a:p>
          <a:endParaRPr lang="en-US"/>
        </a:p>
      </dgm:t>
    </dgm:pt>
    <dgm:pt modelId="{86E9A1C4-369D-4967-B5CF-1FC0A1DED5C5}">
      <dgm:prSet/>
      <dgm:spPr/>
      <dgm:t>
        <a:bodyPr/>
        <a:lstStyle/>
        <a:p>
          <a:pPr>
            <a:lnSpc>
              <a:spcPct val="100000"/>
            </a:lnSpc>
          </a:pPr>
          <a:r>
            <a:rPr lang="en-US"/>
            <a:t>Unique Blends and Formulations</a:t>
          </a:r>
        </a:p>
      </dgm:t>
    </dgm:pt>
    <dgm:pt modelId="{3709F9EA-1078-41DF-B448-D055243F9C2B}" type="parTrans" cxnId="{F98D82DE-5951-4D2A-9EE4-83DAE5F607B4}">
      <dgm:prSet/>
      <dgm:spPr/>
      <dgm:t>
        <a:bodyPr/>
        <a:lstStyle/>
        <a:p>
          <a:endParaRPr lang="en-US"/>
        </a:p>
      </dgm:t>
    </dgm:pt>
    <dgm:pt modelId="{8DD090F4-11B9-4105-AC18-DC644B58562E}" type="sibTrans" cxnId="{F98D82DE-5951-4D2A-9EE4-83DAE5F607B4}">
      <dgm:prSet/>
      <dgm:spPr/>
      <dgm:t>
        <a:bodyPr/>
        <a:lstStyle/>
        <a:p>
          <a:endParaRPr lang="en-US"/>
        </a:p>
      </dgm:t>
    </dgm:pt>
    <dgm:pt modelId="{01AC745F-7020-4BF4-B720-4DEC4BEAE021}">
      <dgm:prSet/>
      <dgm:spPr/>
      <dgm:t>
        <a:bodyPr/>
        <a:lstStyle/>
        <a:p>
          <a:pPr>
            <a:lnSpc>
              <a:spcPct val="100000"/>
            </a:lnSpc>
          </a:pPr>
          <a:r>
            <a:rPr lang="en-US"/>
            <a:t>Marula Oil and Sesame Seed Oil</a:t>
          </a:r>
        </a:p>
      </dgm:t>
    </dgm:pt>
    <dgm:pt modelId="{C2F1015A-3A50-4990-9DB7-15EE1B3D8795}" type="parTrans" cxnId="{0B336EC5-B181-4DF7-ADDB-D1B5B4692CCA}">
      <dgm:prSet/>
      <dgm:spPr/>
      <dgm:t>
        <a:bodyPr/>
        <a:lstStyle/>
        <a:p>
          <a:endParaRPr lang="en-US"/>
        </a:p>
      </dgm:t>
    </dgm:pt>
    <dgm:pt modelId="{9DD0B8D0-8FC7-4DEF-A2E2-305CD6CAB8EB}" type="sibTrans" cxnId="{0B336EC5-B181-4DF7-ADDB-D1B5B4692CCA}">
      <dgm:prSet/>
      <dgm:spPr/>
      <dgm:t>
        <a:bodyPr/>
        <a:lstStyle/>
        <a:p>
          <a:endParaRPr lang="en-US"/>
        </a:p>
      </dgm:t>
    </dgm:pt>
    <dgm:pt modelId="{EFAC2FCE-CDBF-42F4-A3C3-7417B2C31D9C}">
      <dgm:prSet/>
      <dgm:spPr/>
      <dgm:t>
        <a:bodyPr/>
        <a:lstStyle/>
        <a:p>
          <a:pPr>
            <a:lnSpc>
              <a:spcPct val="100000"/>
            </a:lnSpc>
          </a:pPr>
          <a:r>
            <a:rPr lang="en-US"/>
            <a:t>Community Trade Program and Partnerships</a:t>
          </a:r>
        </a:p>
      </dgm:t>
    </dgm:pt>
    <dgm:pt modelId="{DEF33C20-EC1C-4CC9-8D4C-3AB74FBC3F1C}" type="parTrans" cxnId="{BB38408E-A4F4-45DB-9B66-DEDB36BF192F}">
      <dgm:prSet/>
      <dgm:spPr/>
      <dgm:t>
        <a:bodyPr/>
        <a:lstStyle/>
        <a:p>
          <a:endParaRPr lang="en-US"/>
        </a:p>
      </dgm:t>
    </dgm:pt>
    <dgm:pt modelId="{272E668B-EAAF-4275-AA9F-B20140B61486}" type="sibTrans" cxnId="{BB38408E-A4F4-45DB-9B66-DEDB36BF192F}">
      <dgm:prSet/>
      <dgm:spPr/>
      <dgm:t>
        <a:bodyPr/>
        <a:lstStyle/>
        <a:p>
          <a:endParaRPr lang="en-US"/>
        </a:p>
      </dgm:t>
    </dgm:pt>
    <dgm:pt modelId="{869E34F3-1E5D-4FE8-BDF5-0302BF4A90FB}" type="pres">
      <dgm:prSet presAssocID="{D4B63CB1-BDD9-427B-9251-D5AD94DBE298}" presName="root" presStyleCnt="0">
        <dgm:presLayoutVars>
          <dgm:dir/>
          <dgm:resizeHandles val="exact"/>
        </dgm:presLayoutVars>
      </dgm:prSet>
      <dgm:spPr/>
    </dgm:pt>
    <dgm:pt modelId="{299571BB-9E43-423D-B115-F3FAF18EE7C5}" type="pres">
      <dgm:prSet presAssocID="{0D9DDC75-F9D8-4A13-9412-77E384883C41}" presName="compNode" presStyleCnt="0"/>
      <dgm:spPr/>
    </dgm:pt>
    <dgm:pt modelId="{F8430C89-E6C5-44D3-9F7C-52E9A60B53F4}" type="pres">
      <dgm:prSet presAssocID="{0D9DDC75-F9D8-4A13-9412-77E384883C41}" presName="bgRect" presStyleLbl="bgShp" presStyleIdx="0" presStyleCnt="4"/>
      <dgm:spPr/>
    </dgm:pt>
    <dgm:pt modelId="{589BDD24-E354-45DA-980F-4D9557C3E9E8}" type="pres">
      <dgm:prSet presAssocID="{0D9DDC75-F9D8-4A13-9412-77E384883C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66950BF9-753B-4E6E-9FD6-386971CF870A}" type="pres">
      <dgm:prSet presAssocID="{0D9DDC75-F9D8-4A13-9412-77E384883C41}" presName="spaceRect" presStyleCnt="0"/>
      <dgm:spPr/>
    </dgm:pt>
    <dgm:pt modelId="{61A6526F-9E45-4709-9711-B63E1E724EC9}" type="pres">
      <dgm:prSet presAssocID="{0D9DDC75-F9D8-4A13-9412-77E384883C41}" presName="parTx" presStyleLbl="revTx" presStyleIdx="0" presStyleCnt="4">
        <dgm:presLayoutVars>
          <dgm:chMax val="0"/>
          <dgm:chPref val="0"/>
        </dgm:presLayoutVars>
      </dgm:prSet>
      <dgm:spPr/>
    </dgm:pt>
    <dgm:pt modelId="{11291D43-426E-4115-9EAC-307B5901D5FB}" type="pres">
      <dgm:prSet presAssocID="{86040B59-5E16-4478-85D4-ABCE597AC88E}" presName="sibTrans" presStyleCnt="0"/>
      <dgm:spPr/>
    </dgm:pt>
    <dgm:pt modelId="{ABFA2ED1-2372-430A-B538-A9C265E7F241}" type="pres">
      <dgm:prSet presAssocID="{86E9A1C4-369D-4967-B5CF-1FC0A1DED5C5}" presName="compNode" presStyleCnt="0"/>
      <dgm:spPr/>
    </dgm:pt>
    <dgm:pt modelId="{0C2B72E5-8FB6-47A4-93EC-1F8E2508D3C4}" type="pres">
      <dgm:prSet presAssocID="{86E9A1C4-369D-4967-B5CF-1FC0A1DED5C5}" presName="bgRect" presStyleLbl="bgShp" presStyleIdx="1" presStyleCnt="4"/>
      <dgm:spPr/>
    </dgm:pt>
    <dgm:pt modelId="{E72AA01A-2967-473A-892A-B18E9AF65889}" type="pres">
      <dgm:prSet presAssocID="{86E9A1C4-369D-4967-B5CF-1FC0A1DED5C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sk"/>
        </a:ext>
      </dgm:extLst>
    </dgm:pt>
    <dgm:pt modelId="{4F0C2A37-40B2-4C9C-ABC0-E2A92E7DA2E8}" type="pres">
      <dgm:prSet presAssocID="{86E9A1C4-369D-4967-B5CF-1FC0A1DED5C5}" presName="spaceRect" presStyleCnt="0"/>
      <dgm:spPr/>
    </dgm:pt>
    <dgm:pt modelId="{8A47847D-F6E5-4D36-B8E6-0FCEE6FDB4B2}" type="pres">
      <dgm:prSet presAssocID="{86E9A1C4-369D-4967-B5CF-1FC0A1DED5C5}" presName="parTx" presStyleLbl="revTx" presStyleIdx="1" presStyleCnt="4">
        <dgm:presLayoutVars>
          <dgm:chMax val="0"/>
          <dgm:chPref val="0"/>
        </dgm:presLayoutVars>
      </dgm:prSet>
      <dgm:spPr/>
    </dgm:pt>
    <dgm:pt modelId="{B97F7F5E-833B-4C5C-AF21-204AC0F32601}" type="pres">
      <dgm:prSet presAssocID="{8DD090F4-11B9-4105-AC18-DC644B58562E}" presName="sibTrans" presStyleCnt="0"/>
      <dgm:spPr/>
    </dgm:pt>
    <dgm:pt modelId="{23311862-F0A2-4708-96C7-E9A38B5C8200}" type="pres">
      <dgm:prSet presAssocID="{01AC745F-7020-4BF4-B720-4DEC4BEAE021}" presName="compNode" presStyleCnt="0"/>
      <dgm:spPr/>
    </dgm:pt>
    <dgm:pt modelId="{E2E96EA3-BF11-46DA-B710-EB40E6A42467}" type="pres">
      <dgm:prSet presAssocID="{01AC745F-7020-4BF4-B720-4DEC4BEAE021}" presName="bgRect" presStyleLbl="bgShp" presStyleIdx="2" presStyleCnt="4"/>
      <dgm:spPr/>
    </dgm:pt>
    <dgm:pt modelId="{AFAB5282-4E1D-48D3-9791-A859B3F2DF15}" type="pres">
      <dgm:prSet presAssocID="{01AC745F-7020-4BF4-B720-4DEC4BEAE0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af"/>
        </a:ext>
      </dgm:extLst>
    </dgm:pt>
    <dgm:pt modelId="{10C1A80D-50C3-4002-AEEE-C19ECEA7338A}" type="pres">
      <dgm:prSet presAssocID="{01AC745F-7020-4BF4-B720-4DEC4BEAE021}" presName="spaceRect" presStyleCnt="0"/>
      <dgm:spPr/>
    </dgm:pt>
    <dgm:pt modelId="{A2583181-C83A-492B-B294-AE3492514968}" type="pres">
      <dgm:prSet presAssocID="{01AC745F-7020-4BF4-B720-4DEC4BEAE021}" presName="parTx" presStyleLbl="revTx" presStyleIdx="2" presStyleCnt="4">
        <dgm:presLayoutVars>
          <dgm:chMax val="0"/>
          <dgm:chPref val="0"/>
        </dgm:presLayoutVars>
      </dgm:prSet>
      <dgm:spPr/>
    </dgm:pt>
    <dgm:pt modelId="{8E537DE7-E6CD-4C09-B857-A4013586DC64}" type="pres">
      <dgm:prSet presAssocID="{9DD0B8D0-8FC7-4DEF-A2E2-305CD6CAB8EB}" presName="sibTrans" presStyleCnt="0"/>
      <dgm:spPr/>
    </dgm:pt>
    <dgm:pt modelId="{DF910CC9-907D-435F-B5A3-6E2A0733F6DA}" type="pres">
      <dgm:prSet presAssocID="{EFAC2FCE-CDBF-42F4-A3C3-7417B2C31D9C}" presName="compNode" presStyleCnt="0"/>
      <dgm:spPr/>
    </dgm:pt>
    <dgm:pt modelId="{0C57440E-18AA-46EC-A706-8E74C29C0952}" type="pres">
      <dgm:prSet presAssocID="{EFAC2FCE-CDBF-42F4-A3C3-7417B2C31D9C}" presName="bgRect" presStyleLbl="bgShp" presStyleIdx="3" presStyleCnt="4"/>
      <dgm:spPr/>
    </dgm:pt>
    <dgm:pt modelId="{5B3F4B2B-0313-4B5A-BF2A-0A792F10FE2C}" type="pres">
      <dgm:prSet presAssocID="{EFAC2FCE-CDBF-42F4-A3C3-7417B2C31D9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E85A364-98C0-4025-BB8A-8342F713D650}" type="pres">
      <dgm:prSet presAssocID="{EFAC2FCE-CDBF-42F4-A3C3-7417B2C31D9C}" presName="spaceRect" presStyleCnt="0"/>
      <dgm:spPr/>
    </dgm:pt>
    <dgm:pt modelId="{F04548D4-4F88-4C0E-9B44-7F58A35D289D}" type="pres">
      <dgm:prSet presAssocID="{EFAC2FCE-CDBF-42F4-A3C3-7417B2C31D9C}" presName="parTx" presStyleLbl="revTx" presStyleIdx="3" presStyleCnt="4">
        <dgm:presLayoutVars>
          <dgm:chMax val="0"/>
          <dgm:chPref val="0"/>
        </dgm:presLayoutVars>
      </dgm:prSet>
      <dgm:spPr/>
    </dgm:pt>
  </dgm:ptLst>
  <dgm:cxnLst>
    <dgm:cxn modelId="{97790E07-103B-4F47-9B7A-913A32297F25}" type="presOf" srcId="{EFAC2FCE-CDBF-42F4-A3C3-7417B2C31D9C}" destId="{F04548D4-4F88-4C0E-9B44-7F58A35D289D}" srcOrd="0" destOrd="0" presId="urn:microsoft.com/office/officeart/2018/2/layout/IconVerticalSolidList"/>
    <dgm:cxn modelId="{9EB7290D-D5F6-406E-9830-A5C1B40DFAB1}" type="presOf" srcId="{01AC745F-7020-4BF4-B720-4DEC4BEAE021}" destId="{A2583181-C83A-492B-B294-AE3492514968}" srcOrd="0" destOrd="0" presId="urn:microsoft.com/office/officeart/2018/2/layout/IconVerticalSolidList"/>
    <dgm:cxn modelId="{BBA83225-FD59-494C-9080-E903766D0A04}" srcId="{D4B63CB1-BDD9-427B-9251-D5AD94DBE298}" destId="{0D9DDC75-F9D8-4A13-9412-77E384883C41}" srcOrd="0" destOrd="0" parTransId="{D90BA4A3-232D-4F46-9496-876BD0846E11}" sibTransId="{86040B59-5E16-4478-85D4-ABCE597AC88E}"/>
    <dgm:cxn modelId="{A27BB864-A82E-4407-A94A-548D9C871767}" type="presOf" srcId="{86E9A1C4-369D-4967-B5CF-1FC0A1DED5C5}" destId="{8A47847D-F6E5-4D36-B8E6-0FCEE6FDB4B2}" srcOrd="0" destOrd="0" presId="urn:microsoft.com/office/officeart/2018/2/layout/IconVerticalSolidList"/>
    <dgm:cxn modelId="{2EBBF288-3D67-4E7D-9FEC-3273815CD645}" type="presOf" srcId="{D4B63CB1-BDD9-427B-9251-D5AD94DBE298}" destId="{869E34F3-1E5D-4FE8-BDF5-0302BF4A90FB}" srcOrd="0" destOrd="0" presId="urn:microsoft.com/office/officeart/2018/2/layout/IconVerticalSolidList"/>
    <dgm:cxn modelId="{BB38408E-A4F4-45DB-9B66-DEDB36BF192F}" srcId="{D4B63CB1-BDD9-427B-9251-D5AD94DBE298}" destId="{EFAC2FCE-CDBF-42F4-A3C3-7417B2C31D9C}" srcOrd="3" destOrd="0" parTransId="{DEF33C20-EC1C-4CC9-8D4C-3AB74FBC3F1C}" sibTransId="{272E668B-EAAF-4275-AA9F-B20140B61486}"/>
    <dgm:cxn modelId="{8E2082AD-C214-4AD8-A6E3-3A3EC92E6E25}" type="presOf" srcId="{0D9DDC75-F9D8-4A13-9412-77E384883C41}" destId="{61A6526F-9E45-4709-9711-B63E1E724EC9}" srcOrd="0" destOrd="0" presId="urn:microsoft.com/office/officeart/2018/2/layout/IconVerticalSolidList"/>
    <dgm:cxn modelId="{0B336EC5-B181-4DF7-ADDB-D1B5B4692CCA}" srcId="{D4B63CB1-BDD9-427B-9251-D5AD94DBE298}" destId="{01AC745F-7020-4BF4-B720-4DEC4BEAE021}" srcOrd="2" destOrd="0" parTransId="{C2F1015A-3A50-4990-9DB7-15EE1B3D8795}" sibTransId="{9DD0B8D0-8FC7-4DEF-A2E2-305CD6CAB8EB}"/>
    <dgm:cxn modelId="{F98D82DE-5951-4D2A-9EE4-83DAE5F607B4}" srcId="{D4B63CB1-BDD9-427B-9251-D5AD94DBE298}" destId="{86E9A1C4-369D-4967-B5CF-1FC0A1DED5C5}" srcOrd="1" destOrd="0" parTransId="{3709F9EA-1078-41DF-B448-D055243F9C2B}" sibTransId="{8DD090F4-11B9-4105-AC18-DC644B58562E}"/>
    <dgm:cxn modelId="{5AEDB3A9-CF47-408E-83CC-D97A0499FDD5}" type="presParOf" srcId="{869E34F3-1E5D-4FE8-BDF5-0302BF4A90FB}" destId="{299571BB-9E43-423D-B115-F3FAF18EE7C5}" srcOrd="0" destOrd="0" presId="urn:microsoft.com/office/officeart/2018/2/layout/IconVerticalSolidList"/>
    <dgm:cxn modelId="{9B8BE3C3-94E5-4B16-A421-86DC08C4D790}" type="presParOf" srcId="{299571BB-9E43-423D-B115-F3FAF18EE7C5}" destId="{F8430C89-E6C5-44D3-9F7C-52E9A60B53F4}" srcOrd="0" destOrd="0" presId="urn:microsoft.com/office/officeart/2018/2/layout/IconVerticalSolidList"/>
    <dgm:cxn modelId="{A0A587E0-932B-4D01-9292-B72D147FE263}" type="presParOf" srcId="{299571BB-9E43-423D-B115-F3FAF18EE7C5}" destId="{589BDD24-E354-45DA-980F-4D9557C3E9E8}" srcOrd="1" destOrd="0" presId="urn:microsoft.com/office/officeart/2018/2/layout/IconVerticalSolidList"/>
    <dgm:cxn modelId="{F48B7F73-288C-4FDC-B06E-330D54D09CAB}" type="presParOf" srcId="{299571BB-9E43-423D-B115-F3FAF18EE7C5}" destId="{66950BF9-753B-4E6E-9FD6-386971CF870A}" srcOrd="2" destOrd="0" presId="urn:microsoft.com/office/officeart/2018/2/layout/IconVerticalSolidList"/>
    <dgm:cxn modelId="{47ADA4D8-E723-4230-BB9F-C13D441EB59B}" type="presParOf" srcId="{299571BB-9E43-423D-B115-F3FAF18EE7C5}" destId="{61A6526F-9E45-4709-9711-B63E1E724EC9}" srcOrd="3" destOrd="0" presId="urn:microsoft.com/office/officeart/2018/2/layout/IconVerticalSolidList"/>
    <dgm:cxn modelId="{36AB456C-2EF1-4FDA-952E-0D51538774B6}" type="presParOf" srcId="{869E34F3-1E5D-4FE8-BDF5-0302BF4A90FB}" destId="{11291D43-426E-4115-9EAC-307B5901D5FB}" srcOrd="1" destOrd="0" presId="urn:microsoft.com/office/officeart/2018/2/layout/IconVerticalSolidList"/>
    <dgm:cxn modelId="{C6490982-1A52-4854-9CD2-BAB7AE076572}" type="presParOf" srcId="{869E34F3-1E5D-4FE8-BDF5-0302BF4A90FB}" destId="{ABFA2ED1-2372-430A-B538-A9C265E7F241}" srcOrd="2" destOrd="0" presId="urn:microsoft.com/office/officeart/2018/2/layout/IconVerticalSolidList"/>
    <dgm:cxn modelId="{A8A58D2B-6C5D-4880-A12A-F64203AB5A69}" type="presParOf" srcId="{ABFA2ED1-2372-430A-B538-A9C265E7F241}" destId="{0C2B72E5-8FB6-47A4-93EC-1F8E2508D3C4}" srcOrd="0" destOrd="0" presId="urn:microsoft.com/office/officeart/2018/2/layout/IconVerticalSolidList"/>
    <dgm:cxn modelId="{BC256344-38BA-4AF1-8B6D-88D3084AA5F9}" type="presParOf" srcId="{ABFA2ED1-2372-430A-B538-A9C265E7F241}" destId="{E72AA01A-2967-473A-892A-B18E9AF65889}" srcOrd="1" destOrd="0" presId="urn:microsoft.com/office/officeart/2018/2/layout/IconVerticalSolidList"/>
    <dgm:cxn modelId="{DF0A4171-9A56-4C24-A239-B5E496A9339D}" type="presParOf" srcId="{ABFA2ED1-2372-430A-B538-A9C265E7F241}" destId="{4F0C2A37-40B2-4C9C-ABC0-E2A92E7DA2E8}" srcOrd="2" destOrd="0" presId="urn:microsoft.com/office/officeart/2018/2/layout/IconVerticalSolidList"/>
    <dgm:cxn modelId="{65FB9A4A-2469-471B-A02E-07272989D694}" type="presParOf" srcId="{ABFA2ED1-2372-430A-B538-A9C265E7F241}" destId="{8A47847D-F6E5-4D36-B8E6-0FCEE6FDB4B2}" srcOrd="3" destOrd="0" presId="urn:microsoft.com/office/officeart/2018/2/layout/IconVerticalSolidList"/>
    <dgm:cxn modelId="{AAE970F6-C4FC-4B8D-BDE0-1696A13364F1}" type="presParOf" srcId="{869E34F3-1E5D-4FE8-BDF5-0302BF4A90FB}" destId="{B97F7F5E-833B-4C5C-AF21-204AC0F32601}" srcOrd="3" destOrd="0" presId="urn:microsoft.com/office/officeart/2018/2/layout/IconVerticalSolidList"/>
    <dgm:cxn modelId="{5C6F0227-B8C7-44A1-A55F-DE352897F1BE}" type="presParOf" srcId="{869E34F3-1E5D-4FE8-BDF5-0302BF4A90FB}" destId="{23311862-F0A2-4708-96C7-E9A38B5C8200}" srcOrd="4" destOrd="0" presId="urn:microsoft.com/office/officeart/2018/2/layout/IconVerticalSolidList"/>
    <dgm:cxn modelId="{B4E4FC02-EA85-47CC-B980-69780B6088E5}" type="presParOf" srcId="{23311862-F0A2-4708-96C7-E9A38B5C8200}" destId="{E2E96EA3-BF11-46DA-B710-EB40E6A42467}" srcOrd="0" destOrd="0" presId="urn:microsoft.com/office/officeart/2018/2/layout/IconVerticalSolidList"/>
    <dgm:cxn modelId="{A9C7B784-C47B-46CC-9708-8FF14158B24B}" type="presParOf" srcId="{23311862-F0A2-4708-96C7-E9A38B5C8200}" destId="{AFAB5282-4E1D-48D3-9791-A859B3F2DF15}" srcOrd="1" destOrd="0" presId="urn:microsoft.com/office/officeart/2018/2/layout/IconVerticalSolidList"/>
    <dgm:cxn modelId="{59AD5020-269B-42C1-826F-BD0DA5E509B4}" type="presParOf" srcId="{23311862-F0A2-4708-96C7-E9A38B5C8200}" destId="{10C1A80D-50C3-4002-AEEE-C19ECEA7338A}" srcOrd="2" destOrd="0" presId="urn:microsoft.com/office/officeart/2018/2/layout/IconVerticalSolidList"/>
    <dgm:cxn modelId="{527A37A4-FDB0-4771-B7A0-8BEFB69C28F6}" type="presParOf" srcId="{23311862-F0A2-4708-96C7-E9A38B5C8200}" destId="{A2583181-C83A-492B-B294-AE3492514968}" srcOrd="3" destOrd="0" presId="urn:microsoft.com/office/officeart/2018/2/layout/IconVerticalSolidList"/>
    <dgm:cxn modelId="{0A424628-BA86-45EC-B18B-50DBE6732A0E}" type="presParOf" srcId="{869E34F3-1E5D-4FE8-BDF5-0302BF4A90FB}" destId="{8E537DE7-E6CD-4C09-B857-A4013586DC64}" srcOrd="5" destOrd="0" presId="urn:microsoft.com/office/officeart/2018/2/layout/IconVerticalSolidList"/>
    <dgm:cxn modelId="{9B71F937-F65E-478E-9974-83F4AA2C0D69}" type="presParOf" srcId="{869E34F3-1E5D-4FE8-BDF5-0302BF4A90FB}" destId="{DF910CC9-907D-435F-B5A3-6E2A0733F6DA}" srcOrd="6" destOrd="0" presId="urn:microsoft.com/office/officeart/2018/2/layout/IconVerticalSolidList"/>
    <dgm:cxn modelId="{90D588D9-BB4E-4B32-895F-D6B532E9CDA7}" type="presParOf" srcId="{DF910CC9-907D-435F-B5A3-6E2A0733F6DA}" destId="{0C57440E-18AA-46EC-A706-8E74C29C0952}" srcOrd="0" destOrd="0" presId="urn:microsoft.com/office/officeart/2018/2/layout/IconVerticalSolidList"/>
    <dgm:cxn modelId="{8107510D-B150-421D-B666-BD14AB067F10}" type="presParOf" srcId="{DF910CC9-907D-435F-B5A3-6E2A0733F6DA}" destId="{5B3F4B2B-0313-4B5A-BF2A-0A792F10FE2C}" srcOrd="1" destOrd="0" presId="urn:microsoft.com/office/officeart/2018/2/layout/IconVerticalSolidList"/>
    <dgm:cxn modelId="{0B46642D-6BBE-46FC-AAD3-48270AC155F2}" type="presParOf" srcId="{DF910CC9-907D-435F-B5A3-6E2A0733F6DA}" destId="{1E85A364-98C0-4025-BB8A-8342F713D650}" srcOrd="2" destOrd="0" presId="urn:microsoft.com/office/officeart/2018/2/layout/IconVerticalSolidList"/>
    <dgm:cxn modelId="{2D90609F-EC47-48EC-98DD-316E72B49E1E}" type="presParOf" srcId="{DF910CC9-907D-435F-B5A3-6E2A0733F6DA}" destId="{F04548D4-4F88-4C0E-9B44-7F58A35D28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2FAC19-B3A6-4BED-B9F4-FA64EB91D37F}"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9F8F1255-CE0D-4379-9EFE-9CFB91DF1B00}">
      <dgm:prSet/>
      <dgm:spPr/>
      <dgm:t>
        <a:bodyPr/>
        <a:lstStyle/>
        <a:p>
          <a:pPr>
            <a:lnSpc>
              <a:spcPct val="100000"/>
            </a:lnSpc>
          </a:pPr>
          <a:r>
            <a:rPr lang="en-US"/>
            <a:t>Natura &amp; Co Ownership and Direction</a:t>
          </a:r>
        </a:p>
      </dgm:t>
    </dgm:pt>
    <dgm:pt modelId="{5DDBB20C-EA07-4626-B11E-6B66DD483F98}" type="parTrans" cxnId="{D5A1C580-72C3-45AF-AA73-BD2286EEBB39}">
      <dgm:prSet/>
      <dgm:spPr/>
      <dgm:t>
        <a:bodyPr/>
        <a:lstStyle/>
        <a:p>
          <a:endParaRPr lang="en-US"/>
        </a:p>
      </dgm:t>
    </dgm:pt>
    <dgm:pt modelId="{E5012773-82DF-4006-A099-2E5F5F1081DA}" type="sibTrans" cxnId="{D5A1C580-72C3-45AF-AA73-BD2286EEBB39}">
      <dgm:prSet/>
      <dgm:spPr/>
      <dgm:t>
        <a:bodyPr/>
        <a:lstStyle/>
        <a:p>
          <a:endParaRPr lang="en-US"/>
        </a:p>
      </dgm:t>
    </dgm:pt>
    <dgm:pt modelId="{972D2E64-2A8A-4A37-BC43-1060D975146C}">
      <dgm:prSet/>
      <dgm:spPr/>
      <dgm:t>
        <a:bodyPr/>
        <a:lstStyle/>
        <a:p>
          <a:pPr>
            <a:lnSpc>
              <a:spcPct val="100000"/>
            </a:lnSpc>
          </a:pPr>
          <a:r>
            <a:rPr lang="en-US"/>
            <a:t>Continued Focus on Values and Mission</a:t>
          </a:r>
        </a:p>
      </dgm:t>
    </dgm:pt>
    <dgm:pt modelId="{B12D581B-45D8-4BB0-AB1A-ABE9DEF7F030}" type="parTrans" cxnId="{96FC2D0F-8F19-427C-8399-5F1A42C075D7}">
      <dgm:prSet/>
      <dgm:spPr/>
      <dgm:t>
        <a:bodyPr/>
        <a:lstStyle/>
        <a:p>
          <a:endParaRPr lang="en-US"/>
        </a:p>
      </dgm:t>
    </dgm:pt>
    <dgm:pt modelId="{BF4B0699-90E4-4E72-97E4-C56B630184FD}" type="sibTrans" cxnId="{96FC2D0F-8F19-427C-8399-5F1A42C075D7}">
      <dgm:prSet/>
      <dgm:spPr/>
      <dgm:t>
        <a:bodyPr/>
        <a:lstStyle/>
        <a:p>
          <a:endParaRPr lang="en-US"/>
        </a:p>
      </dgm:t>
    </dgm:pt>
    <dgm:pt modelId="{2C8184E8-6318-4211-96E2-14636281093E}">
      <dgm:prSet/>
      <dgm:spPr/>
      <dgm:t>
        <a:bodyPr/>
        <a:lstStyle/>
        <a:p>
          <a:pPr>
            <a:lnSpc>
              <a:spcPct val="100000"/>
            </a:lnSpc>
          </a:pPr>
          <a:r>
            <a:rPr lang="en-US"/>
            <a:t>Global Presence and Local Engagement</a:t>
          </a:r>
        </a:p>
      </dgm:t>
    </dgm:pt>
    <dgm:pt modelId="{27C48B80-3267-41D6-8E7D-5268041519E2}" type="parTrans" cxnId="{1D830487-AB35-4D29-B2B6-85949B2A1BEA}">
      <dgm:prSet/>
      <dgm:spPr/>
      <dgm:t>
        <a:bodyPr/>
        <a:lstStyle/>
        <a:p>
          <a:endParaRPr lang="en-US"/>
        </a:p>
      </dgm:t>
    </dgm:pt>
    <dgm:pt modelId="{044BDF27-4402-49A3-9227-EB9E35902EDB}" type="sibTrans" cxnId="{1D830487-AB35-4D29-B2B6-85949B2A1BEA}">
      <dgm:prSet/>
      <dgm:spPr/>
      <dgm:t>
        <a:bodyPr/>
        <a:lstStyle/>
        <a:p>
          <a:endParaRPr lang="en-US"/>
        </a:p>
      </dgm:t>
    </dgm:pt>
    <dgm:pt modelId="{B74497A2-69CC-4402-9010-75E1A8D77D8C}">
      <dgm:prSet/>
      <dgm:spPr/>
      <dgm:t>
        <a:bodyPr/>
        <a:lstStyle/>
        <a:p>
          <a:pPr>
            <a:lnSpc>
              <a:spcPct val="100000"/>
            </a:lnSpc>
          </a:pPr>
          <a:r>
            <a:rPr lang="en-US"/>
            <a:t>Commitment to Social Responsibility</a:t>
          </a:r>
        </a:p>
      </dgm:t>
    </dgm:pt>
    <dgm:pt modelId="{D15AAA12-C1DD-47BE-8DE8-DDFA2FEC61D1}" type="parTrans" cxnId="{1119C47B-0644-4AC3-88A4-5EA9049A2341}">
      <dgm:prSet/>
      <dgm:spPr/>
      <dgm:t>
        <a:bodyPr/>
        <a:lstStyle/>
        <a:p>
          <a:endParaRPr lang="en-US"/>
        </a:p>
      </dgm:t>
    </dgm:pt>
    <dgm:pt modelId="{6B54FDF6-2A65-4C6E-9B98-F7D1B20F56FF}" type="sibTrans" cxnId="{1119C47B-0644-4AC3-88A4-5EA9049A2341}">
      <dgm:prSet/>
      <dgm:spPr/>
      <dgm:t>
        <a:bodyPr/>
        <a:lstStyle/>
        <a:p>
          <a:endParaRPr lang="en-US"/>
        </a:p>
      </dgm:t>
    </dgm:pt>
    <dgm:pt modelId="{7E8CA992-05DC-46CF-AFDE-E9985899AA64}" type="pres">
      <dgm:prSet presAssocID="{B32FAC19-B3A6-4BED-B9F4-FA64EB91D37F}" presName="root" presStyleCnt="0">
        <dgm:presLayoutVars>
          <dgm:dir/>
          <dgm:resizeHandles val="exact"/>
        </dgm:presLayoutVars>
      </dgm:prSet>
      <dgm:spPr/>
    </dgm:pt>
    <dgm:pt modelId="{D19A6710-F9E2-4F09-A23B-9AA463F82DE5}" type="pres">
      <dgm:prSet presAssocID="{9F8F1255-CE0D-4379-9EFE-9CFB91DF1B00}" presName="compNode" presStyleCnt="0"/>
      <dgm:spPr/>
    </dgm:pt>
    <dgm:pt modelId="{35E6AA13-95CA-456C-A0C7-C6C12AA12686}" type="pres">
      <dgm:prSet presAssocID="{9F8F1255-CE0D-4379-9EFE-9CFB91DF1B00}" presName="bgRect" presStyleLbl="bgShp" presStyleIdx="0" presStyleCnt="4"/>
      <dgm:spPr/>
    </dgm:pt>
    <dgm:pt modelId="{010FBF17-FF58-4162-B905-16B95E95CB0D}" type="pres">
      <dgm:prSet presAssocID="{9F8F1255-CE0D-4379-9EFE-9CFB91DF1B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cle Arm"/>
        </a:ext>
      </dgm:extLst>
    </dgm:pt>
    <dgm:pt modelId="{7CFE8DE5-BC96-4984-B5E7-B3E4BB8C396C}" type="pres">
      <dgm:prSet presAssocID="{9F8F1255-CE0D-4379-9EFE-9CFB91DF1B00}" presName="spaceRect" presStyleCnt="0"/>
      <dgm:spPr/>
    </dgm:pt>
    <dgm:pt modelId="{FD569F98-6084-441A-8C7D-32FDF42178C1}" type="pres">
      <dgm:prSet presAssocID="{9F8F1255-CE0D-4379-9EFE-9CFB91DF1B00}" presName="parTx" presStyleLbl="revTx" presStyleIdx="0" presStyleCnt="4">
        <dgm:presLayoutVars>
          <dgm:chMax val="0"/>
          <dgm:chPref val="0"/>
        </dgm:presLayoutVars>
      </dgm:prSet>
      <dgm:spPr/>
    </dgm:pt>
    <dgm:pt modelId="{D545D791-9BD6-4BCD-8649-4218F1C5BE03}" type="pres">
      <dgm:prSet presAssocID="{E5012773-82DF-4006-A099-2E5F5F1081DA}" presName="sibTrans" presStyleCnt="0"/>
      <dgm:spPr/>
    </dgm:pt>
    <dgm:pt modelId="{87955B2A-7EE7-4CD3-8FC2-396EC49FB682}" type="pres">
      <dgm:prSet presAssocID="{972D2E64-2A8A-4A37-BC43-1060D975146C}" presName="compNode" presStyleCnt="0"/>
      <dgm:spPr/>
    </dgm:pt>
    <dgm:pt modelId="{1B1902BA-AE2F-4B0B-855C-F5034B511231}" type="pres">
      <dgm:prSet presAssocID="{972D2E64-2A8A-4A37-BC43-1060D975146C}" presName="bgRect" presStyleLbl="bgShp" presStyleIdx="1" presStyleCnt="4"/>
      <dgm:spPr/>
    </dgm:pt>
    <dgm:pt modelId="{E52F41EE-BD32-489C-964C-D01BC38DE797}" type="pres">
      <dgm:prSet presAssocID="{972D2E64-2A8A-4A37-BC43-1060D97514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849A0159-D6AF-4CAA-ADC3-4D118221FF93}" type="pres">
      <dgm:prSet presAssocID="{972D2E64-2A8A-4A37-BC43-1060D975146C}" presName="spaceRect" presStyleCnt="0"/>
      <dgm:spPr/>
    </dgm:pt>
    <dgm:pt modelId="{EA276589-84EE-4BB6-B2D4-70F3774AB031}" type="pres">
      <dgm:prSet presAssocID="{972D2E64-2A8A-4A37-BC43-1060D975146C}" presName="parTx" presStyleLbl="revTx" presStyleIdx="1" presStyleCnt="4">
        <dgm:presLayoutVars>
          <dgm:chMax val="0"/>
          <dgm:chPref val="0"/>
        </dgm:presLayoutVars>
      </dgm:prSet>
      <dgm:spPr/>
    </dgm:pt>
    <dgm:pt modelId="{D997F5BE-553D-4C45-8E4B-FA00349E0376}" type="pres">
      <dgm:prSet presAssocID="{BF4B0699-90E4-4E72-97E4-C56B630184FD}" presName="sibTrans" presStyleCnt="0"/>
      <dgm:spPr/>
    </dgm:pt>
    <dgm:pt modelId="{A52B1713-19F9-45C8-BB25-D6A1F1BA3622}" type="pres">
      <dgm:prSet presAssocID="{2C8184E8-6318-4211-96E2-14636281093E}" presName="compNode" presStyleCnt="0"/>
      <dgm:spPr/>
    </dgm:pt>
    <dgm:pt modelId="{BF95F3B1-9E8F-44DF-AE15-EBB7D63D9FE8}" type="pres">
      <dgm:prSet presAssocID="{2C8184E8-6318-4211-96E2-14636281093E}" presName="bgRect" presStyleLbl="bgShp" presStyleIdx="2" presStyleCnt="4"/>
      <dgm:spPr/>
    </dgm:pt>
    <dgm:pt modelId="{67CD8702-F8BD-4AA0-9ACE-388211B9D09C}" type="pres">
      <dgm:prSet presAssocID="{2C8184E8-6318-4211-96E2-1463628109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72008062-F218-49CE-B8E2-0E851C01A9CA}" type="pres">
      <dgm:prSet presAssocID="{2C8184E8-6318-4211-96E2-14636281093E}" presName="spaceRect" presStyleCnt="0"/>
      <dgm:spPr/>
    </dgm:pt>
    <dgm:pt modelId="{77212FF1-79CB-49B5-9CCA-25C3C48CF2A8}" type="pres">
      <dgm:prSet presAssocID="{2C8184E8-6318-4211-96E2-14636281093E}" presName="parTx" presStyleLbl="revTx" presStyleIdx="2" presStyleCnt="4">
        <dgm:presLayoutVars>
          <dgm:chMax val="0"/>
          <dgm:chPref val="0"/>
        </dgm:presLayoutVars>
      </dgm:prSet>
      <dgm:spPr/>
    </dgm:pt>
    <dgm:pt modelId="{82C420C2-F94D-42D3-9E7A-1E07EBBBE8F3}" type="pres">
      <dgm:prSet presAssocID="{044BDF27-4402-49A3-9227-EB9E35902EDB}" presName="sibTrans" presStyleCnt="0"/>
      <dgm:spPr/>
    </dgm:pt>
    <dgm:pt modelId="{9482E705-3069-46FD-9077-BA677FBC7B23}" type="pres">
      <dgm:prSet presAssocID="{B74497A2-69CC-4402-9010-75E1A8D77D8C}" presName="compNode" presStyleCnt="0"/>
      <dgm:spPr/>
    </dgm:pt>
    <dgm:pt modelId="{1AA89559-22E4-4463-A4A8-85E87822E314}" type="pres">
      <dgm:prSet presAssocID="{B74497A2-69CC-4402-9010-75E1A8D77D8C}" presName="bgRect" presStyleLbl="bgShp" presStyleIdx="3" presStyleCnt="4"/>
      <dgm:spPr/>
    </dgm:pt>
    <dgm:pt modelId="{5E47D417-661D-49F5-B190-B5720ED75E97}" type="pres">
      <dgm:prSet presAssocID="{B74497A2-69CC-4402-9010-75E1A8D77D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9BA33922-971F-459F-A978-911478E18567}" type="pres">
      <dgm:prSet presAssocID="{B74497A2-69CC-4402-9010-75E1A8D77D8C}" presName="spaceRect" presStyleCnt="0"/>
      <dgm:spPr/>
    </dgm:pt>
    <dgm:pt modelId="{CF22D447-EA0B-42FD-9638-60F44AA1D8C7}" type="pres">
      <dgm:prSet presAssocID="{B74497A2-69CC-4402-9010-75E1A8D77D8C}" presName="parTx" presStyleLbl="revTx" presStyleIdx="3" presStyleCnt="4">
        <dgm:presLayoutVars>
          <dgm:chMax val="0"/>
          <dgm:chPref val="0"/>
        </dgm:presLayoutVars>
      </dgm:prSet>
      <dgm:spPr/>
    </dgm:pt>
  </dgm:ptLst>
  <dgm:cxnLst>
    <dgm:cxn modelId="{96FC2D0F-8F19-427C-8399-5F1A42C075D7}" srcId="{B32FAC19-B3A6-4BED-B9F4-FA64EB91D37F}" destId="{972D2E64-2A8A-4A37-BC43-1060D975146C}" srcOrd="1" destOrd="0" parTransId="{B12D581B-45D8-4BB0-AB1A-ABE9DEF7F030}" sibTransId="{BF4B0699-90E4-4E72-97E4-C56B630184FD}"/>
    <dgm:cxn modelId="{D3F5E15F-9D02-4BC5-A188-00F2F6B2A6AD}" type="presOf" srcId="{B32FAC19-B3A6-4BED-B9F4-FA64EB91D37F}" destId="{7E8CA992-05DC-46CF-AFDE-E9985899AA64}" srcOrd="0" destOrd="0" presId="urn:microsoft.com/office/officeart/2018/2/layout/IconVerticalSolidList"/>
    <dgm:cxn modelId="{1119C47B-0644-4AC3-88A4-5EA9049A2341}" srcId="{B32FAC19-B3A6-4BED-B9F4-FA64EB91D37F}" destId="{B74497A2-69CC-4402-9010-75E1A8D77D8C}" srcOrd="3" destOrd="0" parTransId="{D15AAA12-C1DD-47BE-8DE8-DDFA2FEC61D1}" sibTransId="{6B54FDF6-2A65-4C6E-9B98-F7D1B20F56FF}"/>
    <dgm:cxn modelId="{D5A1C580-72C3-45AF-AA73-BD2286EEBB39}" srcId="{B32FAC19-B3A6-4BED-B9F4-FA64EB91D37F}" destId="{9F8F1255-CE0D-4379-9EFE-9CFB91DF1B00}" srcOrd="0" destOrd="0" parTransId="{5DDBB20C-EA07-4626-B11E-6B66DD483F98}" sibTransId="{E5012773-82DF-4006-A099-2E5F5F1081DA}"/>
    <dgm:cxn modelId="{145E8583-ABB9-4944-8875-2F29487A663C}" type="presOf" srcId="{2C8184E8-6318-4211-96E2-14636281093E}" destId="{77212FF1-79CB-49B5-9CCA-25C3C48CF2A8}" srcOrd="0" destOrd="0" presId="urn:microsoft.com/office/officeart/2018/2/layout/IconVerticalSolidList"/>
    <dgm:cxn modelId="{4ECB5485-B007-4E50-9D27-48F0413047CB}" type="presOf" srcId="{972D2E64-2A8A-4A37-BC43-1060D975146C}" destId="{EA276589-84EE-4BB6-B2D4-70F3774AB031}" srcOrd="0" destOrd="0" presId="urn:microsoft.com/office/officeart/2018/2/layout/IconVerticalSolidList"/>
    <dgm:cxn modelId="{1D830487-AB35-4D29-B2B6-85949B2A1BEA}" srcId="{B32FAC19-B3A6-4BED-B9F4-FA64EB91D37F}" destId="{2C8184E8-6318-4211-96E2-14636281093E}" srcOrd="2" destOrd="0" parTransId="{27C48B80-3267-41D6-8E7D-5268041519E2}" sibTransId="{044BDF27-4402-49A3-9227-EB9E35902EDB}"/>
    <dgm:cxn modelId="{BF4E08B9-AFEA-41B9-A061-8F89983C8AC2}" type="presOf" srcId="{B74497A2-69CC-4402-9010-75E1A8D77D8C}" destId="{CF22D447-EA0B-42FD-9638-60F44AA1D8C7}" srcOrd="0" destOrd="0" presId="urn:microsoft.com/office/officeart/2018/2/layout/IconVerticalSolidList"/>
    <dgm:cxn modelId="{A394CDBD-47BF-4E2F-830D-2BD13C707874}" type="presOf" srcId="{9F8F1255-CE0D-4379-9EFE-9CFB91DF1B00}" destId="{FD569F98-6084-441A-8C7D-32FDF42178C1}" srcOrd="0" destOrd="0" presId="urn:microsoft.com/office/officeart/2018/2/layout/IconVerticalSolidList"/>
    <dgm:cxn modelId="{415DB055-7027-4BB2-B6F3-E1D7D1759307}" type="presParOf" srcId="{7E8CA992-05DC-46CF-AFDE-E9985899AA64}" destId="{D19A6710-F9E2-4F09-A23B-9AA463F82DE5}" srcOrd="0" destOrd="0" presId="urn:microsoft.com/office/officeart/2018/2/layout/IconVerticalSolidList"/>
    <dgm:cxn modelId="{2824EDBC-6D76-46E9-B934-D6B20D0678EE}" type="presParOf" srcId="{D19A6710-F9E2-4F09-A23B-9AA463F82DE5}" destId="{35E6AA13-95CA-456C-A0C7-C6C12AA12686}" srcOrd="0" destOrd="0" presId="urn:microsoft.com/office/officeart/2018/2/layout/IconVerticalSolidList"/>
    <dgm:cxn modelId="{C8FB96EB-89A9-41BA-8E85-6D9B105EDC01}" type="presParOf" srcId="{D19A6710-F9E2-4F09-A23B-9AA463F82DE5}" destId="{010FBF17-FF58-4162-B905-16B95E95CB0D}" srcOrd="1" destOrd="0" presId="urn:microsoft.com/office/officeart/2018/2/layout/IconVerticalSolidList"/>
    <dgm:cxn modelId="{9599E554-2DC2-41AB-95A2-225BAAFEDE9D}" type="presParOf" srcId="{D19A6710-F9E2-4F09-A23B-9AA463F82DE5}" destId="{7CFE8DE5-BC96-4984-B5E7-B3E4BB8C396C}" srcOrd="2" destOrd="0" presId="urn:microsoft.com/office/officeart/2018/2/layout/IconVerticalSolidList"/>
    <dgm:cxn modelId="{D1228BA1-6F22-421C-BA58-0C912EE804E7}" type="presParOf" srcId="{D19A6710-F9E2-4F09-A23B-9AA463F82DE5}" destId="{FD569F98-6084-441A-8C7D-32FDF42178C1}" srcOrd="3" destOrd="0" presId="urn:microsoft.com/office/officeart/2018/2/layout/IconVerticalSolidList"/>
    <dgm:cxn modelId="{3B041959-0542-4E81-8FEE-BEA7D459AB61}" type="presParOf" srcId="{7E8CA992-05DC-46CF-AFDE-E9985899AA64}" destId="{D545D791-9BD6-4BCD-8649-4218F1C5BE03}" srcOrd="1" destOrd="0" presId="urn:microsoft.com/office/officeart/2018/2/layout/IconVerticalSolidList"/>
    <dgm:cxn modelId="{9572027C-8075-4912-AF7F-75B6AF9927E3}" type="presParOf" srcId="{7E8CA992-05DC-46CF-AFDE-E9985899AA64}" destId="{87955B2A-7EE7-4CD3-8FC2-396EC49FB682}" srcOrd="2" destOrd="0" presId="urn:microsoft.com/office/officeart/2018/2/layout/IconVerticalSolidList"/>
    <dgm:cxn modelId="{74C59E5A-697E-4788-99B9-4A5E2736D105}" type="presParOf" srcId="{87955B2A-7EE7-4CD3-8FC2-396EC49FB682}" destId="{1B1902BA-AE2F-4B0B-855C-F5034B511231}" srcOrd="0" destOrd="0" presId="urn:microsoft.com/office/officeart/2018/2/layout/IconVerticalSolidList"/>
    <dgm:cxn modelId="{180D46BF-5500-40DC-90C8-CF2C85AECD85}" type="presParOf" srcId="{87955B2A-7EE7-4CD3-8FC2-396EC49FB682}" destId="{E52F41EE-BD32-489C-964C-D01BC38DE797}" srcOrd="1" destOrd="0" presId="urn:microsoft.com/office/officeart/2018/2/layout/IconVerticalSolidList"/>
    <dgm:cxn modelId="{E6601797-CFDD-4A99-B49F-1C9EA74CB483}" type="presParOf" srcId="{87955B2A-7EE7-4CD3-8FC2-396EC49FB682}" destId="{849A0159-D6AF-4CAA-ADC3-4D118221FF93}" srcOrd="2" destOrd="0" presId="urn:microsoft.com/office/officeart/2018/2/layout/IconVerticalSolidList"/>
    <dgm:cxn modelId="{7D7AC940-78BF-4F25-95E0-927174D176B2}" type="presParOf" srcId="{87955B2A-7EE7-4CD3-8FC2-396EC49FB682}" destId="{EA276589-84EE-4BB6-B2D4-70F3774AB031}" srcOrd="3" destOrd="0" presId="urn:microsoft.com/office/officeart/2018/2/layout/IconVerticalSolidList"/>
    <dgm:cxn modelId="{9CE081B6-8877-4BCD-82B6-8B30F3FE0F01}" type="presParOf" srcId="{7E8CA992-05DC-46CF-AFDE-E9985899AA64}" destId="{D997F5BE-553D-4C45-8E4B-FA00349E0376}" srcOrd="3" destOrd="0" presId="urn:microsoft.com/office/officeart/2018/2/layout/IconVerticalSolidList"/>
    <dgm:cxn modelId="{FA9D13EF-D675-4239-9795-F125EE0E7D75}" type="presParOf" srcId="{7E8CA992-05DC-46CF-AFDE-E9985899AA64}" destId="{A52B1713-19F9-45C8-BB25-D6A1F1BA3622}" srcOrd="4" destOrd="0" presId="urn:microsoft.com/office/officeart/2018/2/layout/IconVerticalSolidList"/>
    <dgm:cxn modelId="{FFBA314C-98FB-4F6D-A514-CF24E7FC4882}" type="presParOf" srcId="{A52B1713-19F9-45C8-BB25-D6A1F1BA3622}" destId="{BF95F3B1-9E8F-44DF-AE15-EBB7D63D9FE8}" srcOrd="0" destOrd="0" presId="urn:microsoft.com/office/officeart/2018/2/layout/IconVerticalSolidList"/>
    <dgm:cxn modelId="{4BEEEAF6-50CA-46B6-980C-7758D1A38CB3}" type="presParOf" srcId="{A52B1713-19F9-45C8-BB25-D6A1F1BA3622}" destId="{67CD8702-F8BD-4AA0-9ACE-388211B9D09C}" srcOrd="1" destOrd="0" presId="urn:microsoft.com/office/officeart/2018/2/layout/IconVerticalSolidList"/>
    <dgm:cxn modelId="{29F95257-70D7-4E0B-8872-E590ABB09523}" type="presParOf" srcId="{A52B1713-19F9-45C8-BB25-D6A1F1BA3622}" destId="{72008062-F218-49CE-B8E2-0E851C01A9CA}" srcOrd="2" destOrd="0" presId="urn:microsoft.com/office/officeart/2018/2/layout/IconVerticalSolidList"/>
    <dgm:cxn modelId="{55277E77-ACF8-43B7-B709-70F0A524966D}" type="presParOf" srcId="{A52B1713-19F9-45C8-BB25-D6A1F1BA3622}" destId="{77212FF1-79CB-49B5-9CCA-25C3C48CF2A8}" srcOrd="3" destOrd="0" presId="urn:microsoft.com/office/officeart/2018/2/layout/IconVerticalSolidList"/>
    <dgm:cxn modelId="{E88063DD-5838-4D2C-84E3-2EDC3C834B82}" type="presParOf" srcId="{7E8CA992-05DC-46CF-AFDE-E9985899AA64}" destId="{82C420C2-F94D-42D3-9E7A-1E07EBBBE8F3}" srcOrd="5" destOrd="0" presId="urn:microsoft.com/office/officeart/2018/2/layout/IconVerticalSolidList"/>
    <dgm:cxn modelId="{1F03D401-770D-4FDE-8D0D-55E5AC168513}" type="presParOf" srcId="{7E8CA992-05DC-46CF-AFDE-E9985899AA64}" destId="{9482E705-3069-46FD-9077-BA677FBC7B23}" srcOrd="6" destOrd="0" presId="urn:microsoft.com/office/officeart/2018/2/layout/IconVerticalSolidList"/>
    <dgm:cxn modelId="{71FA05C5-E187-4CD2-A5D4-F4234732B33E}" type="presParOf" srcId="{9482E705-3069-46FD-9077-BA677FBC7B23}" destId="{1AA89559-22E4-4463-A4A8-85E87822E314}" srcOrd="0" destOrd="0" presId="urn:microsoft.com/office/officeart/2018/2/layout/IconVerticalSolidList"/>
    <dgm:cxn modelId="{8C2C755E-21ED-454D-9628-D9432D220BCF}" type="presParOf" srcId="{9482E705-3069-46FD-9077-BA677FBC7B23}" destId="{5E47D417-661D-49F5-B190-B5720ED75E97}" srcOrd="1" destOrd="0" presId="urn:microsoft.com/office/officeart/2018/2/layout/IconVerticalSolidList"/>
    <dgm:cxn modelId="{2401E7A6-D27E-4248-BC8D-9E4FE2231B0F}" type="presParOf" srcId="{9482E705-3069-46FD-9077-BA677FBC7B23}" destId="{9BA33922-971F-459F-A978-911478E18567}" srcOrd="2" destOrd="0" presId="urn:microsoft.com/office/officeart/2018/2/layout/IconVerticalSolidList"/>
    <dgm:cxn modelId="{67C195E9-036B-4C5D-8FEE-807B4861B798}" type="presParOf" srcId="{9482E705-3069-46FD-9077-BA677FBC7B23}" destId="{CF22D447-EA0B-42FD-9638-60F44AA1D8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657834E-709B-4A21-9804-1E30D821828B}"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9AEEFD3A-FAA0-4EE8-90C6-90626CF7F70D}">
      <dgm:prSet/>
      <dgm:spPr/>
      <dgm:t>
        <a:bodyPr/>
        <a:lstStyle/>
        <a:p>
          <a:pPr>
            <a:lnSpc>
              <a:spcPct val="100000"/>
            </a:lnSpc>
          </a:pPr>
          <a:r>
            <a:rPr lang="en-US"/>
            <a:t>Fighting for a Fairer World</a:t>
          </a:r>
        </a:p>
      </dgm:t>
    </dgm:pt>
    <dgm:pt modelId="{4FE5C22D-E010-4326-9555-79C0AA8B61ED}" type="parTrans" cxnId="{5ABD1B3E-4545-4967-83E6-4C442A2975A2}">
      <dgm:prSet/>
      <dgm:spPr/>
      <dgm:t>
        <a:bodyPr/>
        <a:lstStyle/>
        <a:p>
          <a:endParaRPr lang="en-US"/>
        </a:p>
      </dgm:t>
    </dgm:pt>
    <dgm:pt modelId="{8862AD94-DC47-42CB-8B67-F7DE3D850600}" type="sibTrans" cxnId="{5ABD1B3E-4545-4967-83E6-4C442A2975A2}">
      <dgm:prSet/>
      <dgm:spPr/>
      <dgm:t>
        <a:bodyPr/>
        <a:lstStyle/>
        <a:p>
          <a:endParaRPr lang="en-US"/>
        </a:p>
      </dgm:t>
    </dgm:pt>
    <dgm:pt modelId="{FF7D0DA1-B66E-4473-9F7E-00E706ABF9ED}">
      <dgm:prSet/>
      <dgm:spPr/>
      <dgm:t>
        <a:bodyPr/>
        <a:lstStyle/>
        <a:p>
          <a:pPr>
            <a:lnSpc>
              <a:spcPct val="100000"/>
            </a:lnSpc>
          </a:pPr>
          <a:r>
            <a:rPr lang="en-US"/>
            <a:t>Beauty for All, Regardless of Background</a:t>
          </a:r>
        </a:p>
      </dgm:t>
    </dgm:pt>
    <dgm:pt modelId="{AF5B2C19-AF22-41D0-BD47-D83391EFF62C}" type="parTrans" cxnId="{BCA956A3-FB29-45D3-A3C3-B01A037C75EF}">
      <dgm:prSet/>
      <dgm:spPr/>
      <dgm:t>
        <a:bodyPr/>
        <a:lstStyle/>
        <a:p>
          <a:endParaRPr lang="en-US"/>
        </a:p>
      </dgm:t>
    </dgm:pt>
    <dgm:pt modelId="{8CB29D55-68D9-460B-8C8A-E43FB872C7EC}" type="sibTrans" cxnId="{BCA956A3-FB29-45D3-A3C3-B01A037C75EF}">
      <dgm:prSet/>
      <dgm:spPr/>
      <dgm:t>
        <a:bodyPr/>
        <a:lstStyle/>
        <a:p>
          <a:endParaRPr lang="en-US"/>
        </a:p>
      </dgm:t>
    </dgm:pt>
    <dgm:pt modelId="{25EDD658-AB18-415D-98D8-0938A9DC6A4A}">
      <dgm:prSet/>
      <dgm:spPr/>
      <dgm:t>
        <a:bodyPr/>
        <a:lstStyle/>
        <a:p>
          <a:pPr>
            <a:lnSpc>
              <a:spcPct val="100000"/>
            </a:lnSpc>
          </a:pPr>
          <a:r>
            <a:rPr lang="en-US"/>
            <a:t>Promoting Social Responsibility and Sustainability</a:t>
          </a:r>
        </a:p>
      </dgm:t>
    </dgm:pt>
    <dgm:pt modelId="{A4D83F75-3B6D-4314-A789-0C7B611CD392}" type="parTrans" cxnId="{A9C3FF1A-37EB-4785-9F84-C435385BD2C8}">
      <dgm:prSet/>
      <dgm:spPr/>
      <dgm:t>
        <a:bodyPr/>
        <a:lstStyle/>
        <a:p>
          <a:endParaRPr lang="en-US"/>
        </a:p>
      </dgm:t>
    </dgm:pt>
    <dgm:pt modelId="{D74DB162-6D71-4315-A1AF-DCB46C76B701}" type="sibTrans" cxnId="{A9C3FF1A-37EB-4785-9F84-C435385BD2C8}">
      <dgm:prSet/>
      <dgm:spPr/>
      <dgm:t>
        <a:bodyPr/>
        <a:lstStyle/>
        <a:p>
          <a:endParaRPr lang="en-US"/>
        </a:p>
      </dgm:t>
    </dgm:pt>
    <dgm:pt modelId="{5417C127-77D4-4232-ACC6-93CE62D811AD}">
      <dgm:prSet/>
      <dgm:spPr/>
      <dgm:t>
        <a:bodyPr/>
        <a:lstStyle/>
        <a:p>
          <a:pPr>
            <a:lnSpc>
              <a:spcPct val="100000"/>
            </a:lnSpc>
          </a:pPr>
          <a:r>
            <a:rPr lang="en-US"/>
            <a:t>Empowering People Through Beauty</a:t>
          </a:r>
        </a:p>
      </dgm:t>
    </dgm:pt>
    <dgm:pt modelId="{F90F34AF-44E2-4B07-8A40-35C9CB299A26}" type="parTrans" cxnId="{A20CA300-01EF-4BE9-8DE1-89D3057B9060}">
      <dgm:prSet/>
      <dgm:spPr/>
      <dgm:t>
        <a:bodyPr/>
        <a:lstStyle/>
        <a:p>
          <a:endParaRPr lang="en-US"/>
        </a:p>
      </dgm:t>
    </dgm:pt>
    <dgm:pt modelId="{2BC432D1-C64C-4379-BB5B-B4375D60B631}" type="sibTrans" cxnId="{A20CA300-01EF-4BE9-8DE1-89D3057B9060}">
      <dgm:prSet/>
      <dgm:spPr/>
      <dgm:t>
        <a:bodyPr/>
        <a:lstStyle/>
        <a:p>
          <a:endParaRPr lang="en-US"/>
        </a:p>
      </dgm:t>
    </dgm:pt>
    <dgm:pt modelId="{8F5BFA4F-6E9F-405F-804D-FCEE8CD3F275}" type="pres">
      <dgm:prSet presAssocID="{1657834E-709B-4A21-9804-1E30D821828B}" presName="root" presStyleCnt="0">
        <dgm:presLayoutVars>
          <dgm:dir/>
          <dgm:resizeHandles val="exact"/>
        </dgm:presLayoutVars>
      </dgm:prSet>
      <dgm:spPr/>
    </dgm:pt>
    <dgm:pt modelId="{244AD7E2-09D3-4964-BA60-38272C5A0E72}" type="pres">
      <dgm:prSet presAssocID="{9AEEFD3A-FAA0-4EE8-90C6-90626CF7F70D}" presName="compNode" presStyleCnt="0"/>
      <dgm:spPr/>
    </dgm:pt>
    <dgm:pt modelId="{6F5D4BE0-FD7F-4324-A47F-F4EAEF68C2A0}" type="pres">
      <dgm:prSet presAssocID="{9AEEFD3A-FAA0-4EE8-90C6-90626CF7F70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Europe-Africa"/>
        </a:ext>
      </dgm:extLst>
    </dgm:pt>
    <dgm:pt modelId="{25CFBB58-B288-417D-B600-6FE3D6E8CAB5}" type="pres">
      <dgm:prSet presAssocID="{9AEEFD3A-FAA0-4EE8-90C6-90626CF7F70D}" presName="spaceRect" presStyleCnt="0"/>
      <dgm:spPr/>
    </dgm:pt>
    <dgm:pt modelId="{5BCBFBD8-D2D3-4DEC-8A55-114CE78D5BB9}" type="pres">
      <dgm:prSet presAssocID="{9AEEFD3A-FAA0-4EE8-90C6-90626CF7F70D}" presName="textRect" presStyleLbl="revTx" presStyleIdx="0" presStyleCnt="4">
        <dgm:presLayoutVars>
          <dgm:chMax val="1"/>
          <dgm:chPref val="1"/>
        </dgm:presLayoutVars>
      </dgm:prSet>
      <dgm:spPr/>
    </dgm:pt>
    <dgm:pt modelId="{1F731AF9-EEC8-4E34-92D9-F68366AC0C95}" type="pres">
      <dgm:prSet presAssocID="{8862AD94-DC47-42CB-8B67-F7DE3D850600}" presName="sibTrans" presStyleCnt="0"/>
      <dgm:spPr/>
    </dgm:pt>
    <dgm:pt modelId="{8E05F0AB-F31B-4591-9472-4374F14310D0}" type="pres">
      <dgm:prSet presAssocID="{FF7D0DA1-B66E-4473-9F7E-00E706ABF9ED}" presName="compNode" presStyleCnt="0"/>
      <dgm:spPr/>
    </dgm:pt>
    <dgm:pt modelId="{A04DE486-B062-4CF8-B943-819F1B9E72BC}" type="pres">
      <dgm:prSet presAssocID="{FF7D0DA1-B66E-4473-9F7E-00E706ABF9E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shes"/>
        </a:ext>
      </dgm:extLst>
    </dgm:pt>
    <dgm:pt modelId="{B3281722-A2C5-4819-B838-686F55955DF1}" type="pres">
      <dgm:prSet presAssocID="{FF7D0DA1-B66E-4473-9F7E-00E706ABF9ED}" presName="spaceRect" presStyleCnt="0"/>
      <dgm:spPr/>
    </dgm:pt>
    <dgm:pt modelId="{4E4B391C-7E3F-4FB6-8B78-3030A24BC012}" type="pres">
      <dgm:prSet presAssocID="{FF7D0DA1-B66E-4473-9F7E-00E706ABF9ED}" presName="textRect" presStyleLbl="revTx" presStyleIdx="1" presStyleCnt="4">
        <dgm:presLayoutVars>
          <dgm:chMax val="1"/>
          <dgm:chPref val="1"/>
        </dgm:presLayoutVars>
      </dgm:prSet>
      <dgm:spPr/>
    </dgm:pt>
    <dgm:pt modelId="{A75B1CFB-0D33-4BF5-8614-4088C49796BA}" type="pres">
      <dgm:prSet presAssocID="{8CB29D55-68D9-460B-8C8A-E43FB872C7EC}" presName="sibTrans" presStyleCnt="0"/>
      <dgm:spPr/>
    </dgm:pt>
    <dgm:pt modelId="{F5674506-6D41-4AB2-887A-9AFD5BB49ED5}" type="pres">
      <dgm:prSet presAssocID="{25EDD658-AB18-415D-98D8-0938A9DC6A4A}" presName="compNode" presStyleCnt="0"/>
      <dgm:spPr/>
    </dgm:pt>
    <dgm:pt modelId="{907B7836-B28A-4910-9E1A-2E2913DE4285}" type="pres">
      <dgm:prSet presAssocID="{25EDD658-AB18-415D-98D8-0938A9DC6A4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91040728-2C38-450C-A9A6-2AFDAE8E6FA0}" type="pres">
      <dgm:prSet presAssocID="{25EDD658-AB18-415D-98D8-0938A9DC6A4A}" presName="spaceRect" presStyleCnt="0"/>
      <dgm:spPr/>
    </dgm:pt>
    <dgm:pt modelId="{E0251AB6-6400-43D3-8517-246A6E87CB2F}" type="pres">
      <dgm:prSet presAssocID="{25EDD658-AB18-415D-98D8-0938A9DC6A4A}" presName="textRect" presStyleLbl="revTx" presStyleIdx="2" presStyleCnt="4">
        <dgm:presLayoutVars>
          <dgm:chMax val="1"/>
          <dgm:chPref val="1"/>
        </dgm:presLayoutVars>
      </dgm:prSet>
      <dgm:spPr/>
    </dgm:pt>
    <dgm:pt modelId="{710BC798-E3A8-4BB5-AD8A-987691A762F7}" type="pres">
      <dgm:prSet presAssocID="{D74DB162-6D71-4315-A1AF-DCB46C76B701}" presName="sibTrans" presStyleCnt="0"/>
      <dgm:spPr/>
    </dgm:pt>
    <dgm:pt modelId="{3597BCB8-D2F7-44AE-9A3F-A5E1FF4F6412}" type="pres">
      <dgm:prSet presAssocID="{5417C127-77D4-4232-ACC6-93CE62D811AD}" presName="compNode" presStyleCnt="0"/>
      <dgm:spPr/>
    </dgm:pt>
    <dgm:pt modelId="{165412EB-E4B5-4F2B-9F09-B9D36C8FA6EA}" type="pres">
      <dgm:prSet presAssocID="{5417C127-77D4-4232-ACC6-93CE62D811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a:ext>
      </dgm:extLst>
    </dgm:pt>
    <dgm:pt modelId="{5F6905FD-87B1-405F-977C-F4B32929CA78}" type="pres">
      <dgm:prSet presAssocID="{5417C127-77D4-4232-ACC6-93CE62D811AD}" presName="spaceRect" presStyleCnt="0"/>
      <dgm:spPr/>
    </dgm:pt>
    <dgm:pt modelId="{E42EC54B-2D94-44FC-A599-3DB5D9FE5DA6}" type="pres">
      <dgm:prSet presAssocID="{5417C127-77D4-4232-ACC6-93CE62D811AD}" presName="textRect" presStyleLbl="revTx" presStyleIdx="3" presStyleCnt="4">
        <dgm:presLayoutVars>
          <dgm:chMax val="1"/>
          <dgm:chPref val="1"/>
        </dgm:presLayoutVars>
      </dgm:prSet>
      <dgm:spPr/>
    </dgm:pt>
  </dgm:ptLst>
  <dgm:cxnLst>
    <dgm:cxn modelId="{A20CA300-01EF-4BE9-8DE1-89D3057B9060}" srcId="{1657834E-709B-4A21-9804-1E30D821828B}" destId="{5417C127-77D4-4232-ACC6-93CE62D811AD}" srcOrd="3" destOrd="0" parTransId="{F90F34AF-44E2-4B07-8A40-35C9CB299A26}" sibTransId="{2BC432D1-C64C-4379-BB5B-B4375D60B631}"/>
    <dgm:cxn modelId="{29617701-2665-4A04-942B-4FCFF52D1864}" type="presOf" srcId="{5417C127-77D4-4232-ACC6-93CE62D811AD}" destId="{E42EC54B-2D94-44FC-A599-3DB5D9FE5DA6}" srcOrd="0" destOrd="0" presId="urn:microsoft.com/office/officeart/2018/2/layout/IconLabelList"/>
    <dgm:cxn modelId="{0D89CC08-F0CF-4569-A483-6D470F1D000A}" type="presOf" srcId="{25EDD658-AB18-415D-98D8-0938A9DC6A4A}" destId="{E0251AB6-6400-43D3-8517-246A6E87CB2F}" srcOrd="0" destOrd="0" presId="urn:microsoft.com/office/officeart/2018/2/layout/IconLabelList"/>
    <dgm:cxn modelId="{A9C3FF1A-37EB-4785-9F84-C435385BD2C8}" srcId="{1657834E-709B-4A21-9804-1E30D821828B}" destId="{25EDD658-AB18-415D-98D8-0938A9DC6A4A}" srcOrd="2" destOrd="0" parTransId="{A4D83F75-3B6D-4314-A789-0C7B611CD392}" sibTransId="{D74DB162-6D71-4315-A1AF-DCB46C76B701}"/>
    <dgm:cxn modelId="{5ABD1B3E-4545-4967-83E6-4C442A2975A2}" srcId="{1657834E-709B-4A21-9804-1E30D821828B}" destId="{9AEEFD3A-FAA0-4EE8-90C6-90626CF7F70D}" srcOrd="0" destOrd="0" parTransId="{4FE5C22D-E010-4326-9555-79C0AA8B61ED}" sibTransId="{8862AD94-DC47-42CB-8B67-F7DE3D850600}"/>
    <dgm:cxn modelId="{8701C87D-1706-41EC-A191-AFAE0174F8E8}" type="presOf" srcId="{FF7D0DA1-B66E-4473-9F7E-00E706ABF9ED}" destId="{4E4B391C-7E3F-4FB6-8B78-3030A24BC012}" srcOrd="0" destOrd="0" presId="urn:microsoft.com/office/officeart/2018/2/layout/IconLabelList"/>
    <dgm:cxn modelId="{BCA956A3-FB29-45D3-A3C3-B01A037C75EF}" srcId="{1657834E-709B-4A21-9804-1E30D821828B}" destId="{FF7D0DA1-B66E-4473-9F7E-00E706ABF9ED}" srcOrd="1" destOrd="0" parTransId="{AF5B2C19-AF22-41D0-BD47-D83391EFF62C}" sibTransId="{8CB29D55-68D9-460B-8C8A-E43FB872C7EC}"/>
    <dgm:cxn modelId="{805651CB-2652-4CD1-87D9-6FEA65598ED1}" type="presOf" srcId="{1657834E-709B-4A21-9804-1E30D821828B}" destId="{8F5BFA4F-6E9F-405F-804D-FCEE8CD3F275}" srcOrd="0" destOrd="0" presId="urn:microsoft.com/office/officeart/2018/2/layout/IconLabelList"/>
    <dgm:cxn modelId="{A926BAE7-B782-4496-9431-86C36409EE33}" type="presOf" srcId="{9AEEFD3A-FAA0-4EE8-90C6-90626CF7F70D}" destId="{5BCBFBD8-D2D3-4DEC-8A55-114CE78D5BB9}" srcOrd="0" destOrd="0" presId="urn:microsoft.com/office/officeart/2018/2/layout/IconLabelList"/>
    <dgm:cxn modelId="{FE6633E4-5D8A-45C9-ACB1-F358B52418C6}" type="presParOf" srcId="{8F5BFA4F-6E9F-405F-804D-FCEE8CD3F275}" destId="{244AD7E2-09D3-4964-BA60-38272C5A0E72}" srcOrd="0" destOrd="0" presId="urn:microsoft.com/office/officeart/2018/2/layout/IconLabelList"/>
    <dgm:cxn modelId="{4A68FA1C-4BDD-406E-AE86-604D5EC35B41}" type="presParOf" srcId="{244AD7E2-09D3-4964-BA60-38272C5A0E72}" destId="{6F5D4BE0-FD7F-4324-A47F-F4EAEF68C2A0}" srcOrd="0" destOrd="0" presId="urn:microsoft.com/office/officeart/2018/2/layout/IconLabelList"/>
    <dgm:cxn modelId="{CB6F592F-C8EB-47D6-AB9D-9723248E3A45}" type="presParOf" srcId="{244AD7E2-09D3-4964-BA60-38272C5A0E72}" destId="{25CFBB58-B288-417D-B600-6FE3D6E8CAB5}" srcOrd="1" destOrd="0" presId="urn:microsoft.com/office/officeart/2018/2/layout/IconLabelList"/>
    <dgm:cxn modelId="{6778045B-687B-4FDD-B397-EE05F1B11716}" type="presParOf" srcId="{244AD7E2-09D3-4964-BA60-38272C5A0E72}" destId="{5BCBFBD8-D2D3-4DEC-8A55-114CE78D5BB9}" srcOrd="2" destOrd="0" presId="urn:microsoft.com/office/officeart/2018/2/layout/IconLabelList"/>
    <dgm:cxn modelId="{809F3560-68B5-40CA-9A6D-6049574A3283}" type="presParOf" srcId="{8F5BFA4F-6E9F-405F-804D-FCEE8CD3F275}" destId="{1F731AF9-EEC8-4E34-92D9-F68366AC0C95}" srcOrd="1" destOrd="0" presId="urn:microsoft.com/office/officeart/2018/2/layout/IconLabelList"/>
    <dgm:cxn modelId="{D3A2D90C-4319-4B08-8DC2-3FA34BBD1D7A}" type="presParOf" srcId="{8F5BFA4F-6E9F-405F-804D-FCEE8CD3F275}" destId="{8E05F0AB-F31B-4591-9472-4374F14310D0}" srcOrd="2" destOrd="0" presId="urn:microsoft.com/office/officeart/2018/2/layout/IconLabelList"/>
    <dgm:cxn modelId="{5C35514B-D841-4092-95D7-A8605C09F28F}" type="presParOf" srcId="{8E05F0AB-F31B-4591-9472-4374F14310D0}" destId="{A04DE486-B062-4CF8-B943-819F1B9E72BC}" srcOrd="0" destOrd="0" presId="urn:microsoft.com/office/officeart/2018/2/layout/IconLabelList"/>
    <dgm:cxn modelId="{B3D2E683-4F1B-436E-AFC1-BE9B14DD17C8}" type="presParOf" srcId="{8E05F0AB-F31B-4591-9472-4374F14310D0}" destId="{B3281722-A2C5-4819-B838-686F55955DF1}" srcOrd="1" destOrd="0" presId="urn:microsoft.com/office/officeart/2018/2/layout/IconLabelList"/>
    <dgm:cxn modelId="{817C2832-B789-4290-84F7-DFC88FDFE9B7}" type="presParOf" srcId="{8E05F0AB-F31B-4591-9472-4374F14310D0}" destId="{4E4B391C-7E3F-4FB6-8B78-3030A24BC012}" srcOrd="2" destOrd="0" presId="urn:microsoft.com/office/officeart/2018/2/layout/IconLabelList"/>
    <dgm:cxn modelId="{0ECCD582-73BA-4580-8C78-96F506F37AF6}" type="presParOf" srcId="{8F5BFA4F-6E9F-405F-804D-FCEE8CD3F275}" destId="{A75B1CFB-0D33-4BF5-8614-4088C49796BA}" srcOrd="3" destOrd="0" presId="urn:microsoft.com/office/officeart/2018/2/layout/IconLabelList"/>
    <dgm:cxn modelId="{AFDBBCF1-39DB-4393-A623-398D37C84F76}" type="presParOf" srcId="{8F5BFA4F-6E9F-405F-804D-FCEE8CD3F275}" destId="{F5674506-6D41-4AB2-887A-9AFD5BB49ED5}" srcOrd="4" destOrd="0" presId="urn:microsoft.com/office/officeart/2018/2/layout/IconLabelList"/>
    <dgm:cxn modelId="{401FB7CC-E0B2-48E3-B9BC-57CDE85500E8}" type="presParOf" srcId="{F5674506-6D41-4AB2-887A-9AFD5BB49ED5}" destId="{907B7836-B28A-4910-9E1A-2E2913DE4285}" srcOrd="0" destOrd="0" presId="urn:microsoft.com/office/officeart/2018/2/layout/IconLabelList"/>
    <dgm:cxn modelId="{922147DD-F21E-4DD7-8289-32AE315AE3D5}" type="presParOf" srcId="{F5674506-6D41-4AB2-887A-9AFD5BB49ED5}" destId="{91040728-2C38-450C-A9A6-2AFDAE8E6FA0}" srcOrd="1" destOrd="0" presId="urn:microsoft.com/office/officeart/2018/2/layout/IconLabelList"/>
    <dgm:cxn modelId="{5CED48F6-2D67-4494-9C47-24ACEE2970A3}" type="presParOf" srcId="{F5674506-6D41-4AB2-887A-9AFD5BB49ED5}" destId="{E0251AB6-6400-43D3-8517-246A6E87CB2F}" srcOrd="2" destOrd="0" presId="urn:microsoft.com/office/officeart/2018/2/layout/IconLabelList"/>
    <dgm:cxn modelId="{D4516AF3-2E2F-4A22-9B7A-1D8AD9564392}" type="presParOf" srcId="{8F5BFA4F-6E9F-405F-804D-FCEE8CD3F275}" destId="{710BC798-E3A8-4BB5-AD8A-987691A762F7}" srcOrd="5" destOrd="0" presId="urn:microsoft.com/office/officeart/2018/2/layout/IconLabelList"/>
    <dgm:cxn modelId="{BF9DAAB2-A90A-46BD-AB5A-9C1C90C893EC}" type="presParOf" srcId="{8F5BFA4F-6E9F-405F-804D-FCEE8CD3F275}" destId="{3597BCB8-D2F7-44AE-9A3F-A5E1FF4F6412}" srcOrd="6" destOrd="0" presId="urn:microsoft.com/office/officeart/2018/2/layout/IconLabelList"/>
    <dgm:cxn modelId="{2B145D71-BCE7-4651-BE3D-5C751E91EDA8}" type="presParOf" srcId="{3597BCB8-D2F7-44AE-9A3F-A5E1FF4F6412}" destId="{165412EB-E4B5-4F2B-9F09-B9D36C8FA6EA}" srcOrd="0" destOrd="0" presId="urn:microsoft.com/office/officeart/2018/2/layout/IconLabelList"/>
    <dgm:cxn modelId="{EE7EC48B-0F29-4C42-981E-B8DEA0A3C405}" type="presParOf" srcId="{3597BCB8-D2F7-44AE-9A3F-A5E1FF4F6412}" destId="{5F6905FD-87B1-405F-977C-F4B32929CA78}" srcOrd="1" destOrd="0" presId="urn:microsoft.com/office/officeart/2018/2/layout/IconLabelList"/>
    <dgm:cxn modelId="{9AD115FF-0C5C-4D23-B819-E657E1E7E63E}" type="presParOf" srcId="{3597BCB8-D2F7-44AE-9A3F-A5E1FF4F6412}" destId="{E42EC54B-2D94-44FC-A599-3DB5D9FE5DA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E614E-CFB9-4492-ABD5-6DEE474B2069}">
      <dsp:nvSpPr>
        <dsp:cNvPr id="0" name=""/>
        <dsp:cNvSpPr/>
      </dsp:nvSpPr>
      <dsp:spPr>
        <a:xfrm>
          <a:off x="0" y="2028"/>
          <a:ext cx="6141333" cy="102813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822F1-F650-4CDE-9EFA-3D767F0806CC}">
      <dsp:nvSpPr>
        <dsp:cNvPr id="0" name=""/>
        <dsp:cNvSpPr/>
      </dsp:nvSpPr>
      <dsp:spPr>
        <a:xfrm>
          <a:off x="311010" y="233358"/>
          <a:ext cx="565473" cy="5654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34647-665D-48E7-997A-11319BD646B1}">
      <dsp:nvSpPr>
        <dsp:cNvPr id="0" name=""/>
        <dsp:cNvSpPr/>
      </dsp:nvSpPr>
      <dsp:spPr>
        <a:xfrm>
          <a:off x="1187494" y="2028"/>
          <a:ext cx="4953839" cy="102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811" tIns="108811" rIns="108811" bIns="108811" numCol="1" spcCol="1270" anchor="ctr" anchorCtr="0">
          <a:noAutofit/>
        </a:bodyPr>
        <a:lstStyle/>
        <a:p>
          <a:pPr marL="0" lvl="0" indent="0" algn="l" defTabSz="977900">
            <a:lnSpc>
              <a:spcPct val="100000"/>
            </a:lnSpc>
            <a:spcBef>
              <a:spcPct val="0"/>
            </a:spcBef>
            <a:spcAft>
              <a:spcPct val="35000"/>
            </a:spcAft>
            <a:buNone/>
          </a:pPr>
          <a:r>
            <a:rPr lang="en-US" sz="2200" kern="1200" dirty="0"/>
            <a:t>Anita Roddick's Vision for Beauty</a:t>
          </a:r>
        </a:p>
      </dsp:txBody>
      <dsp:txXfrm>
        <a:off x="1187494" y="2028"/>
        <a:ext cx="4953839" cy="1028133"/>
      </dsp:txXfrm>
    </dsp:sp>
    <dsp:sp modelId="{508CE845-682B-4069-A2F8-851212BF2C7C}">
      <dsp:nvSpPr>
        <dsp:cNvPr id="0" name=""/>
        <dsp:cNvSpPr/>
      </dsp:nvSpPr>
      <dsp:spPr>
        <a:xfrm>
          <a:off x="0" y="1287195"/>
          <a:ext cx="6141333" cy="102813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07AFF-B8FB-4159-BDF3-D19B18486B6C}">
      <dsp:nvSpPr>
        <dsp:cNvPr id="0" name=""/>
        <dsp:cNvSpPr/>
      </dsp:nvSpPr>
      <dsp:spPr>
        <a:xfrm>
          <a:off x="311010" y="1518525"/>
          <a:ext cx="565473" cy="5654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BE9EDD-326F-4BFC-8D26-2CA05B76EB07}">
      <dsp:nvSpPr>
        <dsp:cNvPr id="0" name=""/>
        <dsp:cNvSpPr/>
      </dsp:nvSpPr>
      <dsp:spPr>
        <a:xfrm>
          <a:off x="1187494" y="1287195"/>
          <a:ext cx="4953839" cy="102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811" tIns="108811" rIns="108811" bIns="108811" numCol="1" spcCol="1270" anchor="ctr" anchorCtr="0">
          <a:noAutofit/>
        </a:bodyPr>
        <a:lstStyle/>
        <a:p>
          <a:pPr marL="0" lvl="0" indent="0" algn="l" defTabSz="977900">
            <a:lnSpc>
              <a:spcPct val="100000"/>
            </a:lnSpc>
            <a:spcBef>
              <a:spcPct val="0"/>
            </a:spcBef>
            <a:spcAft>
              <a:spcPct val="35000"/>
            </a:spcAft>
            <a:buNone/>
          </a:pPr>
          <a:r>
            <a:rPr lang="en-US" sz="2200" kern="1200"/>
            <a:t>Natural Ingredients and Ethical Practices</a:t>
          </a:r>
        </a:p>
      </dsp:txBody>
      <dsp:txXfrm>
        <a:off x="1187494" y="1287195"/>
        <a:ext cx="4953839" cy="1028133"/>
      </dsp:txXfrm>
    </dsp:sp>
    <dsp:sp modelId="{B0E3384A-5597-4AE9-B0CF-CC5060570082}">
      <dsp:nvSpPr>
        <dsp:cNvPr id="0" name=""/>
        <dsp:cNvSpPr/>
      </dsp:nvSpPr>
      <dsp:spPr>
        <a:xfrm>
          <a:off x="0" y="2572362"/>
          <a:ext cx="6141333" cy="102813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E58F81-744E-43CD-8275-9B6D2241669B}">
      <dsp:nvSpPr>
        <dsp:cNvPr id="0" name=""/>
        <dsp:cNvSpPr/>
      </dsp:nvSpPr>
      <dsp:spPr>
        <a:xfrm>
          <a:off x="311010" y="2803692"/>
          <a:ext cx="565473" cy="5654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10A889-78AC-4B9C-8E82-8EF6E12C785D}">
      <dsp:nvSpPr>
        <dsp:cNvPr id="0" name=""/>
        <dsp:cNvSpPr/>
      </dsp:nvSpPr>
      <dsp:spPr>
        <a:xfrm>
          <a:off x="1187494" y="2572362"/>
          <a:ext cx="4953839" cy="102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811" tIns="108811" rIns="108811" bIns="108811" numCol="1" spcCol="1270" anchor="ctr" anchorCtr="0">
          <a:noAutofit/>
        </a:bodyPr>
        <a:lstStyle/>
        <a:p>
          <a:pPr marL="0" lvl="0" indent="0" algn="l" defTabSz="977900">
            <a:lnSpc>
              <a:spcPct val="100000"/>
            </a:lnSpc>
            <a:spcBef>
              <a:spcPct val="0"/>
            </a:spcBef>
            <a:spcAft>
              <a:spcPct val="35000"/>
            </a:spcAft>
            <a:buNone/>
          </a:pPr>
          <a:r>
            <a:rPr lang="en-US" sz="2200" kern="1200"/>
            <a:t>Founding in Brighton, England, 1976</a:t>
          </a:r>
        </a:p>
      </dsp:txBody>
      <dsp:txXfrm>
        <a:off x="1187494" y="2572362"/>
        <a:ext cx="4953839" cy="1028133"/>
      </dsp:txXfrm>
    </dsp:sp>
    <dsp:sp modelId="{7607D15D-8F05-43FC-9101-6C8B80BA3A3C}">
      <dsp:nvSpPr>
        <dsp:cNvPr id="0" name=""/>
        <dsp:cNvSpPr/>
      </dsp:nvSpPr>
      <dsp:spPr>
        <a:xfrm>
          <a:off x="0" y="3857529"/>
          <a:ext cx="6141333" cy="102813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183F0-BB70-44E8-9400-2EF09CA2B88F}">
      <dsp:nvSpPr>
        <dsp:cNvPr id="0" name=""/>
        <dsp:cNvSpPr/>
      </dsp:nvSpPr>
      <dsp:spPr>
        <a:xfrm>
          <a:off x="311010" y="4088859"/>
          <a:ext cx="565473" cy="5654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46BDD9-31CF-4F0A-84EE-A8A0C27105E0}">
      <dsp:nvSpPr>
        <dsp:cNvPr id="0" name=""/>
        <dsp:cNvSpPr/>
      </dsp:nvSpPr>
      <dsp:spPr>
        <a:xfrm>
          <a:off x="1187494" y="3857529"/>
          <a:ext cx="4953839" cy="102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811" tIns="108811" rIns="108811" bIns="108811" numCol="1" spcCol="1270" anchor="ctr" anchorCtr="0">
          <a:noAutofit/>
        </a:bodyPr>
        <a:lstStyle/>
        <a:p>
          <a:pPr marL="0" lvl="0" indent="0" algn="l" defTabSz="977900">
            <a:lnSpc>
              <a:spcPct val="100000"/>
            </a:lnSpc>
            <a:spcBef>
              <a:spcPct val="0"/>
            </a:spcBef>
            <a:spcAft>
              <a:spcPct val="35000"/>
            </a:spcAft>
            <a:buNone/>
          </a:pPr>
          <a:r>
            <a:rPr lang="en-US" sz="2200" kern="1200"/>
            <a:t>Commitment to Social Responsibility</a:t>
          </a:r>
        </a:p>
      </dsp:txBody>
      <dsp:txXfrm>
        <a:off x="1187494" y="3857529"/>
        <a:ext cx="4953839" cy="10281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54C1A-1FE4-47EA-927F-5CC1EAC8BD35}">
      <dsp:nvSpPr>
        <dsp:cNvPr id="0" name=""/>
        <dsp:cNvSpPr/>
      </dsp:nvSpPr>
      <dsp:spPr>
        <a:xfrm>
          <a:off x="47318" y="1213017"/>
          <a:ext cx="723891" cy="72389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F13D15-8082-451D-9FA7-B72A81D52CED}">
      <dsp:nvSpPr>
        <dsp:cNvPr id="0" name=""/>
        <dsp:cNvSpPr/>
      </dsp:nvSpPr>
      <dsp:spPr>
        <a:xfrm>
          <a:off x="199335" y="1365034"/>
          <a:ext cx="419856" cy="4198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5ABF60-C24C-4A12-B871-3B9B2E1A8419}">
      <dsp:nvSpPr>
        <dsp:cNvPr id="0" name=""/>
        <dsp:cNvSpPr/>
      </dsp:nvSpPr>
      <dsp:spPr>
        <a:xfrm>
          <a:off x="926329" y="1213017"/>
          <a:ext cx="1706314" cy="723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Rapid Expansion and Global Reach</a:t>
          </a:r>
        </a:p>
      </dsp:txBody>
      <dsp:txXfrm>
        <a:off x="926329" y="1213017"/>
        <a:ext cx="1706314" cy="723891"/>
      </dsp:txXfrm>
    </dsp:sp>
    <dsp:sp modelId="{26C37EA4-FE39-4025-B396-A87DEA903A46}">
      <dsp:nvSpPr>
        <dsp:cNvPr id="0" name=""/>
        <dsp:cNvSpPr/>
      </dsp:nvSpPr>
      <dsp:spPr>
        <a:xfrm>
          <a:off x="2929956" y="1213017"/>
          <a:ext cx="723891" cy="72389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0FF481-30D3-462A-9393-4A70683F34A1}">
      <dsp:nvSpPr>
        <dsp:cNvPr id="0" name=""/>
        <dsp:cNvSpPr/>
      </dsp:nvSpPr>
      <dsp:spPr>
        <a:xfrm>
          <a:off x="3081973" y="1365034"/>
          <a:ext cx="419856" cy="419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E025E4-B98E-4A15-9C6B-426532622F05}">
      <dsp:nvSpPr>
        <dsp:cNvPr id="0" name=""/>
        <dsp:cNvSpPr/>
      </dsp:nvSpPr>
      <dsp:spPr>
        <a:xfrm>
          <a:off x="3808966" y="1213017"/>
          <a:ext cx="1706314" cy="723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Innovative Products and Marketing Strategies</a:t>
          </a:r>
        </a:p>
      </dsp:txBody>
      <dsp:txXfrm>
        <a:off x="3808966" y="1213017"/>
        <a:ext cx="1706314" cy="723891"/>
      </dsp:txXfrm>
    </dsp:sp>
    <dsp:sp modelId="{4C6E3235-2A4D-4400-BDD3-48D81D278EE9}">
      <dsp:nvSpPr>
        <dsp:cNvPr id="0" name=""/>
        <dsp:cNvSpPr/>
      </dsp:nvSpPr>
      <dsp:spPr>
        <a:xfrm>
          <a:off x="47318" y="2730341"/>
          <a:ext cx="723891" cy="72389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4BE83-760D-4F70-836E-4F487409A863}">
      <dsp:nvSpPr>
        <dsp:cNvPr id="0" name=""/>
        <dsp:cNvSpPr/>
      </dsp:nvSpPr>
      <dsp:spPr>
        <a:xfrm>
          <a:off x="199335" y="2882358"/>
          <a:ext cx="419856" cy="419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D77F88-3497-4759-A2AA-83D7174E515A}">
      <dsp:nvSpPr>
        <dsp:cNvPr id="0" name=""/>
        <dsp:cNvSpPr/>
      </dsp:nvSpPr>
      <dsp:spPr>
        <a:xfrm>
          <a:off x="926329" y="2730341"/>
          <a:ext cx="1706314" cy="723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Going Public in 1984, Success</a:t>
          </a:r>
        </a:p>
      </dsp:txBody>
      <dsp:txXfrm>
        <a:off x="926329" y="2730341"/>
        <a:ext cx="1706314" cy="723891"/>
      </dsp:txXfrm>
    </dsp:sp>
    <dsp:sp modelId="{87678B88-B0FA-4B60-8678-C76B0BDB27F3}">
      <dsp:nvSpPr>
        <dsp:cNvPr id="0" name=""/>
        <dsp:cNvSpPr/>
      </dsp:nvSpPr>
      <dsp:spPr>
        <a:xfrm>
          <a:off x="2929956" y="2730341"/>
          <a:ext cx="723891" cy="72389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393B5C-C9F2-4F4A-9983-2B596ECD9B37}">
      <dsp:nvSpPr>
        <dsp:cNvPr id="0" name=""/>
        <dsp:cNvSpPr/>
      </dsp:nvSpPr>
      <dsp:spPr>
        <a:xfrm>
          <a:off x="3081973" y="2882358"/>
          <a:ext cx="419856" cy="4198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A43673-C7A3-480E-9B97-650D4CDB7D4E}">
      <dsp:nvSpPr>
        <dsp:cNvPr id="0" name=""/>
        <dsp:cNvSpPr/>
      </dsp:nvSpPr>
      <dsp:spPr>
        <a:xfrm>
          <a:off x="3808966" y="2730341"/>
          <a:ext cx="1706314" cy="723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Global Presence, Over 2500 Stores</a:t>
          </a:r>
        </a:p>
      </dsp:txBody>
      <dsp:txXfrm>
        <a:off x="3808966" y="2730341"/>
        <a:ext cx="1706314" cy="7238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7EF95-149D-42C7-8485-1ACD7A9DA3EE}">
      <dsp:nvSpPr>
        <dsp:cNvPr id="0" name=""/>
        <dsp:cNvSpPr/>
      </dsp:nvSpPr>
      <dsp:spPr>
        <a:xfrm>
          <a:off x="0" y="1473"/>
          <a:ext cx="4818888" cy="7469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253DCF-1578-4DE5-BB9A-A445713A865E}">
      <dsp:nvSpPr>
        <dsp:cNvPr id="0" name=""/>
        <dsp:cNvSpPr/>
      </dsp:nvSpPr>
      <dsp:spPr>
        <a:xfrm>
          <a:off x="225941" y="169529"/>
          <a:ext cx="410802" cy="4108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D6786C-0129-4026-82A2-A471EEAFEBE4}">
      <dsp:nvSpPr>
        <dsp:cNvPr id="0" name=""/>
        <dsp:cNvSpPr/>
      </dsp:nvSpPr>
      <dsp:spPr>
        <a:xfrm>
          <a:off x="862685" y="1473"/>
          <a:ext cx="3956202" cy="74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48" tIns="79048" rIns="79048" bIns="79048" numCol="1" spcCol="1270" anchor="ctr" anchorCtr="0">
          <a:noAutofit/>
        </a:bodyPr>
        <a:lstStyle/>
        <a:p>
          <a:pPr marL="0" lvl="0" indent="0" algn="l" defTabSz="933450">
            <a:lnSpc>
              <a:spcPct val="90000"/>
            </a:lnSpc>
            <a:spcBef>
              <a:spcPct val="0"/>
            </a:spcBef>
            <a:spcAft>
              <a:spcPct val="35000"/>
            </a:spcAft>
            <a:buNone/>
          </a:pPr>
          <a:r>
            <a:rPr lang="en-US" sz="2100" kern="1200"/>
            <a:t>Franchising Model for Growth</a:t>
          </a:r>
        </a:p>
      </dsp:txBody>
      <dsp:txXfrm>
        <a:off x="862685" y="1473"/>
        <a:ext cx="3956202" cy="746914"/>
      </dsp:txXfrm>
    </dsp:sp>
    <dsp:sp modelId="{01C0111A-F59F-4634-85FD-7099586AB60F}">
      <dsp:nvSpPr>
        <dsp:cNvPr id="0" name=""/>
        <dsp:cNvSpPr/>
      </dsp:nvSpPr>
      <dsp:spPr>
        <a:xfrm>
          <a:off x="0" y="935116"/>
          <a:ext cx="4818888" cy="7469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E5AB03-4FE5-4525-AAD4-690DD0D388B0}">
      <dsp:nvSpPr>
        <dsp:cNvPr id="0" name=""/>
        <dsp:cNvSpPr/>
      </dsp:nvSpPr>
      <dsp:spPr>
        <a:xfrm>
          <a:off x="225941" y="1103171"/>
          <a:ext cx="410802" cy="4108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81AAB8-7CD3-4E38-A5DE-8387078D5C93}">
      <dsp:nvSpPr>
        <dsp:cNvPr id="0" name=""/>
        <dsp:cNvSpPr/>
      </dsp:nvSpPr>
      <dsp:spPr>
        <a:xfrm>
          <a:off x="862685" y="935116"/>
          <a:ext cx="3956202" cy="74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48" tIns="79048" rIns="79048" bIns="79048" numCol="1" spcCol="1270" anchor="ctr" anchorCtr="0">
          <a:noAutofit/>
        </a:bodyPr>
        <a:lstStyle/>
        <a:p>
          <a:pPr marL="0" lvl="0" indent="0" algn="l" defTabSz="933450">
            <a:lnSpc>
              <a:spcPct val="90000"/>
            </a:lnSpc>
            <a:spcBef>
              <a:spcPct val="0"/>
            </a:spcBef>
            <a:spcAft>
              <a:spcPct val="35000"/>
            </a:spcAft>
            <a:buNone/>
          </a:pPr>
          <a:r>
            <a:rPr lang="en-US" sz="2100" kern="1200"/>
            <a:t>Over 2500 Stores Worldwide</a:t>
          </a:r>
        </a:p>
      </dsp:txBody>
      <dsp:txXfrm>
        <a:off x="862685" y="935116"/>
        <a:ext cx="3956202" cy="746914"/>
      </dsp:txXfrm>
    </dsp:sp>
    <dsp:sp modelId="{BC2E1ECC-3FBA-4AF0-BD1C-5950DE9859F8}">
      <dsp:nvSpPr>
        <dsp:cNvPr id="0" name=""/>
        <dsp:cNvSpPr/>
      </dsp:nvSpPr>
      <dsp:spPr>
        <a:xfrm>
          <a:off x="0" y="1868758"/>
          <a:ext cx="4818888" cy="7469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1C843F-F721-4E3D-B627-DED1235CFE0D}">
      <dsp:nvSpPr>
        <dsp:cNvPr id="0" name=""/>
        <dsp:cNvSpPr/>
      </dsp:nvSpPr>
      <dsp:spPr>
        <a:xfrm>
          <a:off x="225941" y="2036814"/>
          <a:ext cx="410802" cy="4108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63672A-5BAC-4A81-89BC-4E98FDFC475B}">
      <dsp:nvSpPr>
        <dsp:cNvPr id="0" name=""/>
        <dsp:cNvSpPr/>
      </dsp:nvSpPr>
      <dsp:spPr>
        <a:xfrm>
          <a:off x="862685" y="1868758"/>
          <a:ext cx="3956202" cy="74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48" tIns="79048" rIns="79048" bIns="79048" numCol="1" spcCol="1270" anchor="ctr" anchorCtr="0">
          <a:noAutofit/>
        </a:bodyPr>
        <a:lstStyle/>
        <a:p>
          <a:pPr marL="0" lvl="0" indent="0" algn="l" defTabSz="933450">
            <a:lnSpc>
              <a:spcPct val="90000"/>
            </a:lnSpc>
            <a:spcBef>
              <a:spcPct val="0"/>
            </a:spcBef>
            <a:spcAft>
              <a:spcPct val="35000"/>
            </a:spcAft>
            <a:buNone/>
          </a:pPr>
          <a:r>
            <a:rPr lang="en-US" sz="2100" kern="1200"/>
            <a:t>Global Reach, Local Presence</a:t>
          </a:r>
        </a:p>
      </dsp:txBody>
      <dsp:txXfrm>
        <a:off x="862685" y="1868758"/>
        <a:ext cx="3956202" cy="746914"/>
      </dsp:txXfrm>
    </dsp:sp>
    <dsp:sp modelId="{70010881-D4CD-4946-B234-89E47240BD35}">
      <dsp:nvSpPr>
        <dsp:cNvPr id="0" name=""/>
        <dsp:cNvSpPr/>
      </dsp:nvSpPr>
      <dsp:spPr>
        <a:xfrm>
          <a:off x="0" y="2802401"/>
          <a:ext cx="4818888" cy="7469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A2B76-B5E1-4DF2-80AC-50FA8469ED59}">
      <dsp:nvSpPr>
        <dsp:cNvPr id="0" name=""/>
        <dsp:cNvSpPr/>
      </dsp:nvSpPr>
      <dsp:spPr>
        <a:xfrm>
          <a:off x="225941" y="2970456"/>
          <a:ext cx="410802" cy="4108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187EEB-D012-4460-BFD1-FABC858D241F}">
      <dsp:nvSpPr>
        <dsp:cNvPr id="0" name=""/>
        <dsp:cNvSpPr/>
      </dsp:nvSpPr>
      <dsp:spPr>
        <a:xfrm>
          <a:off x="862685" y="2802401"/>
          <a:ext cx="3956202" cy="746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048" tIns="79048" rIns="79048" bIns="79048" numCol="1" spcCol="1270" anchor="ctr" anchorCtr="0">
          <a:noAutofit/>
        </a:bodyPr>
        <a:lstStyle/>
        <a:p>
          <a:pPr marL="0" lvl="0" indent="0" algn="l" defTabSz="933450">
            <a:lnSpc>
              <a:spcPct val="90000"/>
            </a:lnSpc>
            <a:spcBef>
              <a:spcPct val="0"/>
            </a:spcBef>
            <a:spcAft>
              <a:spcPct val="35000"/>
            </a:spcAft>
            <a:buNone/>
          </a:pPr>
          <a:r>
            <a:rPr lang="en-US" sz="2100" kern="1200"/>
            <a:t>Community Engagement and Partnerships</a:t>
          </a:r>
        </a:p>
      </dsp:txBody>
      <dsp:txXfrm>
        <a:off x="862685" y="2802401"/>
        <a:ext cx="3956202" cy="7469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30C89-E6C5-44D3-9F7C-52E9A60B53F4}">
      <dsp:nvSpPr>
        <dsp:cNvPr id="0" name=""/>
        <dsp:cNvSpPr/>
      </dsp:nvSpPr>
      <dsp:spPr>
        <a:xfrm>
          <a:off x="0" y="1845"/>
          <a:ext cx="5375031" cy="9352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9BDD24-E354-45DA-980F-4D9557C3E9E8}">
      <dsp:nvSpPr>
        <dsp:cNvPr id="0" name=""/>
        <dsp:cNvSpPr/>
      </dsp:nvSpPr>
      <dsp:spPr>
        <a:xfrm>
          <a:off x="282919" y="212281"/>
          <a:ext cx="514398" cy="5143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A6526F-9E45-4709-9711-B63E1E724EC9}">
      <dsp:nvSpPr>
        <dsp:cNvPr id="0" name=""/>
        <dsp:cNvSpPr/>
      </dsp:nvSpPr>
      <dsp:spPr>
        <a:xfrm>
          <a:off x="1080236" y="1845"/>
          <a:ext cx="4294794" cy="935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83" tIns="98983" rIns="98983" bIns="98983" numCol="1" spcCol="1270" anchor="ctr" anchorCtr="0">
          <a:noAutofit/>
        </a:bodyPr>
        <a:lstStyle/>
        <a:p>
          <a:pPr marL="0" lvl="0" indent="0" algn="l" defTabSz="977900">
            <a:lnSpc>
              <a:spcPct val="100000"/>
            </a:lnSpc>
            <a:spcBef>
              <a:spcPct val="0"/>
            </a:spcBef>
            <a:spcAft>
              <a:spcPct val="35000"/>
            </a:spcAft>
            <a:buNone/>
          </a:pPr>
          <a:r>
            <a:rPr lang="en-US" sz="2200" kern="1200"/>
            <a:t>Natural Ingredients and Essential Oils</a:t>
          </a:r>
        </a:p>
      </dsp:txBody>
      <dsp:txXfrm>
        <a:off x="1080236" y="1845"/>
        <a:ext cx="4294794" cy="935269"/>
      </dsp:txXfrm>
    </dsp:sp>
    <dsp:sp modelId="{0C2B72E5-8FB6-47A4-93EC-1F8E2508D3C4}">
      <dsp:nvSpPr>
        <dsp:cNvPr id="0" name=""/>
        <dsp:cNvSpPr/>
      </dsp:nvSpPr>
      <dsp:spPr>
        <a:xfrm>
          <a:off x="0" y="1170932"/>
          <a:ext cx="5375031" cy="9352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2AA01A-2967-473A-892A-B18E9AF65889}">
      <dsp:nvSpPr>
        <dsp:cNvPr id="0" name=""/>
        <dsp:cNvSpPr/>
      </dsp:nvSpPr>
      <dsp:spPr>
        <a:xfrm>
          <a:off x="282919" y="1381368"/>
          <a:ext cx="514398" cy="5143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47847D-F6E5-4D36-B8E6-0FCEE6FDB4B2}">
      <dsp:nvSpPr>
        <dsp:cNvPr id="0" name=""/>
        <dsp:cNvSpPr/>
      </dsp:nvSpPr>
      <dsp:spPr>
        <a:xfrm>
          <a:off x="1080236" y="1170932"/>
          <a:ext cx="4294794" cy="935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83" tIns="98983" rIns="98983" bIns="98983" numCol="1" spcCol="1270" anchor="ctr" anchorCtr="0">
          <a:noAutofit/>
        </a:bodyPr>
        <a:lstStyle/>
        <a:p>
          <a:pPr marL="0" lvl="0" indent="0" algn="l" defTabSz="977900">
            <a:lnSpc>
              <a:spcPct val="100000"/>
            </a:lnSpc>
            <a:spcBef>
              <a:spcPct val="0"/>
            </a:spcBef>
            <a:spcAft>
              <a:spcPct val="35000"/>
            </a:spcAft>
            <a:buNone/>
          </a:pPr>
          <a:r>
            <a:rPr lang="en-US" sz="2200" kern="1200"/>
            <a:t>Unique Blends and Formulations</a:t>
          </a:r>
        </a:p>
      </dsp:txBody>
      <dsp:txXfrm>
        <a:off x="1080236" y="1170932"/>
        <a:ext cx="4294794" cy="935269"/>
      </dsp:txXfrm>
    </dsp:sp>
    <dsp:sp modelId="{E2E96EA3-BF11-46DA-B710-EB40E6A42467}">
      <dsp:nvSpPr>
        <dsp:cNvPr id="0" name=""/>
        <dsp:cNvSpPr/>
      </dsp:nvSpPr>
      <dsp:spPr>
        <a:xfrm>
          <a:off x="0" y="2340019"/>
          <a:ext cx="5375031" cy="9352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B5282-4E1D-48D3-9791-A859B3F2DF15}">
      <dsp:nvSpPr>
        <dsp:cNvPr id="0" name=""/>
        <dsp:cNvSpPr/>
      </dsp:nvSpPr>
      <dsp:spPr>
        <a:xfrm>
          <a:off x="282919" y="2550455"/>
          <a:ext cx="514398" cy="5143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583181-C83A-492B-B294-AE3492514968}">
      <dsp:nvSpPr>
        <dsp:cNvPr id="0" name=""/>
        <dsp:cNvSpPr/>
      </dsp:nvSpPr>
      <dsp:spPr>
        <a:xfrm>
          <a:off x="1080236" y="2340019"/>
          <a:ext cx="4294794" cy="935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83" tIns="98983" rIns="98983" bIns="98983" numCol="1" spcCol="1270" anchor="ctr" anchorCtr="0">
          <a:noAutofit/>
        </a:bodyPr>
        <a:lstStyle/>
        <a:p>
          <a:pPr marL="0" lvl="0" indent="0" algn="l" defTabSz="977900">
            <a:lnSpc>
              <a:spcPct val="100000"/>
            </a:lnSpc>
            <a:spcBef>
              <a:spcPct val="0"/>
            </a:spcBef>
            <a:spcAft>
              <a:spcPct val="35000"/>
            </a:spcAft>
            <a:buNone/>
          </a:pPr>
          <a:r>
            <a:rPr lang="en-US" sz="2200" kern="1200"/>
            <a:t>Marula Oil and Sesame Seed Oil</a:t>
          </a:r>
        </a:p>
      </dsp:txBody>
      <dsp:txXfrm>
        <a:off x="1080236" y="2340019"/>
        <a:ext cx="4294794" cy="935269"/>
      </dsp:txXfrm>
    </dsp:sp>
    <dsp:sp modelId="{0C57440E-18AA-46EC-A706-8E74C29C0952}">
      <dsp:nvSpPr>
        <dsp:cNvPr id="0" name=""/>
        <dsp:cNvSpPr/>
      </dsp:nvSpPr>
      <dsp:spPr>
        <a:xfrm>
          <a:off x="0" y="3509106"/>
          <a:ext cx="5375031" cy="9352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3F4B2B-0313-4B5A-BF2A-0A792F10FE2C}">
      <dsp:nvSpPr>
        <dsp:cNvPr id="0" name=""/>
        <dsp:cNvSpPr/>
      </dsp:nvSpPr>
      <dsp:spPr>
        <a:xfrm>
          <a:off x="282919" y="3719542"/>
          <a:ext cx="514398" cy="5143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4548D4-4F88-4C0E-9B44-7F58A35D289D}">
      <dsp:nvSpPr>
        <dsp:cNvPr id="0" name=""/>
        <dsp:cNvSpPr/>
      </dsp:nvSpPr>
      <dsp:spPr>
        <a:xfrm>
          <a:off x="1080236" y="3509106"/>
          <a:ext cx="4294794" cy="935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83" tIns="98983" rIns="98983" bIns="98983" numCol="1" spcCol="1270" anchor="ctr" anchorCtr="0">
          <a:noAutofit/>
        </a:bodyPr>
        <a:lstStyle/>
        <a:p>
          <a:pPr marL="0" lvl="0" indent="0" algn="l" defTabSz="977900">
            <a:lnSpc>
              <a:spcPct val="100000"/>
            </a:lnSpc>
            <a:spcBef>
              <a:spcPct val="0"/>
            </a:spcBef>
            <a:spcAft>
              <a:spcPct val="35000"/>
            </a:spcAft>
            <a:buNone/>
          </a:pPr>
          <a:r>
            <a:rPr lang="en-US" sz="2200" kern="1200"/>
            <a:t>Community Trade Program and Partnerships</a:t>
          </a:r>
        </a:p>
      </dsp:txBody>
      <dsp:txXfrm>
        <a:off x="1080236" y="3509106"/>
        <a:ext cx="4294794" cy="9352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6AA13-95CA-456C-A0C7-C6C12AA12686}">
      <dsp:nvSpPr>
        <dsp:cNvPr id="0" name=""/>
        <dsp:cNvSpPr/>
      </dsp:nvSpPr>
      <dsp:spPr>
        <a:xfrm>
          <a:off x="0" y="2091"/>
          <a:ext cx="4905154" cy="106011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0FBF17-FF58-4162-B905-16B95E95CB0D}">
      <dsp:nvSpPr>
        <dsp:cNvPr id="0" name=""/>
        <dsp:cNvSpPr/>
      </dsp:nvSpPr>
      <dsp:spPr>
        <a:xfrm>
          <a:off x="320684" y="240617"/>
          <a:ext cx="583062" cy="583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569F98-6084-441A-8C7D-32FDF42178C1}">
      <dsp:nvSpPr>
        <dsp:cNvPr id="0" name=""/>
        <dsp:cNvSpPr/>
      </dsp:nvSpPr>
      <dsp:spPr>
        <a:xfrm>
          <a:off x="1224430" y="2091"/>
          <a:ext cx="3680723" cy="1060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95" tIns="112195" rIns="112195" bIns="112195" numCol="1" spcCol="1270" anchor="ctr" anchorCtr="0">
          <a:noAutofit/>
        </a:bodyPr>
        <a:lstStyle/>
        <a:p>
          <a:pPr marL="0" lvl="0" indent="0" algn="l" defTabSz="977900">
            <a:lnSpc>
              <a:spcPct val="100000"/>
            </a:lnSpc>
            <a:spcBef>
              <a:spcPct val="0"/>
            </a:spcBef>
            <a:spcAft>
              <a:spcPct val="35000"/>
            </a:spcAft>
            <a:buNone/>
          </a:pPr>
          <a:r>
            <a:rPr lang="en-US" sz="2200" kern="1200"/>
            <a:t>Natura &amp; Co Ownership and Direction</a:t>
          </a:r>
        </a:p>
      </dsp:txBody>
      <dsp:txXfrm>
        <a:off x="1224430" y="2091"/>
        <a:ext cx="3680723" cy="1060113"/>
      </dsp:txXfrm>
    </dsp:sp>
    <dsp:sp modelId="{1B1902BA-AE2F-4B0B-855C-F5034B511231}">
      <dsp:nvSpPr>
        <dsp:cNvPr id="0" name=""/>
        <dsp:cNvSpPr/>
      </dsp:nvSpPr>
      <dsp:spPr>
        <a:xfrm>
          <a:off x="0" y="1327233"/>
          <a:ext cx="4905154" cy="106011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2F41EE-BD32-489C-964C-D01BC38DE797}">
      <dsp:nvSpPr>
        <dsp:cNvPr id="0" name=""/>
        <dsp:cNvSpPr/>
      </dsp:nvSpPr>
      <dsp:spPr>
        <a:xfrm>
          <a:off x="320684" y="1565758"/>
          <a:ext cx="583062" cy="583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276589-84EE-4BB6-B2D4-70F3774AB031}">
      <dsp:nvSpPr>
        <dsp:cNvPr id="0" name=""/>
        <dsp:cNvSpPr/>
      </dsp:nvSpPr>
      <dsp:spPr>
        <a:xfrm>
          <a:off x="1224430" y="1327233"/>
          <a:ext cx="3680723" cy="1060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95" tIns="112195" rIns="112195" bIns="112195" numCol="1" spcCol="1270" anchor="ctr" anchorCtr="0">
          <a:noAutofit/>
        </a:bodyPr>
        <a:lstStyle/>
        <a:p>
          <a:pPr marL="0" lvl="0" indent="0" algn="l" defTabSz="977900">
            <a:lnSpc>
              <a:spcPct val="100000"/>
            </a:lnSpc>
            <a:spcBef>
              <a:spcPct val="0"/>
            </a:spcBef>
            <a:spcAft>
              <a:spcPct val="35000"/>
            </a:spcAft>
            <a:buNone/>
          </a:pPr>
          <a:r>
            <a:rPr lang="en-US" sz="2200" kern="1200"/>
            <a:t>Continued Focus on Values and Mission</a:t>
          </a:r>
        </a:p>
      </dsp:txBody>
      <dsp:txXfrm>
        <a:off x="1224430" y="1327233"/>
        <a:ext cx="3680723" cy="1060113"/>
      </dsp:txXfrm>
    </dsp:sp>
    <dsp:sp modelId="{BF95F3B1-9E8F-44DF-AE15-EBB7D63D9FE8}">
      <dsp:nvSpPr>
        <dsp:cNvPr id="0" name=""/>
        <dsp:cNvSpPr/>
      </dsp:nvSpPr>
      <dsp:spPr>
        <a:xfrm>
          <a:off x="0" y="2652374"/>
          <a:ext cx="4905154" cy="106011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D8702-F8BD-4AA0-9ACE-388211B9D09C}">
      <dsp:nvSpPr>
        <dsp:cNvPr id="0" name=""/>
        <dsp:cNvSpPr/>
      </dsp:nvSpPr>
      <dsp:spPr>
        <a:xfrm>
          <a:off x="320684" y="2890900"/>
          <a:ext cx="583062" cy="583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212FF1-79CB-49B5-9CCA-25C3C48CF2A8}">
      <dsp:nvSpPr>
        <dsp:cNvPr id="0" name=""/>
        <dsp:cNvSpPr/>
      </dsp:nvSpPr>
      <dsp:spPr>
        <a:xfrm>
          <a:off x="1224430" y="2652374"/>
          <a:ext cx="3680723" cy="1060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95" tIns="112195" rIns="112195" bIns="112195" numCol="1" spcCol="1270" anchor="ctr" anchorCtr="0">
          <a:noAutofit/>
        </a:bodyPr>
        <a:lstStyle/>
        <a:p>
          <a:pPr marL="0" lvl="0" indent="0" algn="l" defTabSz="977900">
            <a:lnSpc>
              <a:spcPct val="100000"/>
            </a:lnSpc>
            <a:spcBef>
              <a:spcPct val="0"/>
            </a:spcBef>
            <a:spcAft>
              <a:spcPct val="35000"/>
            </a:spcAft>
            <a:buNone/>
          </a:pPr>
          <a:r>
            <a:rPr lang="en-US" sz="2200" kern="1200"/>
            <a:t>Global Presence and Local Engagement</a:t>
          </a:r>
        </a:p>
      </dsp:txBody>
      <dsp:txXfrm>
        <a:off x="1224430" y="2652374"/>
        <a:ext cx="3680723" cy="1060113"/>
      </dsp:txXfrm>
    </dsp:sp>
    <dsp:sp modelId="{1AA89559-22E4-4463-A4A8-85E87822E314}">
      <dsp:nvSpPr>
        <dsp:cNvPr id="0" name=""/>
        <dsp:cNvSpPr/>
      </dsp:nvSpPr>
      <dsp:spPr>
        <a:xfrm>
          <a:off x="0" y="3977516"/>
          <a:ext cx="4905154" cy="106011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47D417-661D-49F5-B190-B5720ED75E97}">
      <dsp:nvSpPr>
        <dsp:cNvPr id="0" name=""/>
        <dsp:cNvSpPr/>
      </dsp:nvSpPr>
      <dsp:spPr>
        <a:xfrm>
          <a:off x="320684" y="4216041"/>
          <a:ext cx="583062" cy="5830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22D447-EA0B-42FD-9638-60F44AA1D8C7}">
      <dsp:nvSpPr>
        <dsp:cNvPr id="0" name=""/>
        <dsp:cNvSpPr/>
      </dsp:nvSpPr>
      <dsp:spPr>
        <a:xfrm>
          <a:off x="1224430" y="3977516"/>
          <a:ext cx="3680723" cy="1060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95" tIns="112195" rIns="112195" bIns="112195" numCol="1" spcCol="1270" anchor="ctr" anchorCtr="0">
          <a:noAutofit/>
        </a:bodyPr>
        <a:lstStyle/>
        <a:p>
          <a:pPr marL="0" lvl="0" indent="0" algn="l" defTabSz="977900">
            <a:lnSpc>
              <a:spcPct val="100000"/>
            </a:lnSpc>
            <a:spcBef>
              <a:spcPct val="0"/>
            </a:spcBef>
            <a:spcAft>
              <a:spcPct val="35000"/>
            </a:spcAft>
            <a:buNone/>
          </a:pPr>
          <a:r>
            <a:rPr lang="en-US" sz="2200" kern="1200"/>
            <a:t>Commitment to Social Responsibility</a:t>
          </a:r>
        </a:p>
      </dsp:txBody>
      <dsp:txXfrm>
        <a:off x="1224430" y="3977516"/>
        <a:ext cx="3680723" cy="1060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D4BE0-FD7F-4324-A47F-F4EAEF68C2A0}">
      <dsp:nvSpPr>
        <dsp:cNvPr id="0" name=""/>
        <dsp:cNvSpPr/>
      </dsp:nvSpPr>
      <dsp:spPr>
        <a:xfrm>
          <a:off x="1271546" y="212569"/>
          <a:ext cx="681855" cy="681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CBFBD8-D2D3-4DEC-8A55-114CE78D5BB9}">
      <dsp:nvSpPr>
        <dsp:cNvPr id="0" name=""/>
        <dsp:cNvSpPr/>
      </dsp:nvSpPr>
      <dsp:spPr>
        <a:xfrm>
          <a:off x="854857" y="1124868"/>
          <a:ext cx="1515234" cy="606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Fighting for a Fairer World</a:t>
          </a:r>
        </a:p>
      </dsp:txBody>
      <dsp:txXfrm>
        <a:off x="854857" y="1124868"/>
        <a:ext cx="1515234" cy="606093"/>
      </dsp:txXfrm>
    </dsp:sp>
    <dsp:sp modelId="{A04DE486-B062-4CF8-B943-819F1B9E72BC}">
      <dsp:nvSpPr>
        <dsp:cNvPr id="0" name=""/>
        <dsp:cNvSpPr/>
      </dsp:nvSpPr>
      <dsp:spPr>
        <a:xfrm>
          <a:off x="3051946" y="212569"/>
          <a:ext cx="681855" cy="681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4B391C-7E3F-4FB6-8B78-3030A24BC012}">
      <dsp:nvSpPr>
        <dsp:cNvPr id="0" name=""/>
        <dsp:cNvSpPr/>
      </dsp:nvSpPr>
      <dsp:spPr>
        <a:xfrm>
          <a:off x="2635257" y="1124868"/>
          <a:ext cx="1515234" cy="606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Beauty for All, Regardless of Background</a:t>
          </a:r>
        </a:p>
      </dsp:txBody>
      <dsp:txXfrm>
        <a:off x="2635257" y="1124868"/>
        <a:ext cx="1515234" cy="606093"/>
      </dsp:txXfrm>
    </dsp:sp>
    <dsp:sp modelId="{907B7836-B28A-4910-9E1A-2E2913DE4285}">
      <dsp:nvSpPr>
        <dsp:cNvPr id="0" name=""/>
        <dsp:cNvSpPr/>
      </dsp:nvSpPr>
      <dsp:spPr>
        <a:xfrm>
          <a:off x="1271546" y="2109770"/>
          <a:ext cx="681855" cy="681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51AB6-6400-43D3-8517-246A6E87CB2F}">
      <dsp:nvSpPr>
        <dsp:cNvPr id="0" name=""/>
        <dsp:cNvSpPr/>
      </dsp:nvSpPr>
      <dsp:spPr>
        <a:xfrm>
          <a:off x="854857" y="3022070"/>
          <a:ext cx="1515234" cy="606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Promoting Social Responsibility and Sustainability</a:t>
          </a:r>
        </a:p>
      </dsp:txBody>
      <dsp:txXfrm>
        <a:off x="854857" y="3022070"/>
        <a:ext cx="1515234" cy="606093"/>
      </dsp:txXfrm>
    </dsp:sp>
    <dsp:sp modelId="{165412EB-E4B5-4F2B-9F09-B9D36C8FA6EA}">
      <dsp:nvSpPr>
        <dsp:cNvPr id="0" name=""/>
        <dsp:cNvSpPr/>
      </dsp:nvSpPr>
      <dsp:spPr>
        <a:xfrm>
          <a:off x="3051946" y="2109770"/>
          <a:ext cx="681855" cy="681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2EC54B-2D94-44FC-A599-3DB5D9FE5DA6}">
      <dsp:nvSpPr>
        <dsp:cNvPr id="0" name=""/>
        <dsp:cNvSpPr/>
      </dsp:nvSpPr>
      <dsp:spPr>
        <a:xfrm>
          <a:off x="2635257" y="3022070"/>
          <a:ext cx="1515234" cy="606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Empowering People Through Beauty</a:t>
          </a:r>
        </a:p>
      </dsp:txBody>
      <dsp:txXfrm>
        <a:off x="2635257" y="3022070"/>
        <a:ext cx="1515234" cy="6060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DE518-9435-847C-7F3A-E71245012B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5FBBB2-1A76-5F8D-A7FA-8E7D35F14A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173D3-E0BE-F4E8-5FD2-D3D1F476B30E}"/>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5" name="Footer Placeholder 4">
            <a:extLst>
              <a:ext uri="{FF2B5EF4-FFF2-40B4-BE49-F238E27FC236}">
                <a16:creationId xmlns:a16="http://schemas.microsoft.com/office/drawing/2014/main" id="{0EA41775-CDDD-5F7D-9D02-7CD8F066B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9316C-680A-2E22-1CAD-F28698BBE410}"/>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3412587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F2705-31D8-76E2-4118-67126F3297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A8C97B-1874-FE49-7388-0C4894C4C6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6B0DF-37FD-32C9-DA2A-661B37D5DBF7}"/>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5" name="Footer Placeholder 4">
            <a:extLst>
              <a:ext uri="{FF2B5EF4-FFF2-40B4-BE49-F238E27FC236}">
                <a16:creationId xmlns:a16="http://schemas.microsoft.com/office/drawing/2014/main" id="{3CDEEB9E-2F12-ADC4-B6D7-7005F0B14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512FF5-1B8D-2618-E9BE-9CAE97DA77BB}"/>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3390266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B7F39-61F7-2955-B096-DE641906C2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51806F-4775-9F6A-0D17-2F6D153868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8A846A-D83F-1976-DE4B-8371D04FF62C}"/>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5" name="Footer Placeholder 4">
            <a:extLst>
              <a:ext uri="{FF2B5EF4-FFF2-40B4-BE49-F238E27FC236}">
                <a16:creationId xmlns:a16="http://schemas.microsoft.com/office/drawing/2014/main" id="{1210A687-64A9-DBD3-101A-12CAE691A4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6699D0-2954-0726-A3B8-6F949A9F2050}"/>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3367837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354A4-0A19-F882-7907-9B56BA501B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9E2BBB-80FA-1CD0-25FB-16A792D48C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3E869B-B998-D744-4C08-6DC62C1379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D3ED66-9197-EFC4-B026-D18C8281D5D2}"/>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6" name="Footer Placeholder 5">
            <a:extLst>
              <a:ext uri="{FF2B5EF4-FFF2-40B4-BE49-F238E27FC236}">
                <a16:creationId xmlns:a16="http://schemas.microsoft.com/office/drawing/2014/main" id="{C4361547-8AED-565E-C2E2-A5AF7E0450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D099C6-ABBB-1E62-80B4-63BB89D15B58}"/>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1702119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5A7E7-4467-35D9-8FE2-E0FCECD4DC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F7E695-768E-1C22-A940-AE900B1D63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704F08-223E-F14D-2F09-A9B120F775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934EEF-64AC-4183-5A61-2BC722EBAA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E4933D-814B-B429-D3AA-0454DE088A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E80A17-F9F4-BFDA-2276-624412B58D9F}"/>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8" name="Footer Placeholder 7">
            <a:extLst>
              <a:ext uri="{FF2B5EF4-FFF2-40B4-BE49-F238E27FC236}">
                <a16:creationId xmlns:a16="http://schemas.microsoft.com/office/drawing/2014/main" id="{F1C98427-8F8A-FA6D-9150-37216FBCE5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27DEF6-738B-F1B9-FC25-30FACE8CB0DB}"/>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3858502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C15A9-677A-682B-B4D2-571219CD86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30487A-575B-A082-4200-82EC1433BC9E}"/>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4" name="Footer Placeholder 3">
            <a:extLst>
              <a:ext uri="{FF2B5EF4-FFF2-40B4-BE49-F238E27FC236}">
                <a16:creationId xmlns:a16="http://schemas.microsoft.com/office/drawing/2014/main" id="{EF57567C-86A4-54F2-9099-BB1E107D72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E8F1A5-742A-58A0-58A9-BC1A9B479E2E}"/>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728927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14A7D8-347E-BEF2-B7EB-DECC6576747D}"/>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3" name="Footer Placeholder 2">
            <a:extLst>
              <a:ext uri="{FF2B5EF4-FFF2-40B4-BE49-F238E27FC236}">
                <a16:creationId xmlns:a16="http://schemas.microsoft.com/office/drawing/2014/main" id="{6D4C0F26-E593-D165-9B2C-14548558B9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EB298B-DA53-7C88-8661-3E1DC3B008D5}"/>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3388544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7BA73-0B68-AEBE-49AF-50619C705C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A04340-5788-B43F-33B3-3008944DD8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06CE24-6541-C9A6-F136-B07D9FAA04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E8FAE1-198D-D45C-FBA7-B55CB7D5F512}"/>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6" name="Footer Placeholder 5">
            <a:extLst>
              <a:ext uri="{FF2B5EF4-FFF2-40B4-BE49-F238E27FC236}">
                <a16:creationId xmlns:a16="http://schemas.microsoft.com/office/drawing/2014/main" id="{6992FD9C-C6F9-92AA-EACE-9573E3CF32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57E8CB-50FE-24D3-D938-345A87E845D8}"/>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1155252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FADE7-AB68-C198-6332-C07F8ABD77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BFCA02-5E26-68BB-C284-2AA46CEBF6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3AF33E-5A08-7590-6CC9-DF93230798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18341E-EE71-C41D-5FBC-39D4A0956326}"/>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6" name="Footer Placeholder 5">
            <a:extLst>
              <a:ext uri="{FF2B5EF4-FFF2-40B4-BE49-F238E27FC236}">
                <a16:creationId xmlns:a16="http://schemas.microsoft.com/office/drawing/2014/main" id="{B3A2E0E3-42E8-0FBD-9CCB-36CFDFF02C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51103D-EE81-152A-0733-1E2712C31872}"/>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1659465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E6DCF-B1B9-0CFA-436F-A4D9834109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628A9A-76C3-CAD8-E4C3-48667BC400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7BFCB-868E-A06F-EBBB-92F46930D5FD}"/>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5" name="Footer Placeholder 4">
            <a:extLst>
              <a:ext uri="{FF2B5EF4-FFF2-40B4-BE49-F238E27FC236}">
                <a16:creationId xmlns:a16="http://schemas.microsoft.com/office/drawing/2014/main" id="{C10B5873-39FE-BF68-AAD2-86024CA19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31D3A4-A22F-9D8E-8452-A59377C0F683}"/>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343268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D05361-62BE-AF5A-1791-546ADC8CD8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E8B9F7-BEFA-E7B6-F6D8-E4609550F3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B91CB2-4F8E-F2BB-B6D1-431921F03DC4}"/>
              </a:ext>
            </a:extLst>
          </p:cNvPr>
          <p:cNvSpPr>
            <a:spLocks noGrp="1"/>
          </p:cNvSpPr>
          <p:nvPr>
            <p:ph type="dt" sz="half" idx="10"/>
          </p:nvPr>
        </p:nvSpPr>
        <p:spPr/>
        <p:txBody>
          <a:bodyPr/>
          <a:lstStyle/>
          <a:p>
            <a:fld id="{A18F029C-2E73-45BC-B489-82ED45692235}" type="datetimeFigureOut">
              <a:rPr lang="en-GB" smtClean="0"/>
              <a:t>06/06/2024</a:t>
            </a:fld>
            <a:endParaRPr lang="en-GB"/>
          </a:p>
        </p:txBody>
      </p:sp>
      <p:sp>
        <p:nvSpPr>
          <p:cNvPr id="5" name="Footer Placeholder 4">
            <a:extLst>
              <a:ext uri="{FF2B5EF4-FFF2-40B4-BE49-F238E27FC236}">
                <a16:creationId xmlns:a16="http://schemas.microsoft.com/office/drawing/2014/main" id="{32D718EB-2EA3-1697-37FE-DD12F2A4F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4E5F8-412D-0378-357C-4E88C07580F9}"/>
              </a:ext>
            </a:extLst>
          </p:cNvPr>
          <p:cNvSpPr>
            <a:spLocks noGrp="1"/>
          </p:cNvSpPr>
          <p:nvPr>
            <p:ph type="sldNum" sz="quarter" idx="12"/>
          </p:nvPr>
        </p:nvSpPr>
        <p:spPr/>
        <p:txBody>
          <a:bodyPr/>
          <a:lstStyle/>
          <a:p>
            <a:fld id="{19C7D100-2336-4FE6-9401-0548F2D9D7BB}" type="slidenum">
              <a:rPr lang="en-GB" smtClean="0"/>
              <a:t>‹#›</a:t>
            </a:fld>
            <a:endParaRPr lang="en-GB"/>
          </a:p>
        </p:txBody>
      </p:sp>
    </p:spTree>
    <p:extLst>
      <p:ext uri="{BB962C8B-B14F-4D97-AF65-F5344CB8AC3E}">
        <p14:creationId xmlns:p14="http://schemas.microsoft.com/office/powerpoint/2010/main" val="3637981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176B87-1D74-4859-A543-39DBA13AB5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60FF07-012C-FAD6-DD3D-2641ED44AF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1D7DB5-02DE-D609-71C2-D3A16F5AB8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8F029C-2E73-45BC-B489-82ED45692235}" type="datetimeFigureOut">
              <a:rPr lang="en-GB" smtClean="0"/>
              <a:t>06/06/2024</a:t>
            </a:fld>
            <a:endParaRPr lang="en-GB"/>
          </a:p>
        </p:txBody>
      </p:sp>
      <p:sp>
        <p:nvSpPr>
          <p:cNvPr id="5" name="Footer Placeholder 4">
            <a:extLst>
              <a:ext uri="{FF2B5EF4-FFF2-40B4-BE49-F238E27FC236}">
                <a16:creationId xmlns:a16="http://schemas.microsoft.com/office/drawing/2014/main" id="{8395E241-AE34-A5BB-2616-9DA526432D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D124DE9-6DB2-6CF3-4787-D353258706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C7D100-2336-4FE6-9401-0548F2D9D7BB}" type="slidenum">
              <a:rPr lang="en-GB" smtClean="0"/>
              <a:t>‹#›</a:t>
            </a:fld>
            <a:endParaRPr lang="en-GB"/>
          </a:p>
        </p:txBody>
      </p:sp>
    </p:spTree>
    <p:extLst>
      <p:ext uri="{BB962C8B-B14F-4D97-AF65-F5344CB8AC3E}">
        <p14:creationId xmlns:p14="http://schemas.microsoft.com/office/powerpoint/2010/main" val="4016004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ommons.wikimedia.org/wiki/file:the_body_shop_in_vienna,_june_2012.jpg"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getlippie.com/2016/04/skincare-of-week-17-april-2016.html"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Layout" Target="../diagrams/layout2.xml"/><Relationship Id="rId7" Type="http://schemas.openxmlformats.org/officeDocument/2006/relationships/image" Target="../media/image21.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0.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9.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6591B-2A6F-06C2-3A67-41DCA3C17251}"/>
              </a:ext>
            </a:extLst>
          </p:cNvPr>
          <p:cNvSpPr>
            <a:spLocks noGrp="1"/>
          </p:cNvSpPr>
          <p:nvPr>
            <p:ph type="ctrTitle"/>
          </p:nvPr>
        </p:nvSpPr>
        <p:spPr>
          <a:xfrm>
            <a:off x="5819716" y="98385"/>
            <a:ext cx="6372284" cy="1755815"/>
          </a:xfrm>
        </p:spPr>
        <p:txBody>
          <a:bodyPr>
            <a:normAutofit/>
          </a:bodyPr>
          <a:lstStyle/>
          <a:p>
            <a:r>
              <a:rPr lang="en-GB" sz="1800" dirty="0"/>
              <a:t>PROBLEM SOLVING AND INNOVATION </a:t>
            </a:r>
            <a:br>
              <a:rPr lang="en-GB" sz="3600" dirty="0"/>
            </a:br>
            <a:r>
              <a:rPr lang="en-GB" sz="2800" dirty="0"/>
              <a:t>BMSW4014</a:t>
            </a:r>
            <a:br>
              <a:rPr lang="en-GB" sz="3600" dirty="0"/>
            </a:br>
            <a:r>
              <a:rPr lang="en-GB" sz="2000" dirty="0" err="1"/>
              <a:t>Catalin</a:t>
            </a:r>
            <a:r>
              <a:rPr lang="en-GB" sz="2000" dirty="0"/>
              <a:t> </a:t>
            </a:r>
            <a:r>
              <a:rPr lang="en-GB" sz="2000" dirty="0" err="1"/>
              <a:t>Costel</a:t>
            </a:r>
            <a:r>
              <a:rPr lang="en-GB" sz="2000" dirty="0"/>
              <a:t> Mita (2310669 )</a:t>
            </a:r>
          </a:p>
        </p:txBody>
      </p:sp>
      <p:sp>
        <p:nvSpPr>
          <p:cNvPr id="3" name="Subtitle 2">
            <a:extLst>
              <a:ext uri="{FF2B5EF4-FFF2-40B4-BE49-F238E27FC236}">
                <a16:creationId xmlns:a16="http://schemas.microsoft.com/office/drawing/2014/main" id="{7164D4D9-F2A2-CAD5-9E70-A18535990CC5}"/>
              </a:ext>
            </a:extLst>
          </p:cNvPr>
          <p:cNvSpPr>
            <a:spLocks noGrp="1"/>
          </p:cNvSpPr>
          <p:nvPr>
            <p:ph type="subTitle" idx="1"/>
          </p:nvPr>
        </p:nvSpPr>
        <p:spPr>
          <a:xfrm>
            <a:off x="81023" y="5334212"/>
            <a:ext cx="7214524" cy="1166339"/>
          </a:xfrm>
        </p:spPr>
        <p:txBody>
          <a:bodyPr>
            <a:normAutofit/>
          </a:bodyPr>
          <a:lstStyle/>
          <a:p>
            <a:r>
              <a:rPr lang="en-GB" dirty="0"/>
              <a:t>A SWOT analysis of The Body Shop </a:t>
            </a:r>
          </a:p>
          <a:p>
            <a:r>
              <a:rPr lang="en-GB" sz="2000" dirty="0"/>
              <a:t>A summary of Body Shop – What is their background and main purpose ?</a:t>
            </a:r>
          </a:p>
        </p:txBody>
      </p:sp>
      <p:pic>
        <p:nvPicPr>
          <p:cNvPr id="4" name="Picture 3" descr="A store front with a sign&#10;&#10;Description automatically generated">
            <a:extLst>
              <a:ext uri="{FF2B5EF4-FFF2-40B4-BE49-F238E27FC236}">
                <a16:creationId xmlns:a16="http://schemas.microsoft.com/office/drawing/2014/main" id="{75A6C26C-1EB4-F154-B4DF-BE25067C018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13" r="10087" b="-3"/>
          <a:stretch/>
        </p:blipFill>
        <p:spPr>
          <a:xfrm>
            <a:off x="7295547" y="2811012"/>
            <a:ext cx="4538463" cy="3167826"/>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5" name="TextBox 5">
            <a:extLst>
              <a:ext uri="{FF2B5EF4-FFF2-40B4-BE49-F238E27FC236}">
                <a16:creationId xmlns:a16="http://schemas.microsoft.com/office/drawing/2014/main" id="{E5A98063-1BF2-7779-11B3-5AC857A5C793}"/>
              </a:ext>
            </a:extLst>
          </p:cNvPr>
          <p:cNvSpPr txBox="1"/>
          <p:nvPr/>
        </p:nvSpPr>
        <p:spPr>
          <a:xfrm>
            <a:off x="5912313" y="6657942"/>
            <a:ext cx="2452915" cy="200055"/>
          </a:xfrm>
          <a:prstGeom prst="rect">
            <a:avLst/>
          </a:prstGeom>
          <a:solidFill>
            <a:srgbClr val="000000"/>
          </a:solidFill>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6" name="Picture 5" descr="A row of samples for medical testing">
            <a:extLst>
              <a:ext uri="{FF2B5EF4-FFF2-40B4-BE49-F238E27FC236}">
                <a16:creationId xmlns:a16="http://schemas.microsoft.com/office/drawing/2014/main" id="{234774D1-202E-A3AD-9E74-25AD6768D375}"/>
              </a:ext>
            </a:extLst>
          </p:cNvPr>
          <p:cNvPicPr>
            <a:picLocks noChangeAspect="1"/>
          </p:cNvPicPr>
          <p:nvPr/>
        </p:nvPicPr>
        <p:blipFill rotWithShape="1">
          <a:blip r:embed="rId5"/>
          <a:srcRect l="17600"/>
          <a:stretch/>
        </p:blipFill>
        <p:spPr>
          <a:xfrm>
            <a:off x="0" y="0"/>
            <a:ext cx="5819716" cy="5009185"/>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Tree>
    <p:extLst>
      <p:ext uri="{BB962C8B-B14F-4D97-AF65-F5344CB8AC3E}">
        <p14:creationId xmlns:p14="http://schemas.microsoft.com/office/powerpoint/2010/main" val="1597127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BA32-F1D7-FDC1-A35C-D8615EABAE92}"/>
              </a:ext>
            </a:extLst>
          </p:cNvPr>
          <p:cNvSpPr>
            <a:spLocks noGrp="1"/>
          </p:cNvSpPr>
          <p:nvPr>
            <p:ph type="title"/>
          </p:nvPr>
        </p:nvSpPr>
        <p:spPr/>
        <p:txBody>
          <a:bodyPr/>
          <a:lstStyle/>
          <a:p>
            <a:r>
              <a:rPr lang="en-GB"/>
              <a:t>Introduction</a:t>
            </a:r>
            <a:endParaRPr lang="en-GB" dirty="0"/>
          </a:p>
        </p:txBody>
      </p:sp>
      <p:sp>
        <p:nvSpPr>
          <p:cNvPr id="3" name="Content Placeholder 2">
            <a:extLst>
              <a:ext uri="{FF2B5EF4-FFF2-40B4-BE49-F238E27FC236}">
                <a16:creationId xmlns:a16="http://schemas.microsoft.com/office/drawing/2014/main" id="{FDB47417-C7F5-E713-3D5B-7454233B3C09}"/>
              </a:ext>
            </a:extLst>
          </p:cNvPr>
          <p:cNvSpPr>
            <a:spLocks noGrp="1"/>
          </p:cNvSpPr>
          <p:nvPr>
            <p:ph idx="1"/>
          </p:nvPr>
        </p:nvSpPr>
        <p:spPr>
          <a:xfrm>
            <a:off x="572527" y="1905138"/>
            <a:ext cx="4737652" cy="3826145"/>
          </a:xfrm>
        </p:spPr>
        <p:txBody>
          <a:bodyPr>
            <a:normAutofit fontScale="85000" lnSpcReduction="20000"/>
          </a:bodyPr>
          <a:lstStyle/>
          <a:p>
            <a:pPr>
              <a:spcBef>
                <a:spcPct val="0"/>
              </a:spcBef>
            </a:pPr>
            <a:r>
              <a:rPr lang="en-US" sz="2800" dirty="0">
                <a:latin typeface="Segoe UI"/>
                <a:cs typeface="Segoe UI"/>
              </a:rPr>
              <a:t>This presentation presents a comprehensive SWOT analysis of The Body Shop, a pioneering ethical beauty retailer. It examines the company's strengths, weaknesses, opportunities, and threats, and offers strategic recommendations to navigate current challenges and capitalize on market opportunities for future growth.</a:t>
            </a:r>
          </a:p>
          <a:p>
            <a:pPr>
              <a:spcBef>
                <a:spcPct val="0"/>
              </a:spcBef>
            </a:pPr>
            <a:endParaRPr lang="en-US" sz="2800" dirty="0">
              <a:latin typeface="Segoe UI"/>
              <a:cs typeface="Segoe UI"/>
            </a:endParaRPr>
          </a:p>
          <a:p>
            <a:endParaRPr lang="en-GB" dirty="0"/>
          </a:p>
        </p:txBody>
      </p:sp>
      <p:pic>
        <p:nvPicPr>
          <p:cNvPr id="5" name="Picture 4" descr="A collage of different types of cosmetics&#10;&#10;Description automatically generated">
            <a:extLst>
              <a:ext uri="{FF2B5EF4-FFF2-40B4-BE49-F238E27FC236}">
                <a16:creationId xmlns:a16="http://schemas.microsoft.com/office/drawing/2014/main" id="{22904EFF-2043-52FF-1F97-ADB37723DB7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285" r="14759" b="-1"/>
          <a:stretch/>
        </p:blipFill>
        <p:spPr>
          <a:xfrm>
            <a:off x="5311702" y="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4">
            <a:extLst>
              <a:ext uri="{FF2B5EF4-FFF2-40B4-BE49-F238E27FC236}">
                <a16:creationId xmlns:a16="http://schemas.microsoft.com/office/drawing/2014/main" id="{1D97DA77-F995-888D-1A1E-B70E73876509}"/>
              </a:ext>
            </a:extLst>
          </p:cNvPr>
          <p:cNvSpPr txBox="1"/>
          <p:nvPr/>
        </p:nvSpPr>
        <p:spPr>
          <a:xfrm>
            <a:off x="9718246" y="6657940"/>
            <a:ext cx="2473754" cy="200055"/>
          </a:xfrm>
          <a:prstGeom prst="rect">
            <a:avLst/>
          </a:prstGeom>
          <a:solidFill>
            <a:srgbClr val="000000"/>
          </a:solidFill>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50966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CD02-8435-AEF7-11BD-BEC73F73F722}"/>
              </a:ext>
            </a:extLst>
          </p:cNvPr>
          <p:cNvSpPr>
            <a:spLocks noGrp="1"/>
          </p:cNvSpPr>
          <p:nvPr>
            <p:ph type="title"/>
          </p:nvPr>
        </p:nvSpPr>
        <p:spPr/>
        <p:txBody>
          <a:bodyPr/>
          <a:lstStyle/>
          <a:p>
            <a:pPr algn="ctr"/>
            <a:r>
              <a:rPr lang="en-GB" sz="4400" dirty="0"/>
              <a:t>Early Years and Founding</a:t>
            </a:r>
            <a:endParaRPr lang="en-GB" dirty="0"/>
          </a:p>
        </p:txBody>
      </p:sp>
      <p:graphicFrame>
        <p:nvGraphicFramePr>
          <p:cNvPr id="4" name="Content Placeholder 2">
            <a:extLst>
              <a:ext uri="{FF2B5EF4-FFF2-40B4-BE49-F238E27FC236}">
                <a16:creationId xmlns:a16="http://schemas.microsoft.com/office/drawing/2014/main" id="{270162E8-C3A0-AB9C-03C6-1F25B304403D}"/>
              </a:ext>
            </a:extLst>
          </p:cNvPr>
          <p:cNvGraphicFramePr>
            <a:graphicFrameLocks noGrp="1"/>
          </p:cNvGraphicFramePr>
          <p:nvPr>
            <p:ph idx="1"/>
            <p:extLst>
              <p:ext uri="{D42A27DB-BD31-4B8C-83A1-F6EECF244321}">
                <p14:modId xmlns:p14="http://schemas.microsoft.com/office/powerpoint/2010/main" val="1665113208"/>
              </p:ext>
            </p:extLst>
          </p:nvPr>
        </p:nvGraphicFramePr>
        <p:xfrm>
          <a:off x="247891" y="1779326"/>
          <a:ext cx="6141334" cy="48876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bout Us">
            <a:extLst>
              <a:ext uri="{FF2B5EF4-FFF2-40B4-BE49-F238E27FC236}">
                <a16:creationId xmlns:a16="http://schemas.microsoft.com/office/drawing/2014/main" id="{1A68E098-4BFC-8EE5-F672-2BD1BFA72BE0}"/>
              </a:ext>
            </a:extLst>
          </p:cNvPr>
          <p:cNvPicPr>
            <a:picLocks noChangeAspect="1"/>
          </p:cNvPicPr>
          <p:nvPr/>
        </p:nvPicPr>
        <p:blipFill>
          <a:blip r:embed="rId7"/>
          <a:stretch>
            <a:fillRect/>
          </a:stretch>
        </p:blipFill>
        <p:spPr>
          <a:xfrm>
            <a:off x="6897071" y="2103792"/>
            <a:ext cx="5150277" cy="3700118"/>
          </a:xfrm>
          <a:prstGeom prst="rect">
            <a:avLst/>
          </a:prstGeom>
        </p:spPr>
      </p:pic>
    </p:spTree>
    <p:extLst>
      <p:ext uri="{BB962C8B-B14F-4D97-AF65-F5344CB8AC3E}">
        <p14:creationId xmlns:p14="http://schemas.microsoft.com/office/powerpoint/2010/main" val="1426674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38A99AC-78CA-DA1A-05D4-2979120E300C}"/>
              </a:ext>
            </a:extLst>
          </p:cNvPr>
          <p:cNvSpPr>
            <a:spLocks noGrp="1"/>
          </p:cNvSpPr>
          <p:nvPr>
            <p:ph type="title"/>
          </p:nvPr>
        </p:nvSpPr>
        <p:spPr>
          <a:xfrm>
            <a:off x="838200" y="365125"/>
            <a:ext cx="59944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dirty="0"/>
              <a:t>Growth and Expansion</a:t>
            </a:r>
            <a:endParaRPr lang="en-US" sz="3600" dirty="0"/>
          </a:p>
        </p:txBody>
      </p:sp>
      <p:graphicFrame>
        <p:nvGraphicFramePr>
          <p:cNvPr id="5" name="Content Placeholder 2">
            <a:extLst>
              <a:ext uri="{FF2B5EF4-FFF2-40B4-BE49-F238E27FC236}">
                <a16:creationId xmlns:a16="http://schemas.microsoft.com/office/drawing/2014/main" id="{A8F38757-7B9C-07DF-1E64-FC0F53247ED6}"/>
              </a:ext>
            </a:extLst>
          </p:cNvPr>
          <p:cNvGraphicFramePr>
            <a:graphicFrameLocks noGrp="1"/>
          </p:cNvGraphicFramePr>
          <p:nvPr>
            <p:ph idx="1"/>
            <p:extLst>
              <p:ext uri="{D42A27DB-BD31-4B8C-83A1-F6EECF244321}">
                <p14:modId xmlns:p14="http://schemas.microsoft.com/office/powerpoint/2010/main" val="1828981467"/>
              </p:ext>
            </p:extLst>
          </p:nvPr>
        </p:nvGraphicFramePr>
        <p:xfrm>
          <a:off x="838200" y="1825625"/>
          <a:ext cx="5562600"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The Body Shop: A Beacon of ...">
            <a:extLst>
              <a:ext uri="{FF2B5EF4-FFF2-40B4-BE49-F238E27FC236}">
                <a16:creationId xmlns:a16="http://schemas.microsoft.com/office/drawing/2014/main" id="{D3C9A4F5-EC46-FB71-035C-8CB348ACA9BB}"/>
              </a:ext>
            </a:extLst>
          </p:cNvPr>
          <p:cNvPicPr>
            <a:picLocks noChangeAspect="1"/>
          </p:cNvPicPr>
          <p:nvPr/>
        </p:nvPicPr>
        <p:blipFill rotWithShape="1">
          <a:blip r:embed="rId7"/>
          <a:srcRect t="8498" r="3" b="3317"/>
          <a:stretch/>
        </p:blipFill>
        <p:spPr>
          <a:xfrm>
            <a:off x="6832600" y="-14033"/>
            <a:ext cx="5359399" cy="3409442"/>
          </a:xfrm>
          <a:prstGeom prst="rect">
            <a:avLst/>
          </a:prstGeom>
        </p:spPr>
      </p:pic>
      <p:pic>
        <p:nvPicPr>
          <p:cNvPr id="7" name="Picture 6" descr="The Body Shop | DLF Mall of India">
            <a:extLst>
              <a:ext uri="{FF2B5EF4-FFF2-40B4-BE49-F238E27FC236}">
                <a16:creationId xmlns:a16="http://schemas.microsoft.com/office/drawing/2014/main" id="{FE6C8FA6-C402-E263-E292-2E23A4F60415}"/>
              </a:ext>
            </a:extLst>
          </p:cNvPr>
          <p:cNvPicPr>
            <a:picLocks noChangeAspect="1"/>
          </p:cNvPicPr>
          <p:nvPr/>
        </p:nvPicPr>
        <p:blipFill rotWithShape="1">
          <a:blip r:embed="rId8"/>
          <a:srcRect l="4574" r="3" b="3"/>
          <a:stretch/>
        </p:blipFill>
        <p:spPr>
          <a:xfrm>
            <a:off x="6832601" y="3575538"/>
            <a:ext cx="5359400" cy="3260462"/>
          </a:xfrm>
          <a:prstGeom prst="rect">
            <a:avLst/>
          </a:prstGeom>
        </p:spPr>
      </p:pic>
    </p:spTree>
    <p:extLst>
      <p:ext uri="{BB962C8B-B14F-4D97-AF65-F5344CB8AC3E}">
        <p14:creationId xmlns:p14="http://schemas.microsoft.com/office/powerpoint/2010/main" val="1717557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 Body Shop International Ltd Company ...">
            <a:extLst>
              <a:ext uri="{FF2B5EF4-FFF2-40B4-BE49-F238E27FC236}">
                <a16:creationId xmlns:a16="http://schemas.microsoft.com/office/drawing/2014/main" id="{CB9F23E5-1C73-C29A-AA3D-60093660A122}"/>
              </a:ext>
            </a:extLst>
          </p:cNvPr>
          <p:cNvPicPr>
            <a:picLocks noChangeAspect="1"/>
          </p:cNvPicPr>
          <p:nvPr/>
        </p:nvPicPr>
        <p:blipFill>
          <a:blip r:embed="rId2"/>
          <a:stretch>
            <a:fillRect/>
          </a:stretch>
        </p:blipFill>
        <p:spPr>
          <a:xfrm>
            <a:off x="556495" y="699516"/>
            <a:ext cx="5458968" cy="5458968"/>
          </a:xfrm>
          <a:prstGeom prst="rect">
            <a:avLst/>
          </a:prstGeom>
        </p:spPr>
      </p:pic>
      <p:sp>
        <p:nvSpPr>
          <p:cNvPr id="4" name="Title 1">
            <a:extLst>
              <a:ext uri="{FF2B5EF4-FFF2-40B4-BE49-F238E27FC236}">
                <a16:creationId xmlns:a16="http://schemas.microsoft.com/office/drawing/2014/main" id="{D27E8EF6-A59F-CD43-7B83-6AABF87A72F0}"/>
              </a:ext>
            </a:extLst>
          </p:cNvPr>
          <p:cNvSpPr>
            <a:spLocks noGrp="1"/>
          </p:cNvSpPr>
          <p:nvPr/>
        </p:nvSpPr>
        <p:spPr>
          <a:xfrm>
            <a:off x="7015910" y="240475"/>
            <a:ext cx="4818888" cy="147680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000" dirty="0"/>
              <a:t>Franchising and Global Presence</a:t>
            </a:r>
            <a:endParaRPr lang="en-US" sz="5000" dirty="0"/>
          </a:p>
        </p:txBody>
      </p:sp>
      <p:graphicFrame>
        <p:nvGraphicFramePr>
          <p:cNvPr id="5" name="Content Placeholder 2">
            <a:extLst>
              <a:ext uri="{FF2B5EF4-FFF2-40B4-BE49-F238E27FC236}">
                <a16:creationId xmlns:a16="http://schemas.microsoft.com/office/drawing/2014/main" id="{531D25A5-F756-416F-B0E5-CD6C706ED24E}"/>
              </a:ext>
            </a:extLst>
          </p:cNvPr>
          <p:cNvGraphicFramePr>
            <a:graphicFrameLocks noGrp="1"/>
          </p:cNvGraphicFramePr>
          <p:nvPr>
            <p:extLst>
              <p:ext uri="{D42A27DB-BD31-4B8C-83A1-F6EECF244321}">
                <p14:modId xmlns:p14="http://schemas.microsoft.com/office/powerpoint/2010/main" val="1242737686"/>
              </p:ext>
            </p:extLst>
          </p:nvPr>
        </p:nvGraphicFramePr>
        <p:xfrm>
          <a:off x="6816617" y="2040468"/>
          <a:ext cx="4818888" cy="3550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9549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53BDF87-B382-6A4F-3038-704C8FD5FFC1}"/>
              </a:ext>
            </a:extLst>
          </p:cNvPr>
          <p:cNvSpPr>
            <a:spLocks noGrp="1"/>
          </p:cNvSpPr>
          <p:nvPr>
            <p:ph type="title"/>
          </p:nvPr>
        </p:nvSpPr>
        <p:spPr>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t>Products and Ingredients</a:t>
            </a:r>
            <a:endParaRPr lang="en-US" sz="4800" dirty="0"/>
          </a:p>
        </p:txBody>
      </p:sp>
      <p:graphicFrame>
        <p:nvGraphicFramePr>
          <p:cNvPr id="6" name="Content Placeholder 2">
            <a:extLst>
              <a:ext uri="{FF2B5EF4-FFF2-40B4-BE49-F238E27FC236}">
                <a16:creationId xmlns:a16="http://schemas.microsoft.com/office/drawing/2014/main" id="{798920FB-2540-E9BC-B96A-9432C6D334A8}"/>
              </a:ext>
            </a:extLst>
          </p:cNvPr>
          <p:cNvGraphicFramePr>
            <a:graphicFrameLocks noGrp="1"/>
          </p:cNvGraphicFramePr>
          <p:nvPr>
            <p:ph idx="1"/>
            <p:extLst>
              <p:ext uri="{D42A27DB-BD31-4B8C-83A1-F6EECF244321}">
                <p14:modId xmlns:p14="http://schemas.microsoft.com/office/powerpoint/2010/main" val="3813738568"/>
              </p:ext>
            </p:extLst>
          </p:nvPr>
        </p:nvGraphicFramePr>
        <p:xfrm>
          <a:off x="838200" y="1825624"/>
          <a:ext cx="5375031" cy="4446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The Body Shop Products price list in ...">
            <a:extLst>
              <a:ext uri="{FF2B5EF4-FFF2-40B4-BE49-F238E27FC236}">
                <a16:creationId xmlns:a16="http://schemas.microsoft.com/office/drawing/2014/main" id="{707E992E-C927-87A8-E2E8-57FE719D5F9F}"/>
              </a:ext>
            </a:extLst>
          </p:cNvPr>
          <p:cNvPicPr>
            <a:picLocks noChangeAspect="1"/>
          </p:cNvPicPr>
          <p:nvPr/>
        </p:nvPicPr>
        <p:blipFill>
          <a:blip r:embed="rId7"/>
          <a:stretch>
            <a:fillRect/>
          </a:stretch>
        </p:blipFill>
        <p:spPr>
          <a:xfrm>
            <a:off x="6416462" y="1825624"/>
            <a:ext cx="5150277" cy="4331336"/>
          </a:xfrm>
          <a:prstGeom prst="rect">
            <a:avLst/>
          </a:prstGeom>
        </p:spPr>
      </p:pic>
    </p:spTree>
    <p:extLst>
      <p:ext uri="{BB962C8B-B14F-4D97-AF65-F5344CB8AC3E}">
        <p14:creationId xmlns:p14="http://schemas.microsoft.com/office/powerpoint/2010/main" val="1691885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EC6F83-FF0B-EF21-69CA-908002170305}"/>
              </a:ext>
            </a:extLst>
          </p:cNvPr>
          <p:cNvSpPr>
            <a:spLocks noGrp="1"/>
          </p:cNvSpPr>
          <p:nvPr>
            <p:ph type="title"/>
          </p:nvPr>
        </p:nvSpPr>
        <p:spPr>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100"/>
              <a:t>Social Responsibility and Environmental Sustainability</a:t>
            </a:r>
            <a:endParaRPr lang="en-US" sz="4100"/>
          </a:p>
        </p:txBody>
      </p:sp>
      <p:sp>
        <p:nvSpPr>
          <p:cNvPr id="5" name="Content Placeholder 2">
            <a:extLst>
              <a:ext uri="{FF2B5EF4-FFF2-40B4-BE49-F238E27FC236}">
                <a16:creationId xmlns:a16="http://schemas.microsoft.com/office/drawing/2014/main" id="{B16805C8-12B9-71A5-2BEF-41509CD195AF}"/>
              </a:ext>
            </a:extLst>
          </p:cNvPr>
          <p:cNvSpPr>
            <a:spLocks noGrp="1"/>
          </p:cNvSpPr>
          <p:nvPr>
            <p:ph idx="1"/>
          </p:nvPr>
        </p:nvSpPr>
        <p:spPr>
          <a:xfrm>
            <a:off x="838200" y="1825625"/>
            <a:ext cx="4930588" cy="487101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ea typeface="+mn-lt"/>
                <a:cs typeface="+mn-lt"/>
              </a:rPr>
              <a:t>Community Trade Program and Partnerships</a:t>
            </a:r>
            <a:endParaRPr lang="en-US" dirty="0"/>
          </a:p>
          <a:p>
            <a:r>
              <a:rPr lang="en-US" dirty="0">
                <a:ea typeface="+mn-lt"/>
                <a:cs typeface="+mn-lt"/>
              </a:rPr>
              <a:t>Sustainable Packaging and Energy Efficiency</a:t>
            </a:r>
            <a:endParaRPr lang="en-US" dirty="0"/>
          </a:p>
          <a:p>
            <a:r>
              <a:rPr lang="en-US" dirty="0">
                <a:ea typeface="+mn-lt"/>
                <a:cs typeface="+mn-lt"/>
              </a:rPr>
              <a:t>Reducing Carbon Footprint and Waste</a:t>
            </a:r>
            <a:endParaRPr lang="en-US" dirty="0"/>
          </a:p>
          <a:p>
            <a:r>
              <a:rPr lang="en-US" dirty="0">
                <a:ea typeface="+mn-lt"/>
                <a:cs typeface="+mn-lt"/>
              </a:rPr>
              <a:t>Supporting Local Communities and Causes</a:t>
            </a:r>
            <a:endParaRPr lang="en-US" dirty="0"/>
          </a:p>
          <a:p>
            <a:endParaRPr lang="en-US" sz="2000" dirty="0"/>
          </a:p>
        </p:txBody>
      </p:sp>
      <p:pic>
        <p:nvPicPr>
          <p:cNvPr id="6" name="Picture 5" descr="Our Commitment">
            <a:extLst>
              <a:ext uri="{FF2B5EF4-FFF2-40B4-BE49-F238E27FC236}">
                <a16:creationId xmlns:a16="http://schemas.microsoft.com/office/drawing/2014/main" id="{25329913-BE48-84C4-4CFA-15257D0E5CAB}"/>
              </a:ext>
            </a:extLst>
          </p:cNvPr>
          <p:cNvPicPr>
            <a:picLocks noChangeAspect="1"/>
          </p:cNvPicPr>
          <p:nvPr/>
        </p:nvPicPr>
        <p:blipFill rotWithShape="1">
          <a:blip r:embed="rId2"/>
          <a:srcRect l="25311" r="17491" b="2"/>
          <a:stretch/>
        </p:blipFill>
        <p:spPr>
          <a:xfrm>
            <a:off x="6423214" y="2170861"/>
            <a:ext cx="5150277" cy="3714244"/>
          </a:xfrm>
          <a:prstGeom prst="rect">
            <a:avLst/>
          </a:prstGeom>
        </p:spPr>
      </p:pic>
    </p:spTree>
    <p:extLst>
      <p:ext uri="{BB962C8B-B14F-4D97-AF65-F5344CB8AC3E}">
        <p14:creationId xmlns:p14="http://schemas.microsoft.com/office/powerpoint/2010/main" val="1331676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A5DF5-283E-DBFF-492E-D132663F38BE}"/>
              </a:ext>
            </a:extLst>
          </p:cNvPr>
          <p:cNvSpPr>
            <a:spLocks noGrp="1"/>
          </p:cNvSpPr>
          <p:nvPr>
            <p:ph type="title"/>
          </p:nvPr>
        </p:nvSpPr>
        <p:spPr/>
        <p:txBody>
          <a:bodyPr/>
          <a:lstStyle/>
          <a:p>
            <a:pPr algn="ctr"/>
            <a:r>
              <a:rPr lang="en-GB" dirty="0"/>
              <a:t>Controversies and Challenges</a:t>
            </a:r>
          </a:p>
        </p:txBody>
      </p:sp>
      <p:sp>
        <p:nvSpPr>
          <p:cNvPr id="4" name="Content Placeholder 2">
            <a:extLst>
              <a:ext uri="{FF2B5EF4-FFF2-40B4-BE49-F238E27FC236}">
                <a16:creationId xmlns:a16="http://schemas.microsoft.com/office/drawing/2014/main" id="{59E52C9E-02D1-C39D-B3B8-0D1B3F7EA781}"/>
              </a:ext>
            </a:extLst>
          </p:cNvPr>
          <p:cNvSpPr>
            <a:spLocks noGrp="1"/>
          </p:cNvSpPr>
          <p:nvPr>
            <p:ph idx="1"/>
          </p:nvPr>
        </p:nvSpPr>
        <p:spPr>
          <a:xfrm>
            <a:off x="8066607" y="1690688"/>
            <a:ext cx="3748876" cy="435133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ea typeface="+mn-lt"/>
                <a:cs typeface="+mn-lt"/>
              </a:rPr>
              <a:t>Criticism and Controversy Over Ownership</a:t>
            </a:r>
            <a:endParaRPr lang="en-US" sz="2400" dirty="0"/>
          </a:p>
          <a:p>
            <a:r>
              <a:rPr lang="en-US" sz="2400" dirty="0">
                <a:ea typeface="+mn-lt"/>
                <a:cs typeface="+mn-lt"/>
              </a:rPr>
              <a:t>Challenges in Maintaining Values and Mission</a:t>
            </a:r>
            <a:endParaRPr lang="en-US" sz="2400" dirty="0"/>
          </a:p>
          <a:p>
            <a:r>
              <a:rPr lang="en-US" sz="2400" dirty="0">
                <a:ea typeface="+mn-lt"/>
                <a:cs typeface="+mn-lt"/>
              </a:rPr>
              <a:t>Balancing Profit and Social Responsibility</a:t>
            </a:r>
            <a:endParaRPr lang="en-US" sz="2400" dirty="0"/>
          </a:p>
          <a:p>
            <a:r>
              <a:rPr lang="en-US" sz="2400" dirty="0">
                <a:ea typeface="+mn-lt"/>
                <a:cs typeface="+mn-lt"/>
              </a:rPr>
              <a:t>Staying True to Founding Principles</a:t>
            </a:r>
            <a:endParaRPr lang="en-US" sz="2400" dirty="0"/>
          </a:p>
          <a:p>
            <a:endParaRPr lang="en-US" sz="1800" dirty="0"/>
          </a:p>
        </p:txBody>
      </p:sp>
      <p:pic>
        <p:nvPicPr>
          <p:cNvPr id="5" name="Picture 4" descr="The Body Shop shuts down US arm | LinkedIn">
            <a:extLst>
              <a:ext uri="{FF2B5EF4-FFF2-40B4-BE49-F238E27FC236}">
                <a16:creationId xmlns:a16="http://schemas.microsoft.com/office/drawing/2014/main" id="{8AAB9A4F-5317-ACA4-B3C6-29F51C2549A4}"/>
              </a:ext>
            </a:extLst>
          </p:cNvPr>
          <p:cNvPicPr>
            <a:picLocks noChangeAspect="1"/>
          </p:cNvPicPr>
          <p:nvPr/>
        </p:nvPicPr>
        <p:blipFill rotWithShape="1">
          <a:blip r:embed="rId2"/>
          <a:srcRect t="9531" b="20333"/>
          <a:stretch/>
        </p:blipFill>
        <p:spPr>
          <a:xfrm>
            <a:off x="1151118" y="1639346"/>
            <a:ext cx="6813011" cy="3579308"/>
          </a:xfrm>
          <a:prstGeom prst="rect">
            <a:avLst/>
          </a:prstGeom>
        </p:spPr>
      </p:pic>
    </p:spTree>
    <p:extLst>
      <p:ext uri="{BB962C8B-B14F-4D97-AF65-F5344CB8AC3E}">
        <p14:creationId xmlns:p14="http://schemas.microsoft.com/office/powerpoint/2010/main" val="3896683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58D6A4E-3003-68F0-CD82-25B2AB9337ED}"/>
              </a:ext>
            </a:extLst>
          </p:cNvPr>
          <p:cNvSpPr>
            <a:spLocks noGrp="1"/>
          </p:cNvSpPr>
          <p:nvPr>
            <p:ph type="title"/>
          </p:nvPr>
        </p:nvSpPr>
        <p:spPr>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Current Status</a:t>
            </a:r>
            <a:endParaRPr lang="en-US" sz="4800" dirty="0"/>
          </a:p>
        </p:txBody>
      </p:sp>
      <p:graphicFrame>
        <p:nvGraphicFramePr>
          <p:cNvPr id="5" name="Content Placeholder 2">
            <a:extLst>
              <a:ext uri="{FF2B5EF4-FFF2-40B4-BE49-F238E27FC236}">
                <a16:creationId xmlns:a16="http://schemas.microsoft.com/office/drawing/2014/main" id="{703B7645-727E-A423-C14D-EAC4954A7CA3}"/>
              </a:ext>
            </a:extLst>
          </p:cNvPr>
          <p:cNvGraphicFramePr>
            <a:graphicFrameLocks noGrp="1"/>
          </p:cNvGraphicFramePr>
          <p:nvPr>
            <p:ph idx="1"/>
            <p:extLst>
              <p:ext uri="{D42A27DB-BD31-4B8C-83A1-F6EECF244321}">
                <p14:modId xmlns:p14="http://schemas.microsoft.com/office/powerpoint/2010/main" val="154467905"/>
              </p:ext>
            </p:extLst>
          </p:nvPr>
        </p:nvGraphicFramePr>
        <p:xfrm>
          <a:off x="783265" y="1690688"/>
          <a:ext cx="4905154" cy="5039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The Body Shop onboards Shraddha Kapoor ...">
            <a:extLst>
              <a:ext uri="{FF2B5EF4-FFF2-40B4-BE49-F238E27FC236}">
                <a16:creationId xmlns:a16="http://schemas.microsoft.com/office/drawing/2014/main" id="{058F21B5-5A18-AC8F-A9D0-0F7243AC5CFD}"/>
              </a:ext>
            </a:extLst>
          </p:cNvPr>
          <p:cNvPicPr>
            <a:picLocks noChangeAspect="1"/>
          </p:cNvPicPr>
          <p:nvPr/>
        </p:nvPicPr>
        <p:blipFill>
          <a:blip r:embed="rId7"/>
          <a:stretch>
            <a:fillRect/>
          </a:stretch>
        </p:blipFill>
        <p:spPr>
          <a:xfrm>
            <a:off x="6096000" y="1856509"/>
            <a:ext cx="5988477" cy="4636366"/>
          </a:xfrm>
          <a:prstGeom prst="rect">
            <a:avLst/>
          </a:prstGeom>
        </p:spPr>
      </p:pic>
    </p:spTree>
    <p:extLst>
      <p:ext uri="{BB962C8B-B14F-4D97-AF65-F5344CB8AC3E}">
        <p14:creationId xmlns:p14="http://schemas.microsoft.com/office/powerpoint/2010/main" val="3772922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72BB8E8-E72D-1D72-8399-57FCB7408C81}"/>
              </a:ext>
            </a:extLst>
          </p:cNvPr>
          <p:cNvSpPr>
            <a:spLocks noGrp="1"/>
          </p:cNvSpPr>
          <p:nvPr>
            <p:ph type="title"/>
          </p:nvPr>
        </p:nvSpPr>
        <p:spPr>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Main Purpose</a:t>
            </a:r>
            <a:endParaRPr lang="en-US" sz="4800" dirty="0"/>
          </a:p>
        </p:txBody>
      </p:sp>
      <p:pic>
        <p:nvPicPr>
          <p:cNvPr id="5" name="Content Placeholder 4" descr="Discover Your Purpose: 3 Ways to Turn ...">
            <a:extLst>
              <a:ext uri="{FF2B5EF4-FFF2-40B4-BE49-F238E27FC236}">
                <a16:creationId xmlns:a16="http://schemas.microsoft.com/office/drawing/2014/main" id="{9A2CAE7D-7D63-F9FD-05A6-2C9A240D81D2}"/>
              </a:ext>
            </a:extLst>
          </p:cNvPr>
          <p:cNvPicPr>
            <a:picLocks noGrp="1" noChangeAspect="1"/>
          </p:cNvPicPr>
          <p:nvPr>
            <p:ph idx="1"/>
          </p:nvPr>
        </p:nvPicPr>
        <p:blipFill>
          <a:blip r:embed="rId2"/>
          <a:stretch>
            <a:fillRect/>
          </a:stretch>
        </p:blipFill>
        <p:spPr>
          <a:xfrm>
            <a:off x="652654" y="2054940"/>
            <a:ext cx="5914401" cy="4207314"/>
          </a:xfrm>
          <a:prstGeom prst="rect">
            <a:avLst/>
          </a:prstGeom>
        </p:spPr>
      </p:pic>
      <p:graphicFrame>
        <p:nvGraphicFramePr>
          <p:cNvPr id="6" name="Content Placeholder 2">
            <a:extLst>
              <a:ext uri="{FF2B5EF4-FFF2-40B4-BE49-F238E27FC236}">
                <a16:creationId xmlns:a16="http://schemas.microsoft.com/office/drawing/2014/main" id="{70065E77-CC65-3BE8-9729-C8BB33193D1A}"/>
              </a:ext>
            </a:extLst>
          </p:cNvPr>
          <p:cNvGraphicFramePr>
            <a:graphicFrameLocks noGrp="1"/>
          </p:cNvGraphicFramePr>
          <p:nvPr>
            <p:extLst>
              <p:ext uri="{D42A27DB-BD31-4B8C-83A1-F6EECF244321}">
                <p14:modId xmlns:p14="http://schemas.microsoft.com/office/powerpoint/2010/main" val="3277203624"/>
              </p:ext>
            </p:extLst>
          </p:nvPr>
        </p:nvGraphicFramePr>
        <p:xfrm>
          <a:off x="6766017" y="2238231"/>
          <a:ext cx="5005349" cy="3840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3263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4887C-F935-76E0-F52F-7FA7EE5C26A7}"/>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4FD57274-0053-34A2-2D94-7265A32D2D80}"/>
              </a:ext>
            </a:extLst>
          </p:cNvPr>
          <p:cNvSpPr>
            <a:spLocks noGrp="1"/>
          </p:cNvSpPr>
          <p:nvPr>
            <p:ph idx="1"/>
          </p:nvPr>
        </p:nvSpPr>
        <p:spPr>
          <a:xfrm>
            <a:off x="1543878" y="1964773"/>
            <a:ext cx="9061174" cy="4351338"/>
          </a:xfrm>
        </p:spPr>
        <p:txBody>
          <a:bodyPr/>
          <a:lstStyle/>
          <a:p>
            <a:pPr marL="0" indent="0" algn="just">
              <a:lnSpc>
                <a:spcPct val="150000"/>
              </a:lnSpc>
              <a:buNone/>
            </a:pPr>
            <a:endParaRPr lang="en-US" sz="2000" dirty="0">
              <a:effectLst/>
              <a:latin typeface="Times New Roman" panose="02020603050405020304" pitchFamily="18" charset="0"/>
              <a:ea typeface="Calibri" panose="020F0502020204030204" pitchFamily="34" charset="0"/>
              <a:cs typeface="Calibri" panose="020F0502020204030204" pitchFamily="34" charset="0"/>
            </a:endParaRPr>
          </a:p>
          <a:p>
            <a:pPr marL="0" indent="0" algn="just">
              <a:lnSpc>
                <a:spcPct val="150000"/>
              </a:lnSpc>
              <a:buNone/>
            </a:pPr>
            <a:r>
              <a:rPr lang="en-US" sz="2000" dirty="0">
                <a:effectLst/>
                <a:latin typeface="Times New Roman" panose="02020603050405020304" pitchFamily="18" charset="0"/>
                <a:ea typeface="Calibri" panose="020F0502020204030204" pitchFamily="34" charset="0"/>
                <a:cs typeface="Calibri" panose="020F0502020204030204" pitchFamily="34" charset="0"/>
              </a:rPr>
              <a:t>However, based on the information provided, it appears that The Body Shop does have a strong foundation; yet, it does face many problems. If the company decides to follow the conduct of the situation and activities as an entice and defeat approach, it is capable of overcoming present challenges and being successful.</a:t>
            </a:r>
            <a:endParaRPr lang="en-GB" sz="2000" dirty="0">
              <a:effectLst/>
              <a:latin typeface="Times New Roman" panose="02020603050405020304" pitchFamily="18" charset="0"/>
              <a:ea typeface="Calibri" panose="020F0502020204030204" pitchFamily="34" charset="0"/>
              <a:cs typeface="Calibri" panose="020F0502020204030204" pitchFamily="34" charset="0"/>
            </a:endParaRPr>
          </a:p>
          <a:p>
            <a:pPr marL="0" indent="0" algn="l">
              <a:lnSpc>
                <a:spcPct val="115000"/>
              </a:lnSpc>
              <a:spcAft>
                <a:spcPts val="1000"/>
              </a:spcAft>
              <a:buNone/>
            </a:pPr>
            <a:br>
              <a:rPr lang="en-US" sz="2000" dirty="0">
                <a:effectLst/>
                <a:latin typeface="Times New Roman" panose="02020603050405020304" pitchFamily="18" charset="0"/>
                <a:ea typeface="Calibri" panose="020F0502020204030204" pitchFamily="34" charset="0"/>
                <a:cs typeface="Calibri" panose="020F0502020204030204" pitchFamily="34" charset="0"/>
              </a:rPr>
            </a:br>
            <a:r>
              <a:rPr lang="en-GB" sz="20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dirty="0">
              <a:effectLst/>
              <a:latin typeface="Times New Roman" panose="02020603050405020304" pitchFamily="18"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363973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528695C-1469-43FF-D5FD-26D9C6C9CF8B}"/>
              </a:ext>
            </a:extLst>
          </p:cNvPr>
          <p:cNvSpPr>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dirty="0"/>
              <a:t>References</a:t>
            </a:r>
          </a:p>
        </p:txBody>
      </p:sp>
      <p:sp>
        <p:nvSpPr>
          <p:cNvPr id="5" name="Content Placeholder 2">
            <a:extLst>
              <a:ext uri="{FF2B5EF4-FFF2-40B4-BE49-F238E27FC236}">
                <a16:creationId xmlns:a16="http://schemas.microsoft.com/office/drawing/2014/main" id="{213F767D-6C2C-0D06-EDB3-2594EE337CB5}"/>
              </a:ext>
            </a:extLst>
          </p:cNvPr>
          <p:cNvSpPr>
            <a:spLocks noGrp="1"/>
          </p:cNvSpPr>
          <p:nvPr>
            <p:ph idx="1"/>
          </p:nvPr>
        </p:nvSpPr>
        <p:spPr>
          <a:xfrm>
            <a:off x="956187" y="1690688"/>
            <a:ext cx="10515600" cy="435133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bbc.com (2023). The Body Shop changes hands again for £200m. Available at: https://www.bbc.com/news/business-67417591 (Accessed: 5 May 2024).</a:t>
            </a:r>
          </a:p>
          <a:p>
            <a:r>
              <a:rPr lang="en-US" sz="2000" dirty="0"/>
              <a:t>thebodyshop.com (2024). Available at: https://www.thebodyshop.com/en-gb/about-us/a/a00001 (Accessed: 5 May 2024).</a:t>
            </a:r>
          </a:p>
          <a:p>
            <a:r>
              <a:rPr lang="en-US" sz="2000" dirty="0"/>
              <a:t>thebodyshop.in (2024). THE BODY SHOP | OUR STORY. Available at: https://www.thebodyshop.in/our-story (Accessed: 5 May 2024).</a:t>
            </a:r>
          </a:p>
          <a:p>
            <a:r>
              <a:rPr lang="en-US" sz="2000" dirty="0"/>
              <a:t>theguardian.com (2011). A brief history of The Body Shop. Available at: https://www.theguardian.com/fashion/fashion-blog/2011/nov/21/brief-history-of-body-shop (Accessed: 5 May 2024).</a:t>
            </a:r>
          </a:p>
        </p:txBody>
      </p:sp>
    </p:spTree>
    <p:extLst>
      <p:ext uri="{BB962C8B-B14F-4D97-AF65-F5344CB8AC3E}">
        <p14:creationId xmlns:p14="http://schemas.microsoft.com/office/powerpoint/2010/main" val="4055893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387</TotalTime>
  <Words>500</Words>
  <Application>Microsoft Office PowerPoint</Application>
  <PresentationFormat>Widescreen</PresentationFormat>
  <Paragraphs>56</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Segoe UI</vt:lpstr>
      <vt:lpstr>Times New Roman</vt:lpstr>
      <vt:lpstr>Office Theme</vt:lpstr>
      <vt:lpstr>PROBLEM SOLVING AND INNOVATION  BMSW4014 Catalin Costel Mita (2310669 )</vt:lpstr>
      <vt:lpstr>Introduction</vt:lpstr>
      <vt:lpstr>Early Years and Founding</vt:lpstr>
      <vt:lpstr>Growth and Expansion</vt:lpstr>
      <vt:lpstr>PowerPoint Presentation</vt:lpstr>
      <vt:lpstr>Products and Ingredients</vt:lpstr>
      <vt:lpstr>Social Responsibility and Environmental Sustainability</vt:lpstr>
      <vt:lpstr>Controversies and Challenges</vt:lpstr>
      <vt:lpstr>Current Status</vt:lpstr>
      <vt:lpstr>Main Purpose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Silvia Mita</dc:creator>
  <cp:lastModifiedBy>Silvia Mita</cp:lastModifiedBy>
  <cp:revision>2</cp:revision>
  <dcterms:created xsi:type="dcterms:W3CDTF">2024-06-05T18:31:00Z</dcterms:created>
  <dcterms:modified xsi:type="dcterms:W3CDTF">2024-06-06T18:31:39Z</dcterms:modified>
</cp:coreProperties>
</file>