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7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4/30/26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38514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4/30/26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48196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10FA67-4710-7B70-17A1-FEAC2A66BF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3400" y="871758"/>
            <a:ext cx="5227171" cy="2966459"/>
          </a:xfrm>
        </p:spPr>
        <p:txBody>
          <a:bodyPr vert="horz" lIns="91440" tIns="45720" rIns="91440" bIns="45720" rtlCol="0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4200" b="1" dirty="0">
                <a:ln w="0"/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Academic, Industry and Digital Skills.</a:t>
            </a:r>
            <a:br>
              <a:rPr lang="en-US" sz="4200" dirty="0"/>
            </a:br>
            <a:r>
              <a:rPr lang="en-US" sz="4200" dirty="0"/>
              <a:t>Module Reflection Presentation. 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49149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D7CC41EB-2D81-4303-9171-6401B388B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34100"/>
            <a:ext cx="49149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Subtitle 5">
            <a:extLst>
              <a:ext uri="{FF2B5EF4-FFF2-40B4-BE49-F238E27FC236}">
                <a16:creationId xmlns:a16="http://schemas.microsoft.com/office/drawing/2014/main" id="{9A2D1420-5475-D9D6-2253-587C9A60C1C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21511" y="437456"/>
            <a:ext cx="6991776" cy="2656008"/>
          </a:xfrm>
        </p:spPr>
        <p:txBody>
          <a:bodyPr>
            <a:normAutofit/>
          </a:bodyPr>
          <a:lstStyle/>
          <a:p>
            <a:r>
              <a:rPr lang="en-GB" dirty="0"/>
              <a:t>Jessica Moore</a:t>
            </a:r>
          </a:p>
          <a:p>
            <a:r>
              <a:rPr lang="en-GB" dirty="0"/>
              <a:t>BMTP4015</a:t>
            </a:r>
          </a:p>
          <a:p>
            <a:r>
              <a:rPr lang="en-GB" dirty="0"/>
              <a:t>2501683</a:t>
            </a:r>
          </a:p>
          <a:p>
            <a:r>
              <a:rPr lang="en-GB" dirty="0"/>
              <a:t>Lisa </a:t>
            </a:r>
            <a:r>
              <a:rPr lang="en-GB" dirty="0" err="1"/>
              <a:t>Bassler</a:t>
            </a:r>
            <a:endParaRPr lang="en-GB" dirty="0"/>
          </a:p>
          <a:p>
            <a:r>
              <a:rPr lang="en-GB" dirty="0"/>
              <a:t>30.04.2026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61733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95312E-A9A2-5EE4-CED2-7834617F6D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9824" y="678154"/>
            <a:ext cx="9888175" cy="944623"/>
          </a:xfrm>
        </p:spPr>
        <p:txBody>
          <a:bodyPr/>
          <a:lstStyle/>
          <a:p>
            <a:r>
              <a:rPr lang="en-GB" b="1" dirty="0"/>
              <a:t>Introduction. </a:t>
            </a:r>
            <a:endParaRPr lang="en-US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CC3D414-267E-DE14-442D-78A7B743CB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7865" y="1622777"/>
            <a:ext cx="11727801" cy="4382113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This presentation reflects on how the Academic, Industry and Digital Skills module has helped me prepare me for my university study and future employment.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The module has supported my development of transferable and practical skills that can be used in both academic and professional environments.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I will focus on three key areas. These being time management as an academic skill, communication as an industry skill and digital skills through PowerPoint and online research tools.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I will also reflect on how these skills were developed during this module and why they are valuable for success in the future.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Overall, the module has helped me build confidence, organisation and taught me to be ready for future challenges.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76013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00E9C0-0F6C-826D-A822-60721F9EA7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620889"/>
            <a:ext cx="9989574" cy="3867537"/>
          </a:xfrm>
        </p:spPr>
        <p:txBody>
          <a:bodyPr/>
          <a:lstStyle/>
          <a:p>
            <a:r>
              <a:rPr lang="en-GB" b="1" dirty="0"/>
              <a:t>Academic skill.</a:t>
            </a:r>
            <a:endParaRPr lang="en-US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37FA9AE-3417-6742-8E5F-7E918A82F9D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1055" y="-69463"/>
            <a:ext cx="11669890" cy="5347290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Time management is an essential academic skill, it helps students meet deadlines, stay organised, and manage workloads effectively.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University often involves balancing assignments, lectures, revision, and personal responsibilities all together.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During this module, I developed my time management skills by planning tasks earlier and breaking assignments into smaller and more manageable sections.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This has helped me feel less pressure, and allowed more time for research, editing, and improving the quality of work I give.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Strong time management can lead to better academic performance and therefore lessen stress levels. 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35251F5-0E6C-D644-45B1-DB17BD55B209}"/>
              </a:ext>
            </a:extLst>
          </p:cNvPr>
          <p:cNvSpPr txBox="1"/>
          <p:nvPr/>
        </p:nvSpPr>
        <p:spPr>
          <a:xfrm>
            <a:off x="5180219" y="2481469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D830F7D-73A9-B64B-E41E-2FDC8B3030F1}"/>
              </a:ext>
            </a:extLst>
          </p:cNvPr>
          <p:cNvSpPr txBox="1"/>
          <p:nvPr/>
        </p:nvSpPr>
        <p:spPr>
          <a:xfrm>
            <a:off x="10487378" y="6251768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 err="1"/>
              <a:t>Cottrell,2019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14409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A948C4-F7BF-83CA-D3FE-B88A3125290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570271"/>
            <a:ext cx="9989574" cy="911396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Reflection on academic skill.</a:t>
            </a:r>
            <a:r>
              <a:rPr lang="en-GB" dirty="0"/>
              <a:t> 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19B0C3-09EA-E87B-1D3E-18B1308922F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983636"/>
            <a:ext cx="10923468" cy="4408311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Reflecting on this skill, I have learnt that planning ahead is important for achieving positive results.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At times, managing deadlines can still be challenging, but this module helped me become more aware of how I should organise my time effectively.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By using reminders, calendars and weekly task lists, these helped me stay focus and motivated.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This skill will continue to support me throughout university, especially as future workloads increase.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In future employment , time management is very valuable for meeting targets and being reliable.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D3B2233-EB64-4A77-D4F4-C07A93EB9115}"/>
              </a:ext>
            </a:extLst>
          </p:cNvPr>
          <p:cNvSpPr txBox="1"/>
          <p:nvPr/>
        </p:nvSpPr>
        <p:spPr>
          <a:xfrm>
            <a:off x="10363200" y="6211669"/>
            <a:ext cx="1828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SkillsYouNeed, 2024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23959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89C5FC-0F9E-CA1C-A60A-D1E1B015555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706376"/>
            <a:ext cx="9989574" cy="88818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Industry skill.</a:t>
            </a:r>
            <a:endParaRPr lang="en-US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F17E86-7BFF-9181-6E88-7B59BE957D1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1086556"/>
            <a:ext cx="10683579" cy="4309533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Communication is a key industry skill, especially within tourism, hospitality and events sectors.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It includes speaking clearly, listening carefully, sharing ideas and interacting professionally with others.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Good communication is important for teamwork, customer service and problem solving in a workplace.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During this module, I developed communication skills through discussions, class participation, and presentations.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Building communication skills can improve confidence and professional behaviour. 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1A2DD8C-33D7-515C-8D1A-F5FADD7C8C29}"/>
              </a:ext>
            </a:extLst>
          </p:cNvPr>
          <p:cNvSpPr txBox="1"/>
          <p:nvPr/>
        </p:nvSpPr>
        <p:spPr>
          <a:xfrm>
            <a:off x="10473267" y="6366933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ACAS, 2023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46794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029A29-FD29-F5DC-DFF3-FDCAC1E0B1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692264"/>
            <a:ext cx="9989574" cy="1565514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Reflections on industry skill.</a:t>
            </a:r>
            <a:endParaRPr lang="en-US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17035F-0AEB-1F58-93A1-4FE80A5B2A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2370667"/>
            <a:ext cx="11092801" cy="3157793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Reflecting on this skill, I feel more confident expressing ideas in front of others compared to the start of the module.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Presentations have helped me improve verbal communication and confidence in public speaking.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I also have learnt that communication involves active listening and understanding instructions clearly.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These skills are important for future interviews, teamwork and workplace situations.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Effective communication can also help create positive customer experiences.  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AFA2235-CD4C-E8A3-7964-72760BEEFCC1}"/>
              </a:ext>
            </a:extLst>
          </p:cNvPr>
          <p:cNvSpPr txBox="1"/>
          <p:nvPr/>
        </p:nvSpPr>
        <p:spPr>
          <a:xfrm>
            <a:off x="10363200" y="6268155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CIPD, 2023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89443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4F06EA-60DE-A865-FBF3-86B99DE8E83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/>
              <a:t>DIGITAL SKILL.</a:t>
            </a:r>
            <a:endParaRPr lang="en-US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1A8BF7E-64DB-060A-518C-26BDD58668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1394178"/>
            <a:ext cx="11036356" cy="4069644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Digital skills are very important in both education and employment.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During this module, I improved my ability to use Microsoft PowerPoint to create clear and professional presentations.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I also developed confidence using online learning platforms and digital sources for research.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These tools help organise information, communicate ideas effectively, and complete tasks efficiently.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Strong digital skills are essential in modern university study and many careers.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60D4A6C-33D2-FA0A-5A90-C26DA78A1515}"/>
              </a:ext>
            </a:extLst>
          </p:cNvPr>
          <p:cNvSpPr txBox="1"/>
          <p:nvPr/>
        </p:nvSpPr>
        <p:spPr>
          <a:xfrm>
            <a:off x="10363200" y="6381044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 err="1"/>
              <a:t>Jisc</a:t>
            </a:r>
            <a:r>
              <a:rPr lang="en-GB" dirty="0"/>
              <a:t>, 2022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72043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69F126-12DC-A153-054F-4FF003F6E4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706375"/>
            <a:ext cx="9989574" cy="803514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How the skills connect.</a:t>
            </a:r>
            <a:endParaRPr lang="en-US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5EBF5A-1161-F784-3632-EEF38B1FE0D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395111"/>
            <a:ext cx="10922000" cy="4281311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The three skills developed during this module work together to improve overall performance.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Time management supports organisation and meeting deadlines.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Communication supports teamwork, confidence and professional relationships.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Digital skills improve efficiency and the ability to use modern technology.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Together, these transferable skills are valuable for academic success and future employability. 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65A55D0-5D65-55F9-C68F-A7D880071741}"/>
              </a:ext>
            </a:extLst>
          </p:cNvPr>
          <p:cNvSpPr txBox="1"/>
          <p:nvPr/>
        </p:nvSpPr>
        <p:spPr>
          <a:xfrm>
            <a:off x="9736667" y="6151625"/>
            <a:ext cx="24553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Prospects, 2024</a:t>
            </a:r>
          </a:p>
          <a:p>
            <a:pPr algn="l"/>
            <a:r>
              <a:rPr lang="en-GB" dirty="0"/>
              <a:t>LinkedIn, 2024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90541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34446E-5CBE-3021-9511-A060F2F192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916402"/>
          </a:xfrm>
        </p:spPr>
        <p:txBody>
          <a:bodyPr/>
          <a:lstStyle/>
          <a:p>
            <a:r>
              <a:rPr lang="en-GB" b="1" dirty="0"/>
              <a:t>Conclusion.</a:t>
            </a:r>
            <a:endParaRPr lang="en-US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33C3880-62BB-705E-9C45-A80C1E1D646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0579" y="889820"/>
            <a:ext cx="10837333" cy="3984978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In conclusion, this module has helped me prepare for university by developing important practical skills.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The key skills I focused on were time management, communication and digital skills.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These skills are valuable in both academic study and professional environments.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I believe the knowledge gained from this module has created a strong foundation for future success.</a:t>
            </a:r>
          </a:p>
        </p:txBody>
      </p:sp>
    </p:spTree>
    <p:extLst>
      <p:ext uri="{BB962C8B-B14F-4D97-AF65-F5344CB8AC3E}">
        <p14:creationId xmlns:p14="http://schemas.microsoft.com/office/powerpoint/2010/main" val="11898489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678772-08F7-DC90-2767-BD5E33BEFB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664043"/>
            <a:ext cx="9989574" cy="90229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Reference list. </a:t>
            </a:r>
            <a:endParaRPr lang="en-US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270CBA7-0D6F-CC3D-D6F8-4577862BB92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-437444"/>
            <a:ext cx="6991776" cy="5235222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700" dirty="0"/>
              <a:t>Cottrell, S (2019) The Study Skills Handbook.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700" dirty="0"/>
              <a:t>SkillsYouNeed (2024) Time Management Skills.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700" dirty="0"/>
              <a:t>ACAS (2023) Communication in the Workplace.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700" dirty="0"/>
              <a:t>CIPD (2023) Communication skills at Work.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700" dirty="0" err="1"/>
              <a:t>Jisc</a:t>
            </a:r>
            <a:r>
              <a:rPr lang="en-GB" sz="1700" dirty="0"/>
              <a:t> (2022) Digital Skills in Higher Education.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700" dirty="0"/>
              <a:t>Prospects (2024) Employability skills.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700" dirty="0"/>
              <a:t>LinkedIn (2024) Employability Skills.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9357406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ChronicleVTI</vt:lpstr>
      <vt:lpstr>Academic, Industry and Digital Skills. Module Reflection Presentation. </vt:lpstr>
      <vt:lpstr>Introduction. </vt:lpstr>
      <vt:lpstr>Academic skill.</vt:lpstr>
      <vt:lpstr>Reflection on academic skill. </vt:lpstr>
      <vt:lpstr>Industry skill.</vt:lpstr>
      <vt:lpstr>Reflections on industry skill.</vt:lpstr>
      <vt:lpstr>DIGITAL SKILL.</vt:lpstr>
      <vt:lpstr>How the skills connect.</vt:lpstr>
      <vt:lpstr>Conclusion.</vt:lpstr>
      <vt:lpstr>Reference list.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Academic, Industry and Digital Skills. Module Reflection Presentation. </dc:title>
  <dc:creator>Jessica Moore</dc:creator>
  <cp:lastModifiedBy>Jessica Moore</cp:lastModifiedBy>
  <cp:revision>4</cp:revision>
  <dcterms:created xsi:type="dcterms:W3CDTF">2026-04-29T19:03:12Z</dcterms:created>
  <dcterms:modified xsi:type="dcterms:W3CDTF">2026-04-30T12:08:18Z</dcterms:modified>
</cp:coreProperties>
</file>