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8CABD2-97A0-FA2C-83B3-950C11D321D0}" v="441" dt="2026-02-08T19:36:10.981"/>
    <p1510:client id="{5A6CCB1F-B098-7D76-303D-F18E63EA6FE5}" v="7" dt="2026-02-08T21:22:46.224"/>
    <p1510:client id="{6796F42D-19F3-9E46-3B87-52D127979CB4}" v="256" dt="2026-02-08T21:22:27.182"/>
    <p1510:client id="{8EC93552-9990-C016-D19C-6314A7A87A03}" v="368" dt="2026-02-08T18:52:56.512"/>
    <p1510:client id="{982A1A64-4ACE-C628-EAF3-FE83225ACFDF}" v="838" dt="2026-02-08T20:48:28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assum Ali (2433454)" userId="S::2433454@student.uwtsd.ac.uk::836ee182-8f31-4ffa-a21e-d19116861005" providerId="AD" clId="Web-{982A1A64-4ACE-C628-EAF3-FE83225ACFDF}"/>
    <pc:docChg chg="addSld modSld">
      <pc:chgData name="Tabassum Ali (2433454)" userId="S::2433454@student.uwtsd.ac.uk::836ee182-8f31-4ffa-a21e-d19116861005" providerId="AD" clId="Web-{982A1A64-4ACE-C628-EAF3-FE83225ACFDF}" dt="2026-02-08T20:48:26.111" v="633" actId="20577"/>
      <pc:docMkLst>
        <pc:docMk/>
      </pc:docMkLst>
      <pc:sldChg chg="addSp modSp">
        <pc:chgData name="Tabassum Ali (2433454)" userId="S::2433454@student.uwtsd.ac.uk::836ee182-8f31-4ffa-a21e-d19116861005" providerId="AD" clId="Web-{982A1A64-4ACE-C628-EAF3-FE83225ACFDF}" dt="2026-02-08T19:39:35.057" v="22" actId="1076"/>
        <pc:sldMkLst>
          <pc:docMk/>
          <pc:sldMk cId="3144844611" sldId="260"/>
        </pc:sldMkLst>
        <pc:spChg chg="mod">
          <ac:chgData name="Tabassum Ali (2433454)" userId="S::2433454@student.uwtsd.ac.uk::836ee182-8f31-4ffa-a21e-d19116861005" providerId="AD" clId="Web-{982A1A64-4ACE-C628-EAF3-FE83225ACFDF}" dt="2026-02-08T19:37:42.102" v="3" actId="1076"/>
          <ac:spMkLst>
            <pc:docMk/>
            <pc:sldMk cId="3144844611" sldId="260"/>
            <ac:spMk id="6" creationId="{49DADC04-4DFE-52EC-CA9C-DDC6995B912C}"/>
          </ac:spMkLst>
        </pc:spChg>
        <pc:spChg chg="mod">
          <ac:chgData name="Tabassum Ali (2433454)" userId="S::2433454@student.uwtsd.ac.uk::836ee182-8f31-4ffa-a21e-d19116861005" providerId="AD" clId="Web-{982A1A64-4ACE-C628-EAF3-FE83225ACFDF}" dt="2026-02-08T19:39:03.869" v="17" actId="1076"/>
          <ac:spMkLst>
            <pc:docMk/>
            <pc:sldMk cId="3144844611" sldId="260"/>
            <ac:spMk id="7" creationId="{1D379ED8-BDCB-A345-C85F-FAEE66F28FAB}"/>
          </ac:spMkLst>
        </pc:spChg>
        <pc:spChg chg="mod">
          <ac:chgData name="Tabassum Ali (2433454)" userId="S::2433454@student.uwtsd.ac.uk::836ee182-8f31-4ffa-a21e-d19116861005" providerId="AD" clId="Web-{982A1A64-4ACE-C628-EAF3-FE83225ACFDF}" dt="2026-02-08T19:39:06.822" v="18" actId="1076"/>
          <ac:spMkLst>
            <pc:docMk/>
            <pc:sldMk cId="3144844611" sldId="260"/>
            <ac:spMk id="8" creationId="{6C26E415-0FB7-153A-5FA0-E60463332EE9}"/>
          </ac:spMkLst>
        </pc:spChg>
        <pc:spChg chg="mod">
          <ac:chgData name="Tabassum Ali (2433454)" userId="S::2433454@student.uwtsd.ac.uk::836ee182-8f31-4ffa-a21e-d19116861005" providerId="AD" clId="Web-{982A1A64-4ACE-C628-EAF3-FE83225ACFDF}" dt="2026-02-08T19:37:59.118" v="6" actId="1076"/>
          <ac:spMkLst>
            <pc:docMk/>
            <pc:sldMk cId="3144844611" sldId="260"/>
            <ac:spMk id="9" creationId="{E94F35D0-7DB1-3925-056F-4C50B362DCB1}"/>
          </ac:spMkLst>
        </pc:spChg>
        <pc:spChg chg="mod">
          <ac:chgData name="Tabassum Ali (2433454)" userId="S::2433454@student.uwtsd.ac.uk::836ee182-8f31-4ffa-a21e-d19116861005" providerId="AD" clId="Web-{982A1A64-4ACE-C628-EAF3-FE83225ACFDF}" dt="2026-02-08T19:39:14.525" v="19" actId="1076"/>
          <ac:spMkLst>
            <pc:docMk/>
            <pc:sldMk cId="3144844611" sldId="260"/>
            <ac:spMk id="10" creationId="{56B1FC42-7781-9908-B1C2-B0A6F729D83C}"/>
          </ac:spMkLst>
        </pc:spChg>
        <pc:spChg chg="mod">
          <ac:chgData name="Tabassum Ali (2433454)" userId="S::2433454@student.uwtsd.ac.uk::836ee182-8f31-4ffa-a21e-d19116861005" providerId="AD" clId="Web-{982A1A64-4ACE-C628-EAF3-FE83225ACFDF}" dt="2026-02-08T19:38:50.759" v="15" actId="1076"/>
          <ac:spMkLst>
            <pc:docMk/>
            <pc:sldMk cId="3144844611" sldId="260"/>
            <ac:spMk id="12" creationId="{9A6F0E2A-DB36-E3D2-4904-32ABE254E3E2}"/>
          </ac:spMkLst>
        </pc:spChg>
        <pc:picChg chg="add mod">
          <ac:chgData name="Tabassum Ali (2433454)" userId="S::2433454@student.uwtsd.ac.uk::836ee182-8f31-4ffa-a21e-d19116861005" providerId="AD" clId="Web-{982A1A64-4ACE-C628-EAF3-FE83225ACFDF}" dt="2026-02-08T19:39:35.057" v="22" actId="1076"/>
          <ac:picMkLst>
            <pc:docMk/>
            <pc:sldMk cId="3144844611" sldId="260"/>
            <ac:picMk id="3" creationId="{304BC7D8-72BD-749E-E194-9846B8697649}"/>
          </ac:picMkLst>
        </pc:picChg>
      </pc:sldChg>
      <pc:sldChg chg="addSp delSp modSp new mod setBg">
        <pc:chgData name="Tabassum Ali (2433454)" userId="S::2433454@student.uwtsd.ac.uk::836ee182-8f31-4ffa-a21e-d19116861005" providerId="AD" clId="Web-{982A1A64-4ACE-C628-EAF3-FE83225ACFDF}" dt="2026-02-08T19:55:07.209" v="156" actId="1076"/>
        <pc:sldMkLst>
          <pc:docMk/>
          <pc:sldMk cId="4286707134" sldId="261"/>
        </pc:sldMkLst>
        <pc:spChg chg="del">
          <ac:chgData name="Tabassum Ali (2433454)" userId="S::2433454@student.uwtsd.ac.uk::836ee182-8f31-4ffa-a21e-d19116861005" providerId="AD" clId="Web-{982A1A64-4ACE-C628-EAF3-FE83225ACFDF}" dt="2026-02-08T19:40:00.510" v="24"/>
          <ac:spMkLst>
            <pc:docMk/>
            <pc:sldMk cId="4286707134" sldId="261"/>
            <ac:spMk id="3" creationId="{940E30E4-B27C-00FF-B0E7-5425D390A52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47:14.022" v="94" actId="1076"/>
          <ac:spMkLst>
            <pc:docMk/>
            <pc:sldMk cId="4286707134" sldId="261"/>
            <ac:spMk id="5" creationId="{82764ADB-1F68-0E6C-98A7-B0D67895E9B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45:54.876" v="77" actId="1076"/>
          <ac:spMkLst>
            <pc:docMk/>
            <pc:sldMk cId="4286707134" sldId="261"/>
            <ac:spMk id="6" creationId="{45478522-2404-35D6-79AB-F5E707980F7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45:59.955" v="78" actId="1076"/>
          <ac:spMkLst>
            <pc:docMk/>
            <pc:sldMk cId="4286707134" sldId="261"/>
            <ac:spMk id="7" creationId="{E2F8AEB3-820C-9B5B-0931-31F591CF04F7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4:51.224" v="154" actId="1076"/>
          <ac:spMkLst>
            <pc:docMk/>
            <pc:sldMk cId="4286707134" sldId="261"/>
            <ac:spMk id="8" creationId="{57B37B39-CA6E-C590-085C-E4977A122C42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4:46.271" v="153" actId="1076"/>
          <ac:spMkLst>
            <pc:docMk/>
            <pc:sldMk cId="4286707134" sldId="261"/>
            <ac:spMk id="9" creationId="{3C84E7CE-4F0C-8F48-EB59-4DA0140C315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4:30.302" v="150" actId="1076"/>
          <ac:spMkLst>
            <pc:docMk/>
            <pc:sldMk cId="4286707134" sldId="261"/>
            <ac:spMk id="10" creationId="{16976C26-CDB0-E592-481B-15C46A89235C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48:19.776" v="104" actId="1076"/>
          <ac:spMkLst>
            <pc:docMk/>
            <pc:sldMk cId="4286707134" sldId="261"/>
            <ac:spMk id="11" creationId="{4B1CCF75-8F79-274A-A6CA-770A26946E15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0:36.734" v="125" actId="1076"/>
          <ac:spMkLst>
            <pc:docMk/>
            <pc:sldMk cId="4286707134" sldId="261"/>
            <ac:spMk id="12" creationId="{D89F38C9-F68F-27B0-8748-2F9D71985D4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5:07.209" v="156" actId="1076"/>
          <ac:spMkLst>
            <pc:docMk/>
            <pc:sldMk cId="4286707134" sldId="261"/>
            <ac:spMk id="13" creationId="{DE9D69DF-95D0-D548-D441-7FDEC19D401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5:02.756" v="155" actId="1076"/>
          <ac:spMkLst>
            <pc:docMk/>
            <pc:sldMk cId="4286707134" sldId="261"/>
            <ac:spMk id="14" creationId="{0CAA20BC-B301-F765-A33F-94152FB5C930}"/>
          </ac:spMkLst>
        </pc:spChg>
        <pc:picChg chg="add del mod">
          <ac:chgData name="Tabassum Ali (2433454)" userId="S::2433454@student.uwtsd.ac.uk::836ee182-8f31-4ffa-a21e-d19116861005" providerId="AD" clId="Web-{982A1A64-4ACE-C628-EAF3-FE83225ACFDF}" dt="2026-02-08T19:52:54.831" v="142"/>
          <ac:picMkLst>
            <pc:docMk/>
            <pc:sldMk cId="4286707134" sldId="261"/>
            <ac:picMk id="15" creationId="{D3D44F7C-5EFC-7AEA-71A8-96565623EDEF}"/>
          </ac:picMkLst>
        </pc:picChg>
      </pc:sldChg>
      <pc:sldChg chg="addSp delSp modSp new mod setBg">
        <pc:chgData name="Tabassum Ali (2433454)" userId="S::2433454@student.uwtsd.ac.uk::836ee182-8f31-4ffa-a21e-d19116861005" providerId="AD" clId="Web-{982A1A64-4ACE-C628-EAF3-FE83225ACFDF}" dt="2026-02-08T20:06:27.794" v="269"/>
        <pc:sldMkLst>
          <pc:docMk/>
          <pc:sldMk cId="2202751961" sldId="262"/>
        </pc:sldMkLst>
        <pc:spChg chg="del">
          <ac:chgData name="Tabassum Ali (2433454)" userId="S::2433454@student.uwtsd.ac.uk::836ee182-8f31-4ffa-a21e-d19116861005" providerId="AD" clId="Web-{982A1A64-4ACE-C628-EAF3-FE83225ACFDF}" dt="2026-02-08T19:55:22.553" v="158"/>
          <ac:spMkLst>
            <pc:docMk/>
            <pc:sldMk cId="2202751961" sldId="262"/>
            <ac:spMk id="3" creationId="{82DF0C21-E627-FFEB-F33A-C623C1D47875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6:27.794" v="269"/>
          <ac:spMkLst>
            <pc:docMk/>
            <pc:sldMk cId="2202751961" sldId="262"/>
            <ac:spMk id="5" creationId="{33D4790A-A3E4-C02E-DBA5-54AA46133DCF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7:20.914" v="181"/>
          <ac:spMkLst>
            <pc:docMk/>
            <pc:sldMk cId="2202751961" sldId="262"/>
            <ac:spMk id="6" creationId="{7D168D3E-DE31-A55C-303D-21440A270471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8:10.414" v="189"/>
          <ac:spMkLst>
            <pc:docMk/>
            <pc:sldMk cId="2202751961" sldId="262"/>
            <ac:spMk id="7" creationId="{2D3BDE63-917A-D542-68A3-ABBD5F350A52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19:59:10.743" v="200" actId="20577"/>
          <ac:spMkLst>
            <pc:docMk/>
            <pc:sldMk cId="2202751961" sldId="262"/>
            <ac:spMk id="8" creationId="{7A5E5B8C-CAE8-A7BF-AA29-A46E4F91EDEE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0:15.856" v="207"/>
          <ac:spMkLst>
            <pc:docMk/>
            <pc:sldMk cId="2202751961" sldId="262"/>
            <ac:spMk id="9" creationId="{B7839AA5-4208-6B54-C49F-C48BD202E1F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1:29.403" v="220" actId="1076"/>
          <ac:spMkLst>
            <pc:docMk/>
            <pc:sldMk cId="2202751961" sldId="262"/>
            <ac:spMk id="10" creationId="{740DBB48-62F2-84E1-BC2E-F913DBEF4B7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6:10.262" v="267"/>
          <ac:spMkLst>
            <pc:docMk/>
            <pc:sldMk cId="2202751961" sldId="262"/>
            <ac:spMk id="11" creationId="{290CDDE1-5BA3-4BF9-ECC6-B3BCD6DA216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6:14.778" v="268" actId="1076"/>
          <ac:spMkLst>
            <pc:docMk/>
            <pc:sldMk cId="2202751961" sldId="262"/>
            <ac:spMk id="12" creationId="{842743DF-6A94-2C96-88C3-32AD14553DD3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05:14.635" v="264"/>
          <ac:spMkLst>
            <pc:docMk/>
            <pc:sldMk cId="2202751961" sldId="262"/>
            <ac:spMk id="13" creationId="{2AFEC263-E3A1-4796-F4E8-BC4E3A8C02B5}"/>
          </ac:spMkLst>
        </pc:spChg>
      </pc:sldChg>
      <pc:sldChg chg="addSp delSp modSp new">
        <pc:chgData name="Tabassum Ali (2433454)" userId="S::2433454@student.uwtsd.ac.uk::836ee182-8f31-4ffa-a21e-d19116861005" providerId="AD" clId="Web-{982A1A64-4ACE-C628-EAF3-FE83225ACFDF}" dt="2026-02-08T20:16:46.665" v="351" actId="1076"/>
        <pc:sldMkLst>
          <pc:docMk/>
          <pc:sldMk cId="2141157123" sldId="263"/>
        </pc:sldMkLst>
        <pc:spChg chg="del">
          <ac:chgData name="Tabassum Ali (2433454)" userId="S::2433454@student.uwtsd.ac.uk::836ee182-8f31-4ffa-a21e-d19116861005" providerId="AD" clId="Web-{982A1A64-4ACE-C628-EAF3-FE83225ACFDF}" dt="2026-02-08T20:08:10.923" v="283"/>
          <ac:spMkLst>
            <pc:docMk/>
            <pc:sldMk cId="2141157123" sldId="263"/>
            <ac:spMk id="3" creationId="{2DDC4A9F-3220-3351-53FA-F008D69D4D6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13:04.288" v="331" actId="1076"/>
          <ac:spMkLst>
            <pc:docMk/>
            <pc:sldMk cId="2141157123" sldId="263"/>
            <ac:spMk id="5" creationId="{1F4670C8-6605-DA66-D321-4FFBBCDE0AE8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16:46.665" v="351" actId="1076"/>
          <ac:spMkLst>
            <pc:docMk/>
            <pc:sldMk cId="2141157123" sldId="263"/>
            <ac:spMk id="6" creationId="{8076E58F-A7E9-1A7F-0D65-E6F25A10C4A7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10:26.520" v="312"/>
          <ac:spMkLst>
            <pc:docMk/>
            <pc:sldMk cId="2141157123" sldId="263"/>
            <ac:spMk id="7" creationId="{93DBB0E6-4343-DFF0-D97D-E1F7FAB40F36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11:44.552" v="326" actId="1076"/>
          <ac:spMkLst>
            <pc:docMk/>
            <pc:sldMk cId="2141157123" sldId="263"/>
            <ac:spMk id="8" creationId="{97FD1F30-9174-DD8F-58AB-BAFE01A0F7F5}"/>
          </ac:spMkLst>
        </pc:spChg>
        <pc:picChg chg="add mod">
          <ac:chgData name="Tabassum Ali (2433454)" userId="S::2433454@student.uwtsd.ac.uk::836ee182-8f31-4ffa-a21e-d19116861005" providerId="AD" clId="Web-{982A1A64-4ACE-C628-EAF3-FE83225ACFDF}" dt="2026-02-08T20:12:52.381" v="330" actId="14100"/>
          <ac:picMkLst>
            <pc:docMk/>
            <pc:sldMk cId="2141157123" sldId="263"/>
            <ac:picMk id="9" creationId="{9560D9E0-6BCE-8617-EFF7-A81B0C7E9D78}"/>
          </ac:picMkLst>
        </pc:picChg>
      </pc:sldChg>
      <pc:sldChg chg="addSp delSp modSp new mod setBg">
        <pc:chgData name="Tabassum Ali (2433454)" userId="S::2433454@student.uwtsd.ac.uk::836ee182-8f31-4ffa-a21e-d19116861005" providerId="AD" clId="Web-{982A1A64-4ACE-C628-EAF3-FE83225ACFDF}" dt="2026-02-08T20:23:33.651" v="399" actId="1076"/>
        <pc:sldMkLst>
          <pc:docMk/>
          <pc:sldMk cId="3148977951" sldId="264"/>
        </pc:sldMkLst>
        <pc:spChg chg="del">
          <ac:chgData name="Tabassum Ali (2433454)" userId="S::2433454@student.uwtsd.ac.uk::836ee182-8f31-4ffa-a21e-d19116861005" providerId="AD" clId="Web-{982A1A64-4ACE-C628-EAF3-FE83225ACFDF}" dt="2026-02-08T20:13:36.663" v="333"/>
          <ac:spMkLst>
            <pc:docMk/>
            <pc:sldMk cId="3148977951" sldId="264"/>
            <ac:spMk id="3" creationId="{EB92AA57-0EDD-0654-A767-E82C0B012ED6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16:10.118" v="348"/>
          <ac:spMkLst>
            <pc:docMk/>
            <pc:sldMk cId="3148977951" sldId="264"/>
            <ac:spMk id="5" creationId="{932455B4-AB76-35FC-AF90-2849038A522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3:14.978" v="397" actId="1076"/>
          <ac:spMkLst>
            <pc:docMk/>
            <pc:sldMk cId="3148977951" sldId="264"/>
            <ac:spMk id="6" creationId="{23750344-0151-1F96-3310-8A96D53568C2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3:10.369" v="396" actId="1076"/>
          <ac:spMkLst>
            <pc:docMk/>
            <pc:sldMk cId="3148977951" sldId="264"/>
            <ac:spMk id="7" creationId="{BDF89166-069C-F4B3-A4F8-E446771070DB}"/>
          </ac:spMkLst>
        </pc:spChg>
        <pc:spChg chg="add">
          <ac:chgData name="Tabassum Ali (2433454)" userId="S::2433454@student.uwtsd.ac.uk::836ee182-8f31-4ffa-a21e-d19116861005" providerId="AD" clId="Web-{982A1A64-4ACE-C628-EAF3-FE83225ACFDF}" dt="2026-02-08T20:19:51.967" v="381"/>
          <ac:spMkLst>
            <pc:docMk/>
            <pc:sldMk cId="3148977951" sldId="264"/>
            <ac:spMk id="8" creationId="{2C5368BB-AD7B-BE3C-578B-86F962BE22EB}"/>
          </ac:spMkLst>
        </pc:spChg>
        <pc:spChg chg="add del">
          <ac:chgData name="Tabassum Ali (2433454)" userId="S::2433454@student.uwtsd.ac.uk::836ee182-8f31-4ffa-a21e-d19116861005" providerId="AD" clId="Web-{982A1A64-4ACE-C628-EAF3-FE83225ACFDF}" dt="2026-02-08T20:20:02.077" v="383"/>
          <ac:spMkLst>
            <pc:docMk/>
            <pc:sldMk cId="3148977951" sldId="264"/>
            <ac:spMk id="9" creationId="{EF1975E7-AEDC-6727-765C-BAF9C3A8B39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3:33.651" v="399" actId="1076"/>
          <ac:spMkLst>
            <pc:docMk/>
            <pc:sldMk cId="3148977951" sldId="264"/>
            <ac:spMk id="10" creationId="{2FF4D8B2-2BB2-B76E-2071-660B88FD6C60}"/>
          </ac:spMkLst>
        </pc:spChg>
      </pc:sldChg>
      <pc:sldChg chg="addSp delSp modSp new mod setBg">
        <pc:chgData name="Tabassum Ali (2433454)" userId="S::2433454@student.uwtsd.ac.uk::836ee182-8f31-4ffa-a21e-d19116861005" providerId="AD" clId="Web-{982A1A64-4ACE-C628-EAF3-FE83225ACFDF}" dt="2026-02-08T20:30:35.395" v="455"/>
        <pc:sldMkLst>
          <pc:docMk/>
          <pc:sldMk cId="2403936730" sldId="265"/>
        </pc:sldMkLst>
        <pc:spChg chg="del">
          <ac:chgData name="Tabassum Ali (2433454)" userId="S::2433454@student.uwtsd.ac.uk::836ee182-8f31-4ffa-a21e-d19116861005" providerId="AD" clId="Web-{982A1A64-4ACE-C628-EAF3-FE83225ACFDF}" dt="2026-02-08T20:25:17.029" v="414"/>
          <ac:spMkLst>
            <pc:docMk/>
            <pc:sldMk cId="2403936730" sldId="265"/>
            <ac:spMk id="3" creationId="{1FD7865F-24C3-B7C7-E40E-E33F1A6AA512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30:35.395" v="455"/>
          <ac:spMkLst>
            <pc:docMk/>
            <pc:sldMk cId="2403936730" sldId="265"/>
            <ac:spMk id="5" creationId="{5C35F568-51DC-E6D8-4322-DE660DB989F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9:30.550" v="451" actId="1076"/>
          <ac:spMkLst>
            <pc:docMk/>
            <pc:sldMk cId="2403936730" sldId="265"/>
            <ac:spMk id="6" creationId="{147B15C7-CA07-C91D-9AE6-4D6B67F16557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9:33.972" v="452" actId="1076"/>
          <ac:spMkLst>
            <pc:docMk/>
            <pc:sldMk cId="2403936730" sldId="265"/>
            <ac:spMk id="7" creationId="{67B6671B-8472-7FC3-7381-61D1A4AC702E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29:38.878" v="453" actId="1076"/>
          <ac:spMkLst>
            <pc:docMk/>
            <pc:sldMk cId="2403936730" sldId="265"/>
            <ac:spMk id="8" creationId="{419FAE1A-2BF0-2A3D-1954-E8BDDFCD610C}"/>
          </ac:spMkLst>
        </pc:spChg>
      </pc:sldChg>
      <pc:sldChg chg="addSp delSp modSp new">
        <pc:chgData name="Tabassum Ali (2433454)" userId="S::2433454@student.uwtsd.ac.uk::836ee182-8f31-4ffa-a21e-d19116861005" providerId="AD" clId="Web-{982A1A64-4ACE-C628-EAF3-FE83225ACFDF}" dt="2026-02-08T20:43:39.481" v="595" actId="1076"/>
        <pc:sldMkLst>
          <pc:docMk/>
          <pc:sldMk cId="2046445771" sldId="266"/>
        </pc:sldMkLst>
        <pc:spChg chg="del">
          <ac:chgData name="Tabassum Ali (2433454)" userId="S::2433454@student.uwtsd.ac.uk::836ee182-8f31-4ffa-a21e-d19116861005" providerId="AD" clId="Web-{982A1A64-4ACE-C628-EAF3-FE83225ACFDF}" dt="2026-02-08T20:31:59.864" v="469"/>
          <ac:spMkLst>
            <pc:docMk/>
            <pc:sldMk cId="2046445771" sldId="266"/>
            <ac:spMk id="3" creationId="{82BA7D86-4953-C628-56DA-2909E89A8B7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1:04.493" v="568" actId="1076"/>
          <ac:spMkLst>
            <pc:docMk/>
            <pc:sldMk cId="2046445771" sldId="266"/>
            <ac:spMk id="5" creationId="{B6C76695-61EF-E125-26C7-124705CA7D75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1:17.227" v="570" actId="1076"/>
          <ac:spMkLst>
            <pc:docMk/>
            <pc:sldMk cId="2046445771" sldId="266"/>
            <ac:spMk id="6" creationId="{7437F7BD-34D0-2CA1-8341-24B127591A8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2:50.636" v="587" actId="1076"/>
          <ac:spMkLst>
            <pc:docMk/>
            <pc:sldMk cId="2046445771" sldId="266"/>
            <ac:spMk id="7" creationId="{6266F9D5-A2BA-D32F-140A-3727228F882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1:30.775" v="573" actId="1076"/>
          <ac:spMkLst>
            <pc:docMk/>
            <pc:sldMk cId="2046445771" sldId="266"/>
            <ac:spMk id="8" creationId="{1FFA6651-EDA4-998E-9508-71F29F1B309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3:39.481" v="595" actId="1076"/>
          <ac:spMkLst>
            <pc:docMk/>
            <pc:sldMk cId="2046445771" sldId="266"/>
            <ac:spMk id="9" creationId="{A1F6017C-912D-7798-BBD3-428F4E3AC8C3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1:34.462" v="574" actId="1076"/>
          <ac:spMkLst>
            <pc:docMk/>
            <pc:sldMk cId="2046445771" sldId="266"/>
            <ac:spMk id="10" creationId="{FFE4B1AE-5685-9E69-F9E1-BEF16CD3DC7A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1:48.978" v="577" actId="1076"/>
          <ac:spMkLst>
            <pc:docMk/>
            <pc:sldMk cId="2046445771" sldId="266"/>
            <ac:spMk id="11" creationId="{F8353397-4466-58C7-F5F0-844514C198EC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2:07.088" v="579" actId="1076"/>
          <ac:spMkLst>
            <pc:docMk/>
            <pc:sldMk cId="2046445771" sldId="266"/>
            <ac:spMk id="12" creationId="{04813657-B195-28F4-86D6-6E6F03925506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3:30.309" v="594" actId="14100"/>
          <ac:spMkLst>
            <pc:docMk/>
            <pc:sldMk cId="2046445771" sldId="266"/>
            <ac:spMk id="13" creationId="{856F6042-A97D-4236-758B-70425EEC3FBB}"/>
          </ac:spMkLst>
        </pc:spChg>
      </pc:sldChg>
      <pc:sldChg chg="addSp delSp modSp new">
        <pc:chgData name="Tabassum Ali (2433454)" userId="S::2433454@student.uwtsd.ac.uk::836ee182-8f31-4ffa-a21e-d19116861005" providerId="AD" clId="Web-{982A1A64-4ACE-C628-EAF3-FE83225ACFDF}" dt="2026-02-08T20:48:26.111" v="633" actId="20577"/>
        <pc:sldMkLst>
          <pc:docMk/>
          <pc:sldMk cId="3095329386" sldId="267"/>
        </pc:sldMkLst>
        <pc:spChg chg="del">
          <ac:chgData name="Tabassum Ali (2433454)" userId="S::2433454@student.uwtsd.ac.uk::836ee182-8f31-4ffa-a21e-d19116861005" providerId="AD" clId="Web-{982A1A64-4ACE-C628-EAF3-FE83225ACFDF}" dt="2026-02-08T20:44:17.654" v="597"/>
          <ac:spMkLst>
            <pc:docMk/>
            <pc:sldMk cId="3095329386" sldId="267"/>
            <ac:spMk id="3" creationId="{8FD9637E-23F3-FA84-BD39-810D5B633A2D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6:47.422" v="624" actId="1076"/>
          <ac:spMkLst>
            <pc:docMk/>
            <pc:sldMk cId="3095329386" sldId="267"/>
            <ac:spMk id="5" creationId="{940DBDAC-46D9-B155-7218-B5E3A870EAD0}"/>
          </ac:spMkLst>
        </pc:spChg>
        <pc:spChg chg="add mod">
          <ac:chgData name="Tabassum Ali (2433454)" userId="S::2433454@student.uwtsd.ac.uk::836ee182-8f31-4ffa-a21e-d19116861005" providerId="AD" clId="Web-{982A1A64-4ACE-C628-EAF3-FE83225ACFDF}" dt="2026-02-08T20:48:26.111" v="633" actId="20577"/>
          <ac:spMkLst>
            <pc:docMk/>
            <pc:sldMk cId="3095329386" sldId="267"/>
            <ac:spMk id="6" creationId="{9260D5F2-88D6-7B69-A106-7F9BB37531F7}"/>
          </ac:spMkLst>
        </pc:spChg>
      </pc:sldChg>
    </pc:docChg>
  </pc:docChgLst>
  <pc:docChgLst>
    <pc:chgData name="Tabassum Ali (2433454)" userId="S::2433454@student.uwtsd.ac.uk::836ee182-8f31-4ffa-a21e-d19116861005" providerId="AD" clId="Web-{148CABD2-97A0-FA2C-83B3-950C11D321D0}"/>
    <pc:docChg chg="mod addSld modSld addMainMaster delMainMaster">
      <pc:chgData name="Tabassum Ali (2433454)" userId="S::2433454@student.uwtsd.ac.uk::836ee182-8f31-4ffa-a21e-d19116861005" providerId="AD" clId="Web-{148CABD2-97A0-FA2C-83B3-950C11D321D0}" dt="2026-02-08T19:36:10.981" v="322" actId="1076"/>
      <pc:docMkLst>
        <pc:docMk/>
      </pc:docMkLst>
      <pc:sldChg chg="modSp mod modClrScheme chgLayout">
        <pc:chgData name="Tabassum Ali (2433454)" userId="S::2433454@student.uwtsd.ac.uk::836ee182-8f31-4ffa-a21e-d19116861005" providerId="AD" clId="Web-{148CABD2-97A0-FA2C-83B3-950C11D321D0}" dt="2026-02-08T19:01:41.254" v="44" actId="1076"/>
        <pc:sldMkLst>
          <pc:docMk/>
          <pc:sldMk cId="109857222" sldId="256"/>
        </pc:sldMkLst>
        <pc:spChg chg="mod">
          <ac:chgData name="Tabassum Ali (2433454)" userId="S::2433454@student.uwtsd.ac.uk::836ee182-8f31-4ffa-a21e-d19116861005" providerId="AD" clId="Web-{148CABD2-97A0-FA2C-83B3-950C11D321D0}" dt="2026-02-08T19:01:35.019" v="43" actId="20577"/>
          <ac:spMkLst>
            <pc:docMk/>
            <pc:sldMk cId="109857222" sldId="256"/>
            <ac:spMk id="4" creationId="{DE349A2C-E397-39BC-5A55-422E62F59992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9:01:21.425" v="41" actId="20577"/>
          <ac:spMkLst>
            <pc:docMk/>
            <pc:sldMk cId="109857222" sldId="256"/>
            <ac:spMk id="5" creationId="{7313DA3D-33C8-8516-1C1E-E61751091509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9:01:28.816" v="42" actId="20577"/>
          <ac:spMkLst>
            <pc:docMk/>
            <pc:sldMk cId="109857222" sldId="256"/>
            <ac:spMk id="6" creationId="{11153EC3-9C0C-F09B-DB69-F27354B76171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9:01:14.487" v="40" actId="20577"/>
          <ac:spMkLst>
            <pc:docMk/>
            <pc:sldMk cId="109857222" sldId="256"/>
            <ac:spMk id="7" creationId="{227EA3C8-2B16-D3AE-DF26-7A70B6C17B42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9:01:06.643" v="39" actId="20577"/>
          <ac:spMkLst>
            <pc:docMk/>
            <pc:sldMk cId="109857222" sldId="256"/>
            <ac:spMk id="8" creationId="{97BE6E90-85DC-6D56-1D45-8C1E14C6BB2C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9:01:41.254" v="44" actId="1076"/>
          <ac:spMkLst>
            <pc:docMk/>
            <pc:sldMk cId="109857222" sldId="256"/>
            <ac:spMk id="9" creationId="{4578F0F6-EB41-EF32-88AD-F25C61C2D95E}"/>
          </ac:spMkLst>
        </pc:spChg>
      </pc:sldChg>
      <pc:sldChg chg="addSp modSp mod modClrScheme chgLayout">
        <pc:chgData name="Tabassum Ali (2433454)" userId="S::2433454@student.uwtsd.ac.uk::836ee182-8f31-4ffa-a21e-d19116861005" providerId="AD" clId="Web-{148CABD2-97A0-FA2C-83B3-950C11D321D0}" dt="2026-02-08T19:00:43.141" v="37" actId="20577"/>
        <pc:sldMkLst>
          <pc:docMk/>
          <pc:sldMk cId="1555326427" sldId="257"/>
        </pc:sldMkLst>
        <pc:spChg chg="mod">
          <ac:chgData name="Tabassum Ali (2433454)" userId="S::2433454@student.uwtsd.ac.uk::836ee182-8f31-4ffa-a21e-d19116861005" providerId="AD" clId="Web-{148CABD2-97A0-FA2C-83B3-950C11D321D0}" dt="2026-02-08T19:00:43.141" v="37" actId="20577"/>
          <ac:spMkLst>
            <pc:docMk/>
            <pc:sldMk cId="1555326427" sldId="257"/>
            <ac:spMk id="2" creationId="{6BF6CF42-4E1E-2247-4532-692A518E718F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8:58:21.380" v="23" actId="20577"/>
          <ac:spMkLst>
            <pc:docMk/>
            <pc:sldMk cId="1555326427" sldId="257"/>
            <ac:spMk id="3" creationId="{3FC0719D-C033-5742-0DE8-7C362F9C4D3E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8:59:28.964" v="29" actId="1076"/>
          <ac:spMkLst>
            <pc:docMk/>
            <pc:sldMk cId="1555326427" sldId="257"/>
            <ac:spMk id="4" creationId="{7FF85D8D-E8F3-684B-5A1C-EF201E923C29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8:59:34.558" v="30" actId="1076"/>
          <ac:spMkLst>
            <pc:docMk/>
            <pc:sldMk cId="1555326427" sldId="257"/>
            <ac:spMk id="5" creationId="{64ADDD6B-3655-DA42-E25F-CB371712D385}"/>
          </ac:spMkLst>
        </pc:spChg>
        <pc:spChg chg="mod">
          <ac:chgData name="Tabassum Ali (2433454)" userId="S::2433454@student.uwtsd.ac.uk::836ee182-8f31-4ffa-a21e-d19116861005" providerId="AD" clId="Web-{148CABD2-97A0-FA2C-83B3-950C11D321D0}" dt="2026-02-08T18:58:55.555" v="26" actId="20577"/>
          <ac:spMkLst>
            <pc:docMk/>
            <pc:sldMk cId="1555326427" sldId="257"/>
            <ac:spMk id="6" creationId="{30E86075-2D3A-B8D7-393A-3A39EE609C1E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00:24.312" v="35" actId="1076"/>
          <ac:spMkLst>
            <pc:docMk/>
            <pc:sldMk cId="1555326427" sldId="257"/>
            <ac:spMk id="8" creationId="{C7616CDB-50DF-797D-2A60-E4A38E70FA34}"/>
          </ac:spMkLst>
        </pc:spChg>
        <pc:picChg chg="mod">
          <ac:chgData name="Tabassum Ali (2433454)" userId="S::2433454@student.uwtsd.ac.uk::836ee182-8f31-4ffa-a21e-d19116861005" providerId="AD" clId="Web-{148CABD2-97A0-FA2C-83B3-950C11D321D0}" dt="2026-02-08T18:55:42.126" v="14" actId="1076"/>
          <ac:picMkLst>
            <pc:docMk/>
            <pc:sldMk cId="1555326427" sldId="257"/>
            <ac:picMk id="7" creationId="{AFD1F5F2-1928-71D5-72D5-5473E77A81A5}"/>
          </ac:picMkLst>
        </pc:picChg>
      </pc:sldChg>
      <pc:sldChg chg="addSp delSp modSp new">
        <pc:chgData name="Tabassum Ali (2433454)" userId="S::2433454@student.uwtsd.ac.uk::836ee182-8f31-4ffa-a21e-d19116861005" providerId="AD" clId="Web-{148CABD2-97A0-FA2C-83B3-950C11D321D0}" dt="2026-02-08T19:14:37.396" v="150" actId="1076"/>
        <pc:sldMkLst>
          <pc:docMk/>
          <pc:sldMk cId="1757034958" sldId="258"/>
        </pc:sldMkLst>
        <pc:spChg chg="del">
          <ac:chgData name="Tabassum Ali (2433454)" userId="S::2433454@student.uwtsd.ac.uk::836ee182-8f31-4ffa-a21e-d19116861005" providerId="AD" clId="Web-{148CABD2-97A0-FA2C-83B3-950C11D321D0}" dt="2026-02-08T19:03:15.883" v="56"/>
          <ac:spMkLst>
            <pc:docMk/>
            <pc:sldMk cId="1757034958" sldId="258"/>
            <ac:spMk id="3" creationId="{93FCC85E-E1AD-24E2-A6D0-DF4683355BF9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1:17.800" v="128" actId="1076"/>
          <ac:spMkLst>
            <pc:docMk/>
            <pc:sldMk cId="1757034958" sldId="258"/>
            <ac:spMk id="5" creationId="{8B34EA79-3FF0-E2AB-404C-8F3565BAB395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1:31.988" v="129" actId="1076"/>
          <ac:spMkLst>
            <pc:docMk/>
            <pc:sldMk cId="1757034958" sldId="258"/>
            <ac:spMk id="6" creationId="{74A0AF70-F19F-E79C-1FC0-7B974B863D28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1:40.003" v="130" actId="1076"/>
          <ac:spMkLst>
            <pc:docMk/>
            <pc:sldMk cId="1757034958" sldId="258"/>
            <ac:spMk id="7" creationId="{65F607F2-8114-6549-3E63-8EBAAF96A55D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3:14.973" v="145" actId="1076"/>
          <ac:spMkLst>
            <pc:docMk/>
            <pc:sldMk cId="1757034958" sldId="258"/>
            <ac:spMk id="8" creationId="{89E8C1E6-F5BC-8B37-2C44-6E2664B1D77D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3:11.504" v="144" actId="1076"/>
          <ac:spMkLst>
            <pc:docMk/>
            <pc:sldMk cId="1757034958" sldId="258"/>
            <ac:spMk id="9" creationId="{0114429D-8051-43F7-A766-690F11EAD91B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3:08.129" v="143" actId="1076"/>
          <ac:spMkLst>
            <pc:docMk/>
            <pc:sldMk cId="1757034958" sldId="258"/>
            <ac:spMk id="10" creationId="{279F2ADB-4055-4253-81BF-F8B17E60C2A4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13:02.973" v="142" actId="1076"/>
          <ac:spMkLst>
            <pc:docMk/>
            <pc:sldMk cId="1757034958" sldId="258"/>
            <ac:spMk id="11" creationId="{EF0B4679-ED29-ADBE-5C17-B1BF11F146DA}"/>
          </ac:spMkLst>
        </pc:spChg>
        <pc:picChg chg="add mod">
          <ac:chgData name="Tabassum Ali (2433454)" userId="S::2433454@student.uwtsd.ac.uk::836ee182-8f31-4ffa-a21e-d19116861005" providerId="AD" clId="Web-{148CABD2-97A0-FA2C-83B3-950C11D321D0}" dt="2026-02-08T19:14:37.396" v="150" actId="1076"/>
          <ac:picMkLst>
            <pc:docMk/>
            <pc:sldMk cId="1757034958" sldId="258"/>
            <ac:picMk id="12" creationId="{FB665D4A-952B-694D-B45D-68CF93938231}"/>
          </ac:picMkLst>
        </pc:picChg>
      </pc:sldChg>
      <pc:sldChg chg="addSp delSp modSp new">
        <pc:chgData name="Tabassum Ali (2433454)" userId="S::2433454@student.uwtsd.ac.uk::836ee182-8f31-4ffa-a21e-d19116861005" providerId="AD" clId="Web-{148CABD2-97A0-FA2C-83B3-950C11D321D0}" dt="2026-02-08T19:27:35.819" v="247" actId="14100"/>
        <pc:sldMkLst>
          <pc:docMk/>
          <pc:sldMk cId="509605345" sldId="259"/>
        </pc:sldMkLst>
        <pc:spChg chg="del">
          <ac:chgData name="Tabassum Ali (2433454)" userId="S::2433454@student.uwtsd.ac.uk::836ee182-8f31-4ffa-a21e-d19116861005" providerId="AD" clId="Web-{148CABD2-97A0-FA2C-83B3-950C11D321D0}" dt="2026-02-08T19:15:14.834" v="152"/>
          <ac:spMkLst>
            <pc:docMk/>
            <pc:sldMk cId="509605345" sldId="259"/>
            <ac:spMk id="3" creationId="{5E0D22D0-0529-B7AD-8E83-FF7FD70D712E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7:24.225" v="245" actId="1076"/>
          <ac:spMkLst>
            <pc:docMk/>
            <pc:sldMk cId="509605345" sldId="259"/>
            <ac:spMk id="5" creationId="{49C0698E-2AA9-9429-F57E-C6E5DAE9CAAE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7:18.397" v="244" actId="1076"/>
          <ac:spMkLst>
            <pc:docMk/>
            <pc:sldMk cId="509605345" sldId="259"/>
            <ac:spMk id="6" creationId="{80B4F1F0-E01A-AFD5-1D15-5C3D287DE1EC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1:43.030" v="212" actId="1076"/>
          <ac:spMkLst>
            <pc:docMk/>
            <pc:sldMk cId="509605345" sldId="259"/>
            <ac:spMk id="7" creationId="{76794D7E-2F0A-B200-1A56-92BABBEDB754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1:38.717" v="211" actId="1076"/>
          <ac:spMkLst>
            <pc:docMk/>
            <pc:sldMk cId="509605345" sldId="259"/>
            <ac:spMk id="8" creationId="{071AAE45-7FE5-8CD5-05E2-6D3E2F710E9F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1:48.327" v="213" actId="1076"/>
          <ac:spMkLst>
            <pc:docMk/>
            <pc:sldMk cId="509605345" sldId="259"/>
            <ac:spMk id="9" creationId="{19C32340-2E7A-4869-B7A3-4030D38EB8DE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1:56.046" v="214" actId="1076"/>
          <ac:spMkLst>
            <pc:docMk/>
            <pc:sldMk cId="509605345" sldId="259"/>
            <ac:spMk id="10" creationId="{DF1B7660-EE3C-7DB2-26AC-98FF859F4A53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2:11.046" v="216" actId="1076"/>
          <ac:spMkLst>
            <pc:docMk/>
            <pc:sldMk cId="509605345" sldId="259"/>
            <ac:spMk id="11" creationId="{610D852A-247C-A5D0-B721-90EE2DE79FD7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5:27.582" v="237" actId="1076"/>
          <ac:spMkLst>
            <pc:docMk/>
            <pc:sldMk cId="509605345" sldId="259"/>
            <ac:spMk id="12" creationId="{0BF5A230-A836-744D-9835-1BDA500552FB}"/>
          </ac:spMkLst>
        </pc:spChg>
        <pc:picChg chg="add mod">
          <ac:chgData name="Tabassum Ali (2433454)" userId="S::2433454@student.uwtsd.ac.uk::836ee182-8f31-4ffa-a21e-d19116861005" providerId="AD" clId="Web-{148CABD2-97A0-FA2C-83B3-950C11D321D0}" dt="2026-02-08T19:27:35.819" v="247" actId="14100"/>
          <ac:picMkLst>
            <pc:docMk/>
            <pc:sldMk cId="509605345" sldId="259"/>
            <ac:picMk id="13" creationId="{98B42BEB-D3D8-3D34-A49F-ADD9451C4CE6}"/>
          </ac:picMkLst>
        </pc:picChg>
        <pc:picChg chg="add mod">
          <ac:chgData name="Tabassum Ali (2433454)" userId="S::2433454@student.uwtsd.ac.uk::836ee182-8f31-4ffa-a21e-d19116861005" providerId="AD" clId="Web-{148CABD2-97A0-FA2C-83B3-950C11D321D0}" dt="2026-02-08T19:27:30.991" v="246" actId="1076"/>
          <ac:picMkLst>
            <pc:docMk/>
            <pc:sldMk cId="509605345" sldId="259"/>
            <ac:picMk id="14" creationId="{FE7027A1-1CD9-792A-B843-37F25DD87DCA}"/>
          </ac:picMkLst>
        </pc:picChg>
      </pc:sldChg>
      <pc:sldChg chg="addSp delSp modSp new">
        <pc:chgData name="Tabassum Ali (2433454)" userId="S::2433454@student.uwtsd.ac.uk::836ee182-8f31-4ffa-a21e-d19116861005" providerId="AD" clId="Web-{148CABD2-97A0-FA2C-83B3-950C11D321D0}" dt="2026-02-08T19:36:10.981" v="322" actId="1076"/>
        <pc:sldMkLst>
          <pc:docMk/>
          <pc:sldMk cId="3144844611" sldId="260"/>
        </pc:sldMkLst>
        <pc:spChg chg="del">
          <ac:chgData name="Tabassum Ali (2433454)" userId="S::2433454@student.uwtsd.ac.uk::836ee182-8f31-4ffa-a21e-d19116861005" providerId="AD" clId="Web-{148CABD2-97A0-FA2C-83B3-950C11D321D0}" dt="2026-02-08T19:28:59.460" v="260"/>
          <ac:spMkLst>
            <pc:docMk/>
            <pc:sldMk cId="3144844611" sldId="260"/>
            <ac:spMk id="3" creationId="{5475EEC8-21D4-771C-8D84-FF0613AA7098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8:51.382" v="259" actId="14100"/>
          <ac:spMkLst>
            <pc:docMk/>
            <pc:sldMk cId="3144844611" sldId="260"/>
            <ac:spMk id="5" creationId="{88EB2AB9-D001-2229-0B02-3886FC742C00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29:51.336" v="270" actId="20577"/>
          <ac:spMkLst>
            <pc:docMk/>
            <pc:sldMk cId="3144844611" sldId="260"/>
            <ac:spMk id="6" creationId="{49DADC04-4DFE-52EC-CA9C-DDC6995B912C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30:55.337" v="278" actId="1076"/>
          <ac:spMkLst>
            <pc:docMk/>
            <pc:sldMk cId="3144844611" sldId="260"/>
            <ac:spMk id="7" creationId="{1D379ED8-BDCB-A345-C85F-FAEE66F28FAB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31:18.540" v="282"/>
          <ac:spMkLst>
            <pc:docMk/>
            <pc:sldMk cId="3144844611" sldId="260"/>
            <ac:spMk id="8" creationId="{6C26E415-0FB7-153A-5FA0-E60463332EE9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34:08.536" v="308" actId="1076"/>
          <ac:spMkLst>
            <pc:docMk/>
            <pc:sldMk cId="3144844611" sldId="260"/>
            <ac:spMk id="9" creationId="{E94F35D0-7DB1-3925-056F-4C50B362DCB1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34:15.192" v="309" actId="1076"/>
          <ac:spMkLst>
            <pc:docMk/>
            <pc:sldMk cId="3144844611" sldId="260"/>
            <ac:spMk id="10" creationId="{56B1FC42-7781-9908-B1C2-B0A6F729D83C}"/>
          </ac:spMkLst>
        </pc:spChg>
        <pc:spChg chg="add del">
          <ac:chgData name="Tabassum Ali (2433454)" userId="S::2433454@student.uwtsd.ac.uk::836ee182-8f31-4ffa-a21e-d19116861005" providerId="AD" clId="Web-{148CABD2-97A0-FA2C-83B3-950C11D321D0}" dt="2026-02-08T19:34:50.882" v="311"/>
          <ac:spMkLst>
            <pc:docMk/>
            <pc:sldMk cId="3144844611" sldId="260"/>
            <ac:spMk id="11" creationId="{C84BDA57-C172-C75C-486E-82FF9C99B192}"/>
          </ac:spMkLst>
        </pc:spChg>
        <pc:spChg chg="add mod">
          <ac:chgData name="Tabassum Ali (2433454)" userId="S::2433454@student.uwtsd.ac.uk::836ee182-8f31-4ffa-a21e-d19116861005" providerId="AD" clId="Web-{148CABD2-97A0-FA2C-83B3-950C11D321D0}" dt="2026-02-08T19:36:10.981" v="322" actId="1076"/>
          <ac:spMkLst>
            <pc:docMk/>
            <pc:sldMk cId="3144844611" sldId="260"/>
            <ac:spMk id="12" creationId="{9A6F0E2A-DB36-E3D2-4904-32ABE254E3E2}"/>
          </ac:spMkLst>
        </pc:spChg>
      </pc:sldChg>
      <pc:sldMasterChg chg="del delSldLayout">
        <pc:chgData name="Tabassum Ali (2433454)" userId="S::2433454@student.uwtsd.ac.uk::836ee182-8f31-4ffa-a21e-d19116861005" providerId="AD" clId="Web-{148CABD2-97A0-FA2C-83B3-950C11D321D0}" dt="2026-02-08T18:54:04.062" v="0"/>
        <pc:sldMasterMkLst>
          <pc:docMk/>
          <pc:sldMasterMk cId="2460954070" sldId="2147483660"/>
        </pc:sldMasterMkLst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bassum Ali (2433454)" userId="S::2433454@student.uwtsd.ac.uk::836ee182-8f31-4ffa-a21e-d19116861005" providerId="AD" clId="Web-{148CABD2-97A0-FA2C-83B3-950C11D321D0}" dt="2026-02-08T18:54:04.06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08.828" v="1"/>
        <pc:sldMasterMkLst>
          <pc:docMk/>
          <pc:sldMasterMk cId="132224808" sldId="2147483672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1597184966" sldId="214748367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2040296724" sldId="214748367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3400970329" sldId="214748367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2792976967" sldId="214748367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3670730879" sldId="214748367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2354480199" sldId="214748367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1987554673" sldId="214748367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1153795962" sldId="214748368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684382680" sldId="214748368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908047499" sldId="214748368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08.828" v="1"/>
          <pc:sldLayoutMkLst>
            <pc:docMk/>
            <pc:sldMasterMk cId="132224808" sldId="2147483672"/>
            <pc:sldLayoutMk cId="3674638871" sldId="2147483683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17.375" v="2"/>
        <pc:sldMasterMkLst>
          <pc:docMk/>
          <pc:sldMasterMk cId="1823633332" sldId="2147483684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858195591" sldId="214748368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593836020" sldId="214748368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1966753514" sldId="214748368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3043676327" sldId="214748368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613200928" sldId="214748368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4192615908" sldId="214748369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3579674411" sldId="214748369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579290566" sldId="214748369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1101129045" sldId="214748369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1107263577" sldId="214748369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913680432" sldId="214748369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850836729" sldId="214748369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1192039503" sldId="214748369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3879596140" sldId="214748369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3320558168" sldId="214748369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551908208" sldId="214748370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17.375" v="2"/>
          <pc:sldLayoutMkLst>
            <pc:docMk/>
            <pc:sldMasterMk cId="1823633332" sldId="2147483684"/>
            <pc:sldLayoutMk cId="2260395948" sldId="2147483701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25.016" v="3"/>
        <pc:sldMasterMkLst>
          <pc:docMk/>
          <pc:sldMasterMk cId="230128585" sldId="2147483702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343042051" sldId="214748370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2126286415" sldId="214748370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3146321666" sldId="214748370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3050294780" sldId="214748370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2411180381" sldId="214748370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4154956963" sldId="214748370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3448355018" sldId="214748370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41397152" sldId="214748371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3039052339" sldId="214748371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1222795468" sldId="214748371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25.016" v="3"/>
          <pc:sldLayoutMkLst>
            <pc:docMk/>
            <pc:sldMasterMk cId="230128585" sldId="2147483702"/>
            <pc:sldLayoutMk cId="738696900" sldId="2147483713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32.672" v="4"/>
        <pc:sldMasterMkLst>
          <pc:docMk/>
          <pc:sldMasterMk cId="1116183854" sldId="2147483714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3406754304" sldId="214748371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2575967695" sldId="214748371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710393598" sldId="214748371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831726965" sldId="214748371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1212508499" sldId="214748371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67050215" sldId="214748372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2517933345" sldId="214748372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1187178417" sldId="214748372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868591169" sldId="214748372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43813568" sldId="214748372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4248856031" sldId="214748372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1466600077" sldId="214748372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1398018516" sldId="214748372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3238385196" sldId="214748372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453399948" sldId="214748372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297222777" sldId="214748373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32.672" v="4"/>
          <pc:sldLayoutMkLst>
            <pc:docMk/>
            <pc:sldMasterMk cId="1116183854" sldId="2147483714"/>
            <pc:sldLayoutMk cId="3608749727" sldId="2147483731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40.063" v="5"/>
        <pc:sldMasterMkLst>
          <pc:docMk/>
          <pc:sldMasterMk cId="334971810" sldId="2147483732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649101242" sldId="214748373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3748838119" sldId="214748373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3607624171" sldId="214748373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1665784083" sldId="214748373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3844609561" sldId="214748373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2805858676" sldId="214748373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2882734238" sldId="214748373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2179584996" sldId="214748374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2644824019" sldId="214748374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1066138491" sldId="214748374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0.063" v="5"/>
          <pc:sldLayoutMkLst>
            <pc:docMk/>
            <pc:sldMasterMk cId="334971810" sldId="2147483732"/>
            <pc:sldLayoutMk cId="2914878131" sldId="2147483743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46.922" v="6"/>
        <pc:sldMasterMkLst>
          <pc:docMk/>
          <pc:sldMasterMk cId="675399680" sldId="2147483744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1220223919" sldId="214748374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1354698385" sldId="214748374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906658297" sldId="214748374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2845454619" sldId="214748374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3787880753" sldId="214748374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2293033899" sldId="214748375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962555301" sldId="214748375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480075886" sldId="214748375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2599562989" sldId="214748375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2655605042" sldId="214748375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46.922" v="6"/>
          <pc:sldLayoutMkLst>
            <pc:docMk/>
            <pc:sldMasterMk cId="675399680" sldId="2147483744"/>
            <pc:sldLayoutMk cId="1200490734" sldId="2147483755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4:58.219" v="7"/>
        <pc:sldMasterMkLst>
          <pc:docMk/>
          <pc:sldMasterMk cId="2082272146" sldId="2147483756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451547913" sldId="214748375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3152849400" sldId="214748375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1289362657" sldId="214748375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71862651" sldId="214748376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2187409737" sldId="214748376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2439507141" sldId="214748376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1466960270" sldId="214748376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907831836" sldId="214748376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2577923443" sldId="214748376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63527764" sldId="214748376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4:58.219" v="7"/>
          <pc:sldLayoutMkLst>
            <pc:docMk/>
            <pc:sldMasterMk cId="2082272146" sldId="2147483756"/>
            <pc:sldLayoutMk cId="17117252" sldId="2147483767"/>
          </pc:sldLayoutMkLst>
        </pc:sldLayoutChg>
      </pc:sldMasterChg>
      <pc:sldMasterChg chg="add del addSldLayout delSldLayout modSldLayout">
        <pc:chgData name="Tabassum Ali (2433454)" userId="S::2433454@student.uwtsd.ac.uk::836ee182-8f31-4ffa-a21e-d19116861005" providerId="AD" clId="Web-{148CABD2-97A0-FA2C-83B3-950C11D321D0}" dt="2026-02-08T18:56:18.392" v="15"/>
        <pc:sldMasterMkLst>
          <pc:docMk/>
          <pc:sldMasterMk cId="1102054557" sldId="2147483768"/>
        </pc:sldMasterMkLst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3272774897" sldId="214748376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648012397" sldId="214748377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648090420" sldId="214748377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2194624733" sldId="214748377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4043262463" sldId="214748377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3033348468" sldId="214748377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2796016381" sldId="2147483775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4275531067" sldId="2147483776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3142978153" sldId="2147483777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808109625" sldId="2147483778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2652998592" sldId="2147483779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830696206" sldId="2147483780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4040449977" sldId="2147483781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3994455170" sldId="2147483782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1157939840" sldId="2147483783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3247545402" sldId="2147483784"/>
          </pc:sldLayoutMkLst>
        </pc:sldLayoutChg>
        <pc:sldLayoutChg chg="add del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1102054557" sldId="2147483768"/>
            <pc:sldLayoutMk cId="899708138" sldId="2147483785"/>
          </pc:sldLayoutMkLst>
        </pc:sldLayoutChg>
      </pc:sldMasterChg>
      <pc:sldMasterChg chg="add addSldLayout modSldLayout">
        <pc:chgData name="Tabassum Ali (2433454)" userId="S::2433454@student.uwtsd.ac.uk::836ee182-8f31-4ffa-a21e-d19116861005" providerId="AD" clId="Web-{148CABD2-97A0-FA2C-83B3-950C11D321D0}" dt="2026-02-08T18:56:18.392" v="15"/>
        <pc:sldMasterMkLst>
          <pc:docMk/>
          <pc:sldMasterMk cId="750125501" sldId="2147483786"/>
        </pc:sldMasterMkLst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4183560687" sldId="2147483787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4175852681" sldId="2147483788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3824105983" sldId="2147483789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648831955" sldId="2147483790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22711314" sldId="2147483791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1539607563" sldId="2147483792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3523352178" sldId="2147483793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2700985844" sldId="2147483794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320028878" sldId="2147483795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951610491" sldId="2147483796"/>
          </pc:sldLayoutMkLst>
        </pc:sldLayoutChg>
        <pc:sldLayoutChg chg="add mod replId">
          <pc:chgData name="Tabassum Ali (2433454)" userId="S::2433454@student.uwtsd.ac.uk::836ee182-8f31-4ffa-a21e-d19116861005" providerId="AD" clId="Web-{148CABD2-97A0-FA2C-83B3-950C11D321D0}" dt="2026-02-08T18:56:18.392" v="15"/>
          <pc:sldLayoutMkLst>
            <pc:docMk/>
            <pc:sldMasterMk cId="750125501" sldId="2147483786"/>
            <pc:sldLayoutMk cId="3164004813" sldId="2147483797"/>
          </pc:sldLayoutMkLst>
        </pc:sldLayoutChg>
      </pc:sldMasterChg>
    </pc:docChg>
  </pc:docChgLst>
  <pc:docChgLst>
    <pc:chgData name="Tabassum Ali (2433454)" userId="S::2433454@student.uwtsd.ac.uk::836ee182-8f31-4ffa-a21e-d19116861005" providerId="AD" clId="Web-{6796F42D-19F3-9E46-3B87-52D127979CB4}"/>
    <pc:docChg chg="modSld">
      <pc:chgData name="Tabassum Ali (2433454)" userId="S::2433454@student.uwtsd.ac.uk::836ee182-8f31-4ffa-a21e-d19116861005" providerId="AD" clId="Web-{6796F42D-19F3-9E46-3B87-52D127979CB4}" dt="2026-02-08T21:22:03.916" v="124" actId="20577"/>
      <pc:docMkLst>
        <pc:docMk/>
      </pc:docMkLst>
      <pc:sldChg chg="addSp modSp">
        <pc:chgData name="Tabassum Ali (2433454)" userId="S::2433454@student.uwtsd.ac.uk::836ee182-8f31-4ffa-a21e-d19116861005" providerId="AD" clId="Web-{6796F42D-19F3-9E46-3B87-52D127979CB4}" dt="2026-02-08T20:50:19.519" v="13" actId="1076"/>
        <pc:sldMkLst>
          <pc:docMk/>
          <pc:sldMk cId="1555326427" sldId="257"/>
        </pc:sldMkLst>
        <pc:spChg chg="add mod">
          <ac:chgData name="Tabassum Ali (2433454)" userId="S::2433454@student.uwtsd.ac.uk::836ee182-8f31-4ffa-a21e-d19116861005" providerId="AD" clId="Web-{6796F42D-19F3-9E46-3B87-52D127979CB4}" dt="2026-02-08T20:50:19.519" v="13" actId="1076"/>
          <ac:spMkLst>
            <pc:docMk/>
            <pc:sldMk cId="1555326427" sldId="257"/>
            <ac:spMk id="9" creationId="{38D507C3-FBF0-D2ED-8FCF-436A16D0E40D}"/>
          </ac:spMkLst>
        </pc:spChg>
      </pc:sldChg>
      <pc:sldChg chg="addSp modSp">
        <pc:chgData name="Tabassum Ali (2433454)" userId="S::2433454@student.uwtsd.ac.uk::836ee182-8f31-4ffa-a21e-d19116861005" providerId="AD" clId="Web-{6796F42D-19F3-9E46-3B87-52D127979CB4}" dt="2026-02-08T20:50:45.629" v="24" actId="20577"/>
        <pc:sldMkLst>
          <pc:docMk/>
          <pc:sldMk cId="1757034958" sldId="258"/>
        </pc:sldMkLst>
        <pc:spChg chg="add mod">
          <ac:chgData name="Tabassum Ali (2433454)" userId="S::2433454@student.uwtsd.ac.uk::836ee182-8f31-4ffa-a21e-d19116861005" providerId="AD" clId="Web-{6796F42D-19F3-9E46-3B87-52D127979CB4}" dt="2026-02-08T20:50:45.629" v="24" actId="20577"/>
          <ac:spMkLst>
            <pc:docMk/>
            <pc:sldMk cId="1757034958" sldId="258"/>
            <ac:spMk id="3" creationId="{E936F5D8-74FC-370B-1901-C629816161DA}"/>
          </ac:spMkLst>
        </pc:spChg>
      </pc:sldChg>
      <pc:sldChg chg="addSp delSp modSp">
        <pc:chgData name="Tabassum Ali (2433454)" userId="S::2433454@student.uwtsd.ac.uk::836ee182-8f31-4ffa-a21e-d19116861005" providerId="AD" clId="Web-{6796F42D-19F3-9E46-3B87-52D127979CB4}" dt="2026-02-08T20:51:31.395" v="44" actId="20577"/>
        <pc:sldMkLst>
          <pc:docMk/>
          <pc:sldMk cId="509605345" sldId="259"/>
        </pc:sldMkLst>
        <pc:spChg chg="add mod">
          <ac:chgData name="Tabassum Ali (2433454)" userId="S::2433454@student.uwtsd.ac.uk::836ee182-8f31-4ffa-a21e-d19116861005" providerId="AD" clId="Web-{6796F42D-19F3-9E46-3B87-52D127979CB4}" dt="2026-02-08T20:51:03.957" v="34" actId="20577"/>
          <ac:spMkLst>
            <pc:docMk/>
            <pc:sldMk cId="509605345" sldId="259"/>
            <ac:spMk id="3" creationId="{9E49E254-8E17-0A36-F2B1-7853059AC8F1}"/>
          </ac:spMkLst>
        </pc:spChg>
        <pc:spChg chg="add del mod">
          <ac:chgData name="Tabassum Ali (2433454)" userId="S::2433454@student.uwtsd.ac.uk::836ee182-8f31-4ffa-a21e-d19116861005" providerId="AD" clId="Web-{6796F42D-19F3-9E46-3B87-52D127979CB4}" dt="2026-02-08T20:51:17.926" v="37"/>
          <ac:spMkLst>
            <pc:docMk/>
            <pc:sldMk cId="509605345" sldId="259"/>
            <ac:spMk id="15" creationId="{EDF67639-FA45-37A8-E633-58241F05FF62}"/>
          </ac:spMkLst>
        </pc:spChg>
        <pc:spChg chg="add mod">
          <ac:chgData name="Tabassum Ali (2433454)" userId="S::2433454@student.uwtsd.ac.uk::836ee182-8f31-4ffa-a21e-d19116861005" providerId="AD" clId="Web-{6796F42D-19F3-9E46-3B87-52D127979CB4}" dt="2026-02-08T20:51:31.395" v="44" actId="20577"/>
          <ac:spMkLst>
            <pc:docMk/>
            <pc:sldMk cId="509605345" sldId="259"/>
            <ac:spMk id="16" creationId="{962E814C-4F85-E320-25CE-703E95616C61}"/>
          </ac:spMkLst>
        </pc:spChg>
      </pc:sldChg>
      <pc:sldChg chg="addSp modSp">
        <pc:chgData name="Tabassum Ali (2433454)" userId="S::2433454@student.uwtsd.ac.uk::836ee182-8f31-4ffa-a21e-d19116861005" providerId="AD" clId="Web-{6796F42D-19F3-9E46-3B87-52D127979CB4}" dt="2026-02-08T20:52:02.770" v="55" actId="1076"/>
        <pc:sldMkLst>
          <pc:docMk/>
          <pc:sldMk cId="3144844611" sldId="260"/>
        </pc:sldMkLst>
        <pc:spChg chg="add mod">
          <ac:chgData name="Tabassum Ali (2433454)" userId="S::2433454@student.uwtsd.ac.uk::836ee182-8f31-4ffa-a21e-d19116861005" providerId="AD" clId="Web-{6796F42D-19F3-9E46-3B87-52D127979CB4}" dt="2026-02-08T20:52:02.770" v="55" actId="1076"/>
          <ac:spMkLst>
            <pc:docMk/>
            <pc:sldMk cId="3144844611" sldId="260"/>
            <ac:spMk id="11" creationId="{D8A70E6C-60EE-7A54-8BC4-EA53658D1055}"/>
          </ac:spMkLst>
        </pc:spChg>
        <pc:picChg chg="mod">
          <ac:chgData name="Tabassum Ali (2433454)" userId="S::2433454@student.uwtsd.ac.uk::836ee182-8f31-4ffa-a21e-d19116861005" providerId="AD" clId="Web-{6796F42D-19F3-9E46-3B87-52D127979CB4}" dt="2026-02-08T20:51:42.833" v="45" actId="1076"/>
          <ac:picMkLst>
            <pc:docMk/>
            <pc:sldMk cId="3144844611" sldId="260"/>
            <ac:picMk id="3" creationId="{304BC7D8-72BD-749E-E194-9846B8697649}"/>
          </ac:picMkLst>
        </pc:picChg>
      </pc:sldChg>
      <pc:sldChg chg="addSp delSp modSp">
        <pc:chgData name="Tabassum Ali (2433454)" userId="S::2433454@student.uwtsd.ac.uk::836ee182-8f31-4ffa-a21e-d19116861005" providerId="AD" clId="Web-{6796F42D-19F3-9E46-3B87-52D127979CB4}" dt="2026-02-08T21:22:03.916" v="124" actId="20577"/>
        <pc:sldMkLst>
          <pc:docMk/>
          <pc:sldMk cId="2141157123" sldId="263"/>
        </pc:sldMkLst>
        <pc:spChg chg="add del mod">
          <ac:chgData name="Tabassum Ali (2433454)" userId="S::2433454@student.uwtsd.ac.uk::836ee182-8f31-4ffa-a21e-d19116861005" providerId="AD" clId="Web-{6796F42D-19F3-9E46-3B87-52D127979CB4}" dt="2026-02-08T20:52:45.961" v="65"/>
          <ac:spMkLst>
            <pc:docMk/>
            <pc:sldMk cId="2141157123" sldId="263"/>
            <ac:spMk id="3" creationId="{BDDDF1EC-2678-454A-BBF9-49A6CAB8FA64}"/>
          </ac:spMkLst>
        </pc:spChg>
        <pc:spChg chg="mod">
          <ac:chgData name="Tabassum Ali (2433454)" userId="S::2433454@student.uwtsd.ac.uk::836ee182-8f31-4ffa-a21e-d19116861005" providerId="AD" clId="Web-{6796F42D-19F3-9E46-3B87-52D127979CB4}" dt="2026-02-08T21:22:03.916" v="124" actId="20577"/>
          <ac:spMkLst>
            <pc:docMk/>
            <pc:sldMk cId="2141157123" sldId="263"/>
            <ac:spMk id="5" creationId="{1F4670C8-6605-DA66-D321-4FFBBCDE0AE8}"/>
          </ac:spMkLst>
        </pc:spChg>
        <pc:spChg chg="add mod">
          <ac:chgData name="Tabassum Ali (2433454)" userId="S::2433454@student.uwtsd.ac.uk::836ee182-8f31-4ffa-a21e-d19116861005" providerId="AD" clId="Web-{6796F42D-19F3-9E46-3B87-52D127979CB4}" dt="2026-02-08T20:53:11.104" v="76" actId="20577"/>
          <ac:spMkLst>
            <pc:docMk/>
            <pc:sldMk cId="2141157123" sldId="263"/>
            <ac:spMk id="10" creationId="{45D34522-4360-8BE2-127F-B6F03D329179}"/>
          </ac:spMkLst>
        </pc:spChg>
        <pc:picChg chg="mod">
          <ac:chgData name="Tabassum Ali (2433454)" userId="S::2433454@student.uwtsd.ac.uk::836ee182-8f31-4ffa-a21e-d19116861005" providerId="AD" clId="Web-{6796F42D-19F3-9E46-3B87-52D127979CB4}" dt="2026-02-08T20:52:13.443" v="56" actId="1076"/>
          <ac:picMkLst>
            <pc:docMk/>
            <pc:sldMk cId="2141157123" sldId="263"/>
            <ac:picMk id="9" creationId="{9560D9E0-6BCE-8617-EFF7-A81B0C7E9D78}"/>
          </ac:picMkLst>
        </pc:picChg>
      </pc:sldChg>
    </pc:docChg>
  </pc:docChgLst>
  <pc:docChgLst>
    <pc:chgData name="Tabassum Ali (2433454)" userId="S::2433454@student.uwtsd.ac.uk::836ee182-8f31-4ffa-a21e-d19116861005" providerId="AD" clId="Web-{5A6CCB1F-B098-7D76-303D-F18E63EA6FE5}"/>
    <pc:docChg chg="modSld">
      <pc:chgData name="Tabassum Ali (2433454)" userId="S::2433454@student.uwtsd.ac.uk::836ee182-8f31-4ffa-a21e-d19116861005" providerId="AD" clId="Web-{5A6CCB1F-B098-7D76-303D-F18E63EA6FE5}" dt="2026-02-08T21:22:41.364" v="2" actId="20577"/>
      <pc:docMkLst>
        <pc:docMk/>
      </pc:docMkLst>
      <pc:sldChg chg="modSp">
        <pc:chgData name="Tabassum Ali (2433454)" userId="S::2433454@student.uwtsd.ac.uk::836ee182-8f31-4ffa-a21e-d19116861005" providerId="AD" clId="Web-{5A6CCB1F-B098-7D76-303D-F18E63EA6FE5}" dt="2026-02-08T21:22:41.364" v="2" actId="20577"/>
        <pc:sldMkLst>
          <pc:docMk/>
          <pc:sldMk cId="2141157123" sldId="263"/>
        </pc:sldMkLst>
        <pc:spChg chg="mod">
          <ac:chgData name="Tabassum Ali (2433454)" userId="S::2433454@student.uwtsd.ac.uk::836ee182-8f31-4ffa-a21e-d19116861005" providerId="AD" clId="Web-{5A6CCB1F-B098-7D76-303D-F18E63EA6FE5}" dt="2026-02-08T21:22:41.364" v="2" actId="20577"/>
          <ac:spMkLst>
            <pc:docMk/>
            <pc:sldMk cId="2141157123" sldId="263"/>
            <ac:spMk id="5" creationId="{1F4670C8-6605-DA66-D321-4FFBBCDE0AE8}"/>
          </ac:spMkLst>
        </pc:spChg>
      </pc:sldChg>
    </pc:docChg>
  </pc:docChgLst>
  <pc:docChgLst>
    <pc:chgData name="Tabassum Ali (2433454)" userId="S::2433454@student.uwtsd.ac.uk::836ee182-8f31-4ffa-a21e-d19116861005" providerId="AD" clId="Web-{8EC93552-9990-C016-D19C-6314A7A87A03}"/>
    <pc:docChg chg="addSld modSld">
      <pc:chgData name="Tabassum Ali (2433454)" userId="S::2433454@student.uwtsd.ac.uk::836ee182-8f31-4ffa-a21e-d19116861005" providerId="AD" clId="Web-{8EC93552-9990-C016-D19C-6314A7A87A03}" dt="2026-02-08T18:52:56.512" v="230" actId="14100"/>
      <pc:docMkLst>
        <pc:docMk/>
      </pc:docMkLst>
      <pc:sldChg chg="addSp delSp modSp">
        <pc:chgData name="Tabassum Ali (2433454)" userId="S::2433454@student.uwtsd.ac.uk::836ee182-8f31-4ffa-a21e-d19116861005" providerId="AD" clId="Web-{8EC93552-9990-C016-D19C-6314A7A87A03}" dt="2026-02-08T18:44:06.251" v="166" actId="1076"/>
        <pc:sldMkLst>
          <pc:docMk/>
          <pc:sldMk cId="109857222" sldId="256"/>
        </pc:sldMkLst>
        <pc:spChg chg="del">
          <ac:chgData name="Tabassum Ali (2433454)" userId="S::2433454@student.uwtsd.ac.uk::836ee182-8f31-4ffa-a21e-d19116861005" providerId="AD" clId="Web-{8EC93552-9990-C016-D19C-6314A7A87A03}" dt="2026-02-08T18:33:28.039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Tabassum Ali (2433454)" userId="S::2433454@student.uwtsd.ac.uk::836ee182-8f31-4ffa-a21e-d19116861005" providerId="AD" clId="Web-{8EC93552-9990-C016-D19C-6314A7A87A03}" dt="2026-02-08T18:33:32.882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3:48.593" v="162" actId="1076"/>
          <ac:spMkLst>
            <pc:docMk/>
            <pc:sldMk cId="109857222" sldId="256"/>
            <ac:spMk id="4" creationId="{DE349A2C-E397-39BC-5A55-422E62F59992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4:06.251" v="166" actId="1076"/>
          <ac:spMkLst>
            <pc:docMk/>
            <pc:sldMk cId="109857222" sldId="256"/>
            <ac:spMk id="5" creationId="{7313DA3D-33C8-8516-1C1E-E61751091509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3:35.999" v="160" actId="20577"/>
          <ac:spMkLst>
            <pc:docMk/>
            <pc:sldMk cId="109857222" sldId="256"/>
            <ac:spMk id="6" creationId="{11153EC3-9C0C-F09B-DB69-F27354B76171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4:02.532" v="165" actId="1076"/>
          <ac:spMkLst>
            <pc:docMk/>
            <pc:sldMk cId="109857222" sldId="256"/>
            <ac:spMk id="7" creationId="{227EA3C8-2B16-D3AE-DF26-7A70B6C17B42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3:59.406" v="164" actId="1076"/>
          <ac:spMkLst>
            <pc:docMk/>
            <pc:sldMk cId="109857222" sldId="256"/>
            <ac:spMk id="8" creationId="{97BE6E90-85DC-6D56-1D45-8C1E14C6BB2C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3:55.609" v="163" actId="1076"/>
          <ac:spMkLst>
            <pc:docMk/>
            <pc:sldMk cId="109857222" sldId="256"/>
            <ac:spMk id="9" creationId="{4578F0F6-EB41-EF32-88AD-F25C61C2D95E}"/>
          </ac:spMkLst>
        </pc:spChg>
      </pc:sldChg>
      <pc:sldChg chg="addSp modSp new">
        <pc:chgData name="Tabassum Ali (2433454)" userId="S::2433454@student.uwtsd.ac.uk::836ee182-8f31-4ffa-a21e-d19116861005" providerId="AD" clId="Web-{8EC93552-9990-C016-D19C-6314A7A87A03}" dt="2026-02-08T18:52:56.512" v="230" actId="14100"/>
        <pc:sldMkLst>
          <pc:docMk/>
          <pc:sldMk cId="1555326427" sldId="257"/>
        </pc:sldMkLst>
        <pc:spChg chg="add mod">
          <ac:chgData name="Tabassum Ali (2433454)" userId="S::2433454@student.uwtsd.ac.uk::836ee182-8f31-4ffa-a21e-d19116861005" providerId="AD" clId="Web-{8EC93552-9990-C016-D19C-6314A7A87A03}" dt="2026-02-08T18:49:54.884" v="222" actId="1076"/>
          <ac:spMkLst>
            <pc:docMk/>
            <pc:sldMk cId="1555326427" sldId="257"/>
            <ac:spMk id="2" creationId="{6BF6CF42-4E1E-2247-4532-692A518E718F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8:26.945" v="206" actId="1076"/>
          <ac:spMkLst>
            <pc:docMk/>
            <pc:sldMk cId="1555326427" sldId="257"/>
            <ac:spMk id="3" creationId="{3FC0719D-C033-5742-0DE8-7C362F9C4D3E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8:32.430" v="207" actId="1076"/>
          <ac:spMkLst>
            <pc:docMk/>
            <pc:sldMk cId="1555326427" sldId="257"/>
            <ac:spMk id="4" creationId="{7FF85D8D-E8F3-684B-5A1C-EF201E923C29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9:01.211" v="213" actId="20577"/>
          <ac:spMkLst>
            <pc:docMk/>
            <pc:sldMk cId="1555326427" sldId="257"/>
            <ac:spMk id="5" creationId="{64ADDD6B-3655-DA42-E25F-CB371712D385}"/>
          </ac:spMkLst>
        </pc:spChg>
        <pc:spChg chg="add mod">
          <ac:chgData name="Tabassum Ali (2433454)" userId="S::2433454@student.uwtsd.ac.uk::836ee182-8f31-4ffa-a21e-d19116861005" providerId="AD" clId="Web-{8EC93552-9990-C016-D19C-6314A7A87A03}" dt="2026-02-08T18:49:48.305" v="221" actId="20577"/>
          <ac:spMkLst>
            <pc:docMk/>
            <pc:sldMk cId="1555326427" sldId="257"/>
            <ac:spMk id="6" creationId="{30E86075-2D3A-B8D7-393A-3A39EE609C1E}"/>
          </ac:spMkLst>
        </pc:spChg>
        <pc:picChg chg="add mod">
          <ac:chgData name="Tabassum Ali (2433454)" userId="S::2433454@student.uwtsd.ac.uk::836ee182-8f31-4ffa-a21e-d19116861005" providerId="AD" clId="Web-{8EC93552-9990-C016-D19C-6314A7A87A03}" dt="2026-02-08T18:52:56.512" v="230" actId="14100"/>
          <ac:picMkLst>
            <pc:docMk/>
            <pc:sldMk cId="1555326427" sldId="257"/>
            <ac:picMk id="7" creationId="{AFD1F5F2-1928-71D5-72D5-5473E77A81A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83560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852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105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831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1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607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352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985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28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61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004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12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349A2C-E397-39BC-5A55-422E62F59992}"/>
              </a:ext>
            </a:extLst>
          </p:cNvPr>
          <p:cNvSpPr txBox="1"/>
          <p:nvPr/>
        </p:nvSpPr>
        <p:spPr>
          <a:xfrm>
            <a:off x="4715480" y="84329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Lucida Sans"/>
              </a:rPr>
              <a:t>Tabassum Ali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13DA3D-33C8-8516-1C1E-E61751091509}"/>
              </a:ext>
            </a:extLst>
          </p:cNvPr>
          <p:cNvSpPr txBox="1"/>
          <p:nvPr/>
        </p:nvSpPr>
        <p:spPr>
          <a:xfrm>
            <a:off x="2396604" y="2070397"/>
            <a:ext cx="740898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Lucida Sans"/>
              </a:rPr>
              <a:t>Certificate of Higer Education in Health and Social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153EC3-9C0C-F09B-DB69-F27354B76171}"/>
              </a:ext>
            </a:extLst>
          </p:cNvPr>
          <p:cNvSpPr txBox="1"/>
          <p:nvPr/>
        </p:nvSpPr>
        <p:spPr>
          <a:xfrm>
            <a:off x="4722870" y="151100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latin typeface="Lucida Sans"/>
              </a:rPr>
              <a:t>2433454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7EA3C8-2B16-D3AE-DF26-7A70B6C17B42}"/>
              </a:ext>
            </a:extLst>
          </p:cNvPr>
          <p:cNvSpPr txBox="1"/>
          <p:nvPr/>
        </p:nvSpPr>
        <p:spPr>
          <a:xfrm>
            <a:off x="3587261" y="2661392"/>
            <a:ext cx="5029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Lucida Sans"/>
              </a:rPr>
              <a:t>Psychology in Health and Social Care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BE6E90-85DC-6D56-1D45-8C1E14C6BB2C}"/>
              </a:ext>
            </a:extLst>
          </p:cNvPr>
          <p:cNvSpPr txBox="1"/>
          <p:nvPr/>
        </p:nvSpPr>
        <p:spPr>
          <a:xfrm>
            <a:off x="4711657" y="322792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latin typeface="Lucida Sans"/>
              </a:rPr>
              <a:t>LCHS4010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78F0F6-EB41-EF32-88AD-F25C61C2D95E}"/>
              </a:ext>
            </a:extLst>
          </p:cNvPr>
          <p:cNvSpPr txBox="1"/>
          <p:nvPr/>
        </p:nvSpPr>
        <p:spPr>
          <a:xfrm>
            <a:off x="3047149" y="3768629"/>
            <a:ext cx="66704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Lucida Sans"/>
              </a:rPr>
              <a:t>Assessment 1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F6CF42-4E1E-2247-4532-692A518E718F}"/>
              </a:ext>
            </a:extLst>
          </p:cNvPr>
          <p:cNvSpPr txBox="1"/>
          <p:nvPr/>
        </p:nvSpPr>
        <p:spPr>
          <a:xfrm>
            <a:off x="3429000" y="292651"/>
            <a:ext cx="4697895" cy="461665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Lucida Sans"/>
                <a:ea typeface="+mn-lt"/>
                <a:cs typeface="+mn-lt"/>
              </a:rPr>
              <a:t>Purpose of the Support Plan</a:t>
            </a:r>
            <a:endParaRPr lang="en-US" sz="2400" b="1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C0719D-C033-5742-0DE8-7C362F9C4D3E}"/>
              </a:ext>
            </a:extLst>
          </p:cNvPr>
          <p:cNvSpPr txBox="1"/>
          <p:nvPr/>
        </p:nvSpPr>
        <p:spPr>
          <a:xfrm>
            <a:off x="121477" y="982954"/>
            <a:ext cx="7050156" cy="10156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This plan outlines a community-based strategy to support Jenny, a 16-year-old young carer, using Attachment Theory as the guiding lifespan framework.</a:t>
            </a:r>
            <a:endParaRPr lang="en-US" sz="20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F85D8D-E8F3-684B-5A1C-EF201E923C29}"/>
              </a:ext>
            </a:extLst>
          </p:cNvPr>
          <p:cNvSpPr txBox="1"/>
          <p:nvPr/>
        </p:nvSpPr>
        <p:spPr>
          <a:xfrm>
            <a:off x="121478" y="2214217"/>
            <a:ext cx="27432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Objectives </a:t>
            </a:r>
            <a:endParaRPr lang="en-US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ADDD6B-3655-DA42-E25F-CB371712D385}"/>
              </a:ext>
            </a:extLst>
          </p:cNvPr>
          <p:cNvSpPr txBox="1"/>
          <p:nvPr/>
        </p:nvSpPr>
        <p:spPr>
          <a:xfrm>
            <a:off x="121479" y="2738782"/>
            <a:ext cx="4918764" cy="286232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Assess Jenny’s emotional, social and practical needs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Understand the impact of caregiving on development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Propose evidence-based community interventions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Evaluate usefulness and limitations of the theory</a:t>
            </a:r>
            <a:endParaRPr lang="en-US" sz="20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E86075-2D3A-B8D7-393A-3A39EE609C1E}"/>
              </a:ext>
            </a:extLst>
          </p:cNvPr>
          <p:cNvSpPr txBox="1"/>
          <p:nvPr/>
        </p:nvSpPr>
        <p:spPr>
          <a:xfrm>
            <a:off x="121478" y="5836478"/>
            <a:ext cx="88281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Attachment Theory highlights the importance of emotional security across the lifespan (Bowlby, 1988; Cassidy &amp; Shaver, 2016)</a:t>
            </a:r>
            <a:endParaRPr lang="en-US" sz="2000" b="1"/>
          </a:p>
        </p:txBody>
      </p:sp>
      <p:pic>
        <p:nvPicPr>
          <p:cNvPr id="7" name="Picture 6" descr="A diagram of a diagram of different styles of attachment&#10;&#10;AI-generated content may be incorrect.">
            <a:extLst>
              <a:ext uri="{FF2B5EF4-FFF2-40B4-BE49-F238E27FC236}">
                <a16:creationId xmlns:a16="http://schemas.microsoft.com/office/drawing/2014/main" id="{AFD1F5F2-1928-71D5-72D5-5473E77A81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159" y="1160594"/>
            <a:ext cx="4693340" cy="4678845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C7616CDB-50DF-797D-2A60-E4A38E70FA34}"/>
              </a:ext>
            </a:extLst>
          </p:cNvPr>
          <p:cNvSpPr/>
          <p:nvPr/>
        </p:nvSpPr>
        <p:spPr>
          <a:xfrm>
            <a:off x="5400261" y="3429001"/>
            <a:ext cx="1773537" cy="7165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D507C3-FBF0-D2ED-8FCF-436A16D0E40D}"/>
              </a:ext>
            </a:extLst>
          </p:cNvPr>
          <p:cNvSpPr txBox="1"/>
          <p:nvPr/>
        </p:nvSpPr>
        <p:spPr>
          <a:xfrm>
            <a:off x="9860126" y="601113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picture</a:t>
            </a:r>
          </a:p>
        </p:txBody>
      </p:sp>
    </p:spTree>
    <p:extLst>
      <p:ext uri="{BB962C8B-B14F-4D97-AF65-F5344CB8AC3E}">
        <p14:creationId xmlns:p14="http://schemas.microsoft.com/office/powerpoint/2010/main" val="1555326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FF839-B4B9-1BE9-7A02-9CC37BB7D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67CD5-3531-4010-A787-D05E44FBDCCD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AFF78A-9AF6-C987-6FE9-C3C80C203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34EA79-3FF0-E2AB-404C-8F3565BAB395}"/>
              </a:ext>
            </a:extLst>
          </p:cNvPr>
          <p:cNvSpPr txBox="1"/>
          <p:nvPr/>
        </p:nvSpPr>
        <p:spPr>
          <a:xfrm>
            <a:off x="2395585" y="173042"/>
            <a:ext cx="82647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orbel"/>
                <a:ea typeface="+mn-lt"/>
                <a:cs typeface="+mn-lt"/>
              </a:rPr>
              <a:t>Community Assessment of Jenny’s Situation</a:t>
            </a:r>
            <a:endParaRPr lang="en-US" sz="2800" b="1"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A0AF70-F19F-E79C-1FC0-7B974B863D28}"/>
              </a:ext>
            </a:extLst>
          </p:cNvPr>
          <p:cNvSpPr txBox="1"/>
          <p:nvPr/>
        </p:nvSpPr>
        <p:spPr>
          <a:xfrm>
            <a:off x="211016" y="688348"/>
            <a:ext cx="731520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Jenny has been caring for her mother for five years following the death of her father.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F607F2-8114-6549-3E63-8EBAAF96A55D}"/>
              </a:ext>
            </a:extLst>
          </p:cNvPr>
          <p:cNvSpPr txBox="1"/>
          <p:nvPr/>
        </p:nvSpPr>
        <p:spPr>
          <a:xfrm>
            <a:off x="213563" y="1542349"/>
            <a:ext cx="3974123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Current responsibilities include: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E8C1E6-F5BC-8B37-2C44-6E2664B1D77D}"/>
              </a:ext>
            </a:extLst>
          </p:cNvPr>
          <p:cNvSpPr txBox="1"/>
          <p:nvPr/>
        </p:nvSpPr>
        <p:spPr>
          <a:xfrm>
            <a:off x="214838" y="2480451"/>
            <a:ext cx="3774830" cy="132343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Domestic chores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Shopping and cooking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Administrative tasks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Emotional caregiving</a:t>
            </a:r>
            <a:endParaRPr lang="en-US" sz="20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14429D-8051-43F7-A766-690F11EAD91B}"/>
              </a:ext>
            </a:extLst>
          </p:cNvPr>
          <p:cNvSpPr txBox="1"/>
          <p:nvPr/>
        </p:nvSpPr>
        <p:spPr>
          <a:xfrm>
            <a:off x="217387" y="3931053"/>
            <a:ext cx="377483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Her mother’s difficulties:</a:t>
            </a:r>
          </a:p>
          <a:p>
            <a:endParaRPr lang="en-GB" sz="20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9F2ADB-4055-4253-81BF-F8B17E60C2A4}"/>
              </a:ext>
            </a:extLst>
          </p:cNvPr>
          <p:cNvSpPr txBox="1"/>
          <p:nvPr/>
        </p:nvSpPr>
        <p:spPr>
          <a:xfrm>
            <a:off x="217895" y="4804677"/>
            <a:ext cx="2743200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Mobility problems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Memory issues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Low mood</a:t>
            </a:r>
            <a:endParaRPr lang="en-US" sz="20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0B4679-ED29-ADBE-5C17-B1BF11F146DA}"/>
              </a:ext>
            </a:extLst>
          </p:cNvPr>
          <p:cNvSpPr txBox="1"/>
          <p:nvPr/>
        </p:nvSpPr>
        <p:spPr>
          <a:xfrm>
            <a:off x="200566" y="5994570"/>
            <a:ext cx="916744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Research shows that young carers often face disrupted education, social isolation, and increased emotional strain (Joseph et al., 2020).</a:t>
            </a:r>
            <a:endParaRPr lang="en-US" sz="2000" b="1"/>
          </a:p>
        </p:txBody>
      </p:sp>
      <p:pic>
        <p:nvPicPr>
          <p:cNvPr id="12" name="Picture 11" descr="Close-up of a couple holding hands&#10;&#10;AI-generated content may be incorrect.">
            <a:extLst>
              <a:ext uri="{FF2B5EF4-FFF2-40B4-BE49-F238E27FC236}">
                <a16:creationId xmlns:a16="http://schemas.microsoft.com/office/drawing/2014/main" id="{FB665D4A-952B-694D-B45D-68CF93938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759" y="1714968"/>
            <a:ext cx="5913586" cy="39268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36F5D8-74FC-370B-1901-C629816161DA}"/>
              </a:ext>
            </a:extLst>
          </p:cNvPr>
          <p:cNvSpPr txBox="1"/>
          <p:nvPr/>
        </p:nvSpPr>
        <p:spPr>
          <a:xfrm>
            <a:off x="10071652" y="5963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1757034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9486D8-7289-6FF4-1D41-F8D6B3FD4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F74D6-69F4-45D8-8F74-238D90E2A98C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262BA-9409-50B5-6D65-E363C218B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0698E-2AA9-9429-F57E-C6E5DAE9CAAE}"/>
              </a:ext>
            </a:extLst>
          </p:cNvPr>
          <p:cNvSpPr txBox="1"/>
          <p:nvPr/>
        </p:nvSpPr>
        <p:spPr>
          <a:xfrm>
            <a:off x="2610763" y="202520"/>
            <a:ext cx="73269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+mn-lt"/>
                <a:cs typeface="+mn-lt"/>
              </a:rPr>
              <a:t>Chosen Lifespan Theory: Attachment Theory </a:t>
            </a:r>
            <a:endParaRPr lang="en-US" sz="2400" b="1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B4F1F0-E01A-AFD5-1D15-5C3D287DE1EC}"/>
              </a:ext>
            </a:extLst>
          </p:cNvPr>
          <p:cNvSpPr txBox="1"/>
          <p:nvPr/>
        </p:nvSpPr>
        <p:spPr>
          <a:xfrm>
            <a:off x="143735" y="890104"/>
            <a:ext cx="7045569" cy="707886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Attachment Theory proposes that emotional bonds with caregivers form the basis for: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794D7E-2F0A-B200-1A56-92BABBEDB754}"/>
              </a:ext>
            </a:extLst>
          </p:cNvPr>
          <p:cNvSpPr txBox="1"/>
          <p:nvPr/>
        </p:nvSpPr>
        <p:spPr>
          <a:xfrm>
            <a:off x="143225" y="2602777"/>
            <a:ext cx="3341076" cy="1323439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ea typeface="+mn-lt"/>
                <a:cs typeface="+mn-lt"/>
              </a:rPr>
              <a:t>• Emotional regulation</a:t>
            </a:r>
            <a:br>
              <a:rPr lang="en-GB" sz="2000" b="1">
                <a:latin typeface="Aptos"/>
                <a:ea typeface="+mn-lt"/>
                <a:cs typeface="+mn-lt"/>
              </a:rPr>
            </a:br>
            <a:r>
              <a:rPr lang="en-GB" sz="2000" b="1">
                <a:latin typeface="Aptos"/>
                <a:ea typeface="+mn-lt"/>
                <a:cs typeface="+mn-lt"/>
              </a:rPr>
              <a:t> • Relationship expectations</a:t>
            </a:r>
            <a:br>
              <a:rPr lang="en-GB" sz="2000" b="1">
                <a:latin typeface="Aptos"/>
                <a:ea typeface="+mn-lt"/>
                <a:cs typeface="+mn-lt"/>
              </a:rPr>
            </a:br>
            <a:r>
              <a:rPr lang="en-GB" sz="2000" b="1">
                <a:latin typeface="Aptos"/>
                <a:ea typeface="+mn-lt"/>
                <a:cs typeface="+mn-lt"/>
              </a:rPr>
              <a:t> • Psychological resilience</a:t>
            </a:r>
            <a:endParaRPr lang="en-US" sz="2000" b="1">
              <a:latin typeface="Aptos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071AAE45-7FE5-8CD5-05E2-6D3E2F710E9F}"/>
              </a:ext>
            </a:extLst>
          </p:cNvPr>
          <p:cNvSpPr/>
          <p:nvPr/>
        </p:nvSpPr>
        <p:spPr>
          <a:xfrm>
            <a:off x="1523999" y="1886650"/>
            <a:ext cx="484631" cy="57982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C32340-2E7A-4869-B7A3-4030D38EB8DE}"/>
              </a:ext>
            </a:extLst>
          </p:cNvPr>
          <p:cNvSpPr txBox="1"/>
          <p:nvPr/>
        </p:nvSpPr>
        <p:spPr>
          <a:xfrm>
            <a:off x="154947" y="4207565"/>
            <a:ext cx="2743200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ea typeface="+mn-lt"/>
                <a:cs typeface="+mn-lt"/>
              </a:rPr>
              <a:t>Key concepts:</a:t>
            </a:r>
            <a:endParaRPr lang="en-US" sz="2000" b="1">
              <a:latin typeface="Aptos"/>
            </a:endParaRP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F1B7660-EE3C-7DB2-26AC-98FF859F4A53}"/>
              </a:ext>
            </a:extLst>
          </p:cNvPr>
          <p:cNvSpPr/>
          <p:nvPr/>
        </p:nvSpPr>
        <p:spPr>
          <a:xfrm>
            <a:off x="1519157" y="4724145"/>
            <a:ext cx="484631" cy="57982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0D852A-247C-A5D0-B721-90EE2DE79FD7}"/>
              </a:ext>
            </a:extLst>
          </p:cNvPr>
          <p:cNvSpPr txBox="1"/>
          <p:nvPr/>
        </p:nvSpPr>
        <p:spPr>
          <a:xfrm>
            <a:off x="145773" y="5296027"/>
            <a:ext cx="6131169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Secure attachment — trust and safety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Insecure attachment — anxiety, avoidance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Internal working models — beliefs about relationships</a:t>
            </a:r>
            <a:endParaRPr lang="en-US" sz="20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F5A230-A836-744D-9835-1BDA500552FB}"/>
              </a:ext>
            </a:extLst>
          </p:cNvPr>
          <p:cNvSpPr txBox="1"/>
          <p:nvPr/>
        </p:nvSpPr>
        <p:spPr>
          <a:xfrm>
            <a:off x="6492801" y="5288553"/>
            <a:ext cx="5029200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Attachment remains influential throughout adolescence, affecting stress responses and social functioning (Cassidy &amp; Shaver, 2016).</a:t>
            </a:r>
            <a:endParaRPr lang="en-US" sz="2000" b="1"/>
          </a:p>
        </p:txBody>
      </p:sp>
      <p:pic>
        <p:nvPicPr>
          <p:cNvPr id="13" name="Picture 12" descr="A pair of hands holding a red heart&#10;&#10;AI-generated content may be incorrect.">
            <a:extLst>
              <a:ext uri="{FF2B5EF4-FFF2-40B4-BE49-F238E27FC236}">
                <a16:creationId xmlns:a16="http://schemas.microsoft.com/office/drawing/2014/main" id="{98B42BEB-D3D8-3D34-A49F-ADD9451C4C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6411" y="1004957"/>
            <a:ext cx="3594653" cy="2904437"/>
          </a:xfrm>
          <a:prstGeom prst="rect">
            <a:avLst/>
          </a:prstGeom>
        </p:spPr>
      </p:pic>
      <p:pic>
        <p:nvPicPr>
          <p:cNvPr id="14" name="Picture 13" descr="A diagram of attachment theory&#10;&#10;AI-generated content may be incorrect.">
            <a:extLst>
              <a:ext uri="{FF2B5EF4-FFF2-40B4-BE49-F238E27FC236}">
                <a16:creationId xmlns:a16="http://schemas.microsoft.com/office/drawing/2014/main" id="{FE7027A1-1CD9-792A-B843-37F25DD87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7470" y="1876425"/>
            <a:ext cx="4238625" cy="3105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49E254-8E17-0A36-F2B1-7853059AC8F1}"/>
              </a:ext>
            </a:extLst>
          </p:cNvPr>
          <p:cNvSpPr txBox="1"/>
          <p:nvPr/>
        </p:nvSpPr>
        <p:spPr>
          <a:xfrm>
            <a:off x="8183217" y="43566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picture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2E814C-4F85-E320-25CE-703E95616C61}"/>
              </a:ext>
            </a:extLst>
          </p:cNvPr>
          <p:cNvSpPr txBox="1"/>
          <p:nvPr/>
        </p:nvSpPr>
        <p:spPr>
          <a:xfrm>
            <a:off x="9790043" y="57978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509605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A6C35-3050-3799-2BB4-EC64396EE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EB9ED-BBC8-49AF-8DA9-296C0620E06E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119245-11C0-8B0F-B264-345582509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EB2AB9-D001-2229-0B02-3886FC742C00}"/>
              </a:ext>
            </a:extLst>
          </p:cNvPr>
          <p:cNvSpPr txBox="1"/>
          <p:nvPr/>
        </p:nvSpPr>
        <p:spPr>
          <a:xfrm>
            <a:off x="1524509" y="294860"/>
            <a:ext cx="98356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ptos"/>
                <a:ea typeface="+mn-lt"/>
                <a:cs typeface="+mn-lt"/>
              </a:rPr>
              <a:t>Attachment Interpretation of Jenny’s Experiences</a:t>
            </a:r>
            <a:endParaRPr lang="en-US" sz="2800" b="1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ADC04-4DFE-52EC-CA9C-DDC6995B912C}"/>
              </a:ext>
            </a:extLst>
          </p:cNvPr>
          <p:cNvSpPr txBox="1"/>
          <p:nvPr/>
        </p:nvSpPr>
        <p:spPr>
          <a:xfrm>
            <a:off x="115956" y="1165086"/>
            <a:ext cx="3259015" cy="6771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Jenny has experienced: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379ED8-BDCB-A345-C85F-FAEE66F28FAB}"/>
              </a:ext>
            </a:extLst>
          </p:cNvPr>
          <p:cNvSpPr txBox="1"/>
          <p:nvPr/>
        </p:nvSpPr>
        <p:spPr>
          <a:xfrm>
            <a:off x="376157" y="2733686"/>
            <a:ext cx="2743200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Bereavement of her father (major attachment figure)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Emotional demands placed on her prematurely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Reduced availability of caregiver resources</a:t>
            </a:r>
            <a:endParaRPr lang="en-US" sz="2000" b="1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C26E415-0FB7-153A-5FA0-E60463332EE9}"/>
              </a:ext>
            </a:extLst>
          </p:cNvPr>
          <p:cNvSpPr/>
          <p:nvPr/>
        </p:nvSpPr>
        <p:spPr>
          <a:xfrm>
            <a:off x="1282063" y="2070142"/>
            <a:ext cx="472908" cy="486039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F35D0-7DB1-3925-056F-4C50B362DCB1}"/>
              </a:ext>
            </a:extLst>
          </p:cNvPr>
          <p:cNvSpPr txBox="1"/>
          <p:nvPr/>
        </p:nvSpPr>
        <p:spPr>
          <a:xfrm>
            <a:off x="8783388" y="1164577"/>
            <a:ext cx="3282461" cy="10273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Attachment Theory suggests this pattern may lead to:</a:t>
            </a:r>
            <a:endParaRPr lang="en-US" sz="20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B1FC42-7781-9908-B1C2-B0A6F729D83C}"/>
              </a:ext>
            </a:extLst>
          </p:cNvPr>
          <p:cNvSpPr txBox="1"/>
          <p:nvPr/>
        </p:nvSpPr>
        <p:spPr>
          <a:xfrm>
            <a:off x="9055821" y="2737508"/>
            <a:ext cx="2743200" cy="286232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Hyper-responsibility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Emotional suppression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Anxiety and internalised stress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Difficulty forming secure peer relationships</a:t>
            </a:r>
            <a:endParaRPr lang="en-US" sz="20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6F0E2A-DB36-E3D2-4904-32ABE254E3E2}"/>
              </a:ext>
            </a:extLst>
          </p:cNvPr>
          <p:cNvSpPr txBox="1"/>
          <p:nvPr/>
        </p:nvSpPr>
        <p:spPr>
          <a:xfrm>
            <a:off x="2044147" y="5828408"/>
            <a:ext cx="7737230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Young carers commonly show emotional burden due to caregiving stress (Joseph et al., 2020).</a:t>
            </a:r>
            <a:endParaRPr lang="en-US" sz="2000" b="1"/>
          </a:p>
        </p:txBody>
      </p:sp>
      <p:pic>
        <p:nvPicPr>
          <p:cNvPr id="3" name="Picture 2" descr="A person covering her eyes with her hands&#10;&#10;AI-generated content may be incorrect.">
            <a:extLst>
              <a:ext uri="{FF2B5EF4-FFF2-40B4-BE49-F238E27FC236}">
                <a16:creationId xmlns:a16="http://schemas.microsoft.com/office/drawing/2014/main" id="{304BC7D8-72BD-749E-E194-9846B8697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852" y="990174"/>
            <a:ext cx="5087062" cy="42976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8A70E6C-60EE-7A54-8BC4-EA53658D1055}"/>
              </a:ext>
            </a:extLst>
          </p:cNvPr>
          <p:cNvSpPr txBox="1"/>
          <p:nvPr/>
        </p:nvSpPr>
        <p:spPr>
          <a:xfrm>
            <a:off x="4538869" y="541274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144844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1442B6-2174-D18B-9E1E-E7CD85352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D394B-11B5-4E6B-AACE-29C1AAE5942F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D3E6B7-C9B2-FBBE-6DAA-4E4E4DB78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764ADB-1F68-0E6C-98A7-B0D67895E9BD}"/>
              </a:ext>
            </a:extLst>
          </p:cNvPr>
          <p:cNvSpPr txBox="1"/>
          <p:nvPr/>
        </p:nvSpPr>
        <p:spPr>
          <a:xfrm>
            <a:off x="1888689" y="257653"/>
            <a:ext cx="92846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+mn-lt"/>
                <a:cs typeface="+mn-lt"/>
              </a:rPr>
              <a:t>Nature and Nurture in Attachment Development</a:t>
            </a:r>
            <a:endParaRPr lang="en-US" sz="2400" b="1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478522-2404-35D6-79AB-F5E707980F7A}"/>
              </a:ext>
            </a:extLst>
          </p:cNvPr>
          <p:cNvSpPr txBox="1"/>
          <p:nvPr/>
        </p:nvSpPr>
        <p:spPr>
          <a:xfrm>
            <a:off x="306329" y="1141470"/>
            <a:ext cx="2743200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Biological (Nature)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F8AEB3-820C-9B5B-0931-31F591CF04F7}"/>
              </a:ext>
            </a:extLst>
          </p:cNvPr>
          <p:cNvSpPr txBox="1"/>
          <p:nvPr/>
        </p:nvSpPr>
        <p:spPr>
          <a:xfrm>
            <a:off x="304290" y="1717685"/>
            <a:ext cx="5357446" cy="707886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Chronic stress activates emotional stress systems, impacting: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B37B39-CA6E-C590-085C-E4977A122C42}"/>
              </a:ext>
            </a:extLst>
          </p:cNvPr>
          <p:cNvSpPr txBox="1"/>
          <p:nvPr/>
        </p:nvSpPr>
        <p:spPr>
          <a:xfrm>
            <a:off x="236500" y="3826055"/>
            <a:ext cx="2743200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Brain development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Emotion regulation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Cortisol response</a:t>
            </a:r>
            <a:endParaRPr lang="en-US" sz="2000" b="1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C84E7CE-4F0C-8F48-EB59-4DA0140C3150}"/>
              </a:ext>
            </a:extLst>
          </p:cNvPr>
          <p:cNvSpPr/>
          <p:nvPr/>
        </p:nvSpPr>
        <p:spPr>
          <a:xfrm>
            <a:off x="1242898" y="2656297"/>
            <a:ext cx="437739" cy="1001854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976C26-CDB0-E592-481B-15C46A89235C}"/>
              </a:ext>
            </a:extLst>
          </p:cNvPr>
          <p:cNvSpPr txBox="1"/>
          <p:nvPr/>
        </p:nvSpPr>
        <p:spPr>
          <a:xfrm>
            <a:off x="79003" y="5387008"/>
            <a:ext cx="5802923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This increases susceptibility to anxiety and depression (Lupien et al., 2009).</a:t>
            </a:r>
            <a:endParaRPr lang="en-US" sz="20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1CCF75-8F79-274A-A6CA-770A26946E15}"/>
              </a:ext>
            </a:extLst>
          </p:cNvPr>
          <p:cNvSpPr txBox="1"/>
          <p:nvPr/>
        </p:nvSpPr>
        <p:spPr>
          <a:xfrm>
            <a:off x="8251262" y="1147077"/>
            <a:ext cx="3798276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Environment (Nurture)</a:t>
            </a:r>
            <a:endParaRPr lang="en-US" sz="20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F38C9-F68F-27B0-8748-2F9D71985D40}"/>
              </a:ext>
            </a:extLst>
          </p:cNvPr>
          <p:cNvSpPr txBox="1"/>
          <p:nvPr/>
        </p:nvSpPr>
        <p:spPr>
          <a:xfrm>
            <a:off x="7949775" y="1703160"/>
            <a:ext cx="4091353" cy="707886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Jenny’s caregiving context includes</a:t>
            </a:r>
            <a:endParaRPr lang="en-US" sz="20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9D69DF-95D0-D548-D441-7FDEC19D401A}"/>
              </a:ext>
            </a:extLst>
          </p:cNvPr>
          <p:cNvSpPr txBox="1"/>
          <p:nvPr/>
        </p:nvSpPr>
        <p:spPr>
          <a:xfrm>
            <a:off x="7800942" y="2810735"/>
            <a:ext cx="2743200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• Bereavement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Limited emotional support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Restricted leisure and peer contact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Ongoing household demands</a:t>
            </a:r>
            <a:endParaRPr lang="en-US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AA20BC-B301-F765-A33F-94152FB5C930}"/>
              </a:ext>
            </a:extLst>
          </p:cNvPr>
          <p:cNvSpPr txBox="1"/>
          <p:nvPr/>
        </p:nvSpPr>
        <p:spPr>
          <a:xfrm>
            <a:off x="7147764" y="4936179"/>
            <a:ext cx="4443045" cy="16004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The interaction of biological sensitivity and environmental stress shapes psychological outcomes (Rutter, 2012).</a:t>
            </a:r>
            <a:endParaRPr lang="en-US" sz="2000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07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EAD9B3-592E-6647-7456-D2428A362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31A12-9178-49E1-83F7-3D84D82FB205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DEFBCD-879B-E6B6-4D01-C26C41093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D4790A-A3E4-C02E-DBA5-54AA46133DCF}"/>
              </a:ext>
            </a:extLst>
          </p:cNvPr>
          <p:cNvSpPr txBox="1"/>
          <p:nvPr/>
        </p:nvSpPr>
        <p:spPr>
          <a:xfrm>
            <a:off x="2400682" y="261730"/>
            <a:ext cx="779584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Identified Needs for Community Support</a:t>
            </a:r>
            <a:endParaRPr lang="en-US" sz="28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168D3E-DE31-A55C-303D-21440A270471}"/>
              </a:ext>
            </a:extLst>
          </p:cNvPr>
          <p:cNvSpPr txBox="1"/>
          <p:nvPr/>
        </p:nvSpPr>
        <p:spPr>
          <a:xfrm>
            <a:off x="382274" y="1069603"/>
            <a:ext cx="5709138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From the attachment-informed assessment, Jenny needs: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3BDE63-917A-D542-68A3-ABBD5F350A52}"/>
              </a:ext>
            </a:extLst>
          </p:cNvPr>
          <p:cNvSpPr txBox="1"/>
          <p:nvPr/>
        </p:nvSpPr>
        <p:spPr>
          <a:xfrm>
            <a:off x="380490" y="1976357"/>
            <a:ext cx="2743200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Emotional Security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E5B8C-CAE8-A7BF-AA29-A46E4F91EDEE}"/>
              </a:ext>
            </a:extLst>
          </p:cNvPr>
          <p:cNvSpPr txBox="1"/>
          <p:nvPr/>
        </p:nvSpPr>
        <p:spPr>
          <a:xfrm>
            <a:off x="381764" y="2589270"/>
            <a:ext cx="2743200" cy="1015663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Processing grief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Managing anxiety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Emotional support</a:t>
            </a:r>
            <a:endParaRPr lang="en-US" sz="20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839AA5-4208-6B54-C49F-C48BD202E1F0}"/>
              </a:ext>
            </a:extLst>
          </p:cNvPr>
          <p:cNvSpPr txBox="1"/>
          <p:nvPr/>
        </p:nvSpPr>
        <p:spPr>
          <a:xfrm>
            <a:off x="378451" y="3861479"/>
            <a:ext cx="2743200" cy="40011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Practical Support:</a:t>
            </a:r>
            <a:endParaRPr lang="en-US" sz="20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0DBB48-62F2-84E1-BC2E-F913DBEF4B7A}"/>
              </a:ext>
            </a:extLst>
          </p:cNvPr>
          <p:cNvSpPr txBox="1"/>
          <p:nvPr/>
        </p:nvSpPr>
        <p:spPr>
          <a:xfrm>
            <a:off x="381764" y="4415012"/>
            <a:ext cx="4314092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Help with caregiving tasks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Respite care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Financial/administrative support</a:t>
            </a:r>
            <a:endParaRPr lang="en-US" sz="20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0CDDE1-5BA3-4BF9-ECC6-B3BCD6DA216A}"/>
              </a:ext>
            </a:extLst>
          </p:cNvPr>
          <p:cNvSpPr txBox="1"/>
          <p:nvPr/>
        </p:nvSpPr>
        <p:spPr>
          <a:xfrm>
            <a:off x="7449760" y="1979925"/>
            <a:ext cx="2743200" cy="400110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Social Support:</a:t>
            </a:r>
            <a:endParaRPr lang="en-US" sz="20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2743DF-6A94-2C96-88C3-32AD14553DD3}"/>
              </a:ext>
            </a:extLst>
          </p:cNvPr>
          <p:cNvSpPr txBox="1"/>
          <p:nvPr/>
        </p:nvSpPr>
        <p:spPr>
          <a:xfrm>
            <a:off x="7703845" y="2680252"/>
            <a:ext cx="2754923" cy="160043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Peer interaction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Safe relationships with adults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School support</a:t>
            </a:r>
            <a:endParaRPr lang="en-GB" sz="2000" b="1"/>
          </a:p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FEC263-E3A1-4796-F4E8-BC4E3A8C02B5}"/>
              </a:ext>
            </a:extLst>
          </p:cNvPr>
          <p:cNvSpPr txBox="1"/>
          <p:nvPr/>
        </p:nvSpPr>
        <p:spPr>
          <a:xfrm>
            <a:off x="2406288" y="5888042"/>
            <a:ext cx="792480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Addressing these needs protects mental health and supports development (Cassidy &amp; Shaver, 2016; Joseph et al., 2020).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2202751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B987A5-E991-1C74-F29C-FE1ADEDFE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9E558-946D-4AD5-A3E6-A161A06BF11A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193058-66C3-42C4-8CD5-1AF34BAEF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4670C8-6605-DA66-D321-4FFBBCDE0AE8}"/>
              </a:ext>
            </a:extLst>
          </p:cNvPr>
          <p:cNvSpPr txBox="1"/>
          <p:nvPr/>
        </p:nvSpPr>
        <p:spPr>
          <a:xfrm>
            <a:off x="1723546" y="184426"/>
            <a:ext cx="99411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Support Plan: Reducing Practical Burden 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76E58F-A7E9-1A7F-0D65-E6F25A10C4A7}"/>
              </a:ext>
            </a:extLst>
          </p:cNvPr>
          <p:cNvSpPr txBox="1"/>
          <p:nvPr/>
        </p:nvSpPr>
        <p:spPr>
          <a:xfrm>
            <a:off x="560669" y="1019737"/>
            <a:ext cx="345321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ea typeface="+mn-lt"/>
                <a:cs typeface="+mn-lt"/>
              </a:rPr>
              <a:t>Proposed interventions:</a:t>
            </a:r>
          </a:p>
          <a:p>
            <a:endParaRPr lang="en-GB" sz="2000" b="1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DBB0E6-4343-DFF0-D97D-E1F7FAB40F36}"/>
              </a:ext>
            </a:extLst>
          </p:cNvPr>
          <p:cNvSpPr txBox="1"/>
          <p:nvPr/>
        </p:nvSpPr>
        <p:spPr>
          <a:xfrm>
            <a:off x="547416" y="1950873"/>
            <a:ext cx="3458307" cy="34778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Home care services for daily living tasks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Practical support with shopping/appointments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Scheduled respite care for Jenny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Multi-agency assessment and planning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FD1F30-9174-DD8F-58AB-BAFE01A0F7F5}"/>
              </a:ext>
            </a:extLst>
          </p:cNvPr>
          <p:cNvSpPr txBox="1"/>
          <p:nvPr/>
        </p:nvSpPr>
        <p:spPr>
          <a:xfrm>
            <a:off x="397055" y="5648993"/>
            <a:ext cx="1019907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Reducing the care burden allows Jenny to focus on education, emotional needs, and social development (Becker &amp; Becker, 2008; Joseph et al., 2020).</a:t>
            </a:r>
            <a:endParaRPr lang="en-US" sz="2000" b="1"/>
          </a:p>
        </p:txBody>
      </p:sp>
      <p:pic>
        <p:nvPicPr>
          <p:cNvPr id="9" name="Picture 8" descr="A person holding a hand of a person&#10;&#10;AI-generated content may be incorrect.">
            <a:extLst>
              <a:ext uri="{FF2B5EF4-FFF2-40B4-BE49-F238E27FC236}">
                <a16:creationId xmlns:a16="http://schemas.microsoft.com/office/drawing/2014/main" id="{9560D9E0-6BCE-8617-EFF7-A81B0C7E9D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542" y="1039447"/>
            <a:ext cx="6558324" cy="43953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D34522-4360-8BE2-127F-B6F03D329179}"/>
              </a:ext>
            </a:extLst>
          </p:cNvPr>
          <p:cNvSpPr txBox="1"/>
          <p:nvPr/>
        </p:nvSpPr>
        <p:spPr>
          <a:xfrm>
            <a:off x="9997745" y="65164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2141157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71CDF3-0EEA-EBB1-0861-33290EBFB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32D4E-4C32-45F0-9470-7370C9BBFEA0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F0ED1E-B02D-C164-AE89-0D54C8A1D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2455B4-AB76-35FC-AF90-2849038A522D}"/>
              </a:ext>
            </a:extLst>
          </p:cNvPr>
          <p:cNvSpPr txBox="1"/>
          <p:nvPr/>
        </p:nvSpPr>
        <p:spPr>
          <a:xfrm>
            <a:off x="2310720" y="392977"/>
            <a:ext cx="7678615" cy="52322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Support Plan: Emotional Security</a:t>
            </a:r>
            <a:endParaRPr lang="en-US" sz="28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750344-0151-1F96-3310-8A96D53568C2}"/>
              </a:ext>
            </a:extLst>
          </p:cNvPr>
          <p:cNvSpPr txBox="1"/>
          <p:nvPr/>
        </p:nvSpPr>
        <p:spPr>
          <a:xfrm>
            <a:off x="695993" y="1261760"/>
            <a:ext cx="274320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ea typeface="+mn-lt"/>
                <a:cs typeface="+mn-lt"/>
              </a:rPr>
              <a:t>Proposed emotional supports:</a:t>
            </a:r>
            <a:endParaRPr lang="en-US" sz="2000" b="1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F89166-069C-F4B3-A4F8-E446771070DB}"/>
              </a:ext>
            </a:extLst>
          </p:cNvPr>
          <p:cNvSpPr txBox="1"/>
          <p:nvPr/>
        </p:nvSpPr>
        <p:spPr>
          <a:xfrm>
            <a:off x="497465" y="2328813"/>
            <a:ext cx="4232030" cy="286232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Attachment-informed counselling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Grief and bereavement support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CBT for anxiety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Skills for emotional regulation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5368BB-AD7B-BE3C-578B-86F962BE22EB}"/>
              </a:ext>
            </a:extLst>
          </p:cNvPr>
          <p:cNvSpPr txBox="1"/>
          <p:nvPr/>
        </p:nvSpPr>
        <p:spPr>
          <a:xfrm>
            <a:off x="911086" y="58475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F4D8B2-2BB2-B76E-2071-660B88FD6C60}"/>
              </a:ext>
            </a:extLst>
          </p:cNvPr>
          <p:cNvSpPr txBox="1"/>
          <p:nvPr/>
        </p:nvSpPr>
        <p:spPr>
          <a:xfrm>
            <a:off x="494663" y="5541192"/>
            <a:ext cx="9448799" cy="98488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Therapeutic interventions strengthen coping and reduce psychological vulnerability (Cassidy &amp; Shaver, 2016; Rutter, 2012).</a:t>
            </a:r>
            <a:endParaRPr lang="en-US" sz="2000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977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84A9F3-3B03-2BC6-8651-099897C87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0DF16-0B15-43B0-BE86-559346577F04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6B6C01-61DF-9698-83AA-17BE2692F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35F568-51DC-E6D8-4322-DE660DB989FD}"/>
              </a:ext>
            </a:extLst>
          </p:cNvPr>
          <p:cNvSpPr txBox="1"/>
          <p:nvPr/>
        </p:nvSpPr>
        <p:spPr>
          <a:xfrm>
            <a:off x="1775281" y="359592"/>
            <a:ext cx="8639906" cy="52322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Support Plan: Building Supportive Relationships</a:t>
            </a:r>
            <a:endParaRPr lang="en-US" sz="28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7B15C7-CA07-C91D-9AE6-4D6B67F16557}"/>
              </a:ext>
            </a:extLst>
          </p:cNvPr>
          <p:cNvSpPr txBox="1"/>
          <p:nvPr/>
        </p:nvSpPr>
        <p:spPr>
          <a:xfrm>
            <a:off x="915929" y="1206711"/>
            <a:ext cx="3798276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Interventions to enhance relationships</a:t>
            </a:r>
            <a:r>
              <a:rPr lang="en-GB">
                <a:ea typeface="+mn-lt"/>
                <a:cs typeface="+mn-lt"/>
              </a:rPr>
              <a:t>: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B6671B-8472-7FC3-7381-61D1A4AC702E}"/>
              </a:ext>
            </a:extLst>
          </p:cNvPr>
          <p:cNvSpPr txBox="1"/>
          <p:nvPr/>
        </p:nvSpPr>
        <p:spPr>
          <a:xfrm>
            <a:off x="921790" y="2244969"/>
            <a:ext cx="4255476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Young carers peer support groups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School mentor or counsellor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Community key worker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Social support networks for young carers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9FAE1A-2BF0-2A3D-1954-E8BDDFCD610C}"/>
              </a:ext>
            </a:extLst>
          </p:cNvPr>
          <p:cNvSpPr txBox="1"/>
          <p:nvPr/>
        </p:nvSpPr>
        <p:spPr>
          <a:xfrm>
            <a:off x="917458" y="5337312"/>
            <a:ext cx="8663353" cy="10156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Strong supportive relationships function as secondary attachment figures, buffering stress and promoting resilience (Rutter, 2012; Joseph et al., 2020).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2403936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4B5325-56AB-4526-742D-87E1AEEBD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97AAB-8E60-456A-983F-50CF838694CC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D5105-2848-B4CE-061E-19CAE338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C76695-61EF-E125-26C7-124705CA7D75}"/>
              </a:ext>
            </a:extLst>
          </p:cNvPr>
          <p:cNvSpPr txBox="1"/>
          <p:nvPr/>
        </p:nvSpPr>
        <p:spPr>
          <a:xfrm>
            <a:off x="2764098" y="192920"/>
            <a:ext cx="586153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Critical Evaluation &amp; Conclusion</a:t>
            </a:r>
            <a:endParaRPr lang="en-US" sz="2800" b="1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37F7BD-34D0-2CA1-8341-24B127591A80}"/>
              </a:ext>
            </a:extLst>
          </p:cNvPr>
          <p:cNvSpPr txBox="1"/>
          <p:nvPr/>
        </p:nvSpPr>
        <p:spPr>
          <a:xfrm>
            <a:off x="497465" y="870055"/>
            <a:ext cx="2743200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Strengths of Attachment Theory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66F9D5-A2BA-D32F-140A-3727228F8820}"/>
              </a:ext>
            </a:extLst>
          </p:cNvPr>
          <p:cNvSpPr txBox="1"/>
          <p:nvPr/>
        </p:nvSpPr>
        <p:spPr>
          <a:xfrm>
            <a:off x="498230" y="1723801"/>
            <a:ext cx="2743200" cy="440120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✔ Explains emotional effects of bereavement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Highlights ongoing need for secure relationships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Guides relationally based interventions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Strong empirical support</a:t>
            </a:r>
            <a:endParaRPr lang="en-US" sz="20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FA6651-EDA4-998E-9508-71F29F1B309D}"/>
              </a:ext>
            </a:extLst>
          </p:cNvPr>
          <p:cNvSpPr txBox="1"/>
          <p:nvPr/>
        </p:nvSpPr>
        <p:spPr>
          <a:xfrm>
            <a:off x="4046500" y="872859"/>
            <a:ext cx="274320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Limitations</a:t>
            </a:r>
          </a:p>
          <a:p>
            <a:endParaRPr lang="en-GB" sz="20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F6017C-912D-7798-BBD3-428F4E3AC8C3}"/>
              </a:ext>
            </a:extLst>
          </p:cNvPr>
          <p:cNvSpPr txBox="1"/>
          <p:nvPr/>
        </p:nvSpPr>
        <p:spPr>
          <a:xfrm>
            <a:off x="3894100" y="1868301"/>
            <a:ext cx="3048000" cy="410515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⚠ Originated in early childhood focus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⚠ Underplays socioeconomic stressors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⚠ Does not fully account for individual resilience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⚠ Culture and caregiving norms vary </a:t>
            </a:r>
            <a:endParaRPr lang="en-US" sz="20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E4B1AE-5685-9E69-F9E1-BEF16CD3DC7A}"/>
              </a:ext>
            </a:extLst>
          </p:cNvPr>
          <p:cNvSpPr txBox="1"/>
          <p:nvPr/>
        </p:nvSpPr>
        <p:spPr>
          <a:xfrm>
            <a:off x="8203095" y="872859"/>
            <a:ext cx="2743200" cy="67710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Overall Conclusion 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353397-4466-58C7-F5F0-844514C198EC}"/>
              </a:ext>
            </a:extLst>
          </p:cNvPr>
          <p:cNvSpPr txBox="1"/>
          <p:nvPr/>
        </p:nvSpPr>
        <p:spPr>
          <a:xfrm>
            <a:off x="8203605" y="1583889"/>
            <a:ext cx="3552092" cy="98488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Using Attachment Theory, this support plan:</a:t>
            </a:r>
            <a:endParaRPr lang="en-US" sz="2000" b="1"/>
          </a:p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813657-B195-28F4-86D6-6E6F03925506}"/>
              </a:ext>
            </a:extLst>
          </p:cNvPr>
          <p:cNvSpPr txBox="1"/>
          <p:nvPr/>
        </p:nvSpPr>
        <p:spPr>
          <a:xfrm>
            <a:off x="8200547" y="2572196"/>
            <a:ext cx="2743200" cy="34778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Identifies emotional, practical, and social needs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Designs community-level interventions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Promotes emotional security and resilience</a:t>
            </a:r>
            <a:endParaRPr lang="en-US" sz="20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6F6042-A97D-4236-758B-70425EEC3FBB}"/>
              </a:ext>
            </a:extLst>
          </p:cNvPr>
          <p:cNvSpPr txBox="1"/>
          <p:nvPr/>
        </p:nvSpPr>
        <p:spPr>
          <a:xfrm>
            <a:off x="1013281" y="6127345"/>
            <a:ext cx="107735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Effective support requires community collaboration, emotional care, and practical relief.</a:t>
            </a:r>
            <a:endParaRPr lang="en-US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445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F8E335-05BA-D82A-CE8D-D6984C79F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A430E-78F8-4A8F-89F4-75983A3BB2F4}" type="datetime1">
              <a:t>2/8/2026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594DE-0E5F-0606-D516-23EE75657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0DBDAC-46D9-B155-7218-B5E3A870EAD0}"/>
              </a:ext>
            </a:extLst>
          </p:cNvPr>
          <p:cNvSpPr txBox="1"/>
          <p:nvPr/>
        </p:nvSpPr>
        <p:spPr>
          <a:xfrm>
            <a:off x="4163475" y="11901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60D5F2-88D6-7B69-A106-7F9BB37531F7}"/>
              </a:ext>
            </a:extLst>
          </p:cNvPr>
          <p:cNvSpPr txBox="1"/>
          <p:nvPr/>
        </p:nvSpPr>
        <p:spPr>
          <a:xfrm>
            <a:off x="352457" y="587428"/>
            <a:ext cx="11488615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Ainsworth, M.D.S. et al. (1978) </a:t>
            </a:r>
            <a:r>
              <a:rPr lang="en-GB" i="1">
                <a:ea typeface="+mn-lt"/>
                <a:cs typeface="+mn-lt"/>
              </a:rPr>
              <a:t>Patterns of attachment: A psychological study of the Strange Situation</a:t>
            </a:r>
            <a:r>
              <a:rPr lang="en-GB">
                <a:ea typeface="+mn-lt"/>
                <a:cs typeface="+mn-lt"/>
              </a:rPr>
              <a:t>. Hillsdale: Erlbaum.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Becker, S. and Becker, F. (2008) </a:t>
            </a:r>
            <a:r>
              <a:rPr lang="en-GB" i="1">
                <a:ea typeface="+mn-lt"/>
                <a:cs typeface="+mn-lt"/>
              </a:rPr>
              <a:t>Young adult carers in the UK: experiences, needs and services</a:t>
            </a:r>
            <a:r>
              <a:rPr lang="en-GB">
                <a:ea typeface="+mn-lt"/>
                <a:cs typeface="+mn-lt"/>
              </a:rPr>
              <a:t>. London: The Princess Royal Trust for Carers.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Bowlby, J. (1988) </a:t>
            </a:r>
            <a:r>
              <a:rPr lang="en-GB" i="1">
                <a:ea typeface="+mn-lt"/>
                <a:cs typeface="+mn-lt"/>
              </a:rPr>
              <a:t>A secure base: parent-child attachment and healthy human development</a:t>
            </a:r>
            <a:r>
              <a:rPr lang="en-GB">
                <a:ea typeface="+mn-lt"/>
                <a:cs typeface="+mn-lt"/>
              </a:rPr>
              <a:t>. London: Routledge</a:t>
            </a:r>
          </a:p>
          <a:p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Cassidy, J. and Shaver, P.R. (2016) </a:t>
            </a:r>
            <a:r>
              <a:rPr lang="en-GB" i="1">
                <a:ea typeface="+mn-lt"/>
                <a:cs typeface="+mn-lt"/>
              </a:rPr>
              <a:t>Handbook of attachment: Theory, research, and clinical applications</a:t>
            </a:r>
            <a:r>
              <a:rPr lang="en-GB">
                <a:ea typeface="+mn-lt"/>
                <a:cs typeface="+mn-lt"/>
              </a:rPr>
              <a:t>. 3rd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New York: Guilford Press.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Joseph, S., </a:t>
            </a:r>
            <a:r>
              <a:rPr lang="en-GB" err="1">
                <a:ea typeface="+mn-lt"/>
                <a:cs typeface="+mn-lt"/>
              </a:rPr>
              <a:t>Sempik</a:t>
            </a:r>
            <a:r>
              <a:rPr lang="en-GB">
                <a:ea typeface="+mn-lt"/>
                <a:cs typeface="+mn-lt"/>
              </a:rPr>
              <a:t>, J., Leu, A. and Becker, S. (2020) ‘Young carers research, practice and policy: an overview and critical perspective’, </a:t>
            </a:r>
            <a:r>
              <a:rPr lang="en-GB" i="1">
                <a:ea typeface="+mn-lt"/>
                <a:cs typeface="+mn-lt"/>
              </a:rPr>
              <a:t>Adolescent Research Review</a:t>
            </a:r>
            <a:r>
              <a:rPr lang="en-GB">
                <a:ea typeface="+mn-lt"/>
                <a:cs typeface="+mn-lt"/>
              </a:rPr>
              <a:t>, 5(1), pp. 77–89.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Lupien, S.J., McEwen, B.S., Gunnar, M.R. and Heim, C. (2009) ‘Effects of stress throughout the lifespan on the brain’, </a:t>
            </a:r>
            <a:r>
              <a:rPr lang="en-GB" i="1">
                <a:ea typeface="+mn-lt"/>
                <a:cs typeface="+mn-lt"/>
              </a:rPr>
              <a:t>Nature Reviews Neuroscience</a:t>
            </a:r>
            <a:r>
              <a:rPr lang="en-GB">
                <a:ea typeface="+mn-lt"/>
                <a:cs typeface="+mn-lt"/>
              </a:rPr>
              <a:t>, 10(6), pp. 434–445.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Rutter, M. (2012) ‘Resilience as a dynamic concept’, </a:t>
            </a:r>
            <a:r>
              <a:rPr lang="en-GB" i="1">
                <a:ea typeface="+mn-lt"/>
                <a:cs typeface="+mn-lt"/>
              </a:rPr>
              <a:t>Development and Psychopathology</a:t>
            </a:r>
            <a:r>
              <a:rPr lang="en-GB">
                <a:ea typeface="+mn-lt"/>
                <a:cs typeface="+mn-lt"/>
              </a:rPr>
              <a:t>, 24(2), pp. 335–344.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Steinberg, L. (2017) </a:t>
            </a:r>
            <a:r>
              <a:rPr lang="en-GB" i="1">
                <a:ea typeface="+mn-lt"/>
                <a:cs typeface="+mn-lt"/>
              </a:rPr>
              <a:t>Adolescence</a:t>
            </a:r>
            <a:r>
              <a:rPr lang="en-GB">
                <a:ea typeface="+mn-lt"/>
                <a:cs typeface="+mn-lt"/>
              </a:rPr>
              <a:t>. 11th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New York: McGraw-Hill Education</a:t>
            </a:r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329386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2026-02-08T18:13:04Z</dcterms:created>
  <dcterms:modified xsi:type="dcterms:W3CDTF">2026-02-08T21:23:09Z</dcterms:modified>
</cp:coreProperties>
</file>