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57" r:id="rId6"/>
    <p:sldId id="260" r:id="rId7"/>
    <p:sldId id="261" r:id="rId8"/>
    <p:sldId id="258" r:id="rId9"/>
    <p:sldId id="25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30CEA-7459-4755-92CD-DCBBF6EEAE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394E67-4D5A-4D2D-9EF5-3D52A4DCE7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2A6F7-D883-49FE-9BFC-6C90AC8C6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841A-A157-46AD-881D-69B51E2DDD4E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8D6C5D-F033-4064-9BCD-86CBE6B9F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BB1D09-37D1-434A-8651-AF4AAE482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3FA5-811D-48E7-9A60-92079A25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603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D430A-B287-489A-A0E7-EBCA684E4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CEE512-A1E4-4FE8-9430-9C7CE2E591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BD4A74-A0EC-4BBC-A995-FC2FDE85F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841A-A157-46AD-881D-69B51E2DDD4E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A05772-1020-4277-A79C-EC450FDD6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760545-98E6-433F-A508-DEA587257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3FA5-811D-48E7-9A60-92079A25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743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28FA7-FABF-459D-8E17-6F6B592BE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F56403-47B9-485D-B51B-47ED33E469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276810-29C7-4F2B-A0CA-A18301EAA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841A-A157-46AD-881D-69B51E2DDD4E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6D58C5-B0E1-42C1-B8AA-97684EF30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52ADF-05EF-498C-BC5E-09450B6F0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3FA5-811D-48E7-9A60-92079A25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783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9B54C-1182-47DC-80A6-8A0160B14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105B5-A5AB-4D54-B3A8-BD9AA312FA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811306-BEF3-4B20-A994-6E6E2C3AB5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688507-9BC1-40A8-A8C3-4492FD2A6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841A-A157-46AD-881D-69B51E2DDD4E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560F52-26CB-4678-A338-04F900601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91B123-4935-4963-9050-745631FC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3FA5-811D-48E7-9A60-92079A25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775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7909D-81CC-4E99-BE7D-014B3B03E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80FCD9-FCAB-4DF5-8810-D326C140C9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45AAC7-2C08-4EF5-A3D1-5AD2F78032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698C4F-55D2-4BDF-BD3E-9A624E56D3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4A99A5-51F9-4895-AAB2-EA82983078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D164DA-1E9F-452A-B134-AE1D15264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841A-A157-46AD-881D-69B51E2DDD4E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72474E-8DC6-44D2-8346-438830DD5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913CDC-A549-4281-B9DB-6F12C738E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3FA5-811D-48E7-9A60-92079A25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558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24BC8-1F1C-45D1-8E53-2D534AAE8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1B13FF-0114-45BD-81DE-610B04F35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841A-A157-46AD-881D-69B51E2DDD4E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8196AD-9D74-4811-B6DA-158E1D7D0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3AD431-1104-4204-8CBF-54921A6F6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3FA5-811D-48E7-9A60-92079A25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874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E76E26-02A2-4C21-9B02-4B6840219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841A-A157-46AD-881D-69B51E2DDD4E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D603C9-4F12-4519-8A63-5CE47A3DB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2DC9E2-0C5E-4E96-86A1-B0C7B62FE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3FA5-811D-48E7-9A60-92079A25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62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A5036-676A-43DD-AE72-E255F000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D6BBA-DF36-4B7D-B2EB-114839DC8C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50E77E-D9C3-4868-B548-11364EDA38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42BED0-96A4-4EF2-AB66-ED9974733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841A-A157-46AD-881D-69B51E2DDD4E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F37A77-7F2D-4D34-A5CE-C1182952E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A431-4ADC-4C07-B7DA-2E6FBAB4C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3FA5-811D-48E7-9A60-92079A25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684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059E6-1CA1-45A1-B0C7-6CC0547DE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5F9F77-EF8A-4021-A9B2-2CD292552D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BE580B-8C0A-4C33-96C0-6392730E1B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12AA61-46DB-4E8F-AE9D-6C00F066E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841A-A157-46AD-881D-69B51E2DDD4E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CB8C02-45B6-4A89-9938-F800AA870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FA44F-A4A5-4733-A07D-CB6A7F87B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3FA5-811D-48E7-9A60-92079A25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287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6622F-BE51-4F94-B8DB-79F2A54EE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4B42BC-684A-4187-A2B3-986021B90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B35B64-1C95-4160-89DE-F5F23B3EE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841A-A157-46AD-881D-69B51E2DDD4E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37DC9-997C-4D59-A0B7-5820E4B6A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6E5F3A-05D7-49CB-AADC-FBCE98CAD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3FA5-811D-48E7-9A60-92079A25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949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30C43A-0EEE-4A14-A9D9-ABB9540A3A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72C30-AD35-4D65-92DA-7A1030DF9A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083933-A8EF-46D1-A6F0-4F15A6CA5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841A-A157-46AD-881D-69B51E2DDD4E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3221C0-AF18-4ED2-8584-69F2D73A6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8FB724-7D06-4542-B45F-B8617E492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3FA5-811D-48E7-9A60-92079A25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42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565EFD-FFC4-4668-BFF2-DAFD2C9FB8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AF906D-685D-4A9B-A3D5-033DB34AA3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DC8626-54DA-484B-B875-0C417D8A3E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E841A-A157-46AD-881D-69B51E2DDD4E}" type="datetimeFigureOut">
              <a:rPr lang="en-GB" smtClean="0"/>
              <a:t>18/01/2024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049C3-EA3B-4906-930C-7AF0886130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005A6-2D0E-48B4-BE45-EEF67BCB07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93FA5-811D-48E7-9A60-92079A255D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325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wm90vB8tNJs?feature=oembed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volunteering-wales.net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uwtsdunion.co.uk/volunteering?parent_link=activities-menu-wrapper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ideo 4">
            <a:extLst>
              <a:ext uri="{FF2B5EF4-FFF2-40B4-BE49-F238E27FC236}">
                <a16:creationId xmlns:a16="http://schemas.microsoft.com/office/drawing/2014/main" id="{04760F4A-6323-4C26-A521-172104DC253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4" r="1" b="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BACC21-A932-428C-AFEC-87D9EADF31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8000" dirty="0">
                <a:solidFill>
                  <a:srgbClr val="FFFFFF"/>
                </a:solidFill>
              </a:rPr>
              <a:t>Careers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E782C4-1E44-4A14-A90D-6E1D581510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Planning future steps</a:t>
            </a:r>
          </a:p>
        </p:txBody>
      </p:sp>
    </p:spTree>
    <p:extLst>
      <p:ext uri="{BB962C8B-B14F-4D97-AF65-F5344CB8AC3E}">
        <p14:creationId xmlns:p14="http://schemas.microsoft.com/office/powerpoint/2010/main" val="3148350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8EE70-A301-49B2-8862-53DE25F3D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C5F352-FED1-49CB-83BC-6A7C696913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11C380-244E-44F9-A2C3-5FE2AFED5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413" y="0"/>
            <a:ext cx="10211174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3612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0C6DC-D64D-42B4-90D4-31FC6F8E6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79F6E-6346-4488-BB17-3724C1767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CE8C86-44ED-488D-99FE-573AFBD1C5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4113" y="411918"/>
            <a:ext cx="8896884" cy="603416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52804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91945-025C-43BA-B9ED-8B6120E41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many Councils in Wales?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1D89E-CE12-4DE8-AC12-8925EC1E62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963918-38C3-4494-8E06-2456E9238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797" y="1933284"/>
            <a:ext cx="9518780" cy="445323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82958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BD8F5-9DA2-4FCB-9B9A-7A1E79BA6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First Steps to Volunteering - 2021">
            <a:hlinkClick r:id="" action="ppaction://media"/>
            <a:extLst>
              <a:ext uri="{FF2B5EF4-FFF2-40B4-BE49-F238E27FC236}">
                <a16:creationId xmlns:a16="http://schemas.microsoft.com/office/drawing/2014/main" id="{10E930EC-0371-4EF8-B9C7-2FF18CBF156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784924" y="830375"/>
            <a:ext cx="9198048" cy="519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125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A0429-0F6D-437F-91D6-E74862AC8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22A058-7A7B-4D68-9FD0-BEB1DA4CDC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B1EAFC-774E-40B7-8A49-2AB71266A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787" y="685800"/>
            <a:ext cx="7972425" cy="54864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3326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C9540-BC22-4A81-A643-9BEAF3462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5666E8-83CF-4B83-8A90-29811B3F52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id="{92B030DA-4EFE-44C6-B999-9E97D1406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05667"/>
            <a:ext cx="12192000" cy="5446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384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353CA-FA36-42D1-84B9-5B0F673D2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B10AF6-F937-4D9E-BA88-5734F446EB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hlinkClick r:id="rId2"/>
            <a:extLst>
              <a:ext uri="{FF2B5EF4-FFF2-40B4-BE49-F238E27FC236}">
                <a16:creationId xmlns:a16="http://schemas.microsoft.com/office/drawing/2014/main" id="{B832331E-650B-4599-A89F-BA6B87A738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4411"/>
            <a:ext cx="12192000" cy="5929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5282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18277-5FDA-4C2D-9858-BA3EA6E03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41DA3-5DBA-4EA2-A108-D437E3A959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360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10</Words>
  <Application>Microsoft Office PowerPoint</Application>
  <PresentationFormat>Widescreen</PresentationFormat>
  <Paragraphs>3</Paragraphs>
  <Slides>9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Careers</vt:lpstr>
      <vt:lpstr>PowerPoint Presentation</vt:lpstr>
      <vt:lpstr>PowerPoint Presentation</vt:lpstr>
      <vt:lpstr>How many Councils in Wales?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Careers</dc:title>
  <dc:creator>Mike Durke</dc:creator>
  <cp:lastModifiedBy>Mike Durke</cp:lastModifiedBy>
  <cp:revision>3</cp:revision>
  <dcterms:created xsi:type="dcterms:W3CDTF">2022-02-08T15:54:13Z</dcterms:created>
  <dcterms:modified xsi:type="dcterms:W3CDTF">2024-01-18T15:40:32Z</dcterms:modified>
</cp:coreProperties>
</file>