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7" r:id="rId3"/>
    <p:sldId id="266" r:id="rId4"/>
    <p:sldId id="268" r:id="rId5"/>
    <p:sldId id="261" r:id="rId6"/>
    <p:sldId id="269" r:id="rId7"/>
    <p:sldId id="262" r:id="rId8"/>
    <p:sldId id="270" r:id="rId9"/>
    <p:sldId id="271" r:id="rId10"/>
    <p:sldId id="27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432543-8970-3A47-97D0-694FF3146B5E}" v="109" dt="2026-01-07T18:36:46.0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821"/>
    <p:restoredTop sz="94710"/>
  </p:normalViewPr>
  <p:slideViewPr>
    <p:cSldViewPr snapToGrid="0">
      <p:cViewPr varScale="1">
        <p:scale>
          <a:sx n="150" d="100"/>
          <a:sy n="150" d="100"/>
        </p:scale>
        <p:origin x="320" y="1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Smith (2311689)" userId="e37cf514-df42-4f20-a698-5b004071f8b4" providerId="ADAL" clId="{EE4B285B-9D00-5E70-97B7-2BE8671960D4}"/>
    <pc:docChg chg="undo custSel addSld delSld modSld sldOrd">
      <pc:chgData name="Ethan Smith (2311689)" userId="e37cf514-df42-4f20-a698-5b004071f8b4" providerId="ADAL" clId="{EE4B285B-9D00-5E70-97B7-2BE8671960D4}" dt="2026-01-07T18:36:46.305" v="3454" actId="20577"/>
      <pc:docMkLst>
        <pc:docMk/>
      </pc:docMkLst>
      <pc:sldChg chg="addSp delSp modSp mod">
        <pc:chgData name="Ethan Smith (2311689)" userId="e37cf514-df42-4f20-a698-5b004071f8b4" providerId="ADAL" clId="{EE4B285B-9D00-5E70-97B7-2BE8671960D4}" dt="2026-01-06T15:07:08.262" v="1369" actId="1076"/>
        <pc:sldMkLst>
          <pc:docMk/>
          <pc:sldMk cId="3992633763" sldId="256"/>
        </pc:sldMkLst>
        <pc:spChg chg="mod">
          <ac:chgData name="Ethan Smith (2311689)" userId="e37cf514-df42-4f20-a698-5b004071f8b4" providerId="ADAL" clId="{EE4B285B-9D00-5E70-97B7-2BE8671960D4}" dt="2026-01-06T15:06:54.408" v="1366" actId="26606"/>
          <ac:spMkLst>
            <pc:docMk/>
            <pc:sldMk cId="3992633763" sldId="256"/>
            <ac:spMk id="2" creationId="{AA7B0C04-2A71-A748-7AA0-82507881DD88}"/>
          </ac:spMkLst>
        </pc:spChg>
        <pc:spChg chg="mod">
          <ac:chgData name="Ethan Smith (2311689)" userId="e37cf514-df42-4f20-a698-5b004071f8b4" providerId="ADAL" clId="{EE4B285B-9D00-5E70-97B7-2BE8671960D4}" dt="2026-01-06T15:07:08.262" v="1369" actId="1076"/>
          <ac:spMkLst>
            <pc:docMk/>
            <pc:sldMk cId="3992633763" sldId="256"/>
            <ac:spMk id="3" creationId="{EBD25CD3-DA64-018A-E112-1AF6E8BCD21C}"/>
          </ac:spMkLst>
        </pc:spChg>
        <pc:spChg chg="del">
          <ac:chgData name="Ethan Smith (2311689)" userId="e37cf514-df42-4f20-a698-5b004071f8b4" providerId="ADAL" clId="{EE4B285B-9D00-5E70-97B7-2BE8671960D4}" dt="2026-01-06T15:06:54.408" v="1366" actId="26606"/>
          <ac:spMkLst>
            <pc:docMk/>
            <pc:sldMk cId="3992633763" sldId="256"/>
            <ac:spMk id="15" creationId="{2A0E4E09-FC02-4ADC-951A-3FFA90B6FE39}"/>
          </ac:spMkLst>
        </pc:spChg>
        <pc:spChg chg="del">
          <ac:chgData name="Ethan Smith (2311689)" userId="e37cf514-df42-4f20-a698-5b004071f8b4" providerId="ADAL" clId="{EE4B285B-9D00-5E70-97B7-2BE8671960D4}" dt="2026-01-06T15:06:54.408" v="1366" actId="26606"/>
          <ac:spMkLst>
            <pc:docMk/>
            <pc:sldMk cId="3992633763" sldId="256"/>
            <ac:spMk id="17" creationId="{0060CE1A-A2ED-43AC-857D-05822177FAD1}"/>
          </ac:spMkLst>
        </pc:spChg>
        <pc:spChg chg="add">
          <ac:chgData name="Ethan Smith (2311689)" userId="e37cf514-df42-4f20-a698-5b004071f8b4" providerId="ADAL" clId="{EE4B285B-9D00-5E70-97B7-2BE8671960D4}" dt="2026-01-06T15:06:54.408" v="1366" actId="26606"/>
          <ac:spMkLst>
            <pc:docMk/>
            <pc:sldMk cId="3992633763" sldId="256"/>
            <ac:spMk id="22" creationId="{5AAA0D94-BFF0-44AF-9E04-13800A619408}"/>
          </ac:spMkLst>
        </pc:spChg>
        <pc:spChg chg="add">
          <ac:chgData name="Ethan Smith (2311689)" userId="e37cf514-df42-4f20-a698-5b004071f8b4" providerId="ADAL" clId="{EE4B285B-9D00-5E70-97B7-2BE8671960D4}" dt="2026-01-06T15:06:54.408" v="1366" actId="26606"/>
          <ac:spMkLst>
            <pc:docMk/>
            <pc:sldMk cId="3992633763" sldId="256"/>
            <ac:spMk id="24" creationId="{4E0242FF-80FA-4D90-877A-E17E4224060A}"/>
          </ac:spMkLst>
        </pc:spChg>
        <pc:spChg chg="add">
          <ac:chgData name="Ethan Smith (2311689)" userId="e37cf514-df42-4f20-a698-5b004071f8b4" providerId="ADAL" clId="{EE4B285B-9D00-5E70-97B7-2BE8671960D4}" dt="2026-01-06T15:06:54.408" v="1366" actId="26606"/>
          <ac:spMkLst>
            <pc:docMk/>
            <pc:sldMk cId="3992633763" sldId="256"/>
            <ac:spMk id="26" creationId="{1B92E287-CC3E-48F7-B435-D232FB9006BA}"/>
          </ac:spMkLst>
        </pc:spChg>
        <pc:spChg chg="add">
          <ac:chgData name="Ethan Smith (2311689)" userId="e37cf514-df42-4f20-a698-5b004071f8b4" providerId="ADAL" clId="{EE4B285B-9D00-5E70-97B7-2BE8671960D4}" dt="2026-01-06T15:06:54.408" v="1366" actId="26606"/>
          <ac:spMkLst>
            <pc:docMk/>
            <pc:sldMk cId="3992633763" sldId="256"/>
            <ac:spMk id="28" creationId="{B354BB7A-6D45-494D-90A8-2F497C01F67E}"/>
          </ac:spMkLst>
        </pc:spChg>
        <pc:grpChg chg="add">
          <ac:chgData name="Ethan Smith (2311689)" userId="e37cf514-df42-4f20-a698-5b004071f8b4" providerId="ADAL" clId="{EE4B285B-9D00-5E70-97B7-2BE8671960D4}" dt="2026-01-06T15:06:54.408" v="1366" actId="26606"/>
          <ac:grpSpMkLst>
            <pc:docMk/>
            <pc:sldMk cId="3992633763" sldId="256"/>
            <ac:grpSpMk id="30" creationId="{A12E4495-24BE-4FFE-91E5-5BA7727EF108}"/>
          </ac:grpSpMkLst>
        </pc:grpChg>
        <pc:picChg chg="mod ord">
          <ac:chgData name="Ethan Smith (2311689)" userId="e37cf514-df42-4f20-a698-5b004071f8b4" providerId="ADAL" clId="{EE4B285B-9D00-5E70-97B7-2BE8671960D4}" dt="2026-01-06T15:06:54.408" v="1366" actId="26606"/>
          <ac:picMkLst>
            <pc:docMk/>
            <pc:sldMk cId="3992633763" sldId="256"/>
            <ac:picMk id="10" creationId="{77D96884-136B-C088-D715-1A9B4F281863}"/>
          </ac:picMkLst>
        </pc:picChg>
      </pc:sldChg>
      <pc:sldChg chg="addSp delSp modSp mod">
        <pc:chgData name="Ethan Smith (2311689)" userId="e37cf514-df42-4f20-a698-5b004071f8b4" providerId="ADAL" clId="{EE4B285B-9D00-5E70-97B7-2BE8671960D4}" dt="2026-01-06T14:43:54.199" v="872" actId="113"/>
        <pc:sldMkLst>
          <pc:docMk/>
          <pc:sldMk cId="1087708136" sldId="257"/>
        </pc:sldMkLst>
        <pc:spChg chg="mod">
          <ac:chgData name="Ethan Smith (2311689)" userId="e37cf514-df42-4f20-a698-5b004071f8b4" providerId="ADAL" clId="{EE4B285B-9D00-5E70-97B7-2BE8671960D4}" dt="2026-01-06T14:43:54.199" v="872" actId="113"/>
          <ac:spMkLst>
            <pc:docMk/>
            <pc:sldMk cId="1087708136" sldId="257"/>
            <ac:spMk id="2" creationId="{AF4C1AA0-F153-CEDC-D566-01D475746AAC}"/>
          </ac:spMkLst>
        </pc:spChg>
        <pc:spChg chg="mod">
          <ac:chgData name="Ethan Smith (2311689)" userId="e37cf514-df42-4f20-a698-5b004071f8b4" providerId="ADAL" clId="{EE4B285B-9D00-5E70-97B7-2BE8671960D4}" dt="2026-01-06T13:35:50.371" v="7" actId="122"/>
          <ac:spMkLst>
            <pc:docMk/>
            <pc:sldMk cId="1087708136" sldId="257"/>
            <ac:spMk id="3" creationId="{1B513C05-0C42-5200-A40A-7744E7BC7A6D}"/>
          </ac:spMkLst>
        </pc:spChg>
        <pc:spChg chg="add del mod">
          <ac:chgData name="Ethan Smith (2311689)" userId="e37cf514-df42-4f20-a698-5b004071f8b4" providerId="ADAL" clId="{EE4B285B-9D00-5E70-97B7-2BE8671960D4}" dt="2026-01-06T13:36:11.037" v="12"/>
          <ac:spMkLst>
            <pc:docMk/>
            <pc:sldMk cId="1087708136" sldId="257"/>
            <ac:spMk id="6" creationId="{42DB31B0-15E6-FE5A-A97B-0A8D599EEB04}"/>
          </ac:spMkLst>
        </pc:spChg>
        <pc:spChg chg="add del mod">
          <ac:chgData name="Ethan Smith (2311689)" userId="e37cf514-df42-4f20-a698-5b004071f8b4" providerId="ADAL" clId="{EE4B285B-9D00-5E70-97B7-2BE8671960D4}" dt="2026-01-06T13:36:10.485" v="10" actId="478"/>
          <ac:spMkLst>
            <pc:docMk/>
            <pc:sldMk cId="1087708136" sldId="257"/>
            <ac:spMk id="7" creationId="{5128A22A-B64B-49BE-AFC8-35DF8E1B768E}"/>
          </ac:spMkLst>
        </pc:spChg>
        <pc:spChg chg="add del mod">
          <ac:chgData name="Ethan Smith (2311689)" userId="e37cf514-df42-4f20-a698-5b004071f8b4" providerId="ADAL" clId="{EE4B285B-9D00-5E70-97B7-2BE8671960D4}" dt="2026-01-06T13:36:20.891" v="18"/>
          <ac:spMkLst>
            <pc:docMk/>
            <pc:sldMk cId="1087708136" sldId="257"/>
            <ac:spMk id="9" creationId="{9D28A1A7-18B7-D500-1835-9E819D1C3419}"/>
          </ac:spMkLst>
        </pc:spChg>
        <pc:spChg chg="add del mod">
          <ac:chgData name="Ethan Smith (2311689)" userId="e37cf514-df42-4f20-a698-5b004071f8b4" providerId="ADAL" clId="{EE4B285B-9D00-5E70-97B7-2BE8671960D4}" dt="2026-01-06T13:36:20.630" v="16"/>
          <ac:spMkLst>
            <pc:docMk/>
            <pc:sldMk cId="1087708136" sldId="257"/>
            <ac:spMk id="11" creationId="{F6D05FAB-A0FF-BDF9-07B3-5ED30D9A6C42}"/>
          </ac:spMkLst>
        </pc:spChg>
      </pc:sldChg>
      <pc:sldChg chg="del">
        <pc:chgData name="Ethan Smith (2311689)" userId="e37cf514-df42-4f20-a698-5b004071f8b4" providerId="ADAL" clId="{EE4B285B-9D00-5E70-97B7-2BE8671960D4}" dt="2026-01-06T15:14:36.226" v="1393" actId="2696"/>
        <pc:sldMkLst>
          <pc:docMk/>
          <pc:sldMk cId="2816626755" sldId="258"/>
        </pc:sldMkLst>
      </pc:sldChg>
      <pc:sldChg chg="addSp modSp new del mod setBg">
        <pc:chgData name="Ethan Smith (2311689)" userId="e37cf514-df42-4f20-a698-5b004071f8b4" providerId="ADAL" clId="{EE4B285B-9D00-5E70-97B7-2BE8671960D4}" dt="2026-01-06T14:49:56.035" v="988" actId="2696"/>
        <pc:sldMkLst>
          <pc:docMk/>
          <pc:sldMk cId="1396368831" sldId="259"/>
        </pc:sldMkLst>
        <pc:spChg chg="mod">
          <ac:chgData name="Ethan Smith (2311689)" userId="e37cf514-df42-4f20-a698-5b004071f8b4" providerId="ADAL" clId="{EE4B285B-9D00-5E70-97B7-2BE8671960D4}" dt="2026-01-06T14:49:38.214" v="984" actId="14100"/>
          <ac:spMkLst>
            <pc:docMk/>
            <pc:sldMk cId="1396368831" sldId="259"/>
            <ac:spMk id="2" creationId="{D038DA92-E181-972E-B5E2-697B6B617942}"/>
          </ac:spMkLst>
        </pc:spChg>
        <pc:spChg chg="mod">
          <ac:chgData name="Ethan Smith (2311689)" userId="e37cf514-df42-4f20-a698-5b004071f8b4" providerId="ADAL" clId="{EE4B285B-9D00-5E70-97B7-2BE8671960D4}" dt="2026-01-06T14:49:26.123" v="979" actId="20577"/>
          <ac:spMkLst>
            <pc:docMk/>
            <pc:sldMk cId="1396368831" sldId="259"/>
            <ac:spMk id="3" creationId="{3CFEDC0E-9DC5-5970-42E8-6CFB17CECDBC}"/>
          </ac:spMkLst>
        </pc:spChg>
        <pc:spChg chg="add">
          <ac:chgData name="Ethan Smith (2311689)" userId="e37cf514-df42-4f20-a698-5b004071f8b4" providerId="ADAL" clId="{EE4B285B-9D00-5E70-97B7-2BE8671960D4}" dt="2026-01-06T13:35:21.889" v="1" actId="26606"/>
          <ac:spMkLst>
            <pc:docMk/>
            <pc:sldMk cId="1396368831" sldId="259"/>
            <ac:spMk id="8" creationId="{4FCA88C2-C73C-4062-A097-8FBCE3090BEA}"/>
          </ac:spMkLst>
        </pc:spChg>
        <pc:spChg chg="add">
          <ac:chgData name="Ethan Smith (2311689)" userId="e37cf514-df42-4f20-a698-5b004071f8b4" providerId="ADAL" clId="{EE4B285B-9D00-5E70-97B7-2BE8671960D4}" dt="2026-01-06T13:35:21.889" v="1" actId="26606"/>
          <ac:spMkLst>
            <pc:docMk/>
            <pc:sldMk cId="1396368831" sldId="259"/>
            <ac:spMk id="10" creationId="{83981C21-E132-4402-B31B-D725C1CE77D2}"/>
          </ac:spMkLst>
        </pc:spChg>
        <pc:spChg chg="add">
          <ac:chgData name="Ethan Smith (2311689)" userId="e37cf514-df42-4f20-a698-5b004071f8b4" providerId="ADAL" clId="{EE4B285B-9D00-5E70-97B7-2BE8671960D4}" dt="2026-01-06T13:35:21.889" v="1" actId="26606"/>
          <ac:spMkLst>
            <pc:docMk/>
            <pc:sldMk cId="1396368831" sldId="259"/>
            <ac:spMk id="12" creationId="{6A685C77-4E84-486A-9AE5-F3635BE98EFB}"/>
          </ac:spMkLst>
        </pc:spChg>
        <pc:spChg chg="add">
          <ac:chgData name="Ethan Smith (2311689)" userId="e37cf514-df42-4f20-a698-5b004071f8b4" providerId="ADAL" clId="{EE4B285B-9D00-5E70-97B7-2BE8671960D4}" dt="2026-01-06T13:35:21.889" v="1" actId="26606"/>
          <ac:spMkLst>
            <pc:docMk/>
            <pc:sldMk cId="1396368831" sldId="259"/>
            <ac:spMk id="14" creationId="{E55C1C3E-5158-47F3-8FD9-14B22C3E6EAD}"/>
          </ac:spMkLst>
        </pc:spChg>
      </pc:sldChg>
      <pc:sldChg chg="addSp delSp modSp new del mod setBg">
        <pc:chgData name="Ethan Smith (2311689)" userId="e37cf514-df42-4f20-a698-5b004071f8b4" providerId="ADAL" clId="{EE4B285B-9D00-5E70-97B7-2BE8671960D4}" dt="2026-01-06T15:03:47.260" v="1330" actId="2696"/>
        <pc:sldMkLst>
          <pc:docMk/>
          <pc:sldMk cId="997248651" sldId="260"/>
        </pc:sldMkLst>
        <pc:spChg chg="mod">
          <ac:chgData name="Ethan Smith (2311689)" userId="e37cf514-df42-4f20-a698-5b004071f8b4" providerId="ADAL" clId="{EE4B285B-9D00-5E70-97B7-2BE8671960D4}" dt="2026-01-06T14:48:02.266" v="974" actId="207"/>
          <ac:spMkLst>
            <pc:docMk/>
            <pc:sldMk cId="997248651" sldId="260"/>
            <ac:spMk id="2" creationId="{A81962F0-A115-86EA-9E19-DDD9AA604260}"/>
          </ac:spMkLst>
        </pc:spChg>
        <pc:spChg chg="add del mod">
          <ac:chgData name="Ethan Smith (2311689)" userId="e37cf514-df42-4f20-a698-5b004071f8b4" providerId="ADAL" clId="{EE4B285B-9D00-5E70-97B7-2BE8671960D4}" dt="2026-01-06T13:57:00.270" v="527" actId="26606"/>
          <ac:spMkLst>
            <pc:docMk/>
            <pc:sldMk cId="997248651" sldId="260"/>
            <ac:spMk id="3" creationId="{EE65FF86-45E9-B897-0EAB-69DBB97B5A2D}"/>
          </ac:spMkLst>
        </pc:spChg>
        <pc:spChg chg="add del mod">
          <ac:chgData name="Ethan Smith (2311689)" userId="e37cf514-df42-4f20-a698-5b004071f8b4" providerId="ADAL" clId="{EE4B285B-9D00-5E70-97B7-2BE8671960D4}" dt="2026-01-06T13:53:31.723" v="461"/>
          <ac:spMkLst>
            <pc:docMk/>
            <pc:sldMk cId="997248651" sldId="260"/>
            <ac:spMk id="4" creationId="{6411B87F-1B6C-F500-36C3-096F5CA6BDFF}"/>
          </ac:spMkLst>
        </pc:spChg>
        <pc:spChg chg="add mod">
          <ac:chgData name="Ethan Smith (2311689)" userId="e37cf514-df42-4f20-a698-5b004071f8b4" providerId="ADAL" clId="{EE4B285B-9D00-5E70-97B7-2BE8671960D4}" dt="2026-01-06T14:01:06.637" v="546" actId="1076"/>
          <ac:spMkLst>
            <pc:docMk/>
            <pc:sldMk cId="997248651" sldId="260"/>
            <ac:spMk id="6" creationId="{B5BE36FB-0F63-0800-B82F-028C3547C4D8}"/>
          </ac:spMkLst>
        </pc:spChg>
        <pc:spChg chg="add del mod">
          <ac:chgData name="Ethan Smith (2311689)" userId="e37cf514-df42-4f20-a698-5b004071f8b4" providerId="ADAL" clId="{EE4B285B-9D00-5E70-97B7-2BE8671960D4}" dt="2026-01-06T14:48:04.972" v="978"/>
          <ac:spMkLst>
            <pc:docMk/>
            <pc:sldMk cId="997248651" sldId="260"/>
            <ac:spMk id="7" creationId="{FA9BDA9F-6B01-8FAA-854E-31E9DDED33A0}"/>
          </ac:spMkLst>
        </pc:spChg>
        <pc:spChg chg="add del mod">
          <ac:chgData name="Ethan Smith (2311689)" userId="e37cf514-df42-4f20-a698-5b004071f8b4" providerId="ADAL" clId="{EE4B285B-9D00-5E70-97B7-2BE8671960D4}" dt="2026-01-06T14:48:04.734" v="976"/>
          <ac:spMkLst>
            <pc:docMk/>
            <pc:sldMk cId="997248651" sldId="260"/>
            <ac:spMk id="8" creationId="{97A57361-8427-ED07-23C2-637413B66B74}"/>
          </ac:spMkLst>
        </pc:spChg>
        <pc:spChg chg="add">
          <ac:chgData name="Ethan Smith (2311689)" userId="e37cf514-df42-4f20-a698-5b004071f8b4" providerId="ADAL" clId="{EE4B285B-9D00-5E70-97B7-2BE8671960D4}" dt="2026-01-06T13:57:00.270" v="527" actId="26606"/>
          <ac:spMkLst>
            <pc:docMk/>
            <pc:sldMk cId="997248651" sldId="260"/>
            <ac:spMk id="9" creationId="{5118BA95-03E7-41B7-B442-0AF8C0A7FF68}"/>
          </ac:spMkLst>
        </pc:spChg>
        <pc:spChg chg="add">
          <ac:chgData name="Ethan Smith (2311689)" userId="e37cf514-df42-4f20-a698-5b004071f8b4" providerId="ADAL" clId="{EE4B285B-9D00-5E70-97B7-2BE8671960D4}" dt="2026-01-06T13:57:00.270" v="527" actId="26606"/>
          <ac:spMkLst>
            <pc:docMk/>
            <pc:sldMk cId="997248651" sldId="260"/>
            <ac:spMk id="11" creationId="{059D8741-EAD6-41B1-A882-70D70FC35821}"/>
          </ac:spMkLst>
        </pc:spChg>
        <pc:spChg chg="add">
          <ac:chgData name="Ethan Smith (2311689)" userId="e37cf514-df42-4f20-a698-5b004071f8b4" providerId="ADAL" clId="{EE4B285B-9D00-5E70-97B7-2BE8671960D4}" dt="2026-01-06T13:57:00.270" v="527" actId="26606"/>
          <ac:spMkLst>
            <pc:docMk/>
            <pc:sldMk cId="997248651" sldId="260"/>
            <ac:spMk id="13" creationId="{45444F36-3103-4D11-A25F-C054D4606DA4}"/>
          </ac:spMkLst>
        </pc:spChg>
        <pc:spChg chg="add">
          <ac:chgData name="Ethan Smith (2311689)" userId="e37cf514-df42-4f20-a698-5b004071f8b4" providerId="ADAL" clId="{EE4B285B-9D00-5E70-97B7-2BE8671960D4}" dt="2026-01-06T13:57:00.270" v="527" actId="26606"/>
          <ac:spMkLst>
            <pc:docMk/>
            <pc:sldMk cId="997248651" sldId="260"/>
            <ac:spMk id="15" creationId="{AD9B3EAD-A2B3-42C4-927C-3455E3E69EE6}"/>
          </ac:spMkLst>
        </pc:spChg>
        <pc:graphicFrameChg chg="add mod">
          <ac:chgData name="Ethan Smith (2311689)" userId="e37cf514-df42-4f20-a698-5b004071f8b4" providerId="ADAL" clId="{EE4B285B-9D00-5E70-97B7-2BE8671960D4}" dt="2026-01-06T14:58:57.472" v="1281"/>
          <ac:graphicFrameMkLst>
            <pc:docMk/>
            <pc:sldMk cId="997248651" sldId="260"/>
            <ac:graphicFrameMk id="5" creationId="{4D7FFB5E-6157-7996-37A3-09F0D1644B49}"/>
          </ac:graphicFrameMkLst>
        </pc:graphicFrameChg>
      </pc:sldChg>
      <pc:sldChg chg="addSp modSp new mod setBg">
        <pc:chgData name="Ethan Smith (2311689)" userId="e37cf514-df42-4f20-a698-5b004071f8b4" providerId="ADAL" clId="{EE4B285B-9D00-5E70-97B7-2BE8671960D4}" dt="2026-01-06T14:44:19.199" v="875" actId="113"/>
        <pc:sldMkLst>
          <pc:docMk/>
          <pc:sldMk cId="2325607555" sldId="261"/>
        </pc:sldMkLst>
        <pc:spChg chg="mod">
          <ac:chgData name="Ethan Smith (2311689)" userId="e37cf514-df42-4f20-a698-5b004071f8b4" providerId="ADAL" clId="{EE4B285B-9D00-5E70-97B7-2BE8671960D4}" dt="2026-01-06T14:44:19.199" v="875" actId="113"/>
          <ac:spMkLst>
            <pc:docMk/>
            <pc:sldMk cId="2325607555" sldId="261"/>
            <ac:spMk id="2" creationId="{8C8FC224-6C0E-3662-C846-9821A620C02B}"/>
          </ac:spMkLst>
        </pc:spChg>
        <pc:spChg chg="mod">
          <ac:chgData name="Ethan Smith (2311689)" userId="e37cf514-df42-4f20-a698-5b004071f8b4" providerId="ADAL" clId="{EE4B285B-9D00-5E70-97B7-2BE8671960D4}" dt="2026-01-06T14:32:29.784" v="815" actId="113"/>
          <ac:spMkLst>
            <pc:docMk/>
            <pc:sldMk cId="2325607555" sldId="261"/>
            <ac:spMk id="3" creationId="{200BE281-1969-2454-D2B8-28C59BD7B3DA}"/>
          </ac:spMkLst>
        </pc:spChg>
        <pc:spChg chg="add">
          <ac:chgData name="Ethan Smith (2311689)" userId="e37cf514-df42-4f20-a698-5b004071f8b4" providerId="ADAL" clId="{EE4B285B-9D00-5E70-97B7-2BE8671960D4}" dt="2026-01-06T14:31:37.403" v="812" actId="26606"/>
          <ac:spMkLst>
            <pc:docMk/>
            <pc:sldMk cId="2325607555" sldId="261"/>
            <ac:spMk id="10" creationId="{4DA90C30-B990-4CCA-B584-40F864DA3A82}"/>
          </ac:spMkLst>
        </pc:spChg>
        <pc:grpChg chg="add">
          <ac:chgData name="Ethan Smith (2311689)" userId="e37cf514-df42-4f20-a698-5b004071f8b4" providerId="ADAL" clId="{EE4B285B-9D00-5E70-97B7-2BE8671960D4}" dt="2026-01-06T14:31:37.403" v="812" actId="26606"/>
          <ac:grpSpMkLst>
            <pc:docMk/>
            <pc:sldMk cId="2325607555" sldId="261"/>
            <ac:grpSpMk id="12" creationId="{D060B936-2771-48DC-842C-14EE9318E3E2}"/>
          </ac:grpSpMkLst>
        </pc:grpChg>
        <pc:picChg chg="add">
          <ac:chgData name="Ethan Smith (2311689)" userId="e37cf514-df42-4f20-a698-5b004071f8b4" providerId="ADAL" clId="{EE4B285B-9D00-5E70-97B7-2BE8671960D4}" dt="2026-01-06T14:31:37.403" v="812" actId="26606"/>
          <ac:picMkLst>
            <pc:docMk/>
            <pc:sldMk cId="2325607555" sldId="261"/>
            <ac:picMk id="7" creationId="{85307468-C8D3-DCCC-4644-518E8DC97758}"/>
          </ac:picMkLst>
        </pc:picChg>
      </pc:sldChg>
      <pc:sldChg chg="addSp delSp modSp new mod setBg">
        <pc:chgData name="Ethan Smith (2311689)" userId="e37cf514-df42-4f20-a698-5b004071f8b4" providerId="ADAL" clId="{EE4B285B-9D00-5E70-97B7-2BE8671960D4}" dt="2026-01-06T17:02:21.852" v="2055"/>
        <pc:sldMkLst>
          <pc:docMk/>
          <pc:sldMk cId="1755409527" sldId="262"/>
        </pc:sldMkLst>
        <pc:spChg chg="mod">
          <ac:chgData name="Ethan Smith (2311689)" userId="e37cf514-df42-4f20-a698-5b004071f8b4" providerId="ADAL" clId="{EE4B285B-9D00-5E70-97B7-2BE8671960D4}" dt="2026-01-06T14:44:29.082" v="878" actId="115"/>
          <ac:spMkLst>
            <pc:docMk/>
            <pc:sldMk cId="1755409527" sldId="262"/>
            <ac:spMk id="2" creationId="{E7D8A882-52F9-1E23-9CBF-5A050D1F2D8E}"/>
          </ac:spMkLst>
        </pc:spChg>
        <pc:spChg chg="mod">
          <ac:chgData name="Ethan Smith (2311689)" userId="e37cf514-df42-4f20-a698-5b004071f8b4" providerId="ADAL" clId="{EE4B285B-9D00-5E70-97B7-2BE8671960D4}" dt="2026-01-06T17:02:21.852" v="2055"/>
          <ac:spMkLst>
            <pc:docMk/>
            <pc:sldMk cId="1755409527" sldId="262"/>
            <ac:spMk id="3" creationId="{9BDC9717-9719-F81E-C034-B8400435251E}"/>
          </ac:spMkLst>
        </pc:spChg>
        <pc:spChg chg="add del mod">
          <ac:chgData name="Ethan Smith (2311689)" userId="e37cf514-df42-4f20-a698-5b004071f8b4" providerId="ADAL" clId="{EE4B285B-9D00-5E70-97B7-2BE8671960D4}" dt="2026-01-06T16:49:37.843" v="1611" actId="478"/>
          <ac:spMkLst>
            <pc:docMk/>
            <pc:sldMk cId="1755409527" sldId="262"/>
            <ac:spMk id="4" creationId="{370C2B2A-199B-7E60-104B-BAAE29BAB0CD}"/>
          </ac:spMkLst>
        </pc:spChg>
        <pc:spChg chg="add mod">
          <ac:chgData name="Ethan Smith (2311689)" userId="e37cf514-df42-4f20-a698-5b004071f8b4" providerId="ADAL" clId="{EE4B285B-9D00-5E70-97B7-2BE8671960D4}" dt="2026-01-06T17:00:05.016" v="2018" actId="255"/>
          <ac:spMkLst>
            <pc:docMk/>
            <pc:sldMk cId="1755409527" sldId="262"/>
            <ac:spMk id="5" creationId="{C82325D0-C87D-DE5F-04E4-3A2E3246929C}"/>
          </ac:spMkLst>
        </pc:spChg>
        <pc:spChg chg="add">
          <ac:chgData name="Ethan Smith (2311689)" userId="e37cf514-df42-4f20-a698-5b004071f8b4" providerId="ADAL" clId="{EE4B285B-9D00-5E70-97B7-2BE8671960D4}" dt="2026-01-06T14:42:30.502" v="854" actId="26606"/>
          <ac:spMkLst>
            <pc:docMk/>
            <pc:sldMk cId="1755409527" sldId="262"/>
            <ac:spMk id="10" creationId="{4DA90C30-B990-4CCA-B584-40F864DA3A82}"/>
          </ac:spMkLst>
        </pc:spChg>
        <pc:grpChg chg="add">
          <ac:chgData name="Ethan Smith (2311689)" userId="e37cf514-df42-4f20-a698-5b004071f8b4" providerId="ADAL" clId="{EE4B285B-9D00-5E70-97B7-2BE8671960D4}" dt="2026-01-06T14:42:30.502" v="854" actId="26606"/>
          <ac:grpSpMkLst>
            <pc:docMk/>
            <pc:sldMk cId="1755409527" sldId="262"/>
            <ac:grpSpMk id="12" creationId="{D060B936-2771-48DC-842C-14EE9318E3E2}"/>
          </ac:grpSpMkLst>
        </pc:grpChg>
        <pc:picChg chg="add">
          <ac:chgData name="Ethan Smith (2311689)" userId="e37cf514-df42-4f20-a698-5b004071f8b4" providerId="ADAL" clId="{EE4B285B-9D00-5E70-97B7-2BE8671960D4}" dt="2026-01-06T14:42:30.502" v="854" actId="26606"/>
          <ac:picMkLst>
            <pc:docMk/>
            <pc:sldMk cId="1755409527" sldId="262"/>
            <ac:picMk id="7" creationId="{DB2F6AE4-CAF3-A8B4-20FB-F4DFD490FE9E}"/>
          </ac:picMkLst>
        </pc:picChg>
      </pc:sldChg>
      <pc:sldChg chg="modSp new del mod">
        <pc:chgData name="Ethan Smith (2311689)" userId="e37cf514-df42-4f20-a698-5b004071f8b4" providerId="ADAL" clId="{EE4B285B-9D00-5E70-97B7-2BE8671960D4}" dt="2026-01-06T15:05:52.856" v="1352" actId="2696"/>
        <pc:sldMkLst>
          <pc:docMk/>
          <pc:sldMk cId="1060268092" sldId="263"/>
        </pc:sldMkLst>
        <pc:spChg chg="mod">
          <ac:chgData name="Ethan Smith (2311689)" userId="e37cf514-df42-4f20-a698-5b004071f8b4" providerId="ADAL" clId="{EE4B285B-9D00-5E70-97B7-2BE8671960D4}" dt="2026-01-06T14:33:45.783" v="830" actId="5793"/>
          <ac:spMkLst>
            <pc:docMk/>
            <pc:sldMk cId="1060268092" sldId="263"/>
            <ac:spMk id="2" creationId="{E14BFD7C-0B83-1F15-38E8-2642A3F8FEC2}"/>
          </ac:spMkLst>
        </pc:spChg>
      </pc:sldChg>
      <pc:sldChg chg="addSp modSp new del mod setBg">
        <pc:chgData name="Ethan Smith (2311689)" userId="e37cf514-df42-4f20-a698-5b004071f8b4" providerId="ADAL" clId="{EE4B285B-9D00-5E70-97B7-2BE8671960D4}" dt="2026-01-06T15:04:57.868" v="1342" actId="2696"/>
        <pc:sldMkLst>
          <pc:docMk/>
          <pc:sldMk cId="90318389" sldId="264"/>
        </pc:sldMkLst>
        <pc:spChg chg="mod">
          <ac:chgData name="Ethan Smith (2311689)" userId="e37cf514-df42-4f20-a698-5b004071f8b4" providerId="ADAL" clId="{EE4B285B-9D00-5E70-97B7-2BE8671960D4}" dt="2026-01-06T15:04:44.386" v="1341" actId="26606"/>
          <ac:spMkLst>
            <pc:docMk/>
            <pc:sldMk cId="90318389" sldId="264"/>
            <ac:spMk id="2" creationId="{679E5FB1-86BD-C8D2-7A19-8211FDAEB1C2}"/>
          </ac:spMkLst>
        </pc:spChg>
        <pc:spChg chg="mod">
          <ac:chgData name="Ethan Smith (2311689)" userId="e37cf514-df42-4f20-a698-5b004071f8b4" providerId="ADAL" clId="{EE4B285B-9D00-5E70-97B7-2BE8671960D4}" dt="2026-01-06T15:04:44.386" v="1341" actId="26606"/>
          <ac:spMkLst>
            <pc:docMk/>
            <pc:sldMk cId="90318389" sldId="264"/>
            <ac:spMk id="3" creationId="{BDA8C8DC-372A-987D-6B79-332A6FE3BFFE}"/>
          </ac:spMkLst>
        </pc:spChg>
        <pc:spChg chg="add">
          <ac:chgData name="Ethan Smith (2311689)" userId="e37cf514-df42-4f20-a698-5b004071f8b4" providerId="ADAL" clId="{EE4B285B-9D00-5E70-97B7-2BE8671960D4}" dt="2026-01-06T15:04:44.386" v="1341" actId="26606"/>
          <ac:spMkLst>
            <pc:docMk/>
            <pc:sldMk cId="90318389" sldId="264"/>
            <ac:spMk id="10" creationId="{4DA90C30-B990-4CCA-B584-40F864DA3A82}"/>
          </ac:spMkLst>
        </pc:spChg>
        <pc:grpChg chg="add">
          <ac:chgData name="Ethan Smith (2311689)" userId="e37cf514-df42-4f20-a698-5b004071f8b4" providerId="ADAL" clId="{EE4B285B-9D00-5E70-97B7-2BE8671960D4}" dt="2026-01-06T15:04:44.386" v="1341" actId="26606"/>
          <ac:grpSpMkLst>
            <pc:docMk/>
            <pc:sldMk cId="90318389" sldId="264"/>
            <ac:grpSpMk id="12" creationId="{D060B936-2771-48DC-842C-14EE9318E3E2}"/>
          </ac:grpSpMkLst>
        </pc:grpChg>
        <pc:picChg chg="add">
          <ac:chgData name="Ethan Smith (2311689)" userId="e37cf514-df42-4f20-a698-5b004071f8b4" providerId="ADAL" clId="{EE4B285B-9D00-5E70-97B7-2BE8671960D4}" dt="2026-01-06T15:04:44.386" v="1341" actId="26606"/>
          <ac:picMkLst>
            <pc:docMk/>
            <pc:sldMk cId="90318389" sldId="264"/>
            <ac:picMk id="7" creationId="{ADBBF38A-F9AB-5833-80F0-40DD060D2588}"/>
          </ac:picMkLst>
        </pc:picChg>
      </pc:sldChg>
      <pc:sldChg chg="new del">
        <pc:chgData name="Ethan Smith (2311689)" userId="e37cf514-df42-4f20-a698-5b004071f8b4" providerId="ADAL" clId="{EE4B285B-9D00-5E70-97B7-2BE8671960D4}" dt="2026-01-06T15:05:47.224" v="1351" actId="2696"/>
        <pc:sldMkLst>
          <pc:docMk/>
          <pc:sldMk cId="1049923868" sldId="265"/>
        </pc:sldMkLst>
      </pc:sldChg>
      <pc:sldChg chg="addSp delSp modSp add mod ord">
        <pc:chgData name="Ethan Smith (2311689)" userId="e37cf514-df42-4f20-a698-5b004071f8b4" providerId="ADAL" clId="{EE4B285B-9D00-5E70-97B7-2BE8671960D4}" dt="2026-01-06T17:15:35.065" v="2156" actId="20577"/>
        <pc:sldMkLst>
          <pc:docMk/>
          <pc:sldMk cId="3090495879" sldId="266"/>
        </pc:sldMkLst>
        <pc:spChg chg="mod">
          <ac:chgData name="Ethan Smith (2311689)" userId="e37cf514-df42-4f20-a698-5b004071f8b4" providerId="ADAL" clId="{EE4B285B-9D00-5E70-97B7-2BE8671960D4}" dt="2026-01-06T14:50:06.415" v="994" actId="122"/>
          <ac:spMkLst>
            <pc:docMk/>
            <pc:sldMk cId="3090495879" sldId="266"/>
            <ac:spMk id="2" creationId="{6A6E224C-9635-DDB7-97DD-91715A95A003}"/>
          </ac:spMkLst>
        </pc:spChg>
        <pc:spChg chg="mod">
          <ac:chgData name="Ethan Smith (2311689)" userId="e37cf514-df42-4f20-a698-5b004071f8b4" providerId="ADAL" clId="{EE4B285B-9D00-5E70-97B7-2BE8671960D4}" dt="2026-01-06T17:15:35.065" v="2156" actId="20577"/>
          <ac:spMkLst>
            <pc:docMk/>
            <pc:sldMk cId="3090495879" sldId="266"/>
            <ac:spMk id="3" creationId="{7D826986-DB91-F5A3-E42F-8D4B36F8AA65}"/>
          </ac:spMkLst>
        </pc:spChg>
        <pc:spChg chg="add del mod">
          <ac:chgData name="Ethan Smith (2311689)" userId="e37cf514-df42-4f20-a698-5b004071f8b4" providerId="ADAL" clId="{EE4B285B-9D00-5E70-97B7-2BE8671960D4}" dt="2026-01-06T14:53:49.231" v="1207" actId="478"/>
          <ac:spMkLst>
            <pc:docMk/>
            <pc:sldMk cId="3090495879" sldId="266"/>
            <ac:spMk id="6" creationId="{53BB6B04-8E89-AF64-83BA-DD2CC1509C1F}"/>
          </ac:spMkLst>
        </pc:spChg>
        <pc:picChg chg="add del mod">
          <ac:chgData name="Ethan Smith (2311689)" userId="e37cf514-df42-4f20-a698-5b004071f8b4" providerId="ADAL" clId="{EE4B285B-9D00-5E70-97B7-2BE8671960D4}" dt="2026-01-06T14:53:45.234" v="1206" actId="478"/>
          <ac:picMkLst>
            <pc:docMk/>
            <pc:sldMk cId="3090495879" sldId="266"/>
            <ac:picMk id="5" creationId="{CA458A49-F07B-9C31-CFFE-A5A4A45D8B56}"/>
          </ac:picMkLst>
        </pc:picChg>
        <pc:picChg chg="del">
          <ac:chgData name="Ethan Smith (2311689)" userId="e37cf514-df42-4f20-a698-5b004071f8b4" providerId="ADAL" clId="{EE4B285B-9D00-5E70-97B7-2BE8671960D4}" dt="2026-01-06T14:50:41.525" v="1001" actId="478"/>
          <ac:picMkLst>
            <pc:docMk/>
            <pc:sldMk cId="3090495879" sldId="266"/>
            <ac:picMk id="7" creationId="{45078E0A-2601-7FC9-C0A7-76D4608F6C7B}"/>
          </ac:picMkLst>
        </pc:picChg>
        <pc:picChg chg="add del mod">
          <ac:chgData name="Ethan Smith (2311689)" userId="e37cf514-df42-4f20-a698-5b004071f8b4" providerId="ADAL" clId="{EE4B285B-9D00-5E70-97B7-2BE8671960D4}" dt="2026-01-06T15:08:20.962" v="1387" actId="478"/>
          <ac:picMkLst>
            <pc:docMk/>
            <pc:sldMk cId="3090495879" sldId="266"/>
            <ac:picMk id="9" creationId="{68AAC25F-03E3-8F53-93B6-7AAEE51684E0}"/>
          </ac:picMkLst>
        </pc:picChg>
        <pc:picChg chg="add mod">
          <ac:chgData name="Ethan Smith (2311689)" userId="e37cf514-df42-4f20-a698-5b004071f8b4" providerId="ADAL" clId="{EE4B285B-9D00-5E70-97B7-2BE8671960D4}" dt="2026-01-06T15:08:23.309" v="1388"/>
          <ac:picMkLst>
            <pc:docMk/>
            <pc:sldMk cId="3090495879" sldId="266"/>
            <ac:picMk id="11" creationId="{64418813-0C9A-C5D8-D2C9-D88861F7EC09}"/>
          </ac:picMkLst>
        </pc:picChg>
      </pc:sldChg>
      <pc:sldChg chg="modSp new del mod">
        <pc:chgData name="Ethan Smith (2311689)" userId="e37cf514-df42-4f20-a698-5b004071f8b4" providerId="ADAL" clId="{EE4B285B-9D00-5E70-97B7-2BE8671960D4}" dt="2026-01-06T14:57:44.838" v="1259" actId="2696"/>
        <pc:sldMkLst>
          <pc:docMk/>
          <pc:sldMk cId="1642110" sldId="267"/>
        </pc:sldMkLst>
        <pc:spChg chg="mod">
          <ac:chgData name="Ethan Smith (2311689)" userId="e37cf514-df42-4f20-a698-5b004071f8b4" providerId="ADAL" clId="{EE4B285B-9D00-5E70-97B7-2BE8671960D4}" dt="2026-01-06T14:57:05.613" v="1257" actId="20577"/>
          <ac:spMkLst>
            <pc:docMk/>
            <pc:sldMk cId="1642110" sldId="267"/>
            <ac:spMk id="2" creationId="{B40AB8A8-91CC-301B-427D-A6C147182786}"/>
          </ac:spMkLst>
        </pc:spChg>
      </pc:sldChg>
      <pc:sldChg chg="addSp delSp modSp add mod">
        <pc:chgData name="Ethan Smith (2311689)" userId="e37cf514-df42-4f20-a698-5b004071f8b4" providerId="ADAL" clId="{EE4B285B-9D00-5E70-97B7-2BE8671960D4}" dt="2026-01-06T15:05:14.425" v="1346"/>
        <pc:sldMkLst>
          <pc:docMk/>
          <pc:sldMk cId="4109539626" sldId="268"/>
        </pc:sldMkLst>
        <pc:spChg chg="mod">
          <ac:chgData name="Ethan Smith (2311689)" userId="e37cf514-df42-4f20-a698-5b004071f8b4" providerId="ADAL" clId="{EE4B285B-9D00-5E70-97B7-2BE8671960D4}" dt="2026-01-06T14:58:47.081" v="1280" actId="255"/>
          <ac:spMkLst>
            <pc:docMk/>
            <pc:sldMk cId="4109539626" sldId="268"/>
            <ac:spMk id="2" creationId="{15AAD9D0-D8F3-891E-2A0C-BD5A05A1E4A4}"/>
          </ac:spMkLst>
        </pc:spChg>
        <pc:spChg chg="mod">
          <ac:chgData name="Ethan Smith (2311689)" userId="e37cf514-df42-4f20-a698-5b004071f8b4" providerId="ADAL" clId="{EE4B285B-9D00-5E70-97B7-2BE8671960D4}" dt="2026-01-06T15:03:30.538" v="1329" actId="313"/>
          <ac:spMkLst>
            <pc:docMk/>
            <pc:sldMk cId="4109539626" sldId="268"/>
            <ac:spMk id="3" creationId="{82C53606-8D34-1C37-8068-F7EB32749A68}"/>
          </ac:spMkLst>
        </pc:spChg>
        <pc:spChg chg="add del mod">
          <ac:chgData name="Ethan Smith (2311689)" userId="e37cf514-df42-4f20-a698-5b004071f8b4" providerId="ADAL" clId="{EE4B285B-9D00-5E70-97B7-2BE8671960D4}" dt="2026-01-06T15:02:24.865" v="1311" actId="478"/>
          <ac:spMkLst>
            <pc:docMk/>
            <pc:sldMk cId="4109539626" sldId="268"/>
            <ac:spMk id="4" creationId="{B9101695-267A-7C07-1800-AFE1AEA078C3}"/>
          </ac:spMkLst>
        </pc:spChg>
        <pc:spChg chg="add mod">
          <ac:chgData name="Ethan Smith (2311689)" userId="e37cf514-df42-4f20-a698-5b004071f8b4" providerId="ADAL" clId="{EE4B285B-9D00-5E70-97B7-2BE8671960D4}" dt="2026-01-06T15:04:03.481" v="1332" actId="1076"/>
          <ac:spMkLst>
            <pc:docMk/>
            <pc:sldMk cId="4109539626" sldId="268"/>
            <ac:spMk id="5" creationId="{12F32E94-739D-3F12-D144-DEEC101ECB87}"/>
          </ac:spMkLst>
        </pc:spChg>
        <pc:spChg chg="add del mod">
          <ac:chgData name="Ethan Smith (2311689)" userId="e37cf514-df42-4f20-a698-5b004071f8b4" providerId="ADAL" clId="{EE4B285B-9D00-5E70-97B7-2BE8671960D4}" dt="2026-01-06T15:05:14.425" v="1346"/>
          <ac:spMkLst>
            <pc:docMk/>
            <pc:sldMk cId="4109539626" sldId="268"/>
            <ac:spMk id="6" creationId="{62340347-818A-4B85-A28D-66948B16F743}"/>
          </ac:spMkLst>
        </pc:spChg>
        <pc:picChg chg="add mod">
          <ac:chgData name="Ethan Smith (2311689)" userId="e37cf514-df42-4f20-a698-5b004071f8b4" providerId="ADAL" clId="{EE4B285B-9D00-5E70-97B7-2BE8671960D4}" dt="2026-01-06T15:05:11.512" v="1344"/>
          <ac:picMkLst>
            <pc:docMk/>
            <pc:sldMk cId="4109539626" sldId="268"/>
            <ac:picMk id="7" creationId="{C4A2C304-B57C-2CE2-31A8-703A73D67BA0}"/>
          </ac:picMkLst>
        </pc:picChg>
        <pc:picChg chg="del">
          <ac:chgData name="Ethan Smith (2311689)" userId="e37cf514-df42-4f20-a698-5b004071f8b4" providerId="ADAL" clId="{EE4B285B-9D00-5E70-97B7-2BE8671960D4}" dt="2026-01-06T14:57:55.110" v="1261" actId="478"/>
          <ac:picMkLst>
            <pc:docMk/>
            <pc:sldMk cId="4109539626" sldId="268"/>
            <ac:picMk id="9" creationId="{141CA735-1CD9-D1EF-5C0A-EF5CB54DFBCE}"/>
          </ac:picMkLst>
        </pc:picChg>
      </pc:sldChg>
      <pc:sldChg chg="addSp delSp modSp add mod ord">
        <pc:chgData name="Ethan Smith (2311689)" userId="e37cf514-df42-4f20-a698-5b004071f8b4" providerId="ADAL" clId="{EE4B285B-9D00-5E70-97B7-2BE8671960D4}" dt="2026-01-06T18:30:13.960" v="2556" actId="122"/>
        <pc:sldMkLst>
          <pc:docMk/>
          <pc:sldMk cId="7173885" sldId="269"/>
        </pc:sldMkLst>
        <pc:spChg chg="mod">
          <ac:chgData name="Ethan Smith (2311689)" userId="e37cf514-df42-4f20-a698-5b004071f8b4" providerId="ADAL" clId="{EE4B285B-9D00-5E70-97B7-2BE8671960D4}" dt="2026-01-06T18:30:13.960" v="2556" actId="122"/>
          <ac:spMkLst>
            <pc:docMk/>
            <pc:sldMk cId="7173885" sldId="269"/>
            <ac:spMk id="2" creationId="{15DA56FF-5551-4A7C-8535-7212F6E725B2}"/>
          </ac:spMkLst>
        </pc:spChg>
        <pc:spChg chg="mod">
          <ac:chgData name="Ethan Smith (2311689)" userId="e37cf514-df42-4f20-a698-5b004071f8b4" providerId="ADAL" clId="{EE4B285B-9D00-5E70-97B7-2BE8671960D4}" dt="2026-01-06T18:01:12.351" v="2555" actId="122"/>
          <ac:spMkLst>
            <pc:docMk/>
            <pc:sldMk cId="7173885" sldId="269"/>
            <ac:spMk id="3" creationId="{9DCD9291-6D37-9409-9CF9-D8FFBF575808}"/>
          </ac:spMkLst>
        </pc:spChg>
        <pc:spChg chg="del">
          <ac:chgData name="Ethan Smith (2311689)" userId="e37cf514-df42-4f20-a698-5b004071f8b4" providerId="ADAL" clId="{EE4B285B-9D00-5E70-97B7-2BE8671960D4}" dt="2026-01-06T15:08:06.019" v="1384" actId="26606"/>
          <ac:spMkLst>
            <pc:docMk/>
            <pc:sldMk cId="7173885" sldId="269"/>
            <ac:spMk id="10" creationId="{6283EB5B-84C8-B118-655C-1E1A02A7512D}"/>
          </ac:spMkLst>
        </pc:spChg>
        <pc:spChg chg="add del">
          <ac:chgData name="Ethan Smith (2311689)" userId="e37cf514-df42-4f20-a698-5b004071f8b4" providerId="ADAL" clId="{EE4B285B-9D00-5E70-97B7-2BE8671960D4}" dt="2026-01-06T18:00:03.437" v="2554" actId="26606"/>
          <ac:spMkLst>
            <pc:docMk/>
            <pc:sldMk cId="7173885" sldId="269"/>
            <ac:spMk id="21" creationId="{4DA90C30-B990-4CCA-B584-40F864DA3A82}"/>
          </ac:spMkLst>
        </pc:spChg>
        <pc:spChg chg="add">
          <ac:chgData name="Ethan Smith (2311689)" userId="e37cf514-df42-4f20-a698-5b004071f8b4" providerId="ADAL" clId="{EE4B285B-9D00-5E70-97B7-2BE8671960D4}" dt="2026-01-06T18:00:03.437" v="2554" actId="26606"/>
          <ac:spMkLst>
            <pc:docMk/>
            <pc:sldMk cId="7173885" sldId="269"/>
            <ac:spMk id="32" creationId="{4DA90C30-B990-4CCA-B584-40F864DA3A82}"/>
          </ac:spMkLst>
        </pc:spChg>
        <pc:grpChg chg="del">
          <ac:chgData name="Ethan Smith (2311689)" userId="e37cf514-df42-4f20-a698-5b004071f8b4" providerId="ADAL" clId="{EE4B285B-9D00-5E70-97B7-2BE8671960D4}" dt="2026-01-06T15:08:06.019" v="1384" actId="26606"/>
          <ac:grpSpMkLst>
            <pc:docMk/>
            <pc:sldMk cId="7173885" sldId="269"/>
            <ac:grpSpMk id="12" creationId="{768BA714-7783-7A65-A0DD-B580E09209FD}"/>
          </ac:grpSpMkLst>
        </pc:grpChg>
        <pc:grpChg chg="add del">
          <ac:chgData name="Ethan Smith (2311689)" userId="e37cf514-df42-4f20-a698-5b004071f8b4" providerId="ADAL" clId="{EE4B285B-9D00-5E70-97B7-2BE8671960D4}" dt="2026-01-06T18:00:03.437" v="2554" actId="26606"/>
          <ac:grpSpMkLst>
            <pc:docMk/>
            <pc:sldMk cId="7173885" sldId="269"/>
            <ac:grpSpMk id="23" creationId="{D060B936-2771-48DC-842C-14EE9318E3E2}"/>
          </ac:grpSpMkLst>
        </pc:grpChg>
        <pc:grpChg chg="add">
          <ac:chgData name="Ethan Smith (2311689)" userId="e37cf514-df42-4f20-a698-5b004071f8b4" providerId="ADAL" clId="{EE4B285B-9D00-5E70-97B7-2BE8671960D4}" dt="2026-01-06T18:00:03.437" v="2554" actId="26606"/>
          <ac:grpSpMkLst>
            <pc:docMk/>
            <pc:sldMk cId="7173885" sldId="269"/>
            <ac:grpSpMk id="34" creationId="{D060B936-2771-48DC-842C-14EE9318E3E2}"/>
          </ac:grpSpMkLst>
        </pc:grpChg>
        <pc:picChg chg="del">
          <ac:chgData name="Ethan Smith (2311689)" userId="e37cf514-df42-4f20-a698-5b004071f8b4" providerId="ADAL" clId="{EE4B285B-9D00-5E70-97B7-2BE8671960D4}" dt="2026-01-06T15:05:35.640" v="1348" actId="478"/>
          <ac:picMkLst>
            <pc:docMk/>
            <pc:sldMk cId="7173885" sldId="269"/>
            <ac:picMk id="7" creationId="{09177B70-12D7-5FEA-0441-1ED7F9032275}"/>
          </ac:picMkLst>
        </pc:picChg>
        <pc:picChg chg="add del">
          <ac:chgData name="Ethan Smith (2311689)" userId="e37cf514-df42-4f20-a698-5b004071f8b4" providerId="ADAL" clId="{EE4B285B-9D00-5E70-97B7-2BE8671960D4}" dt="2026-01-06T15:08:11.543" v="1385" actId="478"/>
          <ac:picMkLst>
            <pc:docMk/>
            <pc:sldMk cId="7173885" sldId="269"/>
            <ac:picMk id="18" creationId="{E455E606-086B-164A-1B63-0DEB7A9DC4D9}"/>
          </ac:picMkLst>
        </pc:picChg>
        <pc:picChg chg="add">
          <ac:chgData name="Ethan Smith (2311689)" userId="e37cf514-df42-4f20-a698-5b004071f8b4" providerId="ADAL" clId="{EE4B285B-9D00-5E70-97B7-2BE8671960D4}" dt="2026-01-06T18:00:03.437" v="2554" actId="26606"/>
          <ac:picMkLst>
            <pc:docMk/>
            <pc:sldMk cId="7173885" sldId="269"/>
            <ac:picMk id="29" creationId="{2810ACB7-F72A-16FD-F560-B14FB2B7EA5A}"/>
          </ac:picMkLst>
        </pc:picChg>
      </pc:sldChg>
      <pc:sldChg chg="addSp delSp modSp add mod">
        <pc:chgData name="Ethan Smith (2311689)" userId="e37cf514-df42-4f20-a698-5b004071f8b4" providerId="ADAL" clId="{EE4B285B-9D00-5E70-97B7-2BE8671960D4}" dt="2026-01-07T18:32:59.466" v="3433" actId="20577"/>
        <pc:sldMkLst>
          <pc:docMk/>
          <pc:sldMk cId="1201405569" sldId="270"/>
        </pc:sldMkLst>
        <pc:spChg chg="mod">
          <ac:chgData name="Ethan Smith (2311689)" userId="e37cf514-df42-4f20-a698-5b004071f8b4" providerId="ADAL" clId="{EE4B285B-9D00-5E70-97B7-2BE8671960D4}" dt="2026-01-07T18:10:51.729" v="3137" actId="20577"/>
          <ac:spMkLst>
            <pc:docMk/>
            <pc:sldMk cId="1201405569" sldId="270"/>
            <ac:spMk id="2" creationId="{07B1AE78-9E45-BE92-66E5-E32E61FCBA0E}"/>
          </ac:spMkLst>
        </pc:spChg>
        <pc:spChg chg="add del mod">
          <ac:chgData name="Ethan Smith (2311689)" userId="e37cf514-df42-4f20-a698-5b004071f8b4" providerId="ADAL" clId="{EE4B285B-9D00-5E70-97B7-2BE8671960D4}" dt="2026-01-07T18:32:59.466" v="3433" actId="20577"/>
          <ac:spMkLst>
            <pc:docMk/>
            <pc:sldMk cId="1201405569" sldId="270"/>
            <ac:spMk id="3" creationId="{1A396682-0DA3-B4B0-9F06-39909CE6B2FB}"/>
          </ac:spMkLst>
        </pc:spChg>
        <pc:spChg chg="add mod">
          <ac:chgData name="Ethan Smith (2311689)" userId="e37cf514-df42-4f20-a698-5b004071f8b4" providerId="ADAL" clId="{EE4B285B-9D00-5E70-97B7-2BE8671960D4}" dt="2026-01-06T15:16:14.533" v="1442"/>
          <ac:spMkLst>
            <pc:docMk/>
            <pc:sldMk cId="1201405569" sldId="270"/>
            <ac:spMk id="4" creationId="{C3879E4B-7DDE-C155-D17E-071522477604}"/>
          </ac:spMkLst>
        </pc:spChg>
      </pc:sldChg>
      <pc:sldChg chg="modSp add mod">
        <pc:chgData name="Ethan Smith (2311689)" userId="e37cf514-df42-4f20-a698-5b004071f8b4" providerId="ADAL" clId="{EE4B285B-9D00-5E70-97B7-2BE8671960D4}" dt="2026-01-07T18:24:16.097" v="3419" actId="12"/>
        <pc:sldMkLst>
          <pc:docMk/>
          <pc:sldMk cId="785480830" sldId="271"/>
        </pc:sldMkLst>
        <pc:spChg chg="mod">
          <ac:chgData name="Ethan Smith (2311689)" userId="e37cf514-df42-4f20-a698-5b004071f8b4" providerId="ADAL" clId="{EE4B285B-9D00-5E70-97B7-2BE8671960D4}" dt="2026-01-07T18:21:46.977" v="3138" actId="122"/>
          <ac:spMkLst>
            <pc:docMk/>
            <pc:sldMk cId="785480830" sldId="271"/>
            <ac:spMk id="2" creationId="{D990FA3C-2E45-6553-47D6-45BB9C9C5DD6}"/>
          </ac:spMkLst>
        </pc:spChg>
        <pc:spChg chg="mod">
          <ac:chgData name="Ethan Smith (2311689)" userId="e37cf514-df42-4f20-a698-5b004071f8b4" providerId="ADAL" clId="{EE4B285B-9D00-5E70-97B7-2BE8671960D4}" dt="2026-01-07T18:24:16.097" v="3419" actId="12"/>
          <ac:spMkLst>
            <pc:docMk/>
            <pc:sldMk cId="785480830" sldId="271"/>
            <ac:spMk id="3" creationId="{2D698A91-3CE7-76E8-FF4F-F072FE50FD02}"/>
          </ac:spMkLst>
        </pc:spChg>
      </pc:sldChg>
      <pc:sldChg chg="addSp delSp modSp add mod ord">
        <pc:chgData name="Ethan Smith (2311689)" userId="e37cf514-df42-4f20-a698-5b004071f8b4" providerId="ADAL" clId="{EE4B285B-9D00-5E70-97B7-2BE8671960D4}" dt="2026-01-07T18:36:46.305" v="3454" actId="20577"/>
        <pc:sldMkLst>
          <pc:docMk/>
          <pc:sldMk cId="3356048541" sldId="272"/>
        </pc:sldMkLst>
        <pc:spChg chg="mod">
          <ac:chgData name="Ethan Smith (2311689)" userId="e37cf514-df42-4f20-a698-5b004071f8b4" providerId="ADAL" clId="{EE4B285B-9D00-5E70-97B7-2BE8671960D4}" dt="2026-01-06T15:14:50.459" v="1421" actId="20577"/>
          <ac:spMkLst>
            <pc:docMk/>
            <pc:sldMk cId="3356048541" sldId="272"/>
            <ac:spMk id="2" creationId="{C4A68C56-428A-9784-1FA5-736C620B14A0}"/>
          </ac:spMkLst>
        </pc:spChg>
        <pc:spChg chg="del mod">
          <ac:chgData name="Ethan Smith (2311689)" userId="e37cf514-df42-4f20-a698-5b004071f8b4" providerId="ADAL" clId="{EE4B285B-9D00-5E70-97B7-2BE8671960D4}" dt="2026-01-07T18:35:44.145" v="3435"/>
          <ac:spMkLst>
            <pc:docMk/>
            <pc:sldMk cId="3356048541" sldId="272"/>
            <ac:spMk id="3" creationId="{5D6D8A79-51A8-D481-7496-EA4ED8BC4B0D}"/>
          </ac:spMkLst>
        </pc:spChg>
        <pc:spChg chg="add mod">
          <ac:chgData name="Ethan Smith (2311689)" userId="e37cf514-df42-4f20-a698-5b004071f8b4" providerId="ADAL" clId="{EE4B285B-9D00-5E70-97B7-2BE8671960D4}" dt="2026-01-07T18:36:46.305" v="3454" actId="20577"/>
          <ac:spMkLst>
            <pc:docMk/>
            <pc:sldMk cId="3356048541" sldId="272"/>
            <ac:spMk id="4" creationId="{7AADB366-AD61-B247-2053-510A1DA9D018}"/>
          </ac:spMkLst>
        </pc:spChg>
        <pc:spChg chg="add del mod">
          <ac:chgData name="Ethan Smith (2311689)" userId="e37cf514-df42-4f20-a698-5b004071f8b4" providerId="ADAL" clId="{EE4B285B-9D00-5E70-97B7-2BE8671960D4}" dt="2026-01-06T15:15:17.405" v="1427" actId="20577"/>
          <ac:spMkLst>
            <pc:docMk/>
            <pc:sldMk cId="3356048541" sldId="272"/>
            <ac:spMk id="4" creationId="{E1B9CD9B-9BB5-A0A4-1178-75D806A06AF3}"/>
          </ac:spMkLst>
        </pc:spChg>
        <pc:spChg chg="add mod">
          <ac:chgData name="Ethan Smith (2311689)" userId="e37cf514-df42-4f20-a698-5b004071f8b4" providerId="ADAL" clId="{EE4B285B-9D00-5E70-97B7-2BE8671960D4}" dt="2026-01-06T15:15:37.470" v="1430" actId="1076"/>
          <ac:spMkLst>
            <pc:docMk/>
            <pc:sldMk cId="3356048541" sldId="272"/>
            <ac:spMk id="5" creationId="{28BB0708-EB23-97D1-348D-EFBB5776A89E}"/>
          </ac:spMkLst>
        </pc:spChg>
      </pc:sldChg>
    </pc:docChg>
  </pc:docChgLst>
</pc:chgInfo>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1/7/26</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1/7/26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1/7/26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1/7/26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1/7/26</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1/7/26</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1/7/26</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hyperlink" Target="https://businessnewswales.com/welsh-language-commissioner-launches-policy-on-the-use-of-ai/" TargetMode="External"/><Relationship Id="rId4" Type="http://schemas.openxmlformats.org/officeDocument/2006/relationships/image" Target="../media/image5.jpg"/></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1.sv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3.sv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5.sv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hyperlink" Target="https://www.gov.wales/extra-30-million-welsh-medium-education" TargetMode="External"/><Relationship Id="rId3" Type="http://schemas.microsoft.com/office/2007/relationships/hdphoto" Target="../media/hdphoto2.wdp"/><Relationship Id="rId7" Type="http://schemas.openxmlformats.org/officeDocument/2006/relationships/hyperlink" Target="https://www.gov.wales/cymraeg-2050-welsh-language-strategy-action-plan-2025-2026-html"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en.powys.gov.uk/transformingtowns" TargetMode="External"/><Relationship Id="rId5" Type="http://schemas.openxmlformats.org/officeDocument/2006/relationships/hyperlink" Target="https://www.gov.wales/welsh-language-wales-census-2021-html#:~:text=The%20decrease%20in%20the%20percentage,2011%20to%2021.7%25%20in%202021" TargetMode="Externa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AAA0D94-BFF0-44AF-9E04-13800A619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20" y="-1"/>
            <a:ext cx="1220724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Rectangle 23">
            <a:extLst>
              <a:ext uri="{FF2B5EF4-FFF2-40B4-BE49-F238E27FC236}">
                <a16:creationId xmlns:a16="http://schemas.microsoft.com/office/drawing/2014/main" id="{4E0242FF-80FA-4D90-877A-E17E42240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sign on a stone wall&#10;&#10;AI-generated content may be incorrect.">
            <a:extLst>
              <a:ext uri="{FF2B5EF4-FFF2-40B4-BE49-F238E27FC236}">
                <a16:creationId xmlns:a16="http://schemas.microsoft.com/office/drawing/2014/main" id="{77D96884-136B-C088-D715-1A9B4F28186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4599" r="26604" b="-2"/>
          <a:stretch>
            <a:fillRect/>
          </a:stretch>
        </p:blipFill>
        <p:spPr>
          <a:xfrm>
            <a:off x="918124" y="1111504"/>
            <a:ext cx="3723212" cy="4578096"/>
          </a:xfrm>
          <a:prstGeom prst="rect">
            <a:avLst/>
          </a:prstGeom>
        </p:spPr>
      </p:pic>
      <p:sp>
        <p:nvSpPr>
          <p:cNvPr id="26" name="Rectangle 25">
            <a:extLst>
              <a:ext uri="{FF2B5EF4-FFF2-40B4-BE49-F238E27FC236}">
                <a16:creationId xmlns:a16="http://schemas.microsoft.com/office/drawing/2014/main" id="{1B92E287-CC3E-48F7-B435-D232FB9006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1336" y="1110053"/>
            <a:ext cx="6630506" cy="45803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7B0C04-2A71-A748-7AA0-82507881DD88}"/>
              </a:ext>
            </a:extLst>
          </p:cNvPr>
          <p:cNvSpPr>
            <a:spLocks noGrp="1"/>
          </p:cNvSpPr>
          <p:nvPr>
            <p:ph type="ctrTitle"/>
          </p:nvPr>
        </p:nvSpPr>
        <p:spPr>
          <a:xfrm>
            <a:off x="4961376" y="1432223"/>
            <a:ext cx="6057144" cy="3357976"/>
          </a:xfrm>
        </p:spPr>
        <p:txBody>
          <a:bodyPr>
            <a:normAutofit/>
          </a:bodyPr>
          <a:lstStyle/>
          <a:p>
            <a:r>
              <a:rPr lang="en-US" sz="6200" b="1" u="sng">
                <a:latin typeface="Times New Roman" panose="02020603050405020304" pitchFamily="18" charset="0"/>
                <a:cs typeface="Times New Roman" panose="02020603050405020304" pitchFamily="18" charset="0"/>
              </a:rPr>
              <a:t>The capital investment.</a:t>
            </a:r>
          </a:p>
        </p:txBody>
      </p:sp>
      <p:sp>
        <p:nvSpPr>
          <p:cNvPr id="28" name="Rectangle 27">
            <a:extLst>
              <a:ext uri="{FF2B5EF4-FFF2-40B4-BE49-F238E27FC236}">
                <a16:creationId xmlns:a16="http://schemas.microsoft.com/office/drawing/2014/main" id="{B354BB7A-6D45-494D-90A8-2F497C01F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A12E4495-24BE-4FFE-91E5-5BA7727EF1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31" name="Oval 30">
              <a:extLst>
                <a:ext uri="{FF2B5EF4-FFF2-40B4-BE49-F238E27FC236}">
                  <a16:creationId xmlns:a16="http://schemas.microsoft.com/office/drawing/2014/main" id="{C71644A3-12B1-4F51-BB08-FDD391EF5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6">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2" name="Oval 31">
              <a:extLst>
                <a:ext uri="{FF2B5EF4-FFF2-40B4-BE49-F238E27FC236}">
                  <a16:creationId xmlns:a16="http://schemas.microsoft.com/office/drawing/2014/main" id="{1A6658C1-CF92-4E90-A775-D0D64A3D3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3" name="Subtitle 2">
            <a:extLst>
              <a:ext uri="{FF2B5EF4-FFF2-40B4-BE49-F238E27FC236}">
                <a16:creationId xmlns:a16="http://schemas.microsoft.com/office/drawing/2014/main" id="{EBD25CD3-DA64-018A-E112-1AF6E8BCD21C}"/>
              </a:ext>
            </a:extLst>
          </p:cNvPr>
          <p:cNvSpPr>
            <a:spLocks noGrp="1"/>
          </p:cNvSpPr>
          <p:nvPr>
            <p:ph type="subTitle" idx="1"/>
          </p:nvPr>
        </p:nvSpPr>
        <p:spPr>
          <a:xfrm>
            <a:off x="8443690" y="3901536"/>
            <a:ext cx="2082796" cy="467602"/>
          </a:xfrm>
        </p:spPr>
        <p:txBody>
          <a:bodyPr>
            <a:normAutofit/>
          </a:bodyPr>
          <a:lstStyle/>
          <a:p>
            <a:r>
              <a:rPr lang="en-US" sz="2000" b="1" u="sng" dirty="0">
                <a:latin typeface="Times New Roman" panose="02020603050405020304" pitchFamily="18" charset="0"/>
                <a:cs typeface="Times New Roman" panose="02020603050405020304" pitchFamily="18" charset="0"/>
              </a:rPr>
              <a:t>By Ethan Smith.</a:t>
            </a:r>
          </a:p>
        </p:txBody>
      </p:sp>
    </p:spTree>
    <p:extLst>
      <p:ext uri="{BB962C8B-B14F-4D97-AF65-F5344CB8AC3E}">
        <p14:creationId xmlns:p14="http://schemas.microsoft.com/office/powerpoint/2010/main" val="3992633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F4C1AA0-F153-CEDC-D566-01D475746AAC}"/>
              </a:ext>
            </a:extLst>
          </p:cNvPr>
          <p:cNvSpPr>
            <a:spLocks noGrp="1"/>
          </p:cNvSpPr>
          <p:nvPr>
            <p:ph type="title"/>
          </p:nvPr>
        </p:nvSpPr>
        <p:spPr>
          <a:xfrm>
            <a:off x="1069848" y="484632"/>
            <a:ext cx="10058400" cy="1609344"/>
          </a:xfrm>
        </p:spPr>
        <p:txBody>
          <a:bodyPr>
            <a:normAutofit/>
          </a:bodyPr>
          <a:lstStyle/>
          <a:p>
            <a:pPr algn="ctr"/>
            <a:r>
              <a:rPr lang="en-US" b="1" u="sng"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1B513C05-0C42-5200-A40A-7744E7BC7A6D}"/>
              </a:ext>
            </a:extLst>
          </p:cNvPr>
          <p:cNvSpPr>
            <a:spLocks noGrp="1"/>
          </p:cNvSpPr>
          <p:nvPr>
            <p:ph idx="1"/>
          </p:nvPr>
        </p:nvSpPr>
        <p:spPr>
          <a:xfrm>
            <a:off x="1069848" y="2320412"/>
            <a:ext cx="10058400" cy="3851787"/>
          </a:xfrm>
        </p:spPr>
        <p:txBody>
          <a:bodyPr>
            <a:normAutofit/>
          </a:bodyPr>
          <a:lstStyle/>
          <a:p>
            <a:pPr marL="0" indent="0" algn="ctr">
              <a:buNone/>
            </a:pPr>
            <a:r>
              <a:rPr lang="en-US" b="1" dirty="0">
                <a:latin typeface="Times New Roman" panose="02020603050405020304" pitchFamily="18" charset="0"/>
                <a:cs typeface="Times New Roman" panose="02020603050405020304" pitchFamily="18" charset="0"/>
              </a:rPr>
              <a:t>What is the ‘Capital Investment’?</a:t>
            </a:r>
          </a:p>
          <a:p>
            <a:pPr marL="0" indent="0" algn="ctr">
              <a:buNone/>
            </a:pPr>
            <a:r>
              <a:rPr lang="en-GB" dirty="0">
                <a:latin typeface="Times New Roman" panose="02020603050405020304" pitchFamily="18" charset="0"/>
                <a:cs typeface="Times New Roman" panose="02020603050405020304" pitchFamily="18" charset="0"/>
              </a:rPr>
              <a:t>The Capital Investment, which was launched in July 2021, is a part of the Welsh Government’s strategies to achieve the goal of reaching 1 million Welsh speakers by 2050. The Welsh Government are trying their best to encourage all pupils to become Welsh speakers by the time they leave school. </a:t>
            </a:r>
          </a:p>
          <a:p>
            <a:pPr marL="0" indent="0">
              <a:buNone/>
            </a:pPr>
            <a:endParaRPr lang="en-GB" dirty="0">
              <a:latin typeface="Times New Roman" panose="02020603050405020304" pitchFamily="18" charset="0"/>
              <a:cs typeface="Times New Roman" panose="02020603050405020304" pitchFamily="18" charset="0"/>
            </a:endParaRPr>
          </a:p>
          <a:p>
            <a:pPr marL="0" indent="0" algn="ctr">
              <a:buNone/>
            </a:pPr>
            <a:r>
              <a:rPr lang="en-GB" sz="2400" b="1" dirty="0">
                <a:latin typeface="Times New Roman" panose="02020603050405020304" pitchFamily="18" charset="0"/>
                <a:cs typeface="Times New Roman" panose="02020603050405020304" pitchFamily="18" charset="0"/>
              </a:rPr>
              <a:t>“A Wales of vibrant culture and thriving in Welsh language” </a:t>
            </a:r>
          </a:p>
          <a:p>
            <a:pPr marL="0" indent="0" algn="ctr">
              <a:buNone/>
            </a:pPr>
            <a:r>
              <a:rPr lang="en-GB" dirty="0">
                <a:latin typeface="Times New Roman" panose="02020603050405020304" pitchFamily="18" charset="0"/>
                <a:cs typeface="Times New Roman" panose="02020603050405020304" pitchFamily="18" charset="0"/>
              </a:rPr>
              <a:t>(Welsh Government, 2025)</a:t>
            </a:r>
          </a:p>
          <a:p>
            <a:pPr marL="0" indent="0">
              <a:buNone/>
            </a:pPr>
            <a:endParaRPr lang="en-GB" b="1"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087708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412EA9-1F22-2CC8-D724-DC5B7E068340}"/>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5B1C758D-AF2B-EF0E-92B7-73093DBA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E224C-9635-DDB7-97DD-91715A95A003}"/>
              </a:ext>
            </a:extLst>
          </p:cNvPr>
          <p:cNvSpPr>
            <a:spLocks noGrp="1"/>
          </p:cNvSpPr>
          <p:nvPr>
            <p:ph type="title"/>
          </p:nvPr>
        </p:nvSpPr>
        <p:spPr>
          <a:xfrm>
            <a:off x="382280" y="484632"/>
            <a:ext cx="6743844" cy="1609344"/>
          </a:xfrm>
        </p:spPr>
        <p:txBody>
          <a:bodyPr>
            <a:normAutofit/>
          </a:bodyPr>
          <a:lstStyle/>
          <a:p>
            <a:pPr algn="ctr"/>
            <a:r>
              <a:rPr lang="en-US" sz="4000" b="1" u="sng" dirty="0">
                <a:latin typeface="Times New Roman" panose="02020603050405020304" pitchFamily="18" charset="0"/>
                <a:cs typeface="Times New Roman" panose="02020603050405020304" pitchFamily="18" charset="0"/>
              </a:rPr>
              <a:t>How?</a:t>
            </a:r>
          </a:p>
        </p:txBody>
      </p:sp>
      <p:sp>
        <p:nvSpPr>
          <p:cNvPr id="3" name="Content Placeholder 2">
            <a:extLst>
              <a:ext uri="{FF2B5EF4-FFF2-40B4-BE49-F238E27FC236}">
                <a16:creationId xmlns:a16="http://schemas.microsoft.com/office/drawing/2014/main" id="{7D826986-DB91-F5A3-E42F-8D4B36F8AA65}"/>
              </a:ext>
            </a:extLst>
          </p:cNvPr>
          <p:cNvSpPr>
            <a:spLocks noGrp="1"/>
          </p:cNvSpPr>
          <p:nvPr>
            <p:ph idx="1"/>
          </p:nvPr>
        </p:nvSpPr>
        <p:spPr>
          <a:xfrm>
            <a:off x="382279" y="2121408"/>
            <a:ext cx="6743845" cy="4050792"/>
          </a:xfrm>
        </p:spPr>
        <p:txBody>
          <a:bodyPr>
            <a:normAutofit/>
          </a:bodyPr>
          <a:lstStyle/>
          <a:p>
            <a:pPr algn="ctr"/>
            <a:r>
              <a:rPr lang="en-US" dirty="0">
                <a:latin typeface="Times New Roman" panose="02020603050405020304" pitchFamily="18" charset="0"/>
                <a:cs typeface="Times New Roman" panose="02020603050405020304" pitchFamily="18" charset="0"/>
              </a:rPr>
              <a:t>Increase capacity in Welsh-medium schools, allowing more Welsh speakers to join.</a:t>
            </a:r>
          </a:p>
          <a:p>
            <a:pPr algn="ctr"/>
            <a:r>
              <a:rPr lang="en-US" dirty="0">
                <a:latin typeface="Times New Roman" panose="02020603050405020304" pitchFamily="18" charset="0"/>
                <a:cs typeface="Times New Roman" panose="02020603050405020304" pitchFamily="18" charset="0"/>
              </a:rPr>
              <a:t>Improving the transition from childcare to primary, allowing the use of the Welsh language to start early on. </a:t>
            </a:r>
          </a:p>
          <a:p>
            <a:pPr algn="ctr"/>
            <a:r>
              <a:rPr lang="en-US" dirty="0">
                <a:latin typeface="Times New Roman" panose="02020603050405020304" pitchFamily="18" charset="0"/>
                <a:cs typeface="Times New Roman" panose="02020603050405020304" pitchFamily="18" charset="0"/>
              </a:rPr>
              <a:t>Helping English-medium schools improve confidence in Welsh, allowing more English pupils to access the Welsh language to learn.</a:t>
            </a:r>
          </a:p>
          <a:p>
            <a:pPr algn="ctr"/>
            <a:r>
              <a:rPr lang="en-US" dirty="0">
                <a:latin typeface="Times New Roman" panose="02020603050405020304" pitchFamily="18" charset="0"/>
                <a:cs typeface="Times New Roman" panose="02020603050405020304" pitchFamily="18" charset="0"/>
              </a:rPr>
              <a:t>Promoting more Welsh speakers to train to become teachers within education.</a:t>
            </a:r>
          </a:p>
          <a:p>
            <a:pPr marL="0" indent="0">
              <a:buNone/>
            </a:pPr>
            <a:endParaRPr lang="en-US" dirty="0">
              <a:latin typeface="Times New Roman" panose="02020603050405020304" pitchFamily="18" charset="0"/>
              <a:cs typeface="Times New Roman" panose="02020603050405020304" pitchFamily="18" charset="0"/>
            </a:endParaRPr>
          </a:p>
        </p:txBody>
      </p:sp>
      <p:grpSp>
        <p:nvGrpSpPr>
          <p:cNvPr id="12" name="Group 11">
            <a:extLst>
              <a:ext uri="{FF2B5EF4-FFF2-40B4-BE49-F238E27FC236}">
                <a16:creationId xmlns:a16="http://schemas.microsoft.com/office/drawing/2014/main" id="{35FC9324-24BB-8F08-FA2A-864F77DA93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5996A431-8BCC-A610-2F1D-F6F20B8A0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F98A539A-C11E-1364-6E60-39FDAF5787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11" name="Graphic 10" descr="Help">
            <a:extLst>
              <a:ext uri="{FF2B5EF4-FFF2-40B4-BE49-F238E27FC236}">
                <a16:creationId xmlns:a16="http://schemas.microsoft.com/office/drawing/2014/main" id="{64418813-0C9A-C5D8-D2C9-D88861F7EC0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203460" y="1595727"/>
            <a:ext cx="3369177" cy="3369177"/>
          </a:xfrm>
          <a:prstGeom prst="rect">
            <a:avLst/>
          </a:prstGeom>
        </p:spPr>
      </p:pic>
    </p:spTree>
    <p:extLst>
      <p:ext uri="{BB962C8B-B14F-4D97-AF65-F5344CB8AC3E}">
        <p14:creationId xmlns:p14="http://schemas.microsoft.com/office/powerpoint/2010/main" val="3090495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30F824-E01B-1FFE-5BD5-4CCA8A543944}"/>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153F1CAB-933F-3CF6-D9FB-DD7216F22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AAD9D0-D8F3-891E-2A0C-BD5A05A1E4A4}"/>
              </a:ext>
            </a:extLst>
          </p:cNvPr>
          <p:cNvSpPr>
            <a:spLocks noGrp="1"/>
          </p:cNvSpPr>
          <p:nvPr>
            <p:ph type="title"/>
          </p:nvPr>
        </p:nvSpPr>
        <p:spPr>
          <a:xfrm>
            <a:off x="382280" y="484632"/>
            <a:ext cx="6743844" cy="1609344"/>
          </a:xfrm>
        </p:spPr>
        <p:txBody>
          <a:bodyPr>
            <a:normAutofit/>
          </a:bodyPr>
          <a:lstStyle/>
          <a:p>
            <a:pPr algn="ctr"/>
            <a:r>
              <a:rPr lang="en-US" sz="4000" b="1" u="sng" dirty="0">
                <a:solidFill>
                  <a:schemeClr val="tx1"/>
                </a:solidFill>
                <a:latin typeface="Times New Roman" panose="02020603050405020304" pitchFamily="18" charset="0"/>
                <a:cs typeface="Times New Roman" panose="02020603050405020304" pitchFamily="18" charset="0"/>
              </a:rPr>
              <a:t>Kirsty Williams – The education minister.</a:t>
            </a:r>
            <a:endParaRPr lang="en-US" sz="4000" b="1"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2C53606-8D34-1C37-8068-F7EB32749A68}"/>
              </a:ext>
            </a:extLst>
          </p:cNvPr>
          <p:cNvSpPr>
            <a:spLocks noGrp="1"/>
          </p:cNvSpPr>
          <p:nvPr>
            <p:ph idx="1"/>
          </p:nvPr>
        </p:nvSpPr>
        <p:spPr>
          <a:xfrm>
            <a:off x="119743" y="1959959"/>
            <a:ext cx="7304313" cy="4726921"/>
          </a:xfrm>
        </p:spPr>
        <p:txBody>
          <a:bodyPr>
            <a:normAutofit/>
          </a:bodyPr>
          <a:lstStyle/>
          <a:p>
            <a:pPr marL="0" indent="0" algn="ctr">
              <a:buNone/>
            </a:pPr>
            <a:r>
              <a:rPr lang="en-US" dirty="0">
                <a:latin typeface="Times New Roman" panose="02020603050405020304" pitchFamily="18" charset="0"/>
                <a:cs typeface="Times New Roman" panose="02020603050405020304" pitchFamily="18" charset="0"/>
              </a:rPr>
              <a:t>“Providing first-class schools for children in Welsh-medium education is a key driver for </a:t>
            </a:r>
            <a:r>
              <a:rPr lang="en-US" dirty="0" err="1">
                <a:latin typeface="Times New Roman" panose="02020603050405020304" pitchFamily="18" charset="0"/>
                <a:cs typeface="Times New Roman" panose="02020603050405020304" pitchFamily="18" charset="0"/>
              </a:rPr>
              <a:t>Cymraeg</a:t>
            </a:r>
            <a:r>
              <a:rPr lang="en-US" dirty="0">
                <a:latin typeface="Times New Roman" panose="02020603050405020304" pitchFamily="18" charset="0"/>
                <a:cs typeface="Times New Roman" panose="02020603050405020304" pitchFamily="18" charset="0"/>
              </a:rPr>
              <a:t> 2050. Attending a Welsh-medium school ensures children become at least bilingual. </a:t>
            </a:r>
          </a:p>
          <a:p>
            <a:pPr marL="0" indent="0" algn="ctr">
              <a:buNone/>
            </a:pPr>
            <a:r>
              <a:rPr lang="en-US" dirty="0">
                <a:latin typeface="Times New Roman" panose="02020603050405020304" pitchFamily="18" charset="0"/>
                <a:cs typeface="Times New Roman" panose="02020603050405020304" pitchFamily="18" charset="0"/>
              </a:rPr>
              <a:t>We also need to increase the number of learners in English-medium and bilingual schools who are learning Welsh successfully. I want to ensure more bilingual schools introduce a greater proportion of the new curriculum in Welsh, to give learners a strong linguistic foundation.</a:t>
            </a:r>
          </a:p>
          <a:p>
            <a:pPr marL="0" indent="0" algn="ctr">
              <a:buNone/>
            </a:pPr>
            <a:r>
              <a:rPr lang="en-US" dirty="0">
                <a:latin typeface="Times New Roman" panose="02020603050405020304" pitchFamily="18" charset="0"/>
                <a:cs typeface="Times New Roman" panose="02020603050405020304" pitchFamily="18" charset="0"/>
              </a:rPr>
              <a:t>The funding complements our fantastic 21st-century Schools and Colleges programme, which has completed 170 new schools or college projects in its first phase, with 43 new projects in the pipeline. We are driving forward the delivery of capital projects to increase the percentage of learners in Welsh-medium education, helping achieve our long-term goal of a million Welsh-speakers by 2050.”</a:t>
            </a:r>
            <a:endParaRPr lang="en-GB" dirty="0">
              <a:latin typeface="Times New Roman" panose="02020603050405020304" pitchFamily="18" charset="0"/>
              <a:cs typeface="Times New Roman" panose="02020603050405020304" pitchFamily="18" charset="0"/>
            </a:endParaRPr>
          </a:p>
          <a:p>
            <a:pPr marL="0" indent="0" algn="ctr">
              <a:buNone/>
            </a:pPr>
            <a:endParaRPr lang="en-US" dirty="0">
              <a:latin typeface="Times New Roman" panose="02020603050405020304" pitchFamily="18" charset="0"/>
              <a:cs typeface="Times New Roman" panose="02020603050405020304" pitchFamily="18" charset="0"/>
            </a:endParaRPr>
          </a:p>
          <a:p>
            <a:pPr marL="0" indent="0" algn="ctr">
              <a:buNone/>
            </a:pPr>
            <a:endParaRPr lang="en-US" dirty="0">
              <a:latin typeface="Times New Roman" panose="02020603050405020304" pitchFamily="18" charset="0"/>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p:txBody>
      </p:sp>
      <p:grpSp>
        <p:nvGrpSpPr>
          <p:cNvPr id="12" name="Group 11">
            <a:extLst>
              <a:ext uri="{FF2B5EF4-FFF2-40B4-BE49-F238E27FC236}">
                <a16:creationId xmlns:a16="http://schemas.microsoft.com/office/drawing/2014/main" id="{F4AC763F-C153-945A-0A3B-6D19F2D651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0BC23733-A65B-786E-2A41-69D41FFA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CC40AC4D-C6F1-16AB-2AD2-C5686949B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5" name="TextBox 4">
            <a:extLst>
              <a:ext uri="{FF2B5EF4-FFF2-40B4-BE49-F238E27FC236}">
                <a16:creationId xmlns:a16="http://schemas.microsoft.com/office/drawing/2014/main" id="{12F32E94-739D-3F12-D144-DEEC101ECB87}"/>
              </a:ext>
            </a:extLst>
          </p:cNvPr>
          <p:cNvSpPr txBox="1"/>
          <p:nvPr/>
        </p:nvSpPr>
        <p:spPr>
          <a:xfrm>
            <a:off x="2825582" y="6211669"/>
            <a:ext cx="1892634" cy="646331"/>
          </a:xfrm>
          <a:prstGeom prst="rect">
            <a:avLst/>
          </a:prstGeom>
          <a:noFill/>
        </p:spPr>
        <p:txBody>
          <a:bodyPr wrap="none" rtlCol="0">
            <a:spAutoFit/>
          </a:bodyPr>
          <a:lstStyle/>
          <a:p>
            <a:r>
              <a:rPr lang="en-GB" dirty="0"/>
              <a:t>(Williams, 2021)</a:t>
            </a:r>
          </a:p>
          <a:p>
            <a:endParaRPr lang="en-US" dirty="0"/>
          </a:p>
        </p:txBody>
      </p:sp>
      <p:pic>
        <p:nvPicPr>
          <p:cNvPr id="7" name="Graphic 6" descr="Diploma Roll">
            <a:extLst>
              <a:ext uri="{FF2B5EF4-FFF2-40B4-BE49-F238E27FC236}">
                <a16:creationId xmlns:a16="http://schemas.microsoft.com/office/drawing/2014/main" id="{C4A2C304-B57C-2CE2-31A8-703A73D67BA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203460" y="1595727"/>
            <a:ext cx="3369177" cy="3369177"/>
          </a:xfrm>
          <a:prstGeom prst="rect">
            <a:avLst/>
          </a:prstGeom>
        </p:spPr>
      </p:pic>
    </p:spTree>
    <p:extLst>
      <p:ext uri="{BB962C8B-B14F-4D97-AF65-F5344CB8AC3E}">
        <p14:creationId xmlns:p14="http://schemas.microsoft.com/office/powerpoint/2010/main" val="4109539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DA90C30-B990-4CCA-B584-40F864DA3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8FC224-6C0E-3662-C846-9821A620C02B}"/>
              </a:ext>
            </a:extLst>
          </p:cNvPr>
          <p:cNvSpPr>
            <a:spLocks noGrp="1"/>
          </p:cNvSpPr>
          <p:nvPr>
            <p:ph type="title"/>
          </p:nvPr>
        </p:nvSpPr>
        <p:spPr>
          <a:xfrm>
            <a:off x="382280" y="484632"/>
            <a:ext cx="6743844" cy="1609344"/>
          </a:xfrm>
        </p:spPr>
        <p:txBody>
          <a:bodyPr>
            <a:normAutofit/>
          </a:bodyPr>
          <a:lstStyle/>
          <a:p>
            <a:pPr algn="ctr"/>
            <a:r>
              <a:rPr lang="en-US" sz="4000" b="1" u="sng" dirty="0">
                <a:latin typeface="Times New Roman" panose="02020603050405020304" pitchFamily="18" charset="0"/>
                <a:cs typeface="Times New Roman" panose="02020603050405020304" pitchFamily="18" charset="0"/>
              </a:rPr>
              <a:t>The Curriculum for Wales.</a:t>
            </a:r>
          </a:p>
        </p:txBody>
      </p:sp>
      <p:sp>
        <p:nvSpPr>
          <p:cNvPr id="3" name="Content Placeholder 2">
            <a:extLst>
              <a:ext uri="{FF2B5EF4-FFF2-40B4-BE49-F238E27FC236}">
                <a16:creationId xmlns:a16="http://schemas.microsoft.com/office/drawing/2014/main" id="{200BE281-1969-2454-D2B8-28C59BD7B3DA}"/>
              </a:ext>
            </a:extLst>
          </p:cNvPr>
          <p:cNvSpPr>
            <a:spLocks noGrp="1"/>
          </p:cNvSpPr>
          <p:nvPr>
            <p:ph idx="1"/>
          </p:nvPr>
        </p:nvSpPr>
        <p:spPr>
          <a:xfrm>
            <a:off x="382279" y="2121408"/>
            <a:ext cx="6743845" cy="4050792"/>
          </a:xfrm>
        </p:spPr>
        <p:txBody>
          <a:bodyPr>
            <a:normAutofit/>
          </a:bodyPr>
          <a:lstStyle/>
          <a:p>
            <a:pPr marL="0" indent="0" algn="ctr">
              <a:buNone/>
            </a:pPr>
            <a:r>
              <a:rPr lang="en-GB" sz="1800" dirty="0">
                <a:latin typeface="Times New Roman" panose="02020603050405020304" pitchFamily="18" charset="0"/>
                <a:cs typeface="Times New Roman" panose="02020603050405020304" pitchFamily="18" charset="0"/>
              </a:rPr>
              <a:t>The Curriculum for Wales introduced a new progression step for schools across Wales – adding a larger proportion of Welsh being taught and the use of Welsh in other subjects across school learning. </a:t>
            </a:r>
          </a:p>
          <a:p>
            <a:pPr marL="0" indent="0" algn="ctr">
              <a:buNone/>
            </a:pPr>
            <a:endParaRPr lang="en-GB" sz="1800" dirty="0">
              <a:latin typeface="Times New Roman" panose="02020603050405020304" pitchFamily="18" charset="0"/>
              <a:cs typeface="Times New Roman" panose="02020603050405020304" pitchFamily="18" charset="0"/>
            </a:endParaRPr>
          </a:p>
          <a:p>
            <a:pPr marL="0" indent="0" algn="ctr">
              <a:buNone/>
            </a:pPr>
            <a:r>
              <a:rPr lang="en-GB" sz="1800" dirty="0">
                <a:latin typeface="Times New Roman" panose="02020603050405020304" pitchFamily="18" charset="0"/>
                <a:cs typeface="Times New Roman" panose="02020603050405020304" pitchFamily="18" charset="0"/>
              </a:rPr>
              <a:t>The Welsh Government also introduced ‘The Welsh Language and Education Bill’ in July 2024, intending to help reach the target of 1 million Welsh speakers in 2050. </a:t>
            </a:r>
          </a:p>
          <a:p>
            <a:pPr marL="0" indent="0" algn="ctr">
              <a:buNone/>
            </a:pPr>
            <a:endParaRPr lang="en-GB" sz="1800" dirty="0">
              <a:latin typeface="Times New Roman" panose="02020603050405020304" pitchFamily="18" charset="0"/>
              <a:cs typeface="Times New Roman" panose="02020603050405020304" pitchFamily="18" charset="0"/>
            </a:endParaRPr>
          </a:p>
          <a:p>
            <a:pPr marL="0" indent="0" algn="ctr">
              <a:buNone/>
            </a:pPr>
            <a:r>
              <a:rPr lang="en-GB" sz="1800" b="1" dirty="0">
                <a:latin typeface="Times New Roman" panose="02020603050405020304" pitchFamily="18" charset="0"/>
                <a:cs typeface="Times New Roman" panose="02020603050405020304" pitchFamily="18" charset="0"/>
              </a:rPr>
              <a:t>“The bill will introduce the concept of the Welsh language continuum and support pupils to become independent and confident Welsh speakers by the end of their education.”</a:t>
            </a:r>
          </a:p>
          <a:p>
            <a:pPr marL="0" indent="0" algn="ctr">
              <a:buNone/>
            </a:pPr>
            <a:r>
              <a:rPr lang="en-GB" sz="1800" dirty="0">
                <a:latin typeface="Times New Roman" panose="02020603050405020304" pitchFamily="18" charset="0"/>
                <a:cs typeface="Times New Roman" panose="02020603050405020304" pitchFamily="18" charset="0"/>
              </a:rPr>
              <a:t>(Welsh Government, 2025)</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endParaRPr lang="en-US" sz="1800" dirty="0"/>
          </a:p>
        </p:txBody>
      </p:sp>
      <p:pic>
        <p:nvPicPr>
          <p:cNvPr id="7" name="Graphic 6" descr="Schoolhouse">
            <a:extLst>
              <a:ext uri="{FF2B5EF4-FFF2-40B4-BE49-F238E27FC236}">
                <a16:creationId xmlns:a16="http://schemas.microsoft.com/office/drawing/2014/main" id="{85307468-C8D3-DCCC-4644-518E8DC9775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203460" y="1595727"/>
            <a:ext cx="3369177" cy="3369177"/>
          </a:xfrm>
          <a:prstGeom prst="rect">
            <a:avLst/>
          </a:prstGeom>
        </p:spPr>
      </p:pic>
      <p:grpSp>
        <p:nvGrpSpPr>
          <p:cNvPr id="12" name="Group 11">
            <a:extLst>
              <a:ext uri="{FF2B5EF4-FFF2-40B4-BE49-F238E27FC236}">
                <a16:creationId xmlns:a16="http://schemas.microsoft.com/office/drawing/2014/main" id="{D060B936-2771-48DC-842C-14EE9318E3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DB4EC8B4-4BB2-45C2-A68A-28E36AC10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1431D296-F8F1-41C3-A211-E83E243C5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325607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AADF97-3390-67AF-3931-9182B78B98D5}"/>
            </a:ext>
          </a:extLst>
        </p:cNvPr>
        <p:cNvGrpSpPr/>
        <p:nvPr/>
      </p:nvGrpSpPr>
      <p:grpSpPr>
        <a:xfrm>
          <a:off x="0" y="0"/>
          <a:ext cx="0" cy="0"/>
          <a:chOff x="0" y="0"/>
          <a:chExt cx="0" cy="0"/>
        </a:xfrm>
      </p:grpSpPr>
      <p:sp>
        <p:nvSpPr>
          <p:cNvPr id="32" name="Rectangle 31">
            <a:extLst>
              <a:ext uri="{FF2B5EF4-FFF2-40B4-BE49-F238E27FC236}">
                <a16:creationId xmlns:a16="http://schemas.microsoft.com/office/drawing/2014/main" id="{4DA90C30-B990-4CCA-B584-40F864DA3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A56FF-5551-4A7C-8535-7212F6E725B2}"/>
              </a:ext>
            </a:extLst>
          </p:cNvPr>
          <p:cNvSpPr>
            <a:spLocks noGrp="1"/>
          </p:cNvSpPr>
          <p:nvPr>
            <p:ph type="title"/>
          </p:nvPr>
        </p:nvSpPr>
        <p:spPr>
          <a:xfrm>
            <a:off x="382280" y="484632"/>
            <a:ext cx="6743844" cy="1609344"/>
          </a:xfrm>
        </p:spPr>
        <p:txBody>
          <a:bodyPr>
            <a:normAutofit/>
          </a:bodyPr>
          <a:lstStyle/>
          <a:p>
            <a:pPr algn="ctr"/>
            <a:r>
              <a:rPr lang="en-US" sz="4800" b="1" u="sng" dirty="0">
                <a:latin typeface="Times New Roman" panose="02020603050405020304" pitchFamily="18" charset="0"/>
                <a:cs typeface="Times New Roman" panose="02020603050405020304" pitchFamily="18" charset="0"/>
              </a:rPr>
              <a:t>What have they done?</a:t>
            </a:r>
          </a:p>
        </p:txBody>
      </p:sp>
      <p:sp>
        <p:nvSpPr>
          <p:cNvPr id="3" name="Content Placeholder 2">
            <a:extLst>
              <a:ext uri="{FF2B5EF4-FFF2-40B4-BE49-F238E27FC236}">
                <a16:creationId xmlns:a16="http://schemas.microsoft.com/office/drawing/2014/main" id="{9DCD9291-6D37-9409-9CF9-D8FFBF575808}"/>
              </a:ext>
            </a:extLst>
          </p:cNvPr>
          <p:cNvSpPr>
            <a:spLocks noGrp="1"/>
          </p:cNvSpPr>
          <p:nvPr>
            <p:ph idx="1"/>
          </p:nvPr>
        </p:nvSpPr>
        <p:spPr>
          <a:xfrm>
            <a:off x="382279" y="2121408"/>
            <a:ext cx="6743845" cy="4050792"/>
          </a:xfrm>
        </p:spPr>
        <p:txBody>
          <a:bodyPr>
            <a:normAutofit/>
          </a:bodyPr>
          <a:lstStyle/>
          <a:p>
            <a:pPr algn="ctr"/>
            <a:r>
              <a:rPr lang="en-US" sz="1800" dirty="0">
                <a:latin typeface="Times New Roman" panose="02020603050405020304" pitchFamily="18" charset="0"/>
                <a:cs typeface="Times New Roman" panose="02020603050405020304" pitchFamily="18" charset="0"/>
              </a:rPr>
              <a:t>Opened 82 new Welsh early years nursery provisions across Wales to promote the use of the Welsh language, as children would learn from a young age. </a:t>
            </a:r>
          </a:p>
          <a:p>
            <a:pPr algn="ctr"/>
            <a:r>
              <a:rPr lang="en-US" sz="1800" dirty="0">
                <a:latin typeface="Times New Roman" panose="02020603050405020304" pitchFamily="18" charset="0"/>
                <a:cs typeface="Times New Roman" panose="02020603050405020304" pitchFamily="18" charset="0"/>
              </a:rPr>
              <a:t>Extended flying start provisions to the local community. </a:t>
            </a:r>
          </a:p>
          <a:p>
            <a:pPr algn="ctr"/>
            <a:r>
              <a:rPr lang="en-US" sz="1800" dirty="0">
                <a:latin typeface="Times New Roman" panose="02020603050405020304" pitchFamily="18" charset="0"/>
                <a:cs typeface="Times New Roman" panose="02020603050405020304" pitchFamily="18" charset="0"/>
              </a:rPr>
              <a:t>Opened 23 new Welsh schools across Wales.</a:t>
            </a:r>
          </a:p>
          <a:p>
            <a:pPr algn="ctr"/>
            <a:r>
              <a:rPr lang="en-US" sz="1800" dirty="0">
                <a:latin typeface="Times New Roman" panose="02020603050405020304" pitchFamily="18" charset="0"/>
                <a:cs typeface="Times New Roman" panose="02020603050405020304" pitchFamily="18" charset="0"/>
              </a:rPr>
              <a:t>Increased the Welsh budget from £10 million to £15 million to allow more support.</a:t>
            </a:r>
          </a:p>
          <a:p>
            <a:pPr marL="0" indent="0">
              <a:buNone/>
            </a:pPr>
            <a:endParaRPr lang="en-US" sz="1800" dirty="0">
              <a:latin typeface="Times New Roman" panose="02020603050405020304" pitchFamily="18" charset="0"/>
              <a:cs typeface="Times New Roman" panose="02020603050405020304" pitchFamily="18" charset="0"/>
            </a:endParaRPr>
          </a:p>
        </p:txBody>
      </p:sp>
      <p:pic>
        <p:nvPicPr>
          <p:cNvPr id="29" name="Graphic 28" descr="Parent and Child">
            <a:extLst>
              <a:ext uri="{FF2B5EF4-FFF2-40B4-BE49-F238E27FC236}">
                <a16:creationId xmlns:a16="http://schemas.microsoft.com/office/drawing/2014/main" id="{2810ACB7-F72A-16FD-F560-B14FB2B7EA5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203460" y="1595727"/>
            <a:ext cx="3369177" cy="3369177"/>
          </a:xfrm>
          <a:prstGeom prst="rect">
            <a:avLst/>
          </a:prstGeom>
        </p:spPr>
      </p:pic>
      <p:grpSp>
        <p:nvGrpSpPr>
          <p:cNvPr id="34" name="Group 33">
            <a:extLst>
              <a:ext uri="{FF2B5EF4-FFF2-40B4-BE49-F238E27FC236}">
                <a16:creationId xmlns:a16="http://schemas.microsoft.com/office/drawing/2014/main" id="{D060B936-2771-48DC-842C-14EE9318E3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5" name="Oval 34">
              <a:extLst>
                <a:ext uri="{FF2B5EF4-FFF2-40B4-BE49-F238E27FC236}">
                  <a16:creationId xmlns:a16="http://schemas.microsoft.com/office/drawing/2014/main" id="{DB4EC8B4-4BB2-45C2-A68A-28E36AC10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6" name="Oval 35">
              <a:extLst>
                <a:ext uri="{FF2B5EF4-FFF2-40B4-BE49-F238E27FC236}">
                  <a16:creationId xmlns:a16="http://schemas.microsoft.com/office/drawing/2014/main" id="{1431D296-F8F1-41C3-A211-E83E243C5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7173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DA90C30-B990-4CCA-B584-40F864DA3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8A882-52F9-1E23-9CBF-5A050D1F2D8E}"/>
              </a:ext>
            </a:extLst>
          </p:cNvPr>
          <p:cNvSpPr>
            <a:spLocks noGrp="1"/>
          </p:cNvSpPr>
          <p:nvPr>
            <p:ph type="title"/>
          </p:nvPr>
        </p:nvSpPr>
        <p:spPr>
          <a:xfrm>
            <a:off x="382280" y="484632"/>
            <a:ext cx="6743844" cy="1609344"/>
          </a:xfrm>
        </p:spPr>
        <p:txBody>
          <a:bodyPr>
            <a:normAutofit/>
          </a:bodyPr>
          <a:lstStyle/>
          <a:p>
            <a:r>
              <a:rPr lang="en-US" sz="4000" b="1" u="sng" dirty="0">
                <a:latin typeface="Times New Roman" panose="02020603050405020304" pitchFamily="18" charset="0"/>
                <a:cs typeface="Times New Roman" panose="02020603050405020304" pitchFamily="18" charset="0"/>
              </a:rPr>
              <a:t>Impact on education.</a:t>
            </a:r>
          </a:p>
        </p:txBody>
      </p:sp>
      <p:sp>
        <p:nvSpPr>
          <p:cNvPr id="3" name="Content Placeholder 2">
            <a:extLst>
              <a:ext uri="{FF2B5EF4-FFF2-40B4-BE49-F238E27FC236}">
                <a16:creationId xmlns:a16="http://schemas.microsoft.com/office/drawing/2014/main" id="{9BDC9717-9719-F81E-C034-B8400435251E}"/>
              </a:ext>
            </a:extLst>
          </p:cNvPr>
          <p:cNvSpPr>
            <a:spLocks noGrp="1"/>
          </p:cNvSpPr>
          <p:nvPr>
            <p:ph idx="1"/>
          </p:nvPr>
        </p:nvSpPr>
        <p:spPr>
          <a:xfrm>
            <a:off x="382279" y="2121408"/>
            <a:ext cx="6743845" cy="4050792"/>
          </a:xfrm>
        </p:spPr>
        <p:txBody>
          <a:bodyPr>
            <a:normAutofit/>
          </a:bodyPr>
          <a:lstStyle/>
          <a:p>
            <a:pPr marL="0" indent="0" algn="ctr">
              <a:buNone/>
            </a:pPr>
            <a:r>
              <a:rPr lang="en-US" dirty="0">
                <a:latin typeface="Times New Roman" panose="02020603050405020304" pitchFamily="18" charset="0"/>
                <a:cs typeface="Times New Roman" panose="02020603050405020304" pitchFamily="18" charset="0"/>
              </a:rPr>
              <a:t>How has this affected education across Wales?</a:t>
            </a:r>
          </a:p>
          <a:p>
            <a:pPr marL="0" indent="0" algn="ctr">
              <a:buNone/>
            </a:pPr>
            <a:r>
              <a:rPr lang="en-US" dirty="0">
                <a:latin typeface="Times New Roman" panose="02020603050405020304" pitchFamily="18" charset="0"/>
                <a:cs typeface="Times New Roman" panose="02020603050405020304" pitchFamily="18" charset="0"/>
              </a:rPr>
              <a:t>Percentage of school children (5 – 15) who can speak Welsh – </a:t>
            </a:r>
          </a:p>
          <a:p>
            <a:pPr marL="0" indent="0" algn="ctr">
              <a:buNone/>
            </a:pPr>
            <a:r>
              <a:rPr lang="en-US" dirty="0">
                <a:latin typeface="Times New Roman" panose="02020603050405020304" pitchFamily="18" charset="0"/>
                <a:cs typeface="Times New Roman" panose="02020603050405020304" pitchFamily="18" charset="0"/>
              </a:rPr>
              <a:t>In 2011, 40.3% of children spoke Welsh.</a:t>
            </a:r>
          </a:p>
          <a:p>
            <a:pPr marL="0" indent="0" algn="ctr">
              <a:buNone/>
            </a:pPr>
            <a:r>
              <a:rPr lang="en-US" dirty="0">
                <a:latin typeface="Times New Roman" panose="02020603050405020304" pitchFamily="18" charset="0"/>
                <a:cs typeface="Times New Roman" panose="02020603050405020304" pitchFamily="18" charset="0"/>
              </a:rPr>
              <a:t>In 2021, 34.3 of children spoke Welsh. </a:t>
            </a:r>
          </a:p>
          <a:p>
            <a:pPr marL="0" indent="0" algn="ctr">
              <a:buNone/>
            </a:pPr>
            <a:r>
              <a:rPr lang="en-US" dirty="0">
                <a:latin typeface="Times New Roman" panose="02020603050405020304" pitchFamily="18" charset="0"/>
                <a:cs typeface="Times New Roman" panose="02020603050405020304" pitchFamily="18" charset="0"/>
              </a:rPr>
              <a:t>As you can see, before this development came into place in 2021, there was a significant decrease in the number of children who could speak Welsh. </a:t>
            </a:r>
          </a:p>
          <a:p>
            <a:pPr marL="0" indent="0" algn="ctr">
              <a:buNone/>
            </a:pPr>
            <a:r>
              <a:rPr lang="en-US" dirty="0">
                <a:latin typeface="Times New Roman" panose="02020603050405020304" pitchFamily="18" charset="0"/>
                <a:cs typeface="Times New Roman" panose="02020603050405020304" pitchFamily="18" charset="0"/>
              </a:rPr>
              <a:t>Since 2021, when The Capital Investment first started, the percentage of children who can speak Welsh is now 46.9% which is a 36.73% increase. </a:t>
            </a:r>
          </a:p>
        </p:txBody>
      </p:sp>
      <p:pic>
        <p:nvPicPr>
          <p:cNvPr id="7" name="Graphic 6" descr="Education">
            <a:extLst>
              <a:ext uri="{FF2B5EF4-FFF2-40B4-BE49-F238E27FC236}">
                <a16:creationId xmlns:a16="http://schemas.microsoft.com/office/drawing/2014/main" id="{DB2F6AE4-CAF3-A8B4-20FB-F4DFD490FE9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203460" y="1595727"/>
            <a:ext cx="3369177" cy="3369177"/>
          </a:xfrm>
          <a:prstGeom prst="rect">
            <a:avLst/>
          </a:prstGeom>
        </p:spPr>
      </p:pic>
      <p:grpSp>
        <p:nvGrpSpPr>
          <p:cNvPr id="12" name="Group 11">
            <a:extLst>
              <a:ext uri="{FF2B5EF4-FFF2-40B4-BE49-F238E27FC236}">
                <a16:creationId xmlns:a16="http://schemas.microsoft.com/office/drawing/2014/main" id="{D060B936-2771-48DC-842C-14EE9318E3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DB4EC8B4-4BB2-45C2-A68A-28E36AC10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1431D296-F8F1-41C3-A211-E83E243C5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5" name="TextBox 4">
            <a:extLst>
              <a:ext uri="{FF2B5EF4-FFF2-40B4-BE49-F238E27FC236}">
                <a16:creationId xmlns:a16="http://schemas.microsoft.com/office/drawing/2014/main" id="{C82325D0-C87D-DE5F-04E4-3A2E3246929C}"/>
              </a:ext>
            </a:extLst>
          </p:cNvPr>
          <p:cNvSpPr txBox="1"/>
          <p:nvPr/>
        </p:nvSpPr>
        <p:spPr>
          <a:xfrm>
            <a:off x="5512538" y="6473023"/>
            <a:ext cx="2100255" cy="400110"/>
          </a:xfrm>
          <a:prstGeom prst="rect">
            <a:avLst/>
          </a:prstGeom>
          <a:noFill/>
        </p:spPr>
        <p:txBody>
          <a:bodyPr wrap="none" rtlCol="0">
            <a:spAutoFit/>
          </a:bodyPr>
          <a:lstStyle/>
          <a:p>
            <a:r>
              <a:rPr lang="en-GB" sz="2000" dirty="0">
                <a:latin typeface="Times New Roman" panose="02020603050405020304" pitchFamily="18" charset="0"/>
                <a:cs typeface="Times New Roman" panose="02020603050405020304" pitchFamily="18" charset="0"/>
              </a:rPr>
              <a:t>(Llio Owen, 2022)</a:t>
            </a:r>
          </a:p>
        </p:txBody>
      </p:sp>
    </p:spTree>
    <p:extLst>
      <p:ext uri="{BB962C8B-B14F-4D97-AF65-F5344CB8AC3E}">
        <p14:creationId xmlns:p14="http://schemas.microsoft.com/office/powerpoint/2010/main" val="1755409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2BA5BA-D06C-9202-F20F-AC44DEAA0A22}"/>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2C08193C-BEC9-68DD-9677-B9BF79C27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1AE78-9E45-BE92-66E5-E32E61FCBA0E}"/>
              </a:ext>
            </a:extLst>
          </p:cNvPr>
          <p:cNvSpPr>
            <a:spLocks noGrp="1"/>
          </p:cNvSpPr>
          <p:nvPr>
            <p:ph type="title"/>
          </p:nvPr>
        </p:nvSpPr>
        <p:spPr>
          <a:xfrm>
            <a:off x="382280" y="484632"/>
            <a:ext cx="6743844" cy="1609344"/>
          </a:xfrm>
        </p:spPr>
        <p:txBody>
          <a:bodyPr>
            <a:normAutofit/>
          </a:bodyPr>
          <a:lstStyle/>
          <a:p>
            <a:pPr algn="ctr"/>
            <a:r>
              <a:rPr lang="en-US" sz="4000" b="1" u="sng" dirty="0">
                <a:latin typeface="Times New Roman" panose="02020603050405020304" pitchFamily="18" charset="0"/>
                <a:cs typeface="Times New Roman" panose="02020603050405020304" pitchFamily="18" charset="0"/>
              </a:rPr>
              <a:t>Policies that link.</a:t>
            </a:r>
          </a:p>
        </p:txBody>
      </p:sp>
      <p:sp>
        <p:nvSpPr>
          <p:cNvPr id="3" name="Content Placeholder 2">
            <a:extLst>
              <a:ext uri="{FF2B5EF4-FFF2-40B4-BE49-F238E27FC236}">
                <a16:creationId xmlns:a16="http://schemas.microsoft.com/office/drawing/2014/main" id="{1A396682-0DA3-B4B0-9F06-39909CE6B2FB}"/>
              </a:ext>
            </a:extLst>
          </p:cNvPr>
          <p:cNvSpPr>
            <a:spLocks noGrp="1"/>
          </p:cNvSpPr>
          <p:nvPr>
            <p:ph idx="1"/>
          </p:nvPr>
        </p:nvSpPr>
        <p:spPr>
          <a:xfrm>
            <a:off x="382279" y="2121408"/>
            <a:ext cx="6743845" cy="4050792"/>
          </a:xfrm>
        </p:spPr>
        <p:txBody>
          <a:bodyPr>
            <a:normAutofit/>
          </a:bodyPr>
          <a:lstStyle/>
          <a:p>
            <a:pPr marL="0" indent="0" algn="ctr">
              <a:buNone/>
            </a:pPr>
            <a:r>
              <a:rPr lang="en-US" dirty="0">
                <a:latin typeface="Times New Roman" panose="02020603050405020304" pitchFamily="18" charset="0"/>
                <a:cs typeface="Times New Roman" panose="02020603050405020304" pitchFamily="18" charset="0"/>
              </a:rPr>
              <a:t>The Capital Investment development links in with policies to ensure the overall development, these are:</a:t>
            </a:r>
          </a:p>
          <a:p>
            <a:pPr marL="0" indent="0" algn="ctr">
              <a:buNone/>
            </a:pPr>
            <a:endParaRPr lang="en-US" dirty="0">
              <a:latin typeface="Times New Roman" panose="02020603050405020304" pitchFamily="18" charset="0"/>
              <a:cs typeface="Times New Roman" panose="02020603050405020304" pitchFamily="18" charset="0"/>
            </a:endParaRPr>
          </a:p>
          <a:p>
            <a:pPr algn="ctr"/>
            <a:r>
              <a:rPr lang="en-US" dirty="0">
                <a:latin typeface="Times New Roman" panose="02020603050405020304" pitchFamily="18" charset="0"/>
                <a:cs typeface="Times New Roman" panose="02020603050405020304" pitchFamily="18" charset="0"/>
              </a:rPr>
              <a:t>Welsh-medium Capital Grant Policy – Uses funds to renovate Welsh-medium schools to support The capital Investment </a:t>
            </a:r>
            <a:r>
              <a:rPr lang="en-GB" dirty="0">
                <a:latin typeface="Times New Roman" panose="02020603050405020304" pitchFamily="18" charset="0"/>
                <a:cs typeface="Times New Roman" panose="02020603050405020304" pitchFamily="18" charset="0"/>
              </a:rPr>
              <a:t>(Thomas, 2021).</a:t>
            </a:r>
          </a:p>
          <a:p>
            <a:pPr algn="ctr"/>
            <a:endParaRPr lang="en-US" dirty="0">
              <a:latin typeface="Times New Roman" panose="02020603050405020304" pitchFamily="18" charset="0"/>
              <a:cs typeface="Times New Roman" panose="02020603050405020304" pitchFamily="18" charset="0"/>
            </a:endParaRPr>
          </a:p>
          <a:p>
            <a:pPr algn="ctr"/>
            <a:r>
              <a:rPr lang="en-US" dirty="0">
                <a:latin typeface="Times New Roman" panose="02020603050405020304" pitchFamily="18" charset="0"/>
                <a:cs typeface="Times New Roman" panose="02020603050405020304" pitchFamily="18" charset="0"/>
              </a:rPr>
              <a:t>Transforming Towns Policy = Allocates revenue to towns and centers to support economies that are Welsh-speaking </a:t>
            </a:r>
            <a:r>
              <a:rPr lang="en-GB" dirty="0">
                <a:latin typeface="Times New Roman" panose="02020603050405020304" pitchFamily="18" charset="0"/>
                <a:cs typeface="Times New Roman" panose="02020603050405020304" pitchFamily="18" charset="0"/>
              </a:rPr>
              <a:t>(Powys, 2025).</a:t>
            </a:r>
          </a:p>
          <a:p>
            <a:pPr algn="ctr"/>
            <a:endParaRPr lang="en-US" dirty="0">
              <a:latin typeface="Times New Roman" panose="02020603050405020304" pitchFamily="18" charset="0"/>
              <a:cs typeface="Times New Roman" panose="02020603050405020304" pitchFamily="18" charset="0"/>
            </a:endParaRPr>
          </a:p>
          <a:p>
            <a:pPr marL="0" indent="0" algn="ctr">
              <a:buNone/>
            </a:pPr>
            <a:endParaRPr lang="en-US" dirty="0">
              <a:latin typeface="Times New Roman" panose="02020603050405020304" pitchFamily="18" charset="0"/>
              <a:cs typeface="Times New Roman" panose="02020603050405020304" pitchFamily="18" charset="0"/>
            </a:endParaRPr>
          </a:p>
        </p:txBody>
      </p:sp>
      <p:grpSp>
        <p:nvGrpSpPr>
          <p:cNvPr id="12" name="Group 11">
            <a:extLst>
              <a:ext uri="{FF2B5EF4-FFF2-40B4-BE49-F238E27FC236}">
                <a16:creationId xmlns:a16="http://schemas.microsoft.com/office/drawing/2014/main" id="{B055961A-22EF-7318-D72C-A1CBEEE37F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600F32FD-DCBF-B76A-552B-BAA760363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0A146D0A-6898-EFD6-85CA-6F72BE864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201405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C5E193-53D8-2527-2D4D-BBDCC759E61D}"/>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A99DF49C-62BD-7992-7F3C-AE7ADE6B0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90FA3C-2E45-6553-47D6-45BB9C9C5DD6}"/>
              </a:ext>
            </a:extLst>
          </p:cNvPr>
          <p:cNvSpPr>
            <a:spLocks noGrp="1"/>
          </p:cNvSpPr>
          <p:nvPr>
            <p:ph type="title"/>
          </p:nvPr>
        </p:nvSpPr>
        <p:spPr>
          <a:xfrm>
            <a:off x="382280" y="484632"/>
            <a:ext cx="6743844" cy="1609344"/>
          </a:xfrm>
        </p:spPr>
        <p:txBody>
          <a:bodyPr>
            <a:normAutofit/>
          </a:bodyPr>
          <a:lstStyle/>
          <a:p>
            <a:pPr algn="ctr"/>
            <a:r>
              <a:rPr lang="en-US" sz="4000" b="1" u="sng"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2D698A91-3CE7-76E8-FF4F-F072FE50FD02}"/>
              </a:ext>
            </a:extLst>
          </p:cNvPr>
          <p:cNvSpPr>
            <a:spLocks noGrp="1"/>
          </p:cNvSpPr>
          <p:nvPr>
            <p:ph idx="1"/>
          </p:nvPr>
        </p:nvSpPr>
        <p:spPr>
          <a:xfrm>
            <a:off x="382279" y="2121408"/>
            <a:ext cx="6743845" cy="4050792"/>
          </a:xfrm>
        </p:spPr>
        <p:txBody>
          <a:bodyPr>
            <a:normAutofit/>
          </a:bodyPr>
          <a:lstStyle/>
          <a:p>
            <a:pPr algn="ctr"/>
            <a:r>
              <a:rPr lang="en-US" dirty="0">
                <a:latin typeface="Times New Roman" panose="02020603050405020304" pitchFamily="18" charset="0"/>
                <a:cs typeface="Times New Roman" panose="02020603050405020304" pitchFamily="18" charset="0"/>
              </a:rPr>
              <a:t>The Capital Investment.</a:t>
            </a:r>
          </a:p>
          <a:p>
            <a:pPr algn="ctr"/>
            <a:r>
              <a:rPr lang="en-US" dirty="0">
                <a:latin typeface="Times New Roman" panose="02020603050405020304" pitchFamily="18" charset="0"/>
                <a:cs typeface="Times New Roman" panose="02020603050405020304" pitchFamily="18" charset="0"/>
              </a:rPr>
              <a:t>Brought into place in 2021.</a:t>
            </a:r>
          </a:p>
          <a:p>
            <a:pPr algn="ctr"/>
            <a:r>
              <a:rPr lang="en-US" dirty="0">
                <a:latin typeface="Times New Roman" panose="02020603050405020304" pitchFamily="18" charset="0"/>
                <a:cs typeface="Times New Roman" panose="02020603050405020304" pitchFamily="18" charset="0"/>
              </a:rPr>
              <a:t>Focusing on improving Welsh.</a:t>
            </a:r>
          </a:p>
          <a:p>
            <a:pPr algn="ctr"/>
            <a:r>
              <a:rPr lang="en-US" dirty="0">
                <a:latin typeface="Times New Roman" panose="02020603050405020304" pitchFamily="18" charset="0"/>
                <a:cs typeface="Times New Roman" panose="02020603050405020304" pitchFamily="18" charset="0"/>
              </a:rPr>
              <a:t>Research and data shows that this development has had a significant impact in the increase of Welsh speakers within schools and across Wales.</a:t>
            </a:r>
          </a:p>
          <a:p>
            <a:pPr marL="0" indent="0" algn="ctr">
              <a:buNone/>
            </a:pPr>
            <a:endParaRPr lang="en-US" dirty="0">
              <a:latin typeface="Times New Roman" panose="02020603050405020304" pitchFamily="18" charset="0"/>
              <a:cs typeface="Times New Roman" panose="02020603050405020304" pitchFamily="18" charset="0"/>
            </a:endParaRPr>
          </a:p>
        </p:txBody>
      </p:sp>
      <p:grpSp>
        <p:nvGrpSpPr>
          <p:cNvPr id="12" name="Group 11">
            <a:extLst>
              <a:ext uri="{FF2B5EF4-FFF2-40B4-BE49-F238E27FC236}">
                <a16:creationId xmlns:a16="http://schemas.microsoft.com/office/drawing/2014/main" id="{7683DB53-BAF8-18AA-7F8B-815D387D25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8AFEB4B3-3AB9-DB62-F6BF-69A7F6BC48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920F5D42-D44E-2E52-A4F7-56DF607B28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785480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609D44-69EF-4B53-F1F9-A12ED8EFAD2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0B7177-5152-AAA0-9344-4F406D11C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5FCF5EE-9369-6E89-E373-D5FF9FA7F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0BDC3C4A-3154-7F24-6309-F5903644A9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28AD136B-DFF7-9FB8-C584-3D9642BF3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4A68C56-428A-9784-1FA5-736C620B14A0}"/>
              </a:ext>
            </a:extLst>
          </p:cNvPr>
          <p:cNvSpPr>
            <a:spLocks noGrp="1"/>
          </p:cNvSpPr>
          <p:nvPr>
            <p:ph type="title"/>
          </p:nvPr>
        </p:nvSpPr>
        <p:spPr>
          <a:xfrm>
            <a:off x="1069848" y="484632"/>
            <a:ext cx="10058400" cy="1609344"/>
          </a:xfrm>
        </p:spPr>
        <p:txBody>
          <a:bodyPr>
            <a:normAutofit/>
          </a:bodyPr>
          <a:lstStyle/>
          <a:p>
            <a:pPr algn="ctr"/>
            <a:r>
              <a:rPr lang="en-US" b="1" u="sng" dirty="0">
                <a:latin typeface="Times New Roman" panose="02020603050405020304" pitchFamily="18" charset="0"/>
                <a:cs typeface="Times New Roman" panose="02020603050405020304" pitchFamily="18" charset="0"/>
              </a:rPr>
              <a:t>Reference list.</a:t>
            </a:r>
          </a:p>
        </p:txBody>
      </p:sp>
      <p:sp>
        <p:nvSpPr>
          <p:cNvPr id="16" name="Oval 15">
            <a:extLst>
              <a:ext uri="{FF2B5EF4-FFF2-40B4-BE49-F238E27FC236}">
                <a16:creationId xmlns:a16="http://schemas.microsoft.com/office/drawing/2014/main" id="{66B8C032-CF32-B6CF-A14F-5EFCC8DF8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5A02ADF7-2C08-B723-4AE6-ADBCDB510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4" name="Rectangle 1">
            <a:extLst>
              <a:ext uri="{FF2B5EF4-FFF2-40B4-BE49-F238E27FC236}">
                <a16:creationId xmlns:a16="http://schemas.microsoft.com/office/drawing/2014/main" id="{7AADB366-AD61-B247-2053-510A1DA9D018}"/>
              </a:ext>
            </a:extLst>
          </p:cNvPr>
          <p:cNvSpPr>
            <a:spLocks noGrp="1" noChangeArrowheads="1"/>
          </p:cNvSpPr>
          <p:nvPr>
            <p:ph idx="1"/>
          </p:nvPr>
        </p:nvSpPr>
        <p:spPr bwMode="auto">
          <a:xfrm>
            <a:off x="401108" y="2488353"/>
            <a:ext cx="11030327"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Llio Owen, M. P., 2022. </a:t>
            </a:r>
            <a:r>
              <a:rPr kumimoji="0" lang="en-US" altLang="en-US" sz="1200" b="0" i="1"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Welsh language in Wales (Census 2021). </a:t>
            </a: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https://www.gov.wales/welsh-language-wales-census-2021-html#:~:text=The%20decrease%20in%20the%20percentage,2011%20to%2021.7%25%20in%</a:t>
            </a:r>
            <a:r>
              <a:rPr kumimoji="0" lang="en-US" altLang="en-US" sz="1200" b="0" i="0" u="sng" strike="noStrike" cap="none" normalizeH="0" baseline="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hlinkClick r:id="rId5"/>
              </a:rPr>
              <a:t>202021</a:t>
            </a:r>
            <a:r>
              <a:rPr kumimoji="0" lang="en-US" altLang="en-US" sz="1200" b="0" i="0" u="sng" strike="noStrike" cap="none" normalizeH="0" baseline="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a:t>
            </a:r>
            <a:b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[Accessed 6 January 2026].</a:t>
            </a:r>
            <a:endPar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Powys, 2025. </a:t>
            </a:r>
            <a:r>
              <a:rPr kumimoji="0" lang="en-US" altLang="en-US" sz="1200" b="0" i="1"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Transforming Towns. </a:t>
            </a: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https://en.powys.gov.uk/transformingtowns</a:t>
            </a:r>
            <a:b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[Accessed 7 January 2026].</a:t>
            </a:r>
            <a:endPar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Thomas, A., 2021. </a:t>
            </a:r>
            <a:r>
              <a:rPr kumimoji="0" lang="en-US" altLang="en-US" sz="1200" b="0" i="1"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Education, Skills and Culture Cabinet Board, </a:t>
            </a: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Neath Port Talbot: Neath port Talbot County Borough Council.</a:t>
            </a:r>
            <a:endPar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Welsh Government, 2025. </a:t>
            </a:r>
            <a:r>
              <a:rPr kumimoji="0" lang="en-US" altLang="en-US" sz="1200" b="0" i="1" u="none" strike="noStrike" cap="none" normalizeH="0" baseline="0" dirty="0" err="1">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Cymraeg</a:t>
            </a:r>
            <a:r>
              <a:rPr kumimoji="0" lang="en-US" altLang="en-US" sz="1200" b="0" i="1"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 2050: Welsh language strategy action plan 2025 to 2026. </a:t>
            </a: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https://www.gov.wales/cymraeg-2050-welsh-language-strategy-action-plan-2025-2026-html</a:t>
            </a:r>
            <a:b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[Accessed 6 January 2026].</a:t>
            </a:r>
            <a:endPar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Welsh Government, 2025. </a:t>
            </a:r>
            <a:r>
              <a:rPr kumimoji="0" lang="en-US" altLang="en-US" sz="1200" b="0" i="1" u="none" strike="noStrike" cap="none" normalizeH="0" baseline="0" dirty="0" err="1">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Cymraeg</a:t>
            </a:r>
            <a:r>
              <a:rPr kumimoji="0" lang="en-US" altLang="en-US" sz="1200" b="0" i="1"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 2050: Welsh language strategy action plan 2025 to 2026. </a:t>
            </a: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https://www.gov.wales/cymraeg-2050-welsh-language-strategy-action-plan-2025-2026-html</a:t>
            </a:r>
            <a:b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[Accessed January 2026].</a:t>
            </a:r>
            <a:endPar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Williams, K., 2021. </a:t>
            </a:r>
            <a:r>
              <a:rPr kumimoji="0" lang="en-US" altLang="en-US" sz="1200" b="0" i="1"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Extra £30 million for Welsh medium education. </a:t>
            </a: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https://www.gov.wales/extra-30-million-welsh-medium-education</a:t>
            </a:r>
            <a:b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rgbClr val="5A5A5A"/>
                </a:solidFill>
                <a:effectLst/>
                <a:latin typeface="Times New Roman" panose="02020603050405020304" pitchFamily="18" charset="0"/>
                <a:ea typeface="Calibri" panose="020F0502020204030204" pitchFamily="34" charset="0"/>
                <a:cs typeface="Times New Roman" panose="02020603050405020304" pitchFamily="18" charset="0"/>
              </a:rPr>
              <a:t>[Accessed January 2026].</a:t>
            </a:r>
            <a:endPar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560485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390</TotalTime>
  <Words>926</Words>
  <Application>Microsoft Macintosh PowerPoint</Application>
  <PresentationFormat>Widescreen</PresentationFormat>
  <Paragraphs>57</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Rockwell</vt:lpstr>
      <vt:lpstr>Rockwell Condensed</vt:lpstr>
      <vt:lpstr>Rockwell Extra Bold</vt:lpstr>
      <vt:lpstr>Times New Roman</vt:lpstr>
      <vt:lpstr>Wingdings</vt:lpstr>
      <vt:lpstr>Wood Type</vt:lpstr>
      <vt:lpstr>The capital investment.</vt:lpstr>
      <vt:lpstr>Introduction.</vt:lpstr>
      <vt:lpstr>How?</vt:lpstr>
      <vt:lpstr>Kirsty Williams – The education minister.</vt:lpstr>
      <vt:lpstr>The Curriculum for Wales.</vt:lpstr>
      <vt:lpstr>What have they done?</vt:lpstr>
      <vt:lpstr>Impact on education.</vt:lpstr>
      <vt:lpstr>Policies that link.</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Ethan Smith (2311689)</dc:creator>
  <cp:lastModifiedBy>Ethan Smith (2311689)</cp:lastModifiedBy>
  <cp:revision>1</cp:revision>
  <dcterms:created xsi:type="dcterms:W3CDTF">2026-01-06T12:52:21Z</dcterms:created>
  <dcterms:modified xsi:type="dcterms:W3CDTF">2026-01-07T18:36:46Z</dcterms:modified>
</cp:coreProperties>
</file>