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sldIdLst>
    <p:sldId id="256" r:id="rId2"/>
    <p:sldId id="257" r:id="rId3"/>
    <p:sldId id="263" r:id="rId4"/>
    <p:sldId id="258" r:id="rId5"/>
    <p:sldId id="262" r:id="rId6"/>
    <p:sldId id="259" r:id="rId7"/>
    <p:sldId id="260"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3283C-4E38-4821-F7F2-AF35EAF80FF3}" v="1004" dt="2023-03-12T11:28:32.141"/>
    <p1510:client id="{ECC79C41-9D03-B22F-9547-E92BACCC5D2E}" v="64" dt="2023-03-05T21:39:11.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nda Furtado Sani (2132944)" userId="S::2132944@student.uwtsd.ac.uk::385e70fc-eeec-4129-a5dc-3acfdd18820d" providerId="AD" clId="Web-{ECC79C41-9D03-B22F-9547-E92BACCC5D2E}"/>
    <pc:docChg chg="addSld modSld addMainMaster delMainMaster">
      <pc:chgData name="Olinda Furtado Sani (2132944)" userId="S::2132944@student.uwtsd.ac.uk::385e70fc-eeec-4129-a5dc-3acfdd18820d" providerId="AD" clId="Web-{ECC79C41-9D03-B22F-9547-E92BACCC5D2E}" dt="2023-03-05T21:39:11.165" v="119" actId="20577"/>
      <pc:docMkLst>
        <pc:docMk/>
      </pc:docMkLst>
      <pc:sldChg chg="addSp delSp modSp mod setBg modClrScheme addAnim setClrOvrMap chgLayout">
        <pc:chgData name="Olinda Furtado Sani (2132944)" userId="S::2132944@student.uwtsd.ac.uk::385e70fc-eeec-4129-a5dc-3acfdd18820d" providerId="AD" clId="Web-{ECC79C41-9D03-B22F-9547-E92BACCC5D2E}" dt="2023-03-05T12:52:20.181" v="95"/>
        <pc:sldMkLst>
          <pc:docMk/>
          <pc:sldMk cId="109857222" sldId="256"/>
        </pc:sldMkLst>
        <pc:spChg chg="mod">
          <ac:chgData name="Olinda Furtado Sani (2132944)" userId="S::2132944@student.uwtsd.ac.uk::385e70fc-eeec-4129-a5dc-3acfdd18820d" providerId="AD" clId="Web-{ECC79C41-9D03-B22F-9547-E92BACCC5D2E}" dt="2023-03-05T12:52:20.181" v="95"/>
          <ac:spMkLst>
            <pc:docMk/>
            <pc:sldMk cId="109857222" sldId="256"/>
            <ac:spMk id="2" creationId="{00000000-0000-0000-0000-000000000000}"/>
          </ac:spMkLst>
        </pc:spChg>
        <pc:spChg chg="mod ord">
          <ac:chgData name="Olinda Furtado Sani (2132944)" userId="S::2132944@student.uwtsd.ac.uk::385e70fc-eeec-4129-a5dc-3acfdd18820d" providerId="AD" clId="Web-{ECC79C41-9D03-B22F-9547-E92BACCC5D2E}" dt="2023-03-05T12:52:20.181" v="95"/>
          <ac:spMkLst>
            <pc:docMk/>
            <pc:sldMk cId="109857222" sldId="256"/>
            <ac:spMk id="3" creationId="{00000000-0000-0000-0000-000000000000}"/>
          </ac:spMkLst>
        </pc:spChg>
        <pc:spChg chg="add del">
          <ac:chgData name="Olinda Furtado Sani (2132944)" userId="S::2132944@student.uwtsd.ac.uk::385e70fc-eeec-4129-a5dc-3acfdd18820d" providerId="AD" clId="Web-{ECC79C41-9D03-B22F-9547-E92BACCC5D2E}" dt="2023-03-05T12:42:21.274" v="1"/>
          <ac:spMkLst>
            <pc:docMk/>
            <pc:sldMk cId="109857222" sldId="256"/>
            <ac:spMk id="9" creationId="{16342306-C49E-412B-A56A-67DBDDD050BB}"/>
          </ac:spMkLst>
        </pc:spChg>
        <pc:spChg chg="add del">
          <ac:chgData name="Olinda Furtado Sani (2132944)" userId="S::2132944@student.uwtsd.ac.uk::385e70fc-eeec-4129-a5dc-3acfdd18820d" providerId="AD" clId="Web-{ECC79C41-9D03-B22F-9547-E92BACCC5D2E}" dt="2023-03-05T12:42:21.274" v="1"/>
          <ac:spMkLst>
            <pc:docMk/>
            <pc:sldMk cId="109857222" sldId="256"/>
            <ac:spMk id="11" creationId="{78E81931-EC11-4433-BB7B-ED42BAA2441E}"/>
          </ac:spMkLst>
        </pc:spChg>
        <pc:spChg chg="add del">
          <ac:chgData name="Olinda Furtado Sani (2132944)" userId="S::2132944@student.uwtsd.ac.uk::385e70fc-eeec-4129-a5dc-3acfdd18820d" providerId="AD" clId="Web-{ECC79C41-9D03-B22F-9547-E92BACCC5D2E}" dt="2023-03-05T12:42:31.899" v="3"/>
          <ac:spMkLst>
            <pc:docMk/>
            <pc:sldMk cId="109857222" sldId="256"/>
            <ac:spMk id="13" creationId="{55B419A7-F817-4767-8CCB-FB0E189C4ACD}"/>
          </ac:spMkLst>
        </pc:spChg>
        <pc:spChg chg="add del">
          <ac:chgData name="Olinda Furtado Sani (2132944)" userId="S::2132944@student.uwtsd.ac.uk::385e70fc-eeec-4129-a5dc-3acfdd18820d" providerId="AD" clId="Web-{ECC79C41-9D03-B22F-9547-E92BACCC5D2E}" dt="2023-03-05T12:42:31.899" v="3"/>
          <ac:spMkLst>
            <pc:docMk/>
            <pc:sldMk cId="109857222" sldId="256"/>
            <ac:spMk id="15" creationId="{ADA271CD-3011-4A05-B4A3-80F1794684F2}"/>
          </ac:spMkLst>
        </pc:spChg>
        <pc:spChg chg="add del">
          <ac:chgData name="Olinda Furtado Sani (2132944)" userId="S::2132944@student.uwtsd.ac.uk::385e70fc-eeec-4129-a5dc-3acfdd18820d" providerId="AD" clId="Web-{ECC79C41-9D03-B22F-9547-E92BACCC5D2E}" dt="2023-03-05T12:43:12.509" v="19"/>
          <ac:spMkLst>
            <pc:docMk/>
            <pc:sldMk cId="109857222" sldId="256"/>
            <ac:spMk id="17" creationId="{42EC32AE-E4F8-4BC6-BEF2-B48BDD157D3F}"/>
          </ac:spMkLst>
        </pc:spChg>
        <pc:spChg chg="add del">
          <ac:chgData name="Olinda Furtado Sani (2132944)" userId="S::2132944@student.uwtsd.ac.uk::385e70fc-eeec-4129-a5dc-3acfdd18820d" providerId="AD" clId="Web-{ECC79C41-9D03-B22F-9547-E92BACCC5D2E}" dt="2023-03-05T12:47:48.704" v="38"/>
          <ac:spMkLst>
            <pc:docMk/>
            <pc:sldMk cId="109857222" sldId="256"/>
            <ac:spMk id="24" creationId="{4EFE82FE-7465-AE46-88DF-34D347E83B84}"/>
          </ac:spMkLst>
        </pc:spChg>
        <pc:spChg chg="add del">
          <ac:chgData name="Olinda Furtado Sani (2132944)" userId="S::2132944@student.uwtsd.ac.uk::385e70fc-eeec-4129-a5dc-3acfdd18820d" providerId="AD" clId="Web-{ECC79C41-9D03-B22F-9547-E92BACCC5D2E}" dt="2023-03-05T12:47:48.658" v="37"/>
          <ac:spMkLst>
            <pc:docMk/>
            <pc:sldMk cId="109857222" sldId="256"/>
            <ac:spMk id="40" creationId="{489B7BFD-8F45-4093-AD9C-91B15B0503D9}"/>
          </ac:spMkLst>
        </pc:spChg>
        <pc:spChg chg="add del">
          <ac:chgData name="Olinda Furtado Sani (2132944)" userId="S::2132944@student.uwtsd.ac.uk::385e70fc-eeec-4129-a5dc-3acfdd18820d" providerId="AD" clId="Web-{ECC79C41-9D03-B22F-9547-E92BACCC5D2E}" dt="2023-03-05T12:47:48.658" v="37"/>
          <ac:spMkLst>
            <pc:docMk/>
            <pc:sldMk cId="109857222" sldId="256"/>
            <ac:spMk id="42" creationId="{4D4C00DC-4DC6-4CD2-9E31-F17E6CEBC5A6}"/>
          </ac:spMkLst>
        </pc:spChg>
        <pc:spChg chg="add del">
          <ac:chgData name="Olinda Furtado Sani (2132944)" userId="S::2132944@student.uwtsd.ac.uk::385e70fc-eeec-4129-a5dc-3acfdd18820d" providerId="AD" clId="Web-{ECC79C41-9D03-B22F-9547-E92BACCC5D2E}" dt="2023-03-05T12:47:48.658" v="37"/>
          <ac:spMkLst>
            <pc:docMk/>
            <pc:sldMk cId="109857222" sldId="256"/>
            <ac:spMk id="44" creationId="{A499C65A-9B02-4D7F-BD68-CD38D880551F}"/>
          </ac:spMkLst>
        </pc:spChg>
        <pc:spChg chg="add del">
          <ac:chgData name="Olinda Furtado Sani (2132944)" userId="S::2132944@student.uwtsd.ac.uk::385e70fc-eeec-4129-a5dc-3acfdd18820d" providerId="AD" clId="Web-{ECC79C41-9D03-B22F-9547-E92BACCC5D2E}" dt="2023-03-05T12:52:20.181" v="95"/>
          <ac:spMkLst>
            <pc:docMk/>
            <pc:sldMk cId="109857222" sldId="256"/>
            <ac:spMk id="221" creationId="{4D90D76C-184F-4A96-8FE8-1114F8EE1F56}"/>
          </ac:spMkLst>
        </pc:spChg>
        <pc:spChg chg="add del">
          <ac:chgData name="Olinda Furtado Sani (2132944)" userId="S::2132944@student.uwtsd.ac.uk::385e70fc-eeec-4129-a5dc-3acfdd18820d" providerId="AD" clId="Web-{ECC79C41-9D03-B22F-9547-E92BACCC5D2E}" dt="2023-03-05T12:52:20.181" v="95"/>
          <ac:spMkLst>
            <pc:docMk/>
            <pc:sldMk cId="109857222" sldId="256"/>
            <ac:spMk id="222" creationId="{2F9DE355-E8A7-498B-A6A0-54D03B953F89}"/>
          </ac:spMkLst>
        </pc:spChg>
        <pc:spChg chg="add del">
          <ac:chgData name="Olinda Furtado Sani (2132944)" userId="S::2132944@student.uwtsd.ac.uk::385e70fc-eeec-4129-a5dc-3acfdd18820d" providerId="AD" clId="Web-{ECC79C41-9D03-B22F-9547-E92BACCC5D2E}" dt="2023-03-05T12:49:31.035" v="58"/>
          <ac:spMkLst>
            <pc:docMk/>
            <pc:sldMk cId="109857222" sldId="256"/>
            <ac:spMk id="227" creationId="{99B5B3C5-A599-465B-B2B9-866E8B2087CE}"/>
          </ac:spMkLst>
        </pc:spChg>
        <pc:spChg chg="add del">
          <ac:chgData name="Olinda Furtado Sani (2132944)" userId="S::2132944@student.uwtsd.ac.uk::385e70fc-eeec-4129-a5dc-3acfdd18820d" providerId="AD" clId="Web-{ECC79C41-9D03-B22F-9547-E92BACCC5D2E}" dt="2023-03-05T12:49:31.035" v="58"/>
          <ac:spMkLst>
            <pc:docMk/>
            <pc:sldMk cId="109857222" sldId="256"/>
            <ac:spMk id="229" creationId="{25C84982-7DD0-43B1-8A2D-BFA4DF1B4E60}"/>
          </ac:spMkLst>
        </pc:spChg>
        <pc:spChg chg="add del">
          <ac:chgData name="Olinda Furtado Sani (2132944)" userId="S::2132944@student.uwtsd.ac.uk::385e70fc-eeec-4129-a5dc-3acfdd18820d" providerId="AD" clId="Web-{ECC79C41-9D03-B22F-9547-E92BACCC5D2E}" dt="2023-03-05T12:50:15.818" v="68"/>
          <ac:spMkLst>
            <pc:docMk/>
            <pc:sldMk cId="109857222" sldId="256"/>
            <ac:spMk id="233" creationId="{0019DD6C-5899-4C07-864B-EB0A7D104ACF}"/>
          </ac:spMkLst>
        </pc:spChg>
        <pc:spChg chg="add del">
          <ac:chgData name="Olinda Furtado Sani (2132944)" userId="S::2132944@student.uwtsd.ac.uk::385e70fc-eeec-4129-a5dc-3acfdd18820d" providerId="AD" clId="Web-{ECC79C41-9D03-B22F-9547-E92BACCC5D2E}" dt="2023-03-05T12:50:15.818" v="68"/>
          <ac:spMkLst>
            <pc:docMk/>
            <pc:sldMk cId="109857222" sldId="256"/>
            <ac:spMk id="235" creationId="{EBDFFBC1-15BD-428E-B8AF-ECF5D1B76DEB}"/>
          </ac:spMkLst>
        </pc:spChg>
        <pc:spChg chg="add del">
          <ac:chgData name="Olinda Furtado Sani (2132944)" userId="S::2132944@student.uwtsd.ac.uk::385e70fc-eeec-4129-a5dc-3acfdd18820d" providerId="AD" clId="Web-{ECC79C41-9D03-B22F-9547-E92BACCC5D2E}" dt="2023-03-05T12:50:15.818" v="68"/>
          <ac:spMkLst>
            <pc:docMk/>
            <pc:sldMk cId="109857222" sldId="256"/>
            <ac:spMk id="237" creationId="{EBFB3075-0323-4EB0-B1A5-776A0E709CEF}"/>
          </ac:spMkLst>
        </pc:spChg>
        <pc:spChg chg="add del">
          <ac:chgData name="Olinda Furtado Sani (2132944)" userId="S::2132944@student.uwtsd.ac.uk::385e70fc-eeec-4129-a5dc-3acfdd18820d" providerId="AD" clId="Web-{ECC79C41-9D03-B22F-9547-E92BACCC5D2E}" dt="2023-03-05T12:50:06.021" v="66"/>
          <ac:spMkLst>
            <pc:docMk/>
            <pc:sldMk cId="109857222" sldId="256"/>
            <ac:spMk id="238" creationId="{7FE1D329-7CB2-4DF5-B0C0-36DD19EBC66D}"/>
          </ac:spMkLst>
        </pc:spChg>
        <pc:spChg chg="add del">
          <ac:chgData name="Olinda Furtado Sani (2132944)" userId="S::2132944@student.uwtsd.ac.uk::385e70fc-eeec-4129-a5dc-3acfdd18820d" providerId="AD" clId="Web-{ECC79C41-9D03-B22F-9547-E92BACCC5D2E}" dt="2023-03-05T12:50:06.021" v="66"/>
          <ac:spMkLst>
            <pc:docMk/>
            <pc:sldMk cId="109857222" sldId="256"/>
            <ac:spMk id="240" creationId="{FAFB3478-4AEC-431E-93B2-1593839C16DA}"/>
          </ac:spMkLst>
        </pc:spChg>
        <pc:spChg chg="add">
          <ac:chgData name="Olinda Furtado Sani (2132944)" userId="S::2132944@student.uwtsd.ac.uk::385e70fc-eeec-4129-a5dc-3acfdd18820d" providerId="AD" clId="Web-{ECC79C41-9D03-B22F-9547-E92BACCC5D2E}" dt="2023-03-05T12:52:20.181" v="95"/>
          <ac:spMkLst>
            <pc:docMk/>
            <pc:sldMk cId="109857222" sldId="256"/>
            <ac:spMk id="241" creationId="{81FB66B5-0DCE-404D-B0A0-E1E48E7BBFD7}"/>
          </ac:spMkLst>
        </pc:spChg>
        <pc:spChg chg="add del">
          <ac:chgData name="Olinda Furtado Sani (2132944)" userId="S::2132944@student.uwtsd.ac.uk::385e70fc-eeec-4129-a5dc-3acfdd18820d" providerId="AD" clId="Web-{ECC79C41-9D03-B22F-9547-E92BACCC5D2E}" dt="2023-03-05T12:50:06.021" v="66"/>
          <ac:spMkLst>
            <pc:docMk/>
            <pc:sldMk cId="109857222" sldId="256"/>
            <ac:spMk id="242" creationId="{A8A68745-355E-4D81-AA5F-942C71082A1E}"/>
          </ac:spMkLst>
        </pc:spChg>
        <pc:spChg chg="add">
          <ac:chgData name="Olinda Furtado Sani (2132944)" userId="S::2132944@student.uwtsd.ac.uk::385e70fc-eeec-4129-a5dc-3acfdd18820d" providerId="AD" clId="Web-{ECC79C41-9D03-B22F-9547-E92BACCC5D2E}" dt="2023-03-05T12:52:20.181" v="95"/>
          <ac:spMkLst>
            <pc:docMk/>
            <pc:sldMk cId="109857222" sldId="256"/>
            <ac:spMk id="243" creationId="{E335820B-3A29-42C5-AA8D-10ECA43CD985}"/>
          </ac:spMkLst>
        </pc:spChg>
        <pc:spChg chg="add del">
          <ac:chgData name="Olinda Furtado Sani (2132944)" userId="S::2132944@student.uwtsd.ac.uk::385e70fc-eeec-4129-a5dc-3acfdd18820d" providerId="AD" clId="Web-{ECC79C41-9D03-B22F-9547-E92BACCC5D2E}" dt="2023-03-05T12:50:06.021" v="66"/>
          <ac:spMkLst>
            <pc:docMk/>
            <pc:sldMk cId="109857222" sldId="256"/>
            <ac:spMk id="244" creationId="{61D32E23-CD34-4C85-8167-14669FD3E0CA}"/>
          </ac:spMkLst>
        </pc:spChg>
        <pc:spChg chg="add del">
          <ac:chgData name="Olinda Furtado Sani (2132944)" userId="S::2132944@student.uwtsd.ac.uk::385e70fc-eeec-4129-a5dc-3acfdd18820d" providerId="AD" clId="Web-{ECC79C41-9D03-B22F-9547-E92BACCC5D2E}" dt="2023-03-05T12:50:06.021" v="66"/>
          <ac:spMkLst>
            <pc:docMk/>
            <pc:sldMk cId="109857222" sldId="256"/>
            <ac:spMk id="246" creationId="{2E922E9E-A29B-4164-A634-B718A43369CA}"/>
          </ac:spMkLst>
        </pc:spChg>
        <pc:spChg chg="add del">
          <ac:chgData name="Olinda Furtado Sani (2132944)" userId="S::2132944@student.uwtsd.ac.uk::385e70fc-eeec-4129-a5dc-3acfdd18820d" providerId="AD" clId="Web-{ECC79C41-9D03-B22F-9547-E92BACCC5D2E}" dt="2023-03-05T12:49:31.035" v="58"/>
          <ac:spMkLst>
            <pc:docMk/>
            <pc:sldMk cId="109857222" sldId="256"/>
            <ac:spMk id="248" creationId="{BB4ECDFC-8958-4B83-B01F-58AEFB867BAF}"/>
          </ac:spMkLst>
        </pc:spChg>
        <pc:spChg chg="add del">
          <ac:chgData name="Olinda Furtado Sani (2132944)" userId="S::2132944@student.uwtsd.ac.uk::385e70fc-eeec-4129-a5dc-3acfdd18820d" providerId="AD" clId="Web-{ECC79C41-9D03-B22F-9547-E92BACCC5D2E}" dt="2023-03-05T12:49:31.035" v="58"/>
          <ac:spMkLst>
            <pc:docMk/>
            <pc:sldMk cId="109857222" sldId="256"/>
            <ac:spMk id="250" creationId="{C1D68778-F94A-4C5B-9118-3B992BB975DD}"/>
          </ac:spMkLst>
        </pc:spChg>
        <pc:spChg chg="add del">
          <ac:chgData name="Olinda Furtado Sani (2132944)" userId="S::2132944@student.uwtsd.ac.uk::385e70fc-eeec-4129-a5dc-3acfdd18820d" providerId="AD" clId="Web-{ECC79C41-9D03-B22F-9547-E92BACCC5D2E}" dt="2023-03-05T12:49:39.098" v="60"/>
          <ac:spMkLst>
            <pc:docMk/>
            <pc:sldMk cId="109857222" sldId="256"/>
            <ac:spMk id="259" creationId="{38C76964-52F1-4C25-A58E-160653C9C562}"/>
          </ac:spMkLst>
        </pc:spChg>
        <pc:spChg chg="add del">
          <ac:chgData name="Olinda Furtado Sani (2132944)" userId="S::2132944@student.uwtsd.ac.uk::385e70fc-eeec-4129-a5dc-3acfdd18820d" providerId="AD" clId="Web-{ECC79C41-9D03-B22F-9547-E92BACCC5D2E}" dt="2023-03-05T12:49:39.098" v="60"/>
          <ac:spMkLst>
            <pc:docMk/>
            <pc:sldMk cId="109857222" sldId="256"/>
            <ac:spMk id="260" creationId="{8C7BB2BE-341D-4FCA-A04C-634FD8331893}"/>
          </ac:spMkLst>
        </pc:spChg>
        <pc:spChg chg="add del">
          <ac:chgData name="Olinda Furtado Sani (2132944)" userId="S::2132944@student.uwtsd.ac.uk::385e70fc-eeec-4129-a5dc-3acfdd18820d" providerId="AD" clId="Web-{ECC79C41-9D03-B22F-9547-E92BACCC5D2E}" dt="2023-03-05T12:49:39.098" v="60"/>
          <ac:spMkLst>
            <pc:docMk/>
            <pc:sldMk cId="109857222" sldId="256"/>
            <ac:spMk id="261" creationId="{123B6C95-A741-4B02-8E94-D660986F4B5D}"/>
          </ac:spMkLst>
        </pc:spChg>
        <pc:spChg chg="add del">
          <ac:chgData name="Olinda Furtado Sani (2132944)" userId="S::2132944@student.uwtsd.ac.uk::385e70fc-eeec-4129-a5dc-3acfdd18820d" providerId="AD" clId="Web-{ECC79C41-9D03-B22F-9547-E92BACCC5D2E}" dt="2023-03-05T12:50:51.523" v="74"/>
          <ac:spMkLst>
            <pc:docMk/>
            <pc:sldMk cId="109857222" sldId="256"/>
            <ac:spMk id="262" creationId="{0A253F60-DE40-4508-A37A-61331DF1DD5D}"/>
          </ac:spMkLst>
        </pc:spChg>
        <pc:spChg chg="add del">
          <ac:chgData name="Olinda Furtado Sani (2132944)" userId="S::2132944@student.uwtsd.ac.uk::385e70fc-eeec-4129-a5dc-3acfdd18820d" providerId="AD" clId="Web-{ECC79C41-9D03-B22F-9547-E92BACCC5D2E}" dt="2023-03-05T12:49:46.208" v="62"/>
          <ac:spMkLst>
            <pc:docMk/>
            <pc:sldMk cId="109857222" sldId="256"/>
            <ac:spMk id="263" creationId="{EBDD1931-9E86-4402-9A68-33A2D9EFB198}"/>
          </ac:spMkLst>
        </pc:spChg>
        <pc:spChg chg="add del">
          <ac:chgData name="Olinda Furtado Sani (2132944)" userId="S::2132944@student.uwtsd.ac.uk::385e70fc-eeec-4129-a5dc-3acfdd18820d" providerId="AD" clId="Web-{ECC79C41-9D03-B22F-9547-E92BACCC5D2E}" dt="2023-03-05T12:49:46.208" v="62"/>
          <ac:spMkLst>
            <pc:docMk/>
            <pc:sldMk cId="109857222" sldId="256"/>
            <ac:spMk id="264" creationId="{2C61293E-6EBE-43EF-A52C-9BEBFD7679D4}"/>
          </ac:spMkLst>
        </pc:spChg>
        <pc:spChg chg="add del">
          <ac:chgData name="Olinda Furtado Sani (2132944)" userId="S::2132944@student.uwtsd.ac.uk::385e70fc-eeec-4129-a5dc-3acfdd18820d" providerId="AD" clId="Web-{ECC79C41-9D03-B22F-9547-E92BACCC5D2E}" dt="2023-03-05T12:49:46.208" v="62"/>
          <ac:spMkLst>
            <pc:docMk/>
            <pc:sldMk cId="109857222" sldId="256"/>
            <ac:spMk id="265" creationId="{3FCFB1DE-0B7E-48CC-BA90-B2AB0889F9D6}"/>
          </ac:spMkLst>
        </pc:spChg>
        <pc:spChg chg="add del">
          <ac:chgData name="Olinda Furtado Sani (2132944)" userId="S::2132944@student.uwtsd.ac.uk::385e70fc-eeec-4129-a5dc-3acfdd18820d" providerId="AD" clId="Web-{ECC79C41-9D03-B22F-9547-E92BACCC5D2E}" dt="2023-03-05T12:49:52.989" v="64"/>
          <ac:spMkLst>
            <pc:docMk/>
            <pc:sldMk cId="109857222" sldId="256"/>
            <ac:spMk id="267" creationId="{C3B0A228-9EA3-4009-A82E-9402BBC726A0}"/>
          </ac:spMkLst>
        </pc:spChg>
        <pc:spChg chg="add del">
          <ac:chgData name="Olinda Furtado Sani (2132944)" userId="S::2132944@student.uwtsd.ac.uk::385e70fc-eeec-4129-a5dc-3acfdd18820d" providerId="AD" clId="Web-{ECC79C41-9D03-B22F-9547-E92BACCC5D2E}" dt="2023-03-05T12:49:52.989" v="64"/>
          <ac:spMkLst>
            <pc:docMk/>
            <pc:sldMk cId="109857222" sldId="256"/>
            <ac:spMk id="268" creationId="{02E0C409-730D-455F-AA8F-0646ABDB1B42}"/>
          </ac:spMkLst>
        </pc:spChg>
        <pc:spChg chg="add del">
          <ac:chgData name="Olinda Furtado Sani (2132944)" userId="S::2132944@student.uwtsd.ac.uk::385e70fc-eeec-4129-a5dc-3acfdd18820d" providerId="AD" clId="Web-{ECC79C41-9D03-B22F-9547-E92BACCC5D2E}" dt="2023-03-05T12:50:06.021" v="66"/>
          <ac:spMkLst>
            <pc:docMk/>
            <pc:sldMk cId="109857222" sldId="256"/>
            <ac:spMk id="270" creationId="{0F358BAA-9C8A-4E17-BAD8-32FD6FFEA730}"/>
          </ac:spMkLst>
        </pc:spChg>
        <pc:spChg chg="add del">
          <ac:chgData name="Olinda Furtado Sani (2132944)" userId="S::2132944@student.uwtsd.ac.uk::385e70fc-eeec-4129-a5dc-3acfdd18820d" providerId="AD" clId="Web-{ECC79C41-9D03-B22F-9547-E92BACCC5D2E}" dt="2023-03-05T12:50:06.021" v="66"/>
          <ac:spMkLst>
            <pc:docMk/>
            <pc:sldMk cId="109857222" sldId="256"/>
            <ac:spMk id="271" creationId="{4D6F41A4-BEE3-4935-9371-4ADEA67A22F9}"/>
          </ac:spMkLst>
        </pc:spChg>
        <pc:spChg chg="add del">
          <ac:chgData name="Olinda Furtado Sani (2132944)" userId="S::2132944@student.uwtsd.ac.uk::385e70fc-eeec-4129-a5dc-3acfdd18820d" providerId="AD" clId="Web-{ECC79C41-9D03-B22F-9547-E92BACCC5D2E}" dt="2023-03-05T12:50:15.818" v="68"/>
          <ac:spMkLst>
            <pc:docMk/>
            <pc:sldMk cId="109857222" sldId="256"/>
            <ac:spMk id="274" creationId="{0BABF38A-8A0D-492E-BD20-6CF4D46B50BD}"/>
          </ac:spMkLst>
        </pc:spChg>
        <pc:spChg chg="add del">
          <ac:chgData name="Olinda Furtado Sani (2132944)" userId="S::2132944@student.uwtsd.ac.uk::385e70fc-eeec-4129-a5dc-3acfdd18820d" providerId="AD" clId="Web-{ECC79C41-9D03-B22F-9547-E92BACCC5D2E}" dt="2023-03-05T12:50:15.818" v="68"/>
          <ac:spMkLst>
            <pc:docMk/>
            <pc:sldMk cId="109857222" sldId="256"/>
            <ac:spMk id="276" creationId="{4AB8125F-0FD8-48CD-9F43-73E5494EA774}"/>
          </ac:spMkLst>
        </pc:spChg>
        <pc:spChg chg="add del">
          <ac:chgData name="Olinda Furtado Sani (2132944)" userId="S::2132944@student.uwtsd.ac.uk::385e70fc-eeec-4129-a5dc-3acfdd18820d" providerId="AD" clId="Web-{ECC79C41-9D03-B22F-9547-E92BACCC5D2E}" dt="2023-03-05T12:50:21.537" v="70"/>
          <ac:spMkLst>
            <pc:docMk/>
            <pc:sldMk cId="109857222" sldId="256"/>
            <ac:spMk id="278" creationId="{416A0E3C-60E6-4F39-BC55-5F7C224E1F7C}"/>
          </ac:spMkLst>
        </pc:spChg>
        <pc:spChg chg="add del">
          <ac:chgData name="Olinda Furtado Sani (2132944)" userId="S::2132944@student.uwtsd.ac.uk::385e70fc-eeec-4129-a5dc-3acfdd18820d" providerId="AD" clId="Web-{ECC79C41-9D03-B22F-9547-E92BACCC5D2E}" dt="2023-03-05T12:50:21.537" v="70"/>
          <ac:spMkLst>
            <pc:docMk/>
            <pc:sldMk cId="109857222" sldId="256"/>
            <ac:spMk id="280" creationId="{E844E128-FF69-4E9F-8327-6B504B3C5AE1}"/>
          </ac:spMkLst>
        </pc:spChg>
        <pc:spChg chg="add del">
          <ac:chgData name="Olinda Furtado Sani (2132944)" userId="S::2132944@student.uwtsd.ac.uk::385e70fc-eeec-4129-a5dc-3acfdd18820d" providerId="AD" clId="Web-{ECC79C41-9D03-B22F-9547-E92BACCC5D2E}" dt="2023-03-05T12:50:42.678" v="72"/>
          <ac:spMkLst>
            <pc:docMk/>
            <pc:sldMk cId="109857222" sldId="256"/>
            <ac:spMk id="283" creationId="{F5258B98-3BD5-0A20-B0E7-944EAEB2654A}"/>
          </ac:spMkLst>
        </pc:spChg>
        <pc:spChg chg="add del">
          <ac:chgData name="Olinda Furtado Sani (2132944)" userId="S::2132944@student.uwtsd.ac.uk::385e70fc-eeec-4129-a5dc-3acfdd18820d" providerId="AD" clId="Web-{ECC79C41-9D03-B22F-9547-E92BACCC5D2E}" dt="2023-03-05T12:50:42.678" v="72"/>
          <ac:spMkLst>
            <pc:docMk/>
            <pc:sldMk cId="109857222" sldId="256"/>
            <ac:spMk id="284" creationId="{3DAD064D-86F0-42ED-B520-99689857918E}"/>
          </ac:spMkLst>
        </pc:spChg>
        <pc:spChg chg="add del">
          <ac:chgData name="Olinda Furtado Sani (2132944)" userId="S::2132944@student.uwtsd.ac.uk::385e70fc-eeec-4129-a5dc-3acfdd18820d" providerId="AD" clId="Web-{ECC79C41-9D03-B22F-9547-E92BACCC5D2E}" dt="2023-03-05T12:50:42.678" v="72"/>
          <ac:spMkLst>
            <pc:docMk/>
            <pc:sldMk cId="109857222" sldId="256"/>
            <ac:spMk id="285" creationId="{719ED580-63C5-A19A-548E-20B2B752814F}"/>
          </ac:spMkLst>
        </pc:spChg>
        <pc:spChg chg="add del">
          <ac:chgData name="Olinda Furtado Sani (2132944)" userId="S::2132944@student.uwtsd.ac.uk::385e70fc-eeec-4129-a5dc-3acfdd18820d" providerId="AD" clId="Web-{ECC79C41-9D03-B22F-9547-E92BACCC5D2E}" dt="2023-03-05T12:50:42.678" v="72"/>
          <ac:spMkLst>
            <pc:docMk/>
            <pc:sldMk cId="109857222" sldId="256"/>
            <ac:spMk id="286" creationId="{8871645A-E574-F970-F079-09F7B7C48DBC}"/>
          </ac:spMkLst>
        </pc:spChg>
        <pc:spChg chg="add del">
          <ac:chgData name="Olinda Furtado Sani (2132944)" userId="S::2132944@student.uwtsd.ac.uk::385e70fc-eeec-4129-a5dc-3acfdd18820d" providerId="AD" clId="Web-{ECC79C41-9D03-B22F-9547-E92BACCC5D2E}" dt="2023-03-05T12:50:51.523" v="74"/>
          <ac:spMkLst>
            <pc:docMk/>
            <pc:sldMk cId="109857222" sldId="256"/>
            <ac:spMk id="296" creationId="{A4798C7F-C8CA-4799-BF37-3AB4642CDB66}"/>
          </ac:spMkLst>
        </pc:spChg>
        <pc:spChg chg="add del">
          <ac:chgData name="Olinda Furtado Sani (2132944)" userId="S::2132944@student.uwtsd.ac.uk::385e70fc-eeec-4129-a5dc-3acfdd18820d" providerId="AD" clId="Web-{ECC79C41-9D03-B22F-9547-E92BACCC5D2E}" dt="2023-03-05T12:50:51.523" v="74"/>
          <ac:spMkLst>
            <pc:docMk/>
            <pc:sldMk cId="109857222" sldId="256"/>
            <ac:spMk id="297" creationId="{57B73489-D0E4-4C8B-884B-43A00CCD33C7}"/>
          </ac:spMkLst>
        </pc:spChg>
        <pc:spChg chg="add del">
          <ac:chgData name="Olinda Furtado Sani (2132944)" userId="S::2132944@student.uwtsd.ac.uk::385e70fc-eeec-4129-a5dc-3acfdd18820d" providerId="AD" clId="Web-{ECC79C41-9D03-B22F-9547-E92BACCC5D2E}" dt="2023-03-05T12:50:51.523" v="74"/>
          <ac:spMkLst>
            <pc:docMk/>
            <pc:sldMk cId="109857222" sldId="256"/>
            <ac:spMk id="299" creationId="{1C582B07-D0F0-4B6B-A5D9-D2F192CB3A4E}"/>
          </ac:spMkLst>
        </pc:spChg>
        <pc:spChg chg="add del">
          <ac:chgData name="Olinda Furtado Sani (2132944)" userId="S::2132944@student.uwtsd.ac.uk::385e70fc-eeec-4129-a5dc-3acfdd18820d" providerId="AD" clId="Web-{ECC79C41-9D03-B22F-9547-E92BACCC5D2E}" dt="2023-03-05T12:50:51.523" v="74"/>
          <ac:spMkLst>
            <pc:docMk/>
            <pc:sldMk cId="109857222" sldId="256"/>
            <ac:spMk id="301" creationId="{DA1A4301-6FFC-4C82-A1FA-7634D8CAA8F5}"/>
          </ac:spMkLst>
        </pc:spChg>
        <pc:spChg chg="add del">
          <ac:chgData name="Olinda Furtado Sani (2132944)" userId="S::2132944@student.uwtsd.ac.uk::385e70fc-eeec-4129-a5dc-3acfdd18820d" providerId="AD" clId="Web-{ECC79C41-9D03-B22F-9547-E92BACCC5D2E}" dt="2023-03-05T12:50:51.523" v="74"/>
          <ac:spMkLst>
            <pc:docMk/>
            <pc:sldMk cId="109857222" sldId="256"/>
            <ac:spMk id="334" creationId="{A890253F-325A-4AC7-AF5F-06FB890E8F0E}"/>
          </ac:spMkLst>
        </pc:spChg>
        <pc:spChg chg="add del">
          <ac:chgData name="Olinda Furtado Sani (2132944)" userId="S::2132944@student.uwtsd.ac.uk::385e70fc-eeec-4129-a5dc-3acfdd18820d" providerId="AD" clId="Web-{ECC79C41-9D03-B22F-9547-E92BACCC5D2E}" dt="2023-03-05T12:50:51.523" v="74"/>
          <ac:spMkLst>
            <pc:docMk/>
            <pc:sldMk cId="109857222" sldId="256"/>
            <ac:spMk id="344" creationId="{216BB147-20D5-4D93-BDA5-1BC614D6A4B2}"/>
          </ac:spMkLst>
        </pc:spChg>
        <pc:spChg chg="add del">
          <ac:chgData name="Olinda Furtado Sani (2132944)" userId="S::2132944@student.uwtsd.ac.uk::385e70fc-eeec-4129-a5dc-3acfdd18820d" providerId="AD" clId="Web-{ECC79C41-9D03-B22F-9547-E92BACCC5D2E}" dt="2023-03-05T12:50:51.523" v="74"/>
          <ac:spMkLst>
            <pc:docMk/>
            <pc:sldMk cId="109857222" sldId="256"/>
            <ac:spMk id="345" creationId="{9A0D6220-3DFE-4182-9152-9135493A6BDA}"/>
          </ac:spMkLst>
        </pc:spChg>
        <pc:spChg chg="add del">
          <ac:chgData name="Olinda Furtado Sani (2132944)" userId="S::2132944@student.uwtsd.ac.uk::385e70fc-eeec-4129-a5dc-3acfdd18820d" providerId="AD" clId="Web-{ECC79C41-9D03-B22F-9547-E92BACCC5D2E}" dt="2023-03-05T12:51:10.492" v="76"/>
          <ac:spMkLst>
            <pc:docMk/>
            <pc:sldMk cId="109857222" sldId="256"/>
            <ac:spMk id="363" creationId="{CCC95119-6D9D-3542-9E0E-4171B33DC9CA}"/>
          </ac:spMkLst>
        </pc:spChg>
        <pc:spChg chg="add del">
          <ac:chgData name="Olinda Furtado Sani (2132944)" userId="S::2132944@student.uwtsd.ac.uk::385e70fc-eeec-4129-a5dc-3acfdd18820d" providerId="AD" clId="Web-{ECC79C41-9D03-B22F-9547-E92BACCC5D2E}" dt="2023-03-05T12:51:10.492" v="76"/>
          <ac:spMkLst>
            <pc:docMk/>
            <pc:sldMk cId="109857222" sldId="256"/>
            <ac:spMk id="364" creationId="{EFC92F19-7317-314C-81B7-43B8B687F4E4}"/>
          </ac:spMkLst>
        </pc:spChg>
        <pc:spChg chg="add del">
          <ac:chgData name="Olinda Furtado Sani (2132944)" userId="S::2132944@student.uwtsd.ac.uk::385e70fc-eeec-4129-a5dc-3acfdd18820d" providerId="AD" clId="Web-{ECC79C41-9D03-B22F-9547-E92BACCC5D2E}" dt="2023-03-05T12:51:10.492" v="76"/>
          <ac:spMkLst>
            <pc:docMk/>
            <pc:sldMk cId="109857222" sldId="256"/>
            <ac:spMk id="365" creationId="{C868C70C-E5C4-CD47-888C-FCB3373B6D38}"/>
          </ac:spMkLst>
        </pc:spChg>
        <pc:spChg chg="add del">
          <ac:chgData name="Olinda Furtado Sani (2132944)" userId="S::2132944@student.uwtsd.ac.uk::385e70fc-eeec-4129-a5dc-3acfdd18820d" providerId="AD" clId="Web-{ECC79C41-9D03-B22F-9547-E92BACCC5D2E}" dt="2023-03-05T12:51:10.492" v="76"/>
          <ac:spMkLst>
            <pc:docMk/>
            <pc:sldMk cId="109857222" sldId="256"/>
            <ac:spMk id="366" creationId="{D8C68F39-5E8A-844C-A8FD-394F253C1E5F}"/>
          </ac:spMkLst>
        </pc:spChg>
        <pc:spChg chg="add del">
          <ac:chgData name="Olinda Furtado Sani (2132944)" userId="S::2132944@student.uwtsd.ac.uk::385e70fc-eeec-4129-a5dc-3acfdd18820d" providerId="AD" clId="Web-{ECC79C41-9D03-B22F-9547-E92BACCC5D2E}" dt="2023-03-05T12:51:10.492" v="76"/>
          <ac:spMkLst>
            <pc:docMk/>
            <pc:sldMk cId="109857222" sldId="256"/>
            <ac:spMk id="367" creationId="{BC583CEB-AC2B-2640-94F6-5958E6BC5BAB}"/>
          </ac:spMkLst>
        </pc:spChg>
        <pc:spChg chg="add del">
          <ac:chgData name="Olinda Furtado Sani (2132944)" userId="S::2132944@student.uwtsd.ac.uk::385e70fc-eeec-4129-a5dc-3acfdd18820d" providerId="AD" clId="Web-{ECC79C41-9D03-B22F-9547-E92BACCC5D2E}" dt="2023-03-05T12:51:17.649" v="78"/>
          <ac:spMkLst>
            <pc:docMk/>
            <pc:sldMk cId="109857222" sldId="256"/>
            <ac:spMk id="383" creationId="{63BAC6E0-ADAC-40FB-AF53-88FA5F83738C}"/>
          </ac:spMkLst>
        </pc:spChg>
        <pc:spChg chg="add del">
          <ac:chgData name="Olinda Furtado Sani (2132944)" userId="S::2132944@student.uwtsd.ac.uk::385e70fc-eeec-4129-a5dc-3acfdd18820d" providerId="AD" clId="Web-{ECC79C41-9D03-B22F-9547-E92BACCC5D2E}" dt="2023-03-05T12:51:17.649" v="78"/>
          <ac:spMkLst>
            <pc:docMk/>
            <pc:sldMk cId="109857222" sldId="256"/>
            <ac:spMk id="384" creationId="{107134A1-6E23-4417-8A0E-6B7013EE74C7}"/>
          </ac:spMkLst>
        </pc:spChg>
        <pc:spChg chg="add del">
          <ac:chgData name="Olinda Furtado Sani (2132944)" userId="S::2132944@student.uwtsd.ac.uk::385e70fc-eeec-4129-a5dc-3acfdd18820d" providerId="AD" clId="Web-{ECC79C41-9D03-B22F-9547-E92BACCC5D2E}" dt="2023-03-05T12:51:17.649" v="78"/>
          <ac:spMkLst>
            <pc:docMk/>
            <pc:sldMk cId="109857222" sldId="256"/>
            <ac:spMk id="404" creationId="{B135F0A9-346D-45D8-9316-99A6C77763F6}"/>
          </ac:spMkLst>
        </pc:spChg>
        <pc:spChg chg="add del">
          <ac:chgData name="Olinda Furtado Sani (2132944)" userId="S::2132944@student.uwtsd.ac.uk::385e70fc-eeec-4129-a5dc-3acfdd18820d" providerId="AD" clId="Web-{ECC79C41-9D03-B22F-9547-E92BACCC5D2E}" dt="2023-03-05T12:51:24.086" v="80"/>
          <ac:spMkLst>
            <pc:docMk/>
            <pc:sldMk cId="109857222" sldId="256"/>
            <ac:spMk id="406" creationId="{435959F4-53DA-47FF-BC24-1E5B75C69876}"/>
          </ac:spMkLst>
        </pc:spChg>
        <pc:spChg chg="add del">
          <ac:chgData name="Olinda Furtado Sani (2132944)" userId="S::2132944@student.uwtsd.ac.uk::385e70fc-eeec-4129-a5dc-3acfdd18820d" providerId="AD" clId="Web-{ECC79C41-9D03-B22F-9547-E92BACCC5D2E}" dt="2023-03-05T12:51:24.086" v="80"/>
          <ac:spMkLst>
            <pc:docMk/>
            <pc:sldMk cId="109857222" sldId="256"/>
            <ac:spMk id="411" creationId="{59226104-0061-4319-8237-9C001BF85D49}"/>
          </ac:spMkLst>
        </pc:spChg>
        <pc:spChg chg="add del">
          <ac:chgData name="Olinda Furtado Sani (2132944)" userId="S::2132944@student.uwtsd.ac.uk::385e70fc-eeec-4129-a5dc-3acfdd18820d" providerId="AD" clId="Web-{ECC79C41-9D03-B22F-9547-E92BACCC5D2E}" dt="2023-03-05T12:51:24.086" v="80"/>
          <ac:spMkLst>
            <pc:docMk/>
            <pc:sldMk cId="109857222" sldId="256"/>
            <ac:spMk id="416" creationId="{142D98E1-37D2-4470-BF74-845E897954C6}"/>
          </ac:spMkLst>
        </pc:spChg>
        <pc:spChg chg="add del">
          <ac:chgData name="Olinda Furtado Sani (2132944)" userId="S::2132944@student.uwtsd.ac.uk::385e70fc-eeec-4129-a5dc-3acfdd18820d" providerId="AD" clId="Web-{ECC79C41-9D03-B22F-9547-E92BACCC5D2E}" dt="2023-03-05T12:51:35.805" v="82"/>
          <ac:spMkLst>
            <pc:docMk/>
            <pc:sldMk cId="109857222" sldId="256"/>
            <ac:spMk id="420" creationId="{1AEB7F98-32EC-40D3-89EE-C8433023163A}"/>
          </ac:spMkLst>
        </pc:spChg>
        <pc:spChg chg="add del">
          <ac:chgData name="Olinda Furtado Sani (2132944)" userId="S::2132944@student.uwtsd.ac.uk::385e70fc-eeec-4129-a5dc-3acfdd18820d" providerId="AD" clId="Web-{ECC79C41-9D03-B22F-9547-E92BACCC5D2E}" dt="2023-03-05T12:51:41.743" v="84"/>
          <ac:spMkLst>
            <pc:docMk/>
            <pc:sldMk cId="109857222" sldId="256"/>
            <ac:spMk id="423" creationId="{5905AACD-5279-4270-B933-D48329B24471}"/>
          </ac:spMkLst>
        </pc:spChg>
        <pc:spChg chg="add del">
          <ac:chgData name="Olinda Furtado Sani (2132944)" userId="S::2132944@student.uwtsd.ac.uk::385e70fc-eeec-4129-a5dc-3acfdd18820d" providerId="AD" clId="Web-{ECC79C41-9D03-B22F-9547-E92BACCC5D2E}" dt="2023-03-05T12:51:57.993" v="86"/>
          <ac:spMkLst>
            <pc:docMk/>
            <pc:sldMk cId="109857222" sldId="256"/>
            <ac:spMk id="425" creationId="{BD4C0BBB-0042-4603-A226-6117F3FD5B3C}"/>
          </ac:spMkLst>
        </pc:spChg>
        <pc:spChg chg="add del">
          <ac:chgData name="Olinda Furtado Sani (2132944)" userId="S::2132944@student.uwtsd.ac.uk::385e70fc-eeec-4129-a5dc-3acfdd18820d" providerId="AD" clId="Web-{ECC79C41-9D03-B22F-9547-E92BACCC5D2E}" dt="2023-03-05T12:51:57.993" v="86"/>
          <ac:spMkLst>
            <pc:docMk/>
            <pc:sldMk cId="109857222" sldId="256"/>
            <ac:spMk id="426" creationId="{EC44F520-2598-460E-9F91-B02F60830CA2}"/>
          </ac:spMkLst>
        </pc:spChg>
        <pc:spChg chg="add del">
          <ac:chgData name="Olinda Furtado Sani (2132944)" userId="S::2132944@student.uwtsd.ac.uk::385e70fc-eeec-4129-a5dc-3acfdd18820d" providerId="AD" clId="Web-{ECC79C41-9D03-B22F-9547-E92BACCC5D2E}" dt="2023-03-05T12:51:57.993" v="86"/>
          <ac:spMkLst>
            <pc:docMk/>
            <pc:sldMk cId="109857222" sldId="256"/>
            <ac:spMk id="427" creationId="{78DAC5EB-CB66-4144-944F-FCA082908508}"/>
          </ac:spMkLst>
        </pc:spChg>
        <pc:spChg chg="add del">
          <ac:chgData name="Olinda Furtado Sani (2132944)" userId="S::2132944@student.uwtsd.ac.uk::385e70fc-eeec-4129-a5dc-3acfdd18820d" providerId="AD" clId="Web-{ECC79C41-9D03-B22F-9547-E92BACCC5D2E}" dt="2023-03-05T12:51:57.993" v="86"/>
          <ac:spMkLst>
            <pc:docMk/>
            <pc:sldMk cId="109857222" sldId="256"/>
            <ac:spMk id="428" creationId="{2596F992-698C-48C0-9D89-70DA4CE927EF}"/>
          </ac:spMkLst>
        </pc:spChg>
        <pc:spChg chg="add del">
          <ac:chgData name="Olinda Furtado Sani (2132944)" userId="S::2132944@student.uwtsd.ac.uk::385e70fc-eeec-4129-a5dc-3acfdd18820d" providerId="AD" clId="Web-{ECC79C41-9D03-B22F-9547-E92BACCC5D2E}" dt="2023-03-05T12:51:57.993" v="86"/>
          <ac:spMkLst>
            <pc:docMk/>
            <pc:sldMk cId="109857222" sldId="256"/>
            <ac:spMk id="429" creationId="{86B7A620-47FC-4678-9F07-D291E9CD578E}"/>
          </ac:spMkLst>
        </pc:spChg>
        <pc:spChg chg="add del">
          <ac:chgData name="Olinda Furtado Sani (2132944)" userId="S::2132944@student.uwtsd.ac.uk::385e70fc-eeec-4129-a5dc-3acfdd18820d" providerId="AD" clId="Web-{ECC79C41-9D03-B22F-9547-E92BACCC5D2E}" dt="2023-03-05T12:51:57.993" v="86"/>
          <ac:spMkLst>
            <pc:docMk/>
            <pc:sldMk cId="109857222" sldId="256"/>
            <ac:spMk id="430" creationId="{D4CE6113-16AE-4250-8027-F864DE5BC338}"/>
          </ac:spMkLst>
        </pc:spChg>
        <pc:spChg chg="add del">
          <ac:chgData name="Olinda Furtado Sani (2132944)" userId="S::2132944@student.uwtsd.ac.uk::385e70fc-eeec-4129-a5dc-3acfdd18820d" providerId="AD" clId="Web-{ECC79C41-9D03-B22F-9547-E92BACCC5D2E}" dt="2023-03-05T12:52:03.775" v="88"/>
          <ac:spMkLst>
            <pc:docMk/>
            <pc:sldMk cId="109857222" sldId="256"/>
            <ac:spMk id="432" creationId="{0BABF38A-8A0D-492E-BD20-6CF4D46B50BD}"/>
          </ac:spMkLst>
        </pc:spChg>
        <pc:spChg chg="add del">
          <ac:chgData name="Olinda Furtado Sani (2132944)" userId="S::2132944@student.uwtsd.ac.uk::385e70fc-eeec-4129-a5dc-3acfdd18820d" providerId="AD" clId="Web-{ECC79C41-9D03-B22F-9547-E92BACCC5D2E}" dt="2023-03-05T12:52:03.775" v="88"/>
          <ac:spMkLst>
            <pc:docMk/>
            <pc:sldMk cId="109857222" sldId="256"/>
            <ac:spMk id="434" creationId="{8651CFA9-6065-4243-AC48-858E359780B1}"/>
          </ac:spMkLst>
        </pc:spChg>
        <pc:spChg chg="add del">
          <ac:chgData name="Olinda Furtado Sani (2132944)" userId="S::2132944@student.uwtsd.ac.uk::385e70fc-eeec-4129-a5dc-3acfdd18820d" providerId="AD" clId="Web-{ECC79C41-9D03-B22F-9547-E92BACCC5D2E}" dt="2023-03-05T12:52:03.775" v="88"/>
          <ac:spMkLst>
            <pc:docMk/>
            <pc:sldMk cId="109857222" sldId="256"/>
            <ac:spMk id="435" creationId="{5A8C81AE-8F0D-49F3-9FB4-334B0DCDF195}"/>
          </ac:spMkLst>
        </pc:spChg>
        <pc:spChg chg="add del">
          <ac:chgData name="Olinda Furtado Sani (2132944)" userId="S::2132944@student.uwtsd.ac.uk::385e70fc-eeec-4129-a5dc-3acfdd18820d" providerId="AD" clId="Web-{ECC79C41-9D03-B22F-9547-E92BACCC5D2E}" dt="2023-03-05T12:52:03.775" v="88"/>
          <ac:spMkLst>
            <pc:docMk/>
            <pc:sldMk cId="109857222" sldId="256"/>
            <ac:spMk id="436" creationId="{7F174AE6-83F4-4EF2-8F3A-E34B1822DBF3}"/>
          </ac:spMkLst>
        </pc:spChg>
        <pc:spChg chg="add del">
          <ac:chgData name="Olinda Furtado Sani (2132944)" userId="S::2132944@student.uwtsd.ac.uk::385e70fc-eeec-4129-a5dc-3acfdd18820d" providerId="AD" clId="Web-{ECC79C41-9D03-B22F-9547-E92BACCC5D2E}" dt="2023-03-05T12:52:03.775" v="88"/>
          <ac:spMkLst>
            <pc:docMk/>
            <pc:sldMk cId="109857222" sldId="256"/>
            <ac:spMk id="437" creationId="{4C30E035-0509-409C-B71F-0650ACB14869}"/>
          </ac:spMkLst>
        </pc:spChg>
        <pc:spChg chg="add del">
          <ac:chgData name="Olinda Furtado Sani (2132944)" userId="S::2132944@student.uwtsd.ac.uk::385e70fc-eeec-4129-a5dc-3acfdd18820d" providerId="AD" clId="Web-{ECC79C41-9D03-B22F-9547-E92BACCC5D2E}" dt="2023-03-05T12:52:10.228" v="90"/>
          <ac:spMkLst>
            <pc:docMk/>
            <pc:sldMk cId="109857222" sldId="256"/>
            <ac:spMk id="440" creationId="{45CF0CC2-658D-4A87-9D2E-154B0ABE1BA0}"/>
          </ac:spMkLst>
        </pc:spChg>
        <pc:spChg chg="add del">
          <ac:chgData name="Olinda Furtado Sani (2132944)" userId="S::2132944@student.uwtsd.ac.uk::385e70fc-eeec-4129-a5dc-3acfdd18820d" providerId="AD" clId="Web-{ECC79C41-9D03-B22F-9547-E92BACCC5D2E}" dt="2023-03-05T12:52:10.228" v="90"/>
          <ac:spMkLst>
            <pc:docMk/>
            <pc:sldMk cId="109857222" sldId="256"/>
            <ac:spMk id="441" creationId="{796C2CE2-29C3-4EBD-A8BB-82C6CC06950D}"/>
          </ac:spMkLst>
        </pc:spChg>
        <pc:spChg chg="add del">
          <ac:chgData name="Olinda Furtado Sani (2132944)" userId="S::2132944@student.uwtsd.ac.uk::385e70fc-eeec-4129-a5dc-3acfdd18820d" providerId="AD" clId="Web-{ECC79C41-9D03-B22F-9547-E92BACCC5D2E}" dt="2023-03-05T12:52:10.228" v="90"/>
          <ac:spMkLst>
            <pc:docMk/>
            <pc:sldMk cId="109857222" sldId="256"/>
            <ac:spMk id="442" creationId="{6CB927A4-E432-4310-9CD5-E89FF5063179}"/>
          </ac:spMkLst>
        </pc:spChg>
        <pc:spChg chg="add del">
          <ac:chgData name="Olinda Furtado Sani (2132944)" userId="S::2132944@student.uwtsd.ac.uk::385e70fc-eeec-4129-a5dc-3acfdd18820d" providerId="AD" clId="Web-{ECC79C41-9D03-B22F-9547-E92BACCC5D2E}" dt="2023-03-05T12:52:10.228" v="90"/>
          <ac:spMkLst>
            <pc:docMk/>
            <pc:sldMk cId="109857222" sldId="256"/>
            <ac:spMk id="443" creationId="{E3020543-B24B-4EC4-8FFC-8DD88EEA91A8}"/>
          </ac:spMkLst>
        </pc:spChg>
        <pc:spChg chg="add del">
          <ac:chgData name="Olinda Furtado Sani (2132944)" userId="S::2132944@student.uwtsd.ac.uk::385e70fc-eeec-4129-a5dc-3acfdd18820d" providerId="AD" clId="Web-{ECC79C41-9D03-B22F-9547-E92BACCC5D2E}" dt="2023-03-05T12:52:10.228" v="90"/>
          <ac:spMkLst>
            <pc:docMk/>
            <pc:sldMk cId="109857222" sldId="256"/>
            <ac:spMk id="444" creationId="{1453BF6C-B012-48B7-B4E8-6D7AC7C27D02}"/>
          </ac:spMkLst>
        </pc:spChg>
        <pc:spChg chg="add del">
          <ac:chgData name="Olinda Furtado Sani (2132944)" userId="S::2132944@student.uwtsd.ac.uk::385e70fc-eeec-4129-a5dc-3acfdd18820d" providerId="AD" clId="Web-{ECC79C41-9D03-B22F-9547-E92BACCC5D2E}" dt="2023-03-05T12:52:13.634" v="92"/>
          <ac:spMkLst>
            <pc:docMk/>
            <pc:sldMk cId="109857222" sldId="256"/>
            <ac:spMk id="446" creationId="{F2E5B6AE-5EFE-45F0-A2AE-ED771CA3D7DD}"/>
          </ac:spMkLst>
        </pc:spChg>
        <pc:spChg chg="add del">
          <ac:chgData name="Olinda Furtado Sani (2132944)" userId="S::2132944@student.uwtsd.ac.uk::385e70fc-eeec-4129-a5dc-3acfdd18820d" providerId="AD" clId="Web-{ECC79C41-9D03-B22F-9547-E92BACCC5D2E}" dt="2023-03-05T12:52:20.135" v="94"/>
          <ac:spMkLst>
            <pc:docMk/>
            <pc:sldMk cId="109857222" sldId="256"/>
            <ac:spMk id="449" creationId="{A6EF5A53-0A64-4CA5-B9C7-1CB97CB5CF1C}"/>
          </ac:spMkLst>
        </pc:spChg>
        <pc:spChg chg="add del">
          <ac:chgData name="Olinda Furtado Sani (2132944)" userId="S::2132944@student.uwtsd.ac.uk::385e70fc-eeec-4129-a5dc-3acfdd18820d" providerId="AD" clId="Web-{ECC79C41-9D03-B22F-9547-E92BACCC5D2E}" dt="2023-03-05T12:52:20.135" v="94"/>
          <ac:spMkLst>
            <pc:docMk/>
            <pc:sldMk cId="109857222" sldId="256"/>
            <ac:spMk id="450" creationId="{34ABFBEA-4EB0-4D02-A2C0-1733CD3D6F12}"/>
          </ac:spMkLst>
        </pc:spChg>
        <pc:spChg chg="add del">
          <ac:chgData name="Olinda Furtado Sani (2132944)" userId="S::2132944@student.uwtsd.ac.uk::385e70fc-eeec-4129-a5dc-3acfdd18820d" providerId="AD" clId="Web-{ECC79C41-9D03-B22F-9547-E92BACCC5D2E}" dt="2023-03-05T12:52:20.135" v="94"/>
          <ac:spMkLst>
            <pc:docMk/>
            <pc:sldMk cId="109857222" sldId="256"/>
            <ac:spMk id="451" creationId="{19E083F6-57F4-487B-A766-EA0462B1EED8}"/>
          </ac:spMkLst>
        </pc:spChg>
        <pc:spChg chg="add del">
          <ac:chgData name="Olinda Furtado Sani (2132944)" userId="S::2132944@student.uwtsd.ac.uk::385e70fc-eeec-4129-a5dc-3acfdd18820d" providerId="AD" clId="Web-{ECC79C41-9D03-B22F-9547-E92BACCC5D2E}" dt="2023-03-05T12:52:20.135" v="94"/>
          <ac:spMkLst>
            <pc:docMk/>
            <pc:sldMk cId="109857222" sldId="256"/>
            <ac:spMk id="452" creationId="{987A0FBA-CC04-4256-A8EB-BB3C543E989C}"/>
          </ac:spMkLst>
        </pc:spChg>
        <pc:spChg chg="add del">
          <ac:chgData name="Olinda Furtado Sani (2132944)" userId="S::2132944@student.uwtsd.ac.uk::385e70fc-eeec-4129-a5dc-3acfdd18820d" providerId="AD" clId="Web-{ECC79C41-9D03-B22F-9547-E92BACCC5D2E}" dt="2023-03-05T12:52:20.135" v="94"/>
          <ac:spMkLst>
            <pc:docMk/>
            <pc:sldMk cId="109857222" sldId="256"/>
            <ac:spMk id="453" creationId="{B423BB46-9386-40B6-B6A8-70CDDE73419B}"/>
          </ac:spMkLst>
        </pc:spChg>
        <pc:spChg chg="add">
          <ac:chgData name="Olinda Furtado Sani (2132944)" userId="S::2132944@student.uwtsd.ac.uk::385e70fc-eeec-4129-a5dc-3acfdd18820d" providerId="AD" clId="Web-{ECC79C41-9D03-B22F-9547-E92BACCC5D2E}" dt="2023-03-05T12:52:20.181" v="95"/>
          <ac:spMkLst>
            <pc:docMk/>
            <pc:sldMk cId="109857222" sldId="256"/>
            <ac:spMk id="455" creationId="{038E7D36-B1C9-463C-983F-AEA5810A60D0}"/>
          </ac:spMkLst>
        </pc:spChg>
        <pc:spChg chg="add">
          <ac:chgData name="Olinda Furtado Sani (2132944)" userId="S::2132944@student.uwtsd.ac.uk::385e70fc-eeec-4129-a5dc-3acfdd18820d" providerId="AD" clId="Web-{ECC79C41-9D03-B22F-9547-E92BACCC5D2E}" dt="2023-03-05T12:52:20.181" v="95"/>
          <ac:spMkLst>
            <pc:docMk/>
            <pc:sldMk cId="109857222" sldId="256"/>
            <ac:spMk id="456" creationId="{37B9A221-B33F-47C2-85FF-2C8F363D797B}"/>
          </ac:spMkLst>
        </pc:spChg>
        <pc:spChg chg="add">
          <ac:chgData name="Olinda Furtado Sani (2132944)" userId="S::2132944@student.uwtsd.ac.uk::385e70fc-eeec-4129-a5dc-3acfdd18820d" providerId="AD" clId="Web-{ECC79C41-9D03-B22F-9547-E92BACCC5D2E}" dt="2023-03-05T12:52:20.181" v="95"/>
          <ac:spMkLst>
            <pc:docMk/>
            <pc:sldMk cId="109857222" sldId="256"/>
            <ac:spMk id="457" creationId="{CD0E0EF1-7626-4514-9337-271DD661B1EB}"/>
          </ac:spMkLst>
        </pc:spChg>
        <pc:spChg chg="add">
          <ac:chgData name="Olinda Furtado Sani (2132944)" userId="S::2132944@student.uwtsd.ac.uk::385e70fc-eeec-4129-a5dc-3acfdd18820d" providerId="AD" clId="Web-{ECC79C41-9D03-B22F-9547-E92BACCC5D2E}" dt="2023-03-05T12:52:20.181" v="95"/>
          <ac:spMkLst>
            <pc:docMk/>
            <pc:sldMk cId="109857222" sldId="256"/>
            <ac:spMk id="458" creationId="{5F0B1492-9A00-4F80-8771-0BB2C2C4353C}"/>
          </ac:spMkLst>
        </pc:spChg>
        <pc:spChg chg="add">
          <ac:chgData name="Olinda Furtado Sani (2132944)" userId="S::2132944@student.uwtsd.ac.uk::385e70fc-eeec-4129-a5dc-3acfdd18820d" providerId="AD" clId="Web-{ECC79C41-9D03-B22F-9547-E92BACCC5D2E}" dt="2023-03-05T12:52:20.181" v="95"/>
          <ac:spMkLst>
            <pc:docMk/>
            <pc:sldMk cId="109857222" sldId="256"/>
            <ac:spMk id="461" creationId="{B65C0385-5E30-4D2E-AF9F-4639659D34E9}"/>
          </ac:spMkLst>
        </pc:spChg>
        <pc:grpChg chg="add del">
          <ac:chgData name="Olinda Furtado Sani (2132944)" userId="S::2132944@student.uwtsd.ac.uk::385e70fc-eeec-4129-a5dc-3acfdd18820d" providerId="AD" clId="Web-{ECC79C41-9D03-B22F-9547-E92BACCC5D2E}" dt="2023-03-05T12:47:48.704" v="38"/>
          <ac:grpSpMkLst>
            <pc:docMk/>
            <pc:sldMk cId="109857222" sldId="256"/>
            <ac:grpSpMk id="26" creationId="{26C321DA-1EDE-3E4B-8B73-6477B2C6D046}"/>
          </ac:grpSpMkLst>
        </pc:grpChg>
        <pc:grpChg chg="add del">
          <ac:chgData name="Olinda Furtado Sani (2132944)" userId="S::2132944@student.uwtsd.ac.uk::385e70fc-eeec-4129-a5dc-3acfdd18820d" providerId="AD" clId="Web-{ECC79C41-9D03-B22F-9547-E92BACCC5D2E}" dt="2023-03-05T12:47:48.658" v="37"/>
          <ac:grpSpMkLst>
            <pc:docMk/>
            <pc:sldMk cId="109857222" sldId="256"/>
            <ac:grpSpMk id="46" creationId="{66FB5A75-BDE2-4F12-A95B-C48788A7685C}"/>
          </ac:grpSpMkLst>
        </pc:grpChg>
        <pc:grpChg chg="add del">
          <ac:chgData name="Olinda Furtado Sani (2132944)" userId="S::2132944@student.uwtsd.ac.uk::385e70fc-eeec-4129-a5dc-3acfdd18820d" providerId="AD" clId="Web-{ECC79C41-9D03-B22F-9547-E92BACCC5D2E}" dt="2023-03-05T12:47:48.658" v="37"/>
          <ac:grpSpMkLst>
            <pc:docMk/>
            <pc:sldMk cId="109857222" sldId="256"/>
            <ac:grpSpMk id="50" creationId="{1F4896D7-5AD0-4505-BCCD-82262CFEE2E1}"/>
          </ac:grpSpMkLst>
        </pc:grpChg>
        <pc:grpChg chg="add del">
          <ac:chgData name="Olinda Furtado Sani (2132944)" userId="S::2132944@student.uwtsd.ac.uk::385e70fc-eeec-4129-a5dc-3acfdd18820d" providerId="AD" clId="Web-{ECC79C41-9D03-B22F-9547-E92BACCC5D2E}" dt="2023-03-05T12:49:31.035" v="58"/>
          <ac:grpSpMkLst>
            <pc:docMk/>
            <pc:sldMk cId="109857222" sldId="256"/>
            <ac:grpSpMk id="231" creationId="{1D912E1C-3BBA-42F0-A3EE-FEC382E7230A}"/>
          </ac:grpSpMkLst>
        </pc:grpChg>
        <pc:grpChg chg="add del">
          <ac:chgData name="Olinda Furtado Sani (2132944)" userId="S::2132944@student.uwtsd.ac.uk::385e70fc-eeec-4129-a5dc-3acfdd18820d" providerId="AD" clId="Web-{ECC79C41-9D03-B22F-9547-E92BACCC5D2E}" dt="2023-03-05T12:49:31.035" v="58"/>
          <ac:grpSpMkLst>
            <pc:docMk/>
            <pc:sldMk cId="109857222" sldId="256"/>
            <ac:grpSpMk id="252" creationId="{B29252B9-8F48-4CC0-A640-09C8A8C24E31}"/>
          </ac:grpSpMkLst>
        </pc:grpChg>
        <pc:grpChg chg="add del">
          <ac:chgData name="Olinda Furtado Sani (2132944)" userId="S::2132944@student.uwtsd.ac.uk::385e70fc-eeec-4129-a5dc-3acfdd18820d" providerId="AD" clId="Web-{ECC79C41-9D03-B22F-9547-E92BACCC5D2E}" dt="2023-03-05T12:50:51.523" v="74"/>
          <ac:grpSpMkLst>
            <pc:docMk/>
            <pc:sldMk cId="109857222" sldId="256"/>
            <ac:grpSpMk id="266" creationId="{44C729BC-90F1-4823-A305-F6F124E93A95}"/>
          </ac:grpSpMkLst>
        </pc:grpChg>
        <pc:grpChg chg="add del">
          <ac:chgData name="Olinda Furtado Sani (2132944)" userId="S::2132944@student.uwtsd.ac.uk::385e70fc-eeec-4129-a5dc-3acfdd18820d" providerId="AD" clId="Web-{ECC79C41-9D03-B22F-9547-E92BACCC5D2E}" dt="2023-03-05T12:50:06.021" v="66"/>
          <ac:grpSpMkLst>
            <pc:docMk/>
            <pc:sldMk cId="109857222" sldId="256"/>
            <ac:grpSpMk id="272" creationId="{7726F010-956A-40BC-8A1F-8002DC729B4C}"/>
          </ac:grpSpMkLst>
        </pc:grpChg>
        <pc:grpChg chg="add del">
          <ac:chgData name="Olinda Furtado Sani (2132944)" userId="S::2132944@student.uwtsd.ac.uk::385e70fc-eeec-4129-a5dc-3acfdd18820d" providerId="AD" clId="Web-{ECC79C41-9D03-B22F-9547-E92BACCC5D2E}" dt="2023-03-05T12:50:51.523" v="74"/>
          <ac:grpSpMkLst>
            <pc:docMk/>
            <pc:sldMk cId="109857222" sldId="256"/>
            <ac:grpSpMk id="298" creationId="{87F0794B-55D3-4D2D-BDE7-4688ED321E42}"/>
          </ac:grpSpMkLst>
        </pc:grpChg>
        <pc:grpChg chg="add del">
          <ac:chgData name="Olinda Furtado Sani (2132944)" userId="S::2132944@student.uwtsd.ac.uk::385e70fc-eeec-4129-a5dc-3acfdd18820d" providerId="AD" clId="Web-{ECC79C41-9D03-B22F-9547-E92BACCC5D2E}" dt="2023-03-05T12:50:51.523" v="74"/>
          <ac:grpSpMkLst>
            <pc:docMk/>
            <pc:sldMk cId="109857222" sldId="256"/>
            <ac:grpSpMk id="303" creationId="{8323DD1D-77DE-48B2-A0A0-6265801531E5}"/>
          </ac:grpSpMkLst>
        </pc:grpChg>
        <pc:grpChg chg="add del">
          <ac:chgData name="Olinda Furtado Sani (2132944)" userId="S::2132944@student.uwtsd.ac.uk::385e70fc-eeec-4129-a5dc-3acfdd18820d" providerId="AD" clId="Web-{ECC79C41-9D03-B22F-9547-E92BACCC5D2E}" dt="2023-03-05T12:51:17.649" v="78"/>
          <ac:grpSpMkLst>
            <pc:docMk/>
            <pc:sldMk cId="109857222" sldId="256"/>
            <ac:grpSpMk id="369" creationId="{BDF0D99C-5D42-41C6-A50C-C4E2D6B2A36E}"/>
          </ac:grpSpMkLst>
        </pc:grpChg>
        <pc:grpChg chg="add del">
          <ac:chgData name="Olinda Furtado Sani (2132944)" userId="S::2132944@student.uwtsd.ac.uk::385e70fc-eeec-4129-a5dc-3acfdd18820d" providerId="AD" clId="Web-{ECC79C41-9D03-B22F-9547-E92BACCC5D2E}" dt="2023-03-05T12:51:17.649" v="78"/>
          <ac:grpSpMkLst>
            <pc:docMk/>
            <pc:sldMk cId="109857222" sldId="256"/>
            <ac:grpSpMk id="385" creationId="{82FD622D-988E-4643-87EB-6197BAB53893}"/>
          </ac:grpSpMkLst>
        </pc:grpChg>
        <pc:grpChg chg="add del">
          <ac:chgData name="Olinda Furtado Sani (2132944)" userId="S::2132944@student.uwtsd.ac.uk::385e70fc-eeec-4129-a5dc-3acfdd18820d" providerId="AD" clId="Web-{ECC79C41-9D03-B22F-9547-E92BACCC5D2E}" dt="2023-03-05T12:51:24.086" v="80"/>
          <ac:grpSpMkLst>
            <pc:docMk/>
            <pc:sldMk cId="109857222" sldId="256"/>
            <ac:grpSpMk id="407" creationId="{A7CF83E8-F6F0-41E3-B580-7412A04DDFB5}"/>
          </ac:grpSpMkLst>
        </pc:grpChg>
        <pc:grpChg chg="add del">
          <ac:chgData name="Olinda Furtado Sani (2132944)" userId="S::2132944@student.uwtsd.ac.uk::385e70fc-eeec-4129-a5dc-3acfdd18820d" providerId="AD" clId="Web-{ECC79C41-9D03-B22F-9547-E92BACCC5D2E}" dt="2023-03-05T12:51:24.086" v="80"/>
          <ac:grpSpMkLst>
            <pc:docMk/>
            <pc:sldMk cId="109857222" sldId="256"/>
            <ac:grpSpMk id="412" creationId="{AC552FEA-472E-4E74-B31D-531852C1908D}"/>
          </ac:grpSpMkLst>
        </pc:grpChg>
        <pc:grpChg chg="add del">
          <ac:chgData name="Olinda Furtado Sani (2132944)" userId="S::2132944@student.uwtsd.ac.uk::385e70fc-eeec-4129-a5dc-3acfdd18820d" providerId="AD" clId="Web-{ECC79C41-9D03-B22F-9547-E92BACCC5D2E}" dt="2023-03-05T12:51:24.086" v="80"/>
          <ac:grpSpMkLst>
            <pc:docMk/>
            <pc:sldMk cId="109857222" sldId="256"/>
            <ac:grpSpMk id="417" creationId="{2EDC2578-BDB0-4118-975D-CFCE02823D48}"/>
          </ac:grpSpMkLst>
        </pc:grpChg>
        <pc:picChg chg="add del">
          <ac:chgData name="Olinda Furtado Sani (2132944)" userId="S::2132944@student.uwtsd.ac.uk::385e70fc-eeec-4129-a5dc-3acfdd18820d" providerId="AD" clId="Web-{ECC79C41-9D03-B22F-9547-E92BACCC5D2E}" dt="2023-03-05T12:42:21.274" v="1"/>
          <ac:picMkLst>
            <pc:docMk/>
            <pc:sldMk cId="109857222" sldId="256"/>
            <ac:picMk id="4" creationId="{862D4D8A-AE9A-7A71-4EE6-F82862E2036B}"/>
          </ac:picMkLst>
        </pc:picChg>
        <pc:picChg chg="add del">
          <ac:chgData name="Olinda Furtado Sani (2132944)" userId="S::2132944@student.uwtsd.ac.uk::385e70fc-eeec-4129-a5dc-3acfdd18820d" providerId="AD" clId="Web-{ECC79C41-9D03-B22F-9547-E92BACCC5D2E}" dt="2023-03-05T12:42:31.899" v="3"/>
          <ac:picMkLst>
            <pc:docMk/>
            <pc:sldMk cId="109857222" sldId="256"/>
            <ac:picMk id="14" creationId="{8048E362-65E2-53DA-3A83-C4A33FF5E6EE}"/>
          </ac:picMkLst>
        </pc:picChg>
        <pc:picChg chg="add mod ord">
          <ac:chgData name="Olinda Furtado Sani (2132944)" userId="S::2132944@student.uwtsd.ac.uk::385e70fc-eeec-4129-a5dc-3acfdd18820d" providerId="AD" clId="Web-{ECC79C41-9D03-B22F-9547-E92BACCC5D2E}" dt="2023-03-05T12:52:20.181" v="95"/>
          <ac:picMkLst>
            <pc:docMk/>
            <pc:sldMk cId="109857222" sldId="256"/>
            <ac:picMk id="18" creationId="{8149BE7D-6998-57AE-B856-C7D9BC123694}"/>
          </ac:picMkLst>
        </pc:picChg>
        <pc:picChg chg="add del">
          <ac:chgData name="Olinda Furtado Sani (2132944)" userId="S::2132944@student.uwtsd.ac.uk::385e70fc-eeec-4129-a5dc-3acfdd18820d" providerId="AD" clId="Web-{ECC79C41-9D03-B22F-9547-E92BACCC5D2E}" dt="2023-03-05T12:50:15.818" v="68"/>
          <ac:picMkLst>
            <pc:docMk/>
            <pc:sldMk cId="109857222" sldId="256"/>
            <ac:picMk id="275" creationId="{1CB7E8AE-A3AC-4BB7-A5C6-F00EC697B265}"/>
          </ac:picMkLst>
        </pc:picChg>
        <pc:picChg chg="add del">
          <ac:chgData name="Olinda Furtado Sani (2132944)" userId="S::2132944@student.uwtsd.ac.uk::385e70fc-eeec-4129-a5dc-3acfdd18820d" providerId="AD" clId="Web-{ECC79C41-9D03-B22F-9547-E92BACCC5D2E}" dt="2023-03-05T12:52:03.775" v="88"/>
          <ac:picMkLst>
            <pc:docMk/>
            <pc:sldMk cId="109857222" sldId="256"/>
            <ac:picMk id="433" creationId="{1CB7E8AE-A3AC-4BB7-A5C6-F00EC697B265}"/>
          </ac:picMkLst>
        </pc:picChg>
        <pc:cxnChg chg="add del">
          <ac:chgData name="Olinda Furtado Sani (2132944)" userId="S::2132944@student.uwtsd.ac.uk::385e70fc-eeec-4129-a5dc-3acfdd18820d" providerId="AD" clId="Web-{ECC79C41-9D03-B22F-9547-E92BACCC5D2E}" dt="2023-03-05T12:43:12.509" v="19"/>
          <ac:cxnSpMkLst>
            <pc:docMk/>
            <pc:sldMk cId="109857222" sldId="256"/>
            <ac:cxnSpMk id="19" creationId="{5211C822-2379-4749-95C7-3CDA93294E14}"/>
          </ac:cxnSpMkLst>
        </pc:cxnChg>
        <pc:cxnChg chg="add del">
          <ac:chgData name="Olinda Furtado Sani (2132944)" userId="S::2132944@student.uwtsd.ac.uk::385e70fc-eeec-4129-a5dc-3acfdd18820d" providerId="AD" clId="Web-{ECC79C41-9D03-B22F-9547-E92BACCC5D2E}" dt="2023-03-05T12:47:48.704" v="38"/>
          <ac:cxnSpMkLst>
            <pc:docMk/>
            <pc:sldMk cId="109857222" sldId="256"/>
            <ac:cxnSpMk id="35" creationId="{EEA70831-9A8D-3B4D-8EA5-EE32F93E94E9}"/>
          </ac:cxnSpMkLst>
        </pc:cxnChg>
        <pc:cxnChg chg="add del">
          <ac:chgData name="Olinda Furtado Sani (2132944)" userId="S::2132944@student.uwtsd.ac.uk::385e70fc-eeec-4129-a5dc-3acfdd18820d" providerId="AD" clId="Web-{ECC79C41-9D03-B22F-9547-E92BACCC5D2E}" dt="2023-03-05T12:52:10.228" v="90"/>
          <ac:cxnSpMkLst>
            <pc:docMk/>
            <pc:sldMk cId="109857222" sldId="256"/>
            <ac:cxnSpMk id="239" creationId="{BF76EB78-6E9D-49A9-ADC5-7BCCD6F1FD48}"/>
          </ac:cxnSpMkLst>
        </pc:cxnChg>
        <pc:cxnChg chg="add">
          <ac:chgData name="Olinda Furtado Sani (2132944)" userId="S::2132944@student.uwtsd.ac.uk::385e70fc-eeec-4129-a5dc-3acfdd18820d" providerId="AD" clId="Web-{ECC79C41-9D03-B22F-9547-E92BACCC5D2E}" dt="2023-03-05T12:52:20.181" v="95"/>
          <ac:cxnSpMkLst>
            <pc:docMk/>
            <pc:sldMk cId="109857222" sldId="256"/>
            <ac:cxnSpMk id="245" creationId="{E58B1629-F209-47B0-BA59-6BD937DBB08F}"/>
          </ac:cxnSpMkLst>
        </pc:cxnChg>
        <pc:cxnChg chg="add del">
          <ac:chgData name="Olinda Furtado Sani (2132944)" userId="S::2132944@student.uwtsd.ac.uk::385e70fc-eeec-4129-a5dc-3acfdd18820d" providerId="AD" clId="Web-{ECC79C41-9D03-B22F-9547-E92BACCC5D2E}" dt="2023-03-05T12:50:21.537" v="70"/>
          <ac:cxnSpMkLst>
            <pc:docMk/>
            <pc:sldMk cId="109857222" sldId="256"/>
            <ac:cxnSpMk id="279" creationId="{C5025DAC-8B93-4160-B017-3A274A5828C0}"/>
          </ac:cxnSpMkLst>
        </pc:cxnChg>
        <pc:cxnChg chg="add del">
          <ac:chgData name="Olinda Furtado Sani (2132944)" userId="S::2132944@student.uwtsd.ac.uk::385e70fc-eeec-4129-a5dc-3acfdd18820d" providerId="AD" clId="Web-{ECC79C41-9D03-B22F-9547-E92BACCC5D2E}" dt="2023-03-05T12:50:21.537" v="70"/>
          <ac:cxnSpMkLst>
            <pc:docMk/>
            <pc:sldMk cId="109857222" sldId="256"/>
            <ac:cxnSpMk id="281" creationId="{055CEADF-09EA-423C-8C45-F94AF44D5AF0}"/>
          </ac:cxnSpMkLst>
        </pc:cxnChg>
        <pc:cxnChg chg="add del">
          <ac:chgData name="Olinda Furtado Sani (2132944)" userId="S::2132944@student.uwtsd.ac.uk::385e70fc-eeec-4129-a5dc-3acfdd18820d" providerId="AD" clId="Web-{ECC79C41-9D03-B22F-9547-E92BACCC5D2E}" dt="2023-03-05T12:51:35.805" v="82"/>
          <ac:cxnSpMkLst>
            <pc:docMk/>
            <pc:sldMk cId="109857222" sldId="256"/>
            <ac:cxnSpMk id="421" creationId="{79A23555-9837-466D-9123-97B89F6CA171}"/>
          </ac:cxnSpMkLst>
        </pc:cxnChg>
        <pc:cxnChg chg="add del">
          <ac:chgData name="Olinda Furtado Sani (2132944)" userId="S::2132944@student.uwtsd.ac.uk::385e70fc-eeec-4129-a5dc-3acfdd18820d" providerId="AD" clId="Web-{ECC79C41-9D03-B22F-9547-E92BACCC5D2E}" dt="2023-03-05T12:52:10.228" v="90"/>
          <ac:cxnSpMkLst>
            <pc:docMk/>
            <pc:sldMk cId="109857222" sldId="256"/>
            <ac:cxnSpMk id="439" creationId="{5C05CAAB-DBA2-4548-AD5F-01BB97FBB207}"/>
          </ac:cxnSpMkLst>
        </pc:cxnChg>
        <pc:cxnChg chg="add del">
          <ac:chgData name="Olinda Furtado Sani (2132944)" userId="S::2132944@student.uwtsd.ac.uk::385e70fc-eeec-4129-a5dc-3acfdd18820d" providerId="AD" clId="Web-{ECC79C41-9D03-B22F-9547-E92BACCC5D2E}" dt="2023-03-05T12:52:13.634" v="92"/>
          <ac:cxnSpMkLst>
            <pc:docMk/>
            <pc:sldMk cId="109857222" sldId="256"/>
            <ac:cxnSpMk id="447" creationId="{D255B435-D9F3-4A31-B89E-36741390DB4B}"/>
          </ac:cxnSpMkLst>
        </pc:cxnChg>
        <pc:cxnChg chg="add">
          <ac:chgData name="Olinda Furtado Sani (2132944)" userId="S::2132944@student.uwtsd.ac.uk::385e70fc-eeec-4129-a5dc-3acfdd18820d" providerId="AD" clId="Web-{ECC79C41-9D03-B22F-9547-E92BACCC5D2E}" dt="2023-03-05T12:52:20.181" v="95"/>
          <ac:cxnSpMkLst>
            <pc:docMk/>
            <pc:sldMk cId="109857222" sldId="256"/>
            <ac:cxnSpMk id="459" creationId="{7FAC7B62-8ACC-41ED-80AB-8D1CDF38B9E4}"/>
          </ac:cxnSpMkLst>
        </pc:cxnChg>
        <pc:cxnChg chg="add">
          <ac:chgData name="Olinda Furtado Sani (2132944)" userId="S::2132944@student.uwtsd.ac.uk::385e70fc-eeec-4129-a5dc-3acfdd18820d" providerId="AD" clId="Web-{ECC79C41-9D03-B22F-9547-E92BACCC5D2E}" dt="2023-03-05T12:52:20.181" v="95"/>
          <ac:cxnSpMkLst>
            <pc:docMk/>
            <pc:sldMk cId="109857222" sldId="256"/>
            <ac:cxnSpMk id="460" creationId="{945FF525-9A83-4625-99D9-B267BDE077E7}"/>
          </ac:cxnSpMkLst>
        </pc:cxnChg>
      </pc:sldChg>
      <pc:sldChg chg="addSp delSp modSp new mod setBg addAnim delAnim">
        <pc:chgData name="Olinda Furtado Sani (2132944)" userId="S::2132944@student.uwtsd.ac.uk::385e70fc-eeec-4129-a5dc-3acfdd18820d" providerId="AD" clId="Web-{ECC79C41-9D03-B22F-9547-E92BACCC5D2E}" dt="2023-03-05T21:39:11.165" v="119" actId="20577"/>
        <pc:sldMkLst>
          <pc:docMk/>
          <pc:sldMk cId="185574957" sldId="257"/>
        </pc:sldMkLst>
        <pc:spChg chg="mod">
          <ac:chgData name="Olinda Furtado Sani (2132944)" userId="S::2132944@student.uwtsd.ac.uk::385e70fc-eeec-4129-a5dc-3acfdd18820d" providerId="AD" clId="Web-{ECC79C41-9D03-B22F-9547-E92BACCC5D2E}" dt="2023-03-05T21:39:11.165" v="119" actId="20577"/>
          <ac:spMkLst>
            <pc:docMk/>
            <pc:sldMk cId="185574957" sldId="257"/>
            <ac:spMk id="2" creationId="{53864DB7-F184-C855-1A9C-938EC9E2DBBD}"/>
          </ac:spMkLst>
        </pc:spChg>
        <pc:spChg chg="del mod">
          <ac:chgData name="Olinda Furtado Sani (2132944)" userId="S::2132944@student.uwtsd.ac.uk::385e70fc-eeec-4129-a5dc-3acfdd18820d" providerId="AD" clId="Web-{ECC79C41-9D03-B22F-9547-E92BACCC5D2E}" dt="2023-03-05T12:52:48.229" v="99"/>
          <ac:spMkLst>
            <pc:docMk/>
            <pc:sldMk cId="185574957" sldId="257"/>
            <ac:spMk id="3" creationId="{4C23FAB4-5C0B-EB67-D3F9-4F3DBDC867E8}"/>
          </ac:spMkLst>
        </pc:spChg>
        <pc:spChg chg="add del">
          <ac:chgData name="Olinda Furtado Sani (2132944)" userId="S::2132944@student.uwtsd.ac.uk::385e70fc-eeec-4129-a5dc-3acfdd18820d" providerId="AD" clId="Web-{ECC79C41-9D03-B22F-9547-E92BACCC5D2E}" dt="2023-03-05T12:52:48.229" v="98"/>
          <ac:spMkLst>
            <pc:docMk/>
            <pc:sldMk cId="185574957" sldId="257"/>
            <ac:spMk id="8" creationId="{C34B1ED3-4FB0-433F-BDED-442EC2ADC756}"/>
          </ac:spMkLst>
        </pc:spChg>
        <pc:spChg chg="add del">
          <ac:chgData name="Olinda Furtado Sani (2132944)" userId="S::2132944@student.uwtsd.ac.uk::385e70fc-eeec-4129-a5dc-3acfdd18820d" providerId="AD" clId="Web-{ECC79C41-9D03-B22F-9547-E92BACCC5D2E}" dt="2023-03-05T12:52:48.229" v="98"/>
          <ac:spMkLst>
            <pc:docMk/>
            <pc:sldMk cId="185574957" sldId="257"/>
            <ac:spMk id="10" creationId="{2CF6FAD6-46FE-4ABF-924F-40AEEAE5974B}"/>
          </ac:spMkLst>
        </pc:spChg>
        <pc:spChg chg="add del">
          <ac:chgData name="Olinda Furtado Sani (2132944)" userId="S::2132944@student.uwtsd.ac.uk::385e70fc-eeec-4129-a5dc-3acfdd18820d" providerId="AD" clId="Web-{ECC79C41-9D03-B22F-9547-E92BACCC5D2E}" dt="2023-03-05T12:52:48.229" v="98"/>
          <ac:spMkLst>
            <pc:docMk/>
            <pc:sldMk cId="185574957" sldId="257"/>
            <ac:spMk id="12" creationId="{B9D38F80-A0D0-4062-8B61-16440AC9D81D}"/>
          </ac:spMkLst>
        </pc:spChg>
        <pc:spChg chg="add del">
          <ac:chgData name="Olinda Furtado Sani (2132944)" userId="S::2132944@student.uwtsd.ac.uk::385e70fc-eeec-4129-a5dc-3acfdd18820d" providerId="AD" clId="Web-{ECC79C41-9D03-B22F-9547-E92BACCC5D2E}" dt="2023-03-05T12:52:48.229" v="98"/>
          <ac:spMkLst>
            <pc:docMk/>
            <pc:sldMk cId="185574957" sldId="257"/>
            <ac:spMk id="14" creationId="{E335820B-3A29-42C5-AA8D-10ECA43CD985}"/>
          </ac:spMkLst>
        </pc:spChg>
        <pc:spChg chg="add del">
          <ac:chgData name="Olinda Furtado Sani (2132944)" userId="S::2132944@student.uwtsd.ac.uk::385e70fc-eeec-4129-a5dc-3acfdd18820d" providerId="AD" clId="Web-{ECC79C41-9D03-B22F-9547-E92BACCC5D2E}" dt="2023-03-05T12:54:10.419" v="117"/>
          <ac:spMkLst>
            <pc:docMk/>
            <pc:sldMk cId="185574957" sldId="257"/>
            <ac:spMk id="18" creationId="{400C5776-6710-4578-81A6-75E383CADCCB}"/>
          </ac:spMkLst>
        </pc:spChg>
        <pc:spChg chg="add del">
          <ac:chgData name="Olinda Furtado Sani (2132944)" userId="S::2132944@student.uwtsd.ac.uk::385e70fc-eeec-4129-a5dc-3acfdd18820d" providerId="AD" clId="Web-{ECC79C41-9D03-B22F-9547-E92BACCC5D2E}" dt="2023-03-05T12:54:10.419" v="117"/>
          <ac:spMkLst>
            <pc:docMk/>
            <pc:sldMk cId="185574957" sldId="257"/>
            <ac:spMk id="19" creationId="{D284A420-F50C-4C2C-B88E-E6F4EF504B6E}"/>
          </ac:spMkLst>
        </pc:spChg>
        <pc:spChg chg="add del">
          <ac:chgData name="Olinda Furtado Sani (2132944)" userId="S::2132944@student.uwtsd.ac.uk::385e70fc-eeec-4129-a5dc-3acfdd18820d" providerId="AD" clId="Web-{ECC79C41-9D03-B22F-9547-E92BACCC5D2E}" dt="2023-03-05T12:54:10.419" v="117"/>
          <ac:spMkLst>
            <pc:docMk/>
            <pc:sldMk cId="185574957" sldId="257"/>
            <ac:spMk id="21" creationId="{893A6D2E-5228-4998-9E24-EFCCA024675E}"/>
          </ac:spMkLst>
        </pc:spChg>
        <pc:spChg chg="add del">
          <ac:chgData name="Olinda Furtado Sani (2132944)" userId="S::2132944@student.uwtsd.ac.uk::385e70fc-eeec-4129-a5dc-3acfdd18820d" providerId="AD" clId="Web-{ECC79C41-9D03-B22F-9547-E92BACCC5D2E}" dt="2023-03-05T12:54:10.419" v="117"/>
          <ac:spMkLst>
            <pc:docMk/>
            <pc:sldMk cId="185574957" sldId="257"/>
            <ac:spMk id="24" creationId="{17A8AAA3-D9F6-4250-8F3D-3EF603EFCFCE}"/>
          </ac:spMkLst>
        </pc:spChg>
        <pc:spChg chg="add del">
          <ac:chgData name="Olinda Furtado Sani (2132944)" userId="S::2132944@student.uwtsd.ac.uk::385e70fc-eeec-4129-a5dc-3acfdd18820d" providerId="AD" clId="Web-{ECC79C41-9D03-B22F-9547-E92BACCC5D2E}" dt="2023-03-05T12:54:10.403" v="116"/>
          <ac:spMkLst>
            <pc:docMk/>
            <pc:sldMk cId="185574957" sldId="257"/>
            <ac:spMk id="29" creationId="{D284A420-F50C-4C2C-B88E-E6F4EF504B6E}"/>
          </ac:spMkLst>
        </pc:spChg>
        <pc:spChg chg="add del">
          <ac:chgData name="Olinda Furtado Sani (2132944)" userId="S::2132944@student.uwtsd.ac.uk::385e70fc-eeec-4129-a5dc-3acfdd18820d" providerId="AD" clId="Web-{ECC79C41-9D03-B22F-9547-E92BACCC5D2E}" dt="2023-03-05T12:54:10.403" v="116"/>
          <ac:spMkLst>
            <pc:docMk/>
            <pc:sldMk cId="185574957" sldId="257"/>
            <ac:spMk id="31" creationId="{893A6D2E-5228-4998-9E24-EFCCA024675E}"/>
          </ac:spMkLst>
        </pc:spChg>
        <pc:spChg chg="add del">
          <ac:chgData name="Olinda Furtado Sani (2132944)" userId="S::2132944@student.uwtsd.ac.uk::385e70fc-eeec-4129-a5dc-3acfdd18820d" providerId="AD" clId="Web-{ECC79C41-9D03-B22F-9547-E92BACCC5D2E}" dt="2023-03-05T12:54:10.403" v="116"/>
          <ac:spMkLst>
            <pc:docMk/>
            <pc:sldMk cId="185574957" sldId="257"/>
            <ac:spMk id="37" creationId="{77D3503F-B822-4BC0-89FA-E2A71A0648F8}"/>
          </ac:spMkLst>
        </pc:spChg>
        <pc:spChg chg="add del">
          <ac:chgData name="Olinda Furtado Sani (2132944)" userId="S::2132944@student.uwtsd.ac.uk::385e70fc-eeec-4129-a5dc-3acfdd18820d" providerId="AD" clId="Web-{ECC79C41-9D03-B22F-9547-E92BACCC5D2E}" dt="2023-03-05T12:54:10.403" v="116"/>
          <ac:spMkLst>
            <pc:docMk/>
            <pc:sldMk cId="185574957" sldId="257"/>
            <ac:spMk id="39" creationId="{26B3B635-A4FC-4023-B475-4BB5AF55E889}"/>
          </ac:spMkLst>
        </pc:spChg>
        <pc:spChg chg="add">
          <ac:chgData name="Olinda Furtado Sani (2132944)" userId="S::2132944@student.uwtsd.ac.uk::385e70fc-eeec-4129-a5dc-3acfdd18820d" providerId="AD" clId="Web-{ECC79C41-9D03-B22F-9547-E92BACCC5D2E}" dt="2023-03-05T12:54:10.419" v="117"/>
          <ac:spMkLst>
            <pc:docMk/>
            <pc:sldMk cId="185574957" sldId="257"/>
            <ac:spMk id="44" creationId="{D284A420-F50C-4C2C-B88E-E6F4EF504B6E}"/>
          </ac:spMkLst>
        </pc:spChg>
        <pc:spChg chg="add">
          <ac:chgData name="Olinda Furtado Sani (2132944)" userId="S::2132944@student.uwtsd.ac.uk::385e70fc-eeec-4129-a5dc-3acfdd18820d" providerId="AD" clId="Web-{ECC79C41-9D03-B22F-9547-E92BACCC5D2E}" dt="2023-03-05T12:54:10.419" v="117"/>
          <ac:spMkLst>
            <pc:docMk/>
            <pc:sldMk cId="185574957" sldId="257"/>
            <ac:spMk id="45" creationId="{893A6D2E-5228-4998-9E24-EFCCA024675E}"/>
          </ac:spMkLst>
        </pc:spChg>
        <pc:spChg chg="add">
          <ac:chgData name="Olinda Furtado Sani (2132944)" userId="S::2132944@student.uwtsd.ac.uk::385e70fc-eeec-4129-a5dc-3acfdd18820d" providerId="AD" clId="Web-{ECC79C41-9D03-B22F-9547-E92BACCC5D2E}" dt="2023-03-05T12:54:10.419" v="117"/>
          <ac:spMkLst>
            <pc:docMk/>
            <pc:sldMk cId="185574957" sldId="257"/>
            <ac:spMk id="48" creationId="{7C062E15-E8C6-4F56-99C8-E69B02044EE6}"/>
          </ac:spMkLst>
        </pc:spChg>
        <pc:spChg chg="add">
          <ac:chgData name="Olinda Furtado Sani (2132944)" userId="S::2132944@student.uwtsd.ac.uk::385e70fc-eeec-4129-a5dc-3acfdd18820d" providerId="AD" clId="Web-{ECC79C41-9D03-B22F-9547-E92BACCC5D2E}" dt="2023-03-05T12:54:10.419" v="117"/>
          <ac:spMkLst>
            <pc:docMk/>
            <pc:sldMk cId="185574957" sldId="257"/>
            <ac:spMk id="49" creationId="{CBF1A45B-1A84-4A74-B5A8-D1E948D7617D}"/>
          </ac:spMkLst>
        </pc:spChg>
        <pc:spChg chg="add">
          <ac:chgData name="Olinda Furtado Sani (2132944)" userId="S::2132944@student.uwtsd.ac.uk::385e70fc-eeec-4129-a5dc-3acfdd18820d" providerId="AD" clId="Web-{ECC79C41-9D03-B22F-9547-E92BACCC5D2E}" dt="2023-03-05T12:54:10.419" v="117"/>
          <ac:spMkLst>
            <pc:docMk/>
            <pc:sldMk cId="185574957" sldId="257"/>
            <ac:spMk id="50" creationId="{B572936E-4B04-4E8D-8AFB-47F0A02751EE}"/>
          </ac:spMkLst>
        </pc:spChg>
        <pc:cxnChg chg="add del">
          <ac:chgData name="Olinda Furtado Sani (2132944)" userId="S::2132944@student.uwtsd.ac.uk::385e70fc-eeec-4129-a5dc-3acfdd18820d" providerId="AD" clId="Web-{ECC79C41-9D03-B22F-9547-E92BACCC5D2E}" dt="2023-03-05T12:52:48.229" v="98"/>
          <ac:cxnSpMkLst>
            <pc:docMk/>
            <pc:sldMk cId="185574957" sldId="257"/>
            <ac:cxnSpMk id="16" creationId="{E58B1629-F209-47B0-BA59-6BD937DBB08F}"/>
          </ac:cxnSpMkLst>
        </pc:cxnChg>
        <pc:cxnChg chg="add del">
          <ac:chgData name="Olinda Furtado Sani (2132944)" userId="S::2132944@student.uwtsd.ac.uk::385e70fc-eeec-4129-a5dc-3acfdd18820d" providerId="AD" clId="Web-{ECC79C41-9D03-B22F-9547-E92BACCC5D2E}" dt="2023-03-05T12:54:10.419" v="117"/>
          <ac:cxnSpMkLst>
            <pc:docMk/>
            <pc:sldMk cId="185574957" sldId="257"/>
            <ac:cxnSpMk id="20" creationId="{56F20FC1-76E0-42F0-95A5-2DCE9876E1C2}"/>
          </ac:cxnSpMkLst>
        </pc:cxnChg>
        <pc:cxnChg chg="add del">
          <ac:chgData name="Olinda Furtado Sani (2132944)" userId="S::2132944@student.uwtsd.ac.uk::385e70fc-eeec-4129-a5dc-3acfdd18820d" providerId="AD" clId="Web-{ECC79C41-9D03-B22F-9547-E92BACCC5D2E}" dt="2023-03-05T12:54:10.419" v="117"/>
          <ac:cxnSpMkLst>
            <pc:docMk/>
            <pc:sldMk cId="185574957" sldId="257"/>
            <ac:cxnSpMk id="22" creationId="{3ADB48DB-8E25-4F2F-8C02-5B793937255F}"/>
          </ac:cxnSpMkLst>
        </pc:cxnChg>
        <pc:cxnChg chg="add del">
          <ac:chgData name="Olinda Furtado Sani (2132944)" userId="S::2132944@student.uwtsd.ac.uk::385e70fc-eeec-4129-a5dc-3acfdd18820d" providerId="AD" clId="Web-{ECC79C41-9D03-B22F-9547-E92BACCC5D2E}" dt="2023-03-05T12:54:10.419" v="117"/>
          <ac:cxnSpMkLst>
            <pc:docMk/>
            <pc:sldMk cId="185574957" sldId="257"/>
            <ac:cxnSpMk id="23" creationId="{C32BA7E3-7313-49C8-A245-A85BDEB13EB3}"/>
          </ac:cxnSpMkLst>
        </pc:cxnChg>
        <pc:cxnChg chg="add del">
          <ac:chgData name="Olinda Furtado Sani (2132944)" userId="S::2132944@student.uwtsd.ac.uk::385e70fc-eeec-4129-a5dc-3acfdd18820d" providerId="AD" clId="Web-{ECC79C41-9D03-B22F-9547-E92BACCC5D2E}" dt="2023-03-05T12:54:10.403" v="116"/>
          <ac:cxnSpMkLst>
            <pc:docMk/>
            <pc:sldMk cId="185574957" sldId="257"/>
            <ac:cxnSpMk id="33" creationId="{3ADB48DB-8E25-4F2F-8C02-5B793937255F}"/>
          </ac:cxnSpMkLst>
        </pc:cxnChg>
        <pc:cxnChg chg="add del">
          <ac:chgData name="Olinda Furtado Sani (2132944)" userId="S::2132944@student.uwtsd.ac.uk::385e70fc-eeec-4129-a5dc-3acfdd18820d" providerId="AD" clId="Web-{ECC79C41-9D03-B22F-9547-E92BACCC5D2E}" dt="2023-03-05T12:54:10.403" v="116"/>
          <ac:cxnSpMkLst>
            <pc:docMk/>
            <pc:sldMk cId="185574957" sldId="257"/>
            <ac:cxnSpMk id="35" creationId="{C32BA7E3-7313-49C8-A245-A85BDEB13EB3}"/>
          </ac:cxnSpMkLst>
        </pc:cxnChg>
        <pc:cxnChg chg="add del">
          <ac:chgData name="Olinda Furtado Sani (2132944)" userId="S::2132944@student.uwtsd.ac.uk::385e70fc-eeec-4129-a5dc-3acfdd18820d" providerId="AD" clId="Web-{ECC79C41-9D03-B22F-9547-E92BACCC5D2E}" dt="2023-03-05T12:54:10.403" v="116"/>
          <ac:cxnSpMkLst>
            <pc:docMk/>
            <pc:sldMk cId="185574957" sldId="257"/>
            <ac:cxnSpMk id="41" creationId="{220FED28-429C-4C7D-B727-29DD078FB8EE}"/>
          </ac:cxnSpMkLst>
        </pc:cxnChg>
        <pc:cxnChg chg="add">
          <ac:chgData name="Olinda Furtado Sani (2132944)" userId="S::2132944@student.uwtsd.ac.uk::385e70fc-eeec-4129-a5dc-3acfdd18820d" providerId="AD" clId="Web-{ECC79C41-9D03-B22F-9547-E92BACCC5D2E}" dt="2023-03-05T12:54:10.419" v="117"/>
          <ac:cxnSpMkLst>
            <pc:docMk/>
            <pc:sldMk cId="185574957" sldId="257"/>
            <ac:cxnSpMk id="43" creationId="{9F031FB3-3B4F-4679-8C4E-3924954935AB}"/>
          </ac:cxnSpMkLst>
        </pc:cxnChg>
        <pc:cxnChg chg="add">
          <ac:chgData name="Olinda Furtado Sani (2132944)" userId="S::2132944@student.uwtsd.ac.uk::385e70fc-eeec-4129-a5dc-3acfdd18820d" providerId="AD" clId="Web-{ECC79C41-9D03-B22F-9547-E92BACCC5D2E}" dt="2023-03-05T12:54:10.419" v="117"/>
          <ac:cxnSpMkLst>
            <pc:docMk/>
            <pc:sldMk cId="185574957" sldId="257"/>
            <ac:cxnSpMk id="46" creationId="{3ADB48DB-8E25-4F2F-8C02-5B793937255F}"/>
          </ac:cxnSpMkLst>
        </pc:cxnChg>
        <pc:cxnChg chg="add">
          <ac:chgData name="Olinda Furtado Sani (2132944)" userId="S::2132944@student.uwtsd.ac.uk::385e70fc-eeec-4129-a5dc-3acfdd18820d" providerId="AD" clId="Web-{ECC79C41-9D03-B22F-9547-E92BACCC5D2E}" dt="2023-03-05T12:54:10.419" v="117"/>
          <ac:cxnSpMkLst>
            <pc:docMk/>
            <pc:sldMk cId="185574957" sldId="257"/>
            <ac:cxnSpMk id="47" creationId="{C32BA7E3-7313-49C8-A245-A85BDEB13EB3}"/>
          </ac:cxnSpMkLst>
        </pc:cxnChg>
      </pc:sldChg>
      <pc:sldMasterChg chg="add del addSldLayout delSldLayout">
        <pc:chgData name="Olinda Furtado Sani (2132944)" userId="S::2132944@student.uwtsd.ac.uk::385e70fc-eeec-4129-a5dc-3acfdd18820d" providerId="AD" clId="Web-{ECC79C41-9D03-B22F-9547-E92BACCC5D2E}" dt="2023-03-05T12:42:31.977" v="4"/>
        <pc:sldMasterMkLst>
          <pc:docMk/>
          <pc:sldMasterMk cId="2460954070" sldId="2147483660"/>
        </pc:sldMasterMkLst>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2385387890" sldId="2147483661"/>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949138452" sldId="2147483662"/>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2591524520" sldId="2147483663"/>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1203092039" sldId="2147483664"/>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3733172339" sldId="2147483665"/>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3210312558" sldId="2147483666"/>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3146388984" sldId="2147483667"/>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3171841454" sldId="2147483668"/>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1718958274" sldId="2147483669"/>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2202905451" sldId="2147483670"/>
          </pc:sldLayoutMkLst>
        </pc:sldLayoutChg>
        <pc:sldLayoutChg chg="add del">
          <pc:chgData name="Olinda Furtado Sani (2132944)" userId="S::2132944@student.uwtsd.ac.uk::385e70fc-eeec-4129-a5dc-3acfdd18820d" providerId="AD" clId="Web-{ECC79C41-9D03-B22F-9547-E92BACCC5D2E}" dt="2023-03-05T12:42:31.977" v="4"/>
          <pc:sldLayoutMkLst>
            <pc:docMk/>
            <pc:sldMasterMk cId="2460954070" sldId="2147483660"/>
            <pc:sldLayoutMk cId="3479445657" sldId="2147483671"/>
          </pc:sldLayoutMkLst>
        </pc:sldLayoutChg>
      </pc:sldMasterChg>
      <pc:sldMasterChg chg="add del replId addSldLayout delSldLayout">
        <pc:chgData name="Olinda Furtado Sani (2132944)" userId="S::2132944@student.uwtsd.ac.uk::385e70fc-eeec-4129-a5dc-3acfdd18820d" providerId="AD" clId="Web-{ECC79C41-9D03-B22F-9547-E92BACCC5D2E}" dt="2023-03-05T12:43:12.509" v="19"/>
        <pc:sldMasterMkLst>
          <pc:docMk/>
          <pc:sldMasterMk cId="4075424088" sldId="2147483672"/>
        </pc:sldMasterMkLst>
        <pc:sldLayoutChg chg="add del">
          <pc:chgData name="Olinda Furtado Sani (2132944)" userId="S::2132944@student.uwtsd.ac.uk::385e70fc-eeec-4129-a5dc-3acfdd18820d" providerId="AD" clId="Web-{ECC79C41-9D03-B22F-9547-E92BACCC5D2E}" dt="2023-03-05T12:43:12.509" v="19"/>
          <pc:sldLayoutMkLst>
            <pc:docMk/>
            <pc:sldMasterMk cId="4075424088" sldId="2147483672"/>
            <pc:sldLayoutMk cId="1142107312" sldId="2147483673"/>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199899" sldId="2147483674"/>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2428966071" sldId="2147483675"/>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4032824842" sldId="2147483676"/>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1465805801" sldId="2147483677"/>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2044091233" sldId="2147483678"/>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373929938" sldId="2147483679"/>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100440313" sldId="2147483680"/>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4078929651" sldId="2147483681"/>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578345792" sldId="2147483682"/>
          </pc:sldLayoutMkLst>
        </pc:sldLayoutChg>
        <pc:sldLayoutChg chg="add del replId">
          <pc:chgData name="Olinda Furtado Sani (2132944)" userId="S::2132944@student.uwtsd.ac.uk::385e70fc-eeec-4129-a5dc-3acfdd18820d" providerId="AD" clId="Web-{ECC79C41-9D03-B22F-9547-E92BACCC5D2E}" dt="2023-03-05T12:43:12.509" v="19"/>
          <pc:sldLayoutMkLst>
            <pc:docMk/>
            <pc:sldMasterMk cId="4075424088" sldId="2147483672"/>
            <pc:sldLayoutMk cId="1901857026" sldId="2147483683"/>
          </pc:sldLayoutMkLst>
        </pc:sldLayoutChg>
      </pc:sldMasterChg>
      <pc:sldMasterChg chg="add del addSldLayout delSldLayout">
        <pc:chgData name="Olinda Furtado Sani (2132944)" userId="S::2132944@student.uwtsd.ac.uk::385e70fc-eeec-4129-a5dc-3acfdd18820d" providerId="AD" clId="Web-{ECC79C41-9D03-B22F-9547-E92BACCC5D2E}" dt="2023-03-05T12:47:48.704" v="38"/>
        <pc:sldMasterMkLst>
          <pc:docMk/>
          <pc:sldMasterMk cId="792545530" sldId="2147483707"/>
        </pc:sldMasterMkLst>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2535825166" sldId="2147483696"/>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3359303458" sldId="2147483697"/>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248477354" sldId="2147483698"/>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3817904962" sldId="2147483699"/>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131915574" sldId="2147483700"/>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59616211" sldId="2147483701"/>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280452268" sldId="2147483702"/>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2326911358" sldId="2147483703"/>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1492137593" sldId="2147483704"/>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3212851740" sldId="2147483705"/>
          </pc:sldLayoutMkLst>
        </pc:sldLayoutChg>
        <pc:sldLayoutChg chg="add del">
          <pc:chgData name="Olinda Furtado Sani (2132944)" userId="S::2132944@student.uwtsd.ac.uk::385e70fc-eeec-4129-a5dc-3acfdd18820d" providerId="AD" clId="Web-{ECC79C41-9D03-B22F-9547-E92BACCC5D2E}" dt="2023-03-05T12:47:48.704" v="38"/>
          <pc:sldLayoutMkLst>
            <pc:docMk/>
            <pc:sldMasterMk cId="792545530" sldId="2147483707"/>
            <pc:sldLayoutMk cId="467196716" sldId="2147483706"/>
          </pc:sldLayoutMkLst>
        </pc:sldLayoutChg>
      </pc:sldMasterChg>
      <pc:sldMasterChg chg="add del addSldLayout delSldLayout">
        <pc:chgData name="Olinda Furtado Sani (2132944)" userId="S::2132944@student.uwtsd.ac.uk::385e70fc-eeec-4129-a5dc-3acfdd18820d" providerId="AD" clId="Web-{ECC79C41-9D03-B22F-9547-E92BACCC5D2E}" dt="2023-03-05T12:47:48.658" v="37"/>
        <pc:sldMasterMkLst>
          <pc:docMk/>
          <pc:sldMasterMk cId="2346432526" sldId="2147483708"/>
        </pc:sldMasterMkLst>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794985941" sldId="2147483709"/>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113937951" sldId="2147483710"/>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3593030995" sldId="2147483711"/>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177046731" sldId="2147483712"/>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3593308465" sldId="2147483713"/>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3384956986" sldId="2147483714"/>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3743954595" sldId="2147483715"/>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2530965296" sldId="2147483716"/>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1722554940" sldId="2147483717"/>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4289440214" sldId="2147483718"/>
          </pc:sldLayoutMkLst>
        </pc:sldLayoutChg>
        <pc:sldLayoutChg chg="add del">
          <pc:chgData name="Olinda Furtado Sani (2132944)" userId="S::2132944@student.uwtsd.ac.uk::385e70fc-eeec-4129-a5dc-3acfdd18820d" providerId="AD" clId="Web-{ECC79C41-9D03-B22F-9547-E92BACCC5D2E}" dt="2023-03-05T12:47:48.658" v="37"/>
          <pc:sldLayoutMkLst>
            <pc:docMk/>
            <pc:sldMasterMk cId="2346432526" sldId="2147483708"/>
            <pc:sldLayoutMk cId="3511275868" sldId="2147483719"/>
          </pc:sldLayoutMkLst>
        </pc:sldLayoutChg>
      </pc:sldMasterChg>
      <pc:sldMasterChg chg="add del addSldLayout delSldLayout">
        <pc:chgData name="Olinda Furtado Sani (2132944)" userId="S::2132944@student.uwtsd.ac.uk::385e70fc-eeec-4129-a5dc-3acfdd18820d" providerId="AD" clId="Web-{ECC79C41-9D03-B22F-9547-E92BACCC5D2E}" dt="2023-03-05T12:42:31.899" v="3"/>
        <pc:sldMasterMkLst>
          <pc:docMk/>
          <pc:sldMasterMk cId="4222396188" sldId="2147483711"/>
        </pc:sldMasterMkLst>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2813207673" sldId="2147483700"/>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566232337" sldId="2147483701"/>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861211929" sldId="2147483702"/>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4214572581" sldId="2147483703"/>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2823203064" sldId="2147483704"/>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519461040" sldId="2147483705"/>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1294122997" sldId="2147483706"/>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2864893596" sldId="2147483707"/>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2762737312" sldId="2147483708"/>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1329968643" sldId="2147483709"/>
          </pc:sldLayoutMkLst>
        </pc:sldLayoutChg>
        <pc:sldLayoutChg chg="add del">
          <pc:chgData name="Olinda Furtado Sani (2132944)" userId="S::2132944@student.uwtsd.ac.uk::385e70fc-eeec-4129-a5dc-3acfdd18820d" providerId="AD" clId="Web-{ECC79C41-9D03-B22F-9547-E92BACCC5D2E}" dt="2023-03-05T12:42:31.899" v="3"/>
          <pc:sldLayoutMkLst>
            <pc:docMk/>
            <pc:sldMasterMk cId="4222396188" sldId="2147483711"/>
            <pc:sldLayoutMk cId="2183384933" sldId="2147483710"/>
          </pc:sldLayoutMkLst>
        </pc:sldLayoutChg>
      </pc:sldMasterChg>
      <pc:sldMasterChg chg="add del addSldLayout delSldLayout">
        <pc:chgData name="Olinda Furtado Sani (2132944)" userId="S::2132944@student.uwtsd.ac.uk::385e70fc-eeec-4129-a5dc-3acfdd18820d" providerId="AD" clId="Web-{ECC79C41-9D03-B22F-9547-E92BACCC5D2E}" dt="2023-03-05T12:52:20.181" v="95"/>
        <pc:sldMasterMkLst>
          <pc:docMk/>
          <pc:sldMasterMk cId="21926680" sldId="2147483731"/>
        </pc:sldMasterMkLst>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4186213722" sldId="2147483720"/>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1987296047" sldId="2147483721"/>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4138470175" sldId="2147483722"/>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511727526" sldId="2147483723"/>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1617042174" sldId="2147483724"/>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2899260945" sldId="2147483725"/>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3597958222" sldId="2147483726"/>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3388918789" sldId="2147483727"/>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1627770245" sldId="2147483728"/>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1284558492" sldId="2147483729"/>
          </pc:sldLayoutMkLst>
        </pc:sldLayoutChg>
        <pc:sldLayoutChg chg="add del">
          <pc:chgData name="Olinda Furtado Sani (2132944)" userId="S::2132944@student.uwtsd.ac.uk::385e70fc-eeec-4129-a5dc-3acfdd18820d" providerId="AD" clId="Web-{ECC79C41-9D03-B22F-9547-E92BACCC5D2E}" dt="2023-03-05T12:52:20.181" v="95"/>
          <pc:sldLayoutMkLst>
            <pc:docMk/>
            <pc:sldMasterMk cId="21926680" sldId="2147483731"/>
            <pc:sldLayoutMk cId="3851433780" sldId="2147483730"/>
          </pc:sldLayoutMkLst>
        </pc:sldLayoutChg>
      </pc:sldMasterChg>
      <pc:sldMasterChg chg="add del addSldLayout delSldLayout">
        <pc:chgData name="Olinda Furtado Sani (2132944)" userId="S::2132944@student.uwtsd.ac.uk::385e70fc-eeec-4129-a5dc-3acfdd18820d" providerId="AD" clId="Web-{ECC79C41-9D03-B22F-9547-E92BACCC5D2E}" dt="2023-03-05T12:50:42.678" v="72"/>
        <pc:sldMasterMkLst>
          <pc:docMk/>
          <pc:sldMasterMk cId="874571233" sldId="2147483732"/>
        </pc:sldMasterMkLst>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3206478162" sldId="2147483733"/>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37725081" sldId="2147483734"/>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2584611790" sldId="2147483735"/>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1789994432" sldId="2147483736"/>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1145420323" sldId="2147483737"/>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3921451798" sldId="2147483738"/>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1560553354" sldId="2147483739"/>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984468386" sldId="2147483740"/>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3015582467" sldId="2147483741"/>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76249768" sldId="2147483742"/>
          </pc:sldLayoutMkLst>
        </pc:sldLayoutChg>
        <pc:sldLayoutChg chg="add del">
          <pc:chgData name="Olinda Furtado Sani (2132944)" userId="S::2132944@student.uwtsd.ac.uk::385e70fc-eeec-4129-a5dc-3acfdd18820d" providerId="AD" clId="Web-{ECC79C41-9D03-B22F-9547-E92BACCC5D2E}" dt="2023-03-05T12:50:42.678" v="72"/>
          <pc:sldLayoutMkLst>
            <pc:docMk/>
            <pc:sldMasterMk cId="874571233" sldId="2147483732"/>
            <pc:sldLayoutMk cId="3429036161" sldId="2147483743"/>
          </pc:sldLayoutMkLst>
        </pc:sldLayoutChg>
      </pc:sldMasterChg>
      <pc:sldMasterChg chg="add del addSldLayout delSldLayout">
        <pc:chgData name="Olinda Furtado Sani (2132944)" userId="S::2132944@student.uwtsd.ac.uk::385e70fc-eeec-4129-a5dc-3acfdd18820d" providerId="AD" clId="Web-{ECC79C41-9D03-B22F-9547-E92BACCC5D2E}" dt="2023-03-05T12:49:39.098" v="60"/>
        <pc:sldMasterMkLst>
          <pc:docMk/>
          <pc:sldMasterMk cId="1726425729" sldId="2147483732"/>
        </pc:sldMasterMkLst>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451022041" sldId="2147483733"/>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985807988" sldId="2147483734"/>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3136088014" sldId="2147483735"/>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1406099695" sldId="2147483736"/>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3424213721" sldId="2147483737"/>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324706088" sldId="2147483738"/>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756592610" sldId="2147483739"/>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3019004493" sldId="2147483740"/>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2065702096" sldId="2147483741"/>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4028768317" sldId="2147483742"/>
          </pc:sldLayoutMkLst>
        </pc:sldLayoutChg>
        <pc:sldLayoutChg chg="add del">
          <pc:chgData name="Olinda Furtado Sani (2132944)" userId="S::2132944@student.uwtsd.ac.uk::385e70fc-eeec-4129-a5dc-3acfdd18820d" providerId="AD" clId="Web-{ECC79C41-9D03-B22F-9547-E92BACCC5D2E}" dt="2023-03-05T12:49:39.098" v="60"/>
          <pc:sldLayoutMkLst>
            <pc:docMk/>
            <pc:sldMasterMk cId="1726425729" sldId="2147483732"/>
            <pc:sldLayoutMk cId="3109778261" sldId="2147483743"/>
          </pc:sldLayoutMkLst>
        </pc:sldLayoutChg>
      </pc:sldMasterChg>
      <pc:sldMasterChg chg="add del addSldLayout delSldLayout">
        <pc:chgData name="Olinda Furtado Sani (2132944)" userId="S::2132944@student.uwtsd.ac.uk::385e70fc-eeec-4129-a5dc-3acfdd18820d" providerId="AD" clId="Web-{ECC79C41-9D03-B22F-9547-E92BACCC5D2E}" dt="2023-03-05T12:51:24.086" v="80"/>
        <pc:sldMasterMkLst>
          <pc:docMk/>
          <pc:sldMasterMk cId="2603109886" sldId="2147483732"/>
        </pc:sldMasterMkLst>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789836223" sldId="2147483733"/>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842339884" sldId="2147483734"/>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1155746442" sldId="2147483735"/>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613162491" sldId="2147483736"/>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3694433543" sldId="2147483737"/>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1496894507" sldId="2147483738"/>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655295666" sldId="2147483739"/>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262359945" sldId="2147483740"/>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1773670621" sldId="2147483741"/>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1010529146" sldId="2147483742"/>
          </pc:sldLayoutMkLst>
        </pc:sldLayoutChg>
        <pc:sldLayoutChg chg="add del">
          <pc:chgData name="Olinda Furtado Sani (2132944)" userId="S::2132944@student.uwtsd.ac.uk::385e70fc-eeec-4129-a5dc-3acfdd18820d" providerId="AD" clId="Web-{ECC79C41-9D03-B22F-9547-E92BACCC5D2E}" dt="2023-03-05T12:51:24.086" v="80"/>
          <pc:sldLayoutMkLst>
            <pc:docMk/>
            <pc:sldMasterMk cId="2603109886" sldId="2147483732"/>
            <pc:sldLayoutMk cId="3509969136" sldId="2147483743"/>
          </pc:sldLayoutMkLst>
        </pc:sldLayoutChg>
      </pc:sldMasterChg>
      <pc:sldMasterChg chg="add del addSldLayout delSldLayout">
        <pc:chgData name="Olinda Furtado Sani (2132944)" userId="S::2132944@student.uwtsd.ac.uk::385e70fc-eeec-4129-a5dc-3acfdd18820d" providerId="AD" clId="Web-{ECC79C41-9D03-B22F-9547-E92BACCC5D2E}" dt="2023-03-05T12:50:51.523" v="74"/>
        <pc:sldMasterMkLst>
          <pc:docMk/>
          <pc:sldMasterMk cId="2852725527" sldId="2147483732"/>
        </pc:sldMasterMkLst>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004360408" sldId="2147483733"/>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4051516395" sldId="2147483734"/>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628965903" sldId="2147483735"/>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1621497321" sldId="2147483736"/>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598982212" sldId="2147483737"/>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3160760675" sldId="2147483738"/>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4221711073" sldId="2147483739"/>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455669394" sldId="2147483740"/>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430272227" sldId="2147483741"/>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094894080" sldId="2147483742"/>
          </pc:sldLayoutMkLst>
        </pc:sldLayoutChg>
        <pc:sldLayoutChg chg="add del">
          <pc:chgData name="Olinda Furtado Sani (2132944)" userId="S::2132944@student.uwtsd.ac.uk::385e70fc-eeec-4129-a5dc-3acfdd18820d" providerId="AD" clId="Web-{ECC79C41-9D03-B22F-9547-E92BACCC5D2E}" dt="2023-03-05T12:50:51.523" v="74"/>
          <pc:sldLayoutMkLst>
            <pc:docMk/>
            <pc:sldMasterMk cId="2852725527" sldId="2147483732"/>
            <pc:sldLayoutMk cId="2819261604" sldId="2147483743"/>
          </pc:sldLayoutMkLst>
        </pc:sldLayoutChg>
      </pc:sldMasterChg>
      <pc:sldMasterChg chg="add del addSldLayout delSldLayout">
        <pc:chgData name="Olinda Furtado Sani (2132944)" userId="S::2132944@student.uwtsd.ac.uk::385e70fc-eeec-4129-a5dc-3acfdd18820d" providerId="AD" clId="Web-{ECC79C41-9D03-B22F-9547-E92BACCC5D2E}" dt="2023-03-05T12:51:17.649" v="78"/>
        <pc:sldMasterMkLst>
          <pc:docMk/>
          <pc:sldMasterMk cId="122077746" sldId="2147483755"/>
        </pc:sldMasterMkLst>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3093973626" sldId="2147483744"/>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3547461389" sldId="2147483745"/>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1794839568" sldId="2147483746"/>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1676301378" sldId="2147483747"/>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2142806859" sldId="2147483748"/>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1050281727" sldId="2147483749"/>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872442690" sldId="2147483750"/>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2891097868" sldId="2147483751"/>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2282478984" sldId="2147483752"/>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1869310607" sldId="2147483753"/>
          </pc:sldLayoutMkLst>
        </pc:sldLayoutChg>
        <pc:sldLayoutChg chg="add del">
          <pc:chgData name="Olinda Furtado Sani (2132944)" userId="S::2132944@student.uwtsd.ac.uk::385e70fc-eeec-4129-a5dc-3acfdd18820d" providerId="AD" clId="Web-{ECC79C41-9D03-B22F-9547-E92BACCC5D2E}" dt="2023-03-05T12:51:17.649" v="78"/>
          <pc:sldLayoutMkLst>
            <pc:docMk/>
            <pc:sldMasterMk cId="122077746" sldId="2147483755"/>
            <pc:sldLayoutMk cId="3939324451" sldId="2147483754"/>
          </pc:sldLayoutMkLst>
        </pc:sldLayoutChg>
      </pc:sldMasterChg>
      <pc:sldMasterChg chg="add del addSldLayout delSldLayout">
        <pc:chgData name="Olinda Furtado Sani (2132944)" userId="S::2132944@student.uwtsd.ac.uk::385e70fc-eeec-4129-a5dc-3acfdd18820d" providerId="AD" clId="Web-{ECC79C41-9D03-B22F-9547-E92BACCC5D2E}" dt="2023-03-05T12:49:46.208" v="62"/>
        <pc:sldMasterMkLst>
          <pc:docMk/>
          <pc:sldMasterMk cId="928922013" sldId="2147483755"/>
        </pc:sldMasterMkLst>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3376520494" sldId="2147483744"/>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4156018190" sldId="2147483745"/>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1040145444" sldId="2147483746"/>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80366209" sldId="2147483747"/>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3200613129" sldId="2147483748"/>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3435136889" sldId="2147483749"/>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1315279369" sldId="2147483750"/>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3520356410" sldId="2147483751"/>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1977969524" sldId="2147483752"/>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788139237" sldId="2147483753"/>
          </pc:sldLayoutMkLst>
        </pc:sldLayoutChg>
        <pc:sldLayoutChg chg="add del">
          <pc:chgData name="Olinda Furtado Sani (2132944)" userId="S::2132944@student.uwtsd.ac.uk::385e70fc-eeec-4129-a5dc-3acfdd18820d" providerId="AD" clId="Web-{ECC79C41-9D03-B22F-9547-E92BACCC5D2E}" dt="2023-03-05T12:49:46.208" v="62"/>
          <pc:sldLayoutMkLst>
            <pc:docMk/>
            <pc:sldMasterMk cId="928922013" sldId="2147483755"/>
            <pc:sldLayoutMk cId="2225246093" sldId="2147483754"/>
          </pc:sldLayoutMkLst>
        </pc:sldLayoutChg>
      </pc:sldMasterChg>
      <pc:sldMasterChg chg="add del addSldLayout delSldLayout">
        <pc:chgData name="Olinda Furtado Sani (2132944)" userId="S::2132944@student.uwtsd.ac.uk::385e70fc-eeec-4129-a5dc-3acfdd18820d" providerId="AD" clId="Web-{ECC79C41-9D03-B22F-9547-E92BACCC5D2E}" dt="2023-03-05T12:51:10.492" v="76"/>
        <pc:sldMasterMkLst>
          <pc:docMk/>
          <pc:sldMasterMk cId="998022323" sldId="2147483755"/>
        </pc:sldMasterMkLst>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365634641" sldId="2147483744"/>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4038878323" sldId="2147483745"/>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3175476494" sldId="2147483746"/>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35441588" sldId="2147483747"/>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2278982920" sldId="2147483748"/>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3109649926" sldId="2147483749"/>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1776350182" sldId="2147483750"/>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4160827333" sldId="2147483751"/>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2102989150" sldId="2147483752"/>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2151886259" sldId="2147483753"/>
          </pc:sldLayoutMkLst>
        </pc:sldLayoutChg>
        <pc:sldLayoutChg chg="add del">
          <pc:chgData name="Olinda Furtado Sani (2132944)" userId="S::2132944@student.uwtsd.ac.uk::385e70fc-eeec-4129-a5dc-3acfdd18820d" providerId="AD" clId="Web-{ECC79C41-9D03-B22F-9547-E92BACCC5D2E}" dt="2023-03-05T12:51:10.492" v="76"/>
          <pc:sldLayoutMkLst>
            <pc:docMk/>
            <pc:sldMasterMk cId="998022323" sldId="2147483755"/>
            <pc:sldLayoutMk cId="862758824" sldId="2147483754"/>
          </pc:sldLayoutMkLst>
        </pc:sldLayoutChg>
      </pc:sldMasterChg>
      <pc:sldMasterChg chg="add del addSldLayout delSldLayout">
        <pc:chgData name="Olinda Furtado Sani (2132944)" userId="S::2132944@student.uwtsd.ac.uk::385e70fc-eeec-4129-a5dc-3acfdd18820d" providerId="AD" clId="Web-{ECC79C41-9D03-B22F-9547-E92BACCC5D2E}" dt="2023-03-05T12:52:03.775" v="88"/>
        <pc:sldMasterMkLst>
          <pc:docMk/>
          <pc:sldMasterMk cId="3769043589" sldId="2147483755"/>
        </pc:sldMasterMkLst>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602991" sldId="2147483744"/>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3800314829" sldId="2147483745"/>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2923954961" sldId="2147483746"/>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3533386636" sldId="2147483747"/>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1706308408" sldId="2147483748"/>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1807869807" sldId="2147483749"/>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226814143" sldId="2147483750"/>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1161642579" sldId="2147483751"/>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706504188" sldId="2147483752"/>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2844140340" sldId="2147483753"/>
          </pc:sldLayoutMkLst>
        </pc:sldLayoutChg>
        <pc:sldLayoutChg chg="add del">
          <pc:chgData name="Olinda Furtado Sani (2132944)" userId="S::2132944@student.uwtsd.ac.uk::385e70fc-eeec-4129-a5dc-3acfdd18820d" providerId="AD" clId="Web-{ECC79C41-9D03-B22F-9547-E92BACCC5D2E}" dt="2023-03-05T12:52:03.775" v="88"/>
          <pc:sldLayoutMkLst>
            <pc:docMk/>
            <pc:sldMasterMk cId="3769043589" sldId="2147483755"/>
            <pc:sldLayoutMk cId="824443134" sldId="2147483754"/>
          </pc:sldLayoutMkLst>
        </pc:sldLayoutChg>
      </pc:sldMasterChg>
      <pc:sldMasterChg chg="add del addSldLayout delSldLayout">
        <pc:chgData name="Olinda Furtado Sani (2132944)" userId="S::2132944@student.uwtsd.ac.uk::385e70fc-eeec-4129-a5dc-3acfdd18820d" providerId="AD" clId="Web-{ECC79C41-9D03-B22F-9547-E92BACCC5D2E}" dt="2023-03-05T12:42:21.274" v="1"/>
        <pc:sldMasterMkLst>
          <pc:docMk/>
          <pc:sldMasterMk cId="2436002227" sldId="2147483764"/>
        </pc:sldMasterMkLst>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2762293321" sldId="2147483753"/>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4266660621" sldId="2147483754"/>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706935" sldId="2147483755"/>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953796726" sldId="2147483756"/>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3848421819" sldId="2147483757"/>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2696867374" sldId="2147483758"/>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1389423918" sldId="2147483759"/>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60572903" sldId="2147483760"/>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982793380" sldId="2147483761"/>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2031206382" sldId="2147483762"/>
          </pc:sldLayoutMkLst>
        </pc:sldLayoutChg>
        <pc:sldLayoutChg chg="add del">
          <pc:chgData name="Olinda Furtado Sani (2132944)" userId="S::2132944@student.uwtsd.ac.uk::385e70fc-eeec-4129-a5dc-3acfdd18820d" providerId="AD" clId="Web-{ECC79C41-9D03-B22F-9547-E92BACCC5D2E}" dt="2023-03-05T12:42:21.274" v="1"/>
          <pc:sldLayoutMkLst>
            <pc:docMk/>
            <pc:sldMasterMk cId="2436002227" sldId="2147483764"/>
            <pc:sldLayoutMk cId="494529432" sldId="2147483763"/>
          </pc:sldLayoutMkLst>
        </pc:sldLayoutChg>
      </pc:sldMasterChg>
      <pc:sldMasterChg chg="add del addSldLayout delSldLayout">
        <pc:chgData name="Olinda Furtado Sani (2132944)" userId="S::2132944@student.uwtsd.ac.uk::385e70fc-eeec-4129-a5dc-3acfdd18820d" providerId="AD" clId="Web-{ECC79C41-9D03-B22F-9547-E92BACCC5D2E}" dt="2023-03-05T12:51:35.805" v="82"/>
        <pc:sldMasterMkLst>
          <pc:docMk/>
          <pc:sldMasterMk cId="321698128" sldId="2147483768"/>
        </pc:sldMasterMkLst>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999094167" sldId="2147483757"/>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1295660226" sldId="2147483758"/>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2376846538" sldId="2147483759"/>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3516682050" sldId="2147483760"/>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3233089228" sldId="2147483761"/>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1916122628" sldId="2147483762"/>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2686183079" sldId="2147483763"/>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3435746489" sldId="2147483764"/>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894949616" sldId="2147483765"/>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1811510739" sldId="2147483766"/>
          </pc:sldLayoutMkLst>
        </pc:sldLayoutChg>
        <pc:sldLayoutChg chg="add del">
          <pc:chgData name="Olinda Furtado Sani (2132944)" userId="S::2132944@student.uwtsd.ac.uk::385e70fc-eeec-4129-a5dc-3acfdd18820d" providerId="AD" clId="Web-{ECC79C41-9D03-B22F-9547-E92BACCC5D2E}" dt="2023-03-05T12:51:35.805" v="82"/>
          <pc:sldLayoutMkLst>
            <pc:docMk/>
            <pc:sldMasterMk cId="321698128" sldId="2147483768"/>
            <pc:sldLayoutMk cId="928595184" sldId="2147483767"/>
          </pc:sldLayoutMkLst>
        </pc:sldLayoutChg>
      </pc:sldMasterChg>
      <pc:sldMasterChg chg="add del addSldLayout delSldLayout">
        <pc:chgData name="Olinda Furtado Sani (2132944)" userId="S::2132944@student.uwtsd.ac.uk::385e70fc-eeec-4129-a5dc-3acfdd18820d" providerId="AD" clId="Web-{ECC79C41-9D03-B22F-9547-E92BACCC5D2E}" dt="2023-03-05T12:49:52.989" v="64"/>
        <pc:sldMasterMkLst>
          <pc:docMk/>
          <pc:sldMasterMk cId="2781479131" sldId="2147483768"/>
        </pc:sldMasterMkLst>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4142773689" sldId="2147483757"/>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761091919" sldId="2147483758"/>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2808430760" sldId="2147483759"/>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1577898946" sldId="2147483760"/>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489957996" sldId="2147483761"/>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2199455440" sldId="2147483762"/>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671575227" sldId="2147483763"/>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700580335" sldId="2147483764"/>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163017655" sldId="2147483765"/>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4249027441" sldId="2147483766"/>
          </pc:sldLayoutMkLst>
        </pc:sldLayoutChg>
        <pc:sldLayoutChg chg="add del">
          <pc:chgData name="Olinda Furtado Sani (2132944)" userId="S::2132944@student.uwtsd.ac.uk::385e70fc-eeec-4129-a5dc-3acfdd18820d" providerId="AD" clId="Web-{ECC79C41-9D03-B22F-9547-E92BACCC5D2E}" dt="2023-03-05T12:49:52.989" v="64"/>
          <pc:sldLayoutMkLst>
            <pc:docMk/>
            <pc:sldMasterMk cId="2781479131" sldId="2147483768"/>
            <pc:sldLayoutMk cId="3635433166" sldId="2147483767"/>
          </pc:sldLayoutMkLst>
        </pc:sldLayoutChg>
      </pc:sldMasterChg>
      <pc:sldMasterChg chg="add del addSldLayout delSldLayout">
        <pc:chgData name="Olinda Furtado Sani (2132944)" userId="S::2132944@student.uwtsd.ac.uk::385e70fc-eeec-4129-a5dc-3acfdd18820d" providerId="AD" clId="Web-{ECC79C41-9D03-B22F-9547-E92BACCC5D2E}" dt="2023-03-05T12:52:10.228" v="90"/>
        <pc:sldMasterMkLst>
          <pc:docMk/>
          <pc:sldMasterMk cId="3837409315" sldId="2147483768"/>
        </pc:sldMasterMkLst>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796216987" sldId="2147483757"/>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2524823178" sldId="2147483758"/>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2854356903" sldId="2147483759"/>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467164021" sldId="2147483760"/>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3817794011" sldId="2147483761"/>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751051048" sldId="2147483762"/>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2638017073" sldId="2147483763"/>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2965836167" sldId="2147483764"/>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1350274087" sldId="2147483765"/>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1817568009" sldId="2147483766"/>
          </pc:sldLayoutMkLst>
        </pc:sldLayoutChg>
        <pc:sldLayoutChg chg="add del">
          <pc:chgData name="Olinda Furtado Sani (2132944)" userId="S::2132944@student.uwtsd.ac.uk::385e70fc-eeec-4129-a5dc-3acfdd18820d" providerId="AD" clId="Web-{ECC79C41-9D03-B22F-9547-E92BACCC5D2E}" dt="2023-03-05T12:52:10.228" v="90"/>
          <pc:sldLayoutMkLst>
            <pc:docMk/>
            <pc:sldMasterMk cId="3837409315" sldId="2147483768"/>
            <pc:sldLayoutMk cId="3511385357" sldId="2147483767"/>
          </pc:sldLayoutMkLst>
        </pc:sldLayoutChg>
      </pc:sldMasterChg>
      <pc:sldMasterChg chg="add del addSldLayout delSldLayout">
        <pc:chgData name="Olinda Furtado Sani (2132944)" userId="S::2132944@student.uwtsd.ac.uk::385e70fc-eeec-4129-a5dc-3acfdd18820d" providerId="AD" clId="Web-{ECC79C41-9D03-B22F-9547-E92BACCC5D2E}" dt="2023-03-05T12:51:41.743" v="84"/>
        <pc:sldMasterMkLst>
          <pc:docMk/>
          <pc:sldMasterMk cId="4047988582" sldId="2147483768"/>
        </pc:sldMasterMkLst>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888205714" sldId="2147483757"/>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84372192" sldId="2147483758"/>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2952801620" sldId="2147483759"/>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600328728" sldId="2147483760"/>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2933777430" sldId="2147483761"/>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1995724554" sldId="2147483762"/>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142384482" sldId="2147483763"/>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3072571616" sldId="2147483764"/>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1642387897" sldId="2147483765"/>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2875841148" sldId="2147483766"/>
          </pc:sldLayoutMkLst>
        </pc:sldLayoutChg>
        <pc:sldLayoutChg chg="add del">
          <pc:chgData name="Olinda Furtado Sani (2132944)" userId="S::2132944@student.uwtsd.ac.uk::385e70fc-eeec-4129-a5dc-3acfdd18820d" providerId="AD" clId="Web-{ECC79C41-9D03-B22F-9547-E92BACCC5D2E}" dt="2023-03-05T12:51:41.743" v="84"/>
          <pc:sldLayoutMkLst>
            <pc:docMk/>
            <pc:sldMasterMk cId="4047988582" sldId="2147483768"/>
            <pc:sldLayoutMk cId="4006212840" sldId="2147483767"/>
          </pc:sldLayoutMkLst>
        </pc:sldLayoutChg>
      </pc:sldMasterChg>
      <pc:sldMasterChg chg="add del addSldLayout delSldLayout">
        <pc:chgData name="Olinda Furtado Sani (2132944)" userId="S::2132944@student.uwtsd.ac.uk::385e70fc-eeec-4129-a5dc-3acfdd18820d" providerId="AD" clId="Web-{ECC79C41-9D03-B22F-9547-E92BACCC5D2E}" dt="2023-03-05T12:52:13.634" v="92"/>
        <pc:sldMasterMkLst>
          <pc:docMk/>
          <pc:sldMasterMk cId="2440771355" sldId="2147483781"/>
        </pc:sldMasterMkLst>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3891916494" sldId="2147483770"/>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634916963" sldId="2147483771"/>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1242739487" sldId="2147483772"/>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496391355" sldId="2147483773"/>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19190031" sldId="2147483774"/>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320158281" sldId="2147483775"/>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2369472319" sldId="2147483776"/>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1237093822" sldId="2147483777"/>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2238346237" sldId="2147483778"/>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3193331589" sldId="2147483779"/>
          </pc:sldLayoutMkLst>
        </pc:sldLayoutChg>
        <pc:sldLayoutChg chg="add del">
          <pc:chgData name="Olinda Furtado Sani (2132944)" userId="S::2132944@student.uwtsd.ac.uk::385e70fc-eeec-4129-a5dc-3acfdd18820d" providerId="AD" clId="Web-{ECC79C41-9D03-B22F-9547-E92BACCC5D2E}" dt="2023-03-05T12:52:13.634" v="92"/>
          <pc:sldLayoutMkLst>
            <pc:docMk/>
            <pc:sldMasterMk cId="2440771355" sldId="2147483781"/>
            <pc:sldLayoutMk cId="95093550" sldId="2147483780"/>
          </pc:sldLayoutMkLst>
        </pc:sldLayoutChg>
      </pc:sldMasterChg>
      <pc:sldMasterChg chg="add del addSldLayout delSldLayout">
        <pc:chgData name="Olinda Furtado Sani (2132944)" userId="S::2132944@student.uwtsd.ac.uk::385e70fc-eeec-4129-a5dc-3acfdd18820d" providerId="AD" clId="Web-{ECC79C41-9D03-B22F-9547-E92BACCC5D2E}" dt="2023-03-05T12:50:06.021" v="66"/>
        <pc:sldMasterMkLst>
          <pc:docMk/>
          <pc:sldMasterMk cId="2518824242" sldId="2147483781"/>
        </pc:sldMasterMkLst>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4187060452" sldId="2147483770"/>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3628985294" sldId="2147483771"/>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3210461522" sldId="2147483772"/>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1711028145" sldId="2147483773"/>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3127786910" sldId="2147483774"/>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3998485992" sldId="2147483775"/>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166648472" sldId="2147483776"/>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713812112" sldId="2147483777"/>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2563799328" sldId="2147483778"/>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1877572544" sldId="2147483779"/>
          </pc:sldLayoutMkLst>
        </pc:sldLayoutChg>
        <pc:sldLayoutChg chg="add del">
          <pc:chgData name="Olinda Furtado Sani (2132944)" userId="S::2132944@student.uwtsd.ac.uk::385e70fc-eeec-4129-a5dc-3acfdd18820d" providerId="AD" clId="Web-{ECC79C41-9D03-B22F-9547-E92BACCC5D2E}" dt="2023-03-05T12:50:06.021" v="66"/>
          <pc:sldLayoutMkLst>
            <pc:docMk/>
            <pc:sldMasterMk cId="2518824242" sldId="2147483781"/>
            <pc:sldLayoutMk cId="2370567781" sldId="2147483780"/>
          </pc:sldLayoutMkLst>
        </pc:sldLayoutChg>
      </pc:sldMasterChg>
      <pc:sldMasterChg chg="add del addSldLayout delSldLayout">
        <pc:chgData name="Olinda Furtado Sani (2132944)" userId="S::2132944@student.uwtsd.ac.uk::385e70fc-eeec-4129-a5dc-3acfdd18820d" providerId="AD" clId="Web-{ECC79C41-9D03-B22F-9547-E92BACCC5D2E}" dt="2023-03-05T12:51:57.993" v="86"/>
        <pc:sldMasterMkLst>
          <pc:docMk/>
          <pc:sldMasterMk cId="4062258460" sldId="2147483781"/>
        </pc:sldMasterMkLst>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792614520" sldId="2147483770"/>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1185351238" sldId="2147483771"/>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2440903069" sldId="2147483772"/>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238739799" sldId="2147483773"/>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3091363953" sldId="2147483774"/>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1865621063" sldId="2147483775"/>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3771378355" sldId="2147483776"/>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321356580" sldId="2147483777"/>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3987120298" sldId="2147483778"/>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3911918657" sldId="2147483779"/>
          </pc:sldLayoutMkLst>
        </pc:sldLayoutChg>
        <pc:sldLayoutChg chg="add del">
          <pc:chgData name="Olinda Furtado Sani (2132944)" userId="S::2132944@student.uwtsd.ac.uk::385e70fc-eeec-4129-a5dc-3acfdd18820d" providerId="AD" clId="Web-{ECC79C41-9D03-B22F-9547-E92BACCC5D2E}" dt="2023-03-05T12:51:57.993" v="86"/>
          <pc:sldLayoutMkLst>
            <pc:docMk/>
            <pc:sldMasterMk cId="4062258460" sldId="2147483781"/>
            <pc:sldLayoutMk cId="2821878914" sldId="2147483780"/>
          </pc:sldLayoutMkLst>
        </pc:sldLayoutChg>
      </pc:sldMasterChg>
      <pc:sldMasterChg chg="add del addSldLayout delSldLayout">
        <pc:chgData name="Olinda Furtado Sani (2132944)" userId="S::2132944@student.uwtsd.ac.uk::385e70fc-eeec-4129-a5dc-3acfdd18820d" providerId="AD" clId="Web-{ECC79C41-9D03-B22F-9547-E92BACCC5D2E}" dt="2023-03-05T12:52:20.135" v="94"/>
        <pc:sldMasterMkLst>
          <pc:docMk/>
          <pc:sldMasterMk cId="3368183705" sldId="2147483794"/>
        </pc:sldMasterMkLst>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777113204" sldId="2147483783"/>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73027126" sldId="2147483784"/>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3338620383" sldId="2147483785"/>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217088537" sldId="2147483786"/>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379013394" sldId="2147483787"/>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3144643021" sldId="2147483788"/>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3200916093" sldId="2147483789"/>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1581272305" sldId="2147483790"/>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317327374" sldId="2147483791"/>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2510881770" sldId="2147483792"/>
          </pc:sldLayoutMkLst>
        </pc:sldLayoutChg>
        <pc:sldLayoutChg chg="add del">
          <pc:chgData name="Olinda Furtado Sani (2132944)" userId="S::2132944@student.uwtsd.ac.uk::385e70fc-eeec-4129-a5dc-3acfdd18820d" providerId="AD" clId="Web-{ECC79C41-9D03-B22F-9547-E92BACCC5D2E}" dt="2023-03-05T12:52:20.135" v="94"/>
          <pc:sldLayoutMkLst>
            <pc:docMk/>
            <pc:sldMasterMk cId="3368183705" sldId="2147483794"/>
            <pc:sldLayoutMk cId="569395623" sldId="2147483793"/>
          </pc:sldLayoutMkLst>
        </pc:sldLayoutChg>
      </pc:sldMasterChg>
      <pc:sldMasterChg chg="add del addSldLayout delSldLayout">
        <pc:chgData name="Olinda Furtado Sani (2132944)" userId="S::2132944@student.uwtsd.ac.uk::385e70fc-eeec-4129-a5dc-3acfdd18820d" providerId="AD" clId="Web-{ECC79C41-9D03-B22F-9547-E92BACCC5D2E}" dt="2023-03-05T12:50:15.818" v="68"/>
        <pc:sldMasterMkLst>
          <pc:docMk/>
          <pc:sldMasterMk cId="2192982105" sldId="2147483807"/>
        </pc:sldMasterMkLst>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3251246894" sldId="2147483796"/>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809336568" sldId="2147483797"/>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2782642016" sldId="2147483798"/>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2767413820" sldId="2147483799"/>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136954719" sldId="2147483800"/>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1483046388" sldId="2147483801"/>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3447594257" sldId="2147483802"/>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663704427" sldId="2147483803"/>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1759951228" sldId="2147483804"/>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538172368" sldId="2147483805"/>
          </pc:sldLayoutMkLst>
        </pc:sldLayoutChg>
        <pc:sldLayoutChg chg="add del">
          <pc:chgData name="Olinda Furtado Sani (2132944)" userId="S::2132944@student.uwtsd.ac.uk::385e70fc-eeec-4129-a5dc-3acfdd18820d" providerId="AD" clId="Web-{ECC79C41-9D03-B22F-9547-E92BACCC5D2E}" dt="2023-03-05T12:50:15.818" v="68"/>
          <pc:sldLayoutMkLst>
            <pc:docMk/>
            <pc:sldMasterMk cId="2192982105" sldId="2147483807"/>
            <pc:sldLayoutMk cId="3385127416" sldId="2147483806"/>
          </pc:sldLayoutMkLst>
        </pc:sldLayoutChg>
      </pc:sldMasterChg>
      <pc:sldMasterChg chg="add del addSldLayout delSldLayout">
        <pc:chgData name="Olinda Furtado Sani (2132944)" userId="S::2132944@student.uwtsd.ac.uk::385e70fc-eeec-4129-a5dc-3acfdd18820d" providerId="AD" clId="Web-{ECC79C41-9D03-B22F-9547-E92BACCC5D2E}" dt="2023-03-05T12:50:21.537" v="70"/>
        <pc:sldMasterMkLst>
          <pc:docMk/>
          <pc:sldMasterMk cId="2771081243" sldId="2147483820"/>
        </pc:sldMasterMkLst>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995453798" sldId="2147483809"/>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1639970541" sldId="2147483810"/>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567402504" sldId="2147483811"/>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485636768" sldId="2147483812"/>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855765555" sldId="2147483813"/>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685102770" sldId="2147483814"/>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2444347416" sldId="2147483815"/>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399435281" sldId="2147483816"/>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553142717" sldId="2147483817"/>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1049549733" sldId="2147483818"/>
          </pc:sldLayoutMkLst>
        </pc:sldLayoutChg>
        <pc:sldLayoutChg chg="add del">
          <pc:chgData name="Olinda Furtado Sani (2132944)" userId="S::2132944@student.uwtsd.ac.uk::385e70fc-eeec-4129-a5dc-3acfdd18820d" providerId="AD" clId="Web-{ECC79C41-9D03-B22F-9547-E92BACCC5D2E}" dt="2023-03-05T12:50:21.537" v="70"/>
          <pc:sldLayoutMkLst>
            <pc:docMk/>
            <pc:sldMasterMk cId="2771081243" sldId="2147483820"/>
            <pc:sldLayoutMk cId="3518796889" sldId="2147483819"/>
          </pc:sldLayoutMkLst>
        </pc:sldLayoutChg>
      </pc:sldMasterChg>
      <pc:sldMasterChg chg="add addSldLayout">
        <pc:chgData name="Olinda Furtado Sani (2132944)" userId="S::2132944@student.uwtsd.ac.uk::385e70fc-eeec-4129-a5dc-3acfdd18820d" providerId="AD" clId="Web-{ECC79C41-9D03-B22F-9547-E92BACCC5D2E}" dt="2023-03-05T12:52:20.181" v="95"/>
        <pc:sldMasterMkLst>
          <pc:docMk/>
          <pc:sldMasterMk cId="4196516114" sldId="2147483820"/>
        </pc:sldMasterMkLst>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980407620" sldId="2147483809"/>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1565134801" sldId="2147483810"/>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1136848793" sldId="2147483811"/>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2080097143" sldId="2147483812"/>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1732478714" sldId="2147483813"/>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3241733193" sldId="2147483814"/>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3759227960" sldId="2147483815"/>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509075382" sldId="2147483816"/>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807303099" sldId="2147483817"/>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1403028441" sldId="2147483818"/>
          </pc:sldLayoutMkLst>
        </pc:sldLayoutChg>
        <pc:sldLayoutChg chg="add">
          <pc:chgData name="Olinda Furtado Sani (2132944)" userId="S::2132944@student.uwtsd.ac.uk::385e70fc-eeec-4129-a5dc-3acfdd18820d" providerId="AD" clId="Web-{ECC79C41-9D03-B22F-9547-E92BACCC5D2E}" dt="2023-03-05T12:52:20.181" v="95"/>
          <pc:sldLayoutMkLst>
            <pc:docMk/>
            <pc:sldMasterMk cId="4196516114" sldId="2147483820"/>
            <pc:sldLayoutMk cId="3928922280" sldId="2147483819"/>
          </pc:sldLayoutMkLst>
        </pc:sldLayoutChg>
      </pc:sldMasterChg>
      <pc:sldMasterChg chg="add del addSldLayout delSldLayout">
        <pc:chgData name="Olinda Furtado Sani (2132944)" userId="S::2132944@student.uwtsd.ac.uk::385e70fc-eeec-4129-a5dc-3acfdd18820d" providerId="AD" clId="Web-{ECC79C41-9D03-B22F-9547-E92BACCC5D2E}" dt="2023-03-05T12:49:31.035" v="58"/>
        <pc:sldMasterMkLst>
          <pc:docMk/>
          <pc:sldMasterMk cId="1355883111" sldId="2147483833"/>
        </pc:sldMasterMkLst>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2365533841" sldId="2147483822"/>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4052228181" sldId="2147483823"/>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1079392886" sldId="2147483824"/>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3068480734" sldId="2147483825"/>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3951270058" sldId="2147483826"/>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4156002626" sldId="2147483827"/>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4006249241" sldId="2147483828"/>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2828285575" sldId="2147483829"/>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2131991712" sldId="2147483830"/>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3690500592" sldId="2147483831"/>
          </pc:sldLayoutMkLst>
        </pc:sldLayoutChg>
        <pc:sldLayoutChg chg="add del">
          <pc:chgData name="Olinda Furtado Sani (2132944)" userId="S::2132944@student.uwtsd.ac.uk::385e70fc-eeec-4129-a5dc-3acfdd18820d" providerId="AD" clId="Web-{ECC79C41-9D03-B22F-9547-E92BACCC5D2E}" dt="2023-03-05T12:49:31.035" v="58"/>
          <pc:sldLayoutMkLst>
            <pc:docMk/>
            <pc:sldMasterMk cId="1355883111" sldId="2147483833"/>
            <pc:sldLayoutMk cId="2317848323" sldId="2147483832"/>
          </pc:sldLayoutMkLst>
        </pc:sldLayoutChg>
      </pc:sldMasterChg>
    </pc:docChg>
  </pc:docChgLst>
  <pc:docChgLst>
    <pc:chgData name="Olinda Furtado Sani (2132944)" userId="S::2132944@student.uwtsd.ac.uk::385e70fc-eeec-4129-a5dc-3acfdd18820d" providerId="AD" clId="Web-{94E3283C-4E38-4821-F7F2-AF35EAF80FF3}"/>
    <pc:docChg chg="addSld delSld modSld">
      <pc:chgData name="Olinda Furtado Sani (2132944)" userId="S::2132944@student.uwtsd.ac.uk::385e70fc-eeec-4129-a5dc-3acfdd18820d" providerId="AD" clId="Web-{94E3283C-4E38-4821-F7F2-AF35EAF80FF3}" dt="2023-03-12T11:28:32.141" v="787" actId="1076"/>
      <pc:docMkLst>
        <pc:docMk/>
      </pc:docMkLst>
      <pc:sldChg chg="modSp">
        <pc:chgData name="Olinda Furtado Sani (2132944)" userId="S::2132944@student.uwtsd.ac.uk::385e70fc-eeec-4129-a5dc-3acfdd18820d" providerId="AD" clId="Web-{94E3283C-4E38-4821-F7F2-AF35EAF80FF3}" dt="2023-03-06T13:14:02.252" v="51" actId="20577"/>
        <pc:sldMkLst>
          <pc:docMk/>
          <pc:sldMk cId="109857222" sldId="256"/>
        </pc:sldMkLst>
        <pc:spChg chg="mod">
          <ac:chgData name="Olinda Furtado Sani (2132944)" userId="S::2132944@student.uwtsd.ac.uk::385e70fc-eeec-4129-a5dc-3acfdd18820d" providerId="AD" clId="Web-{94E3283C-4E38-4821-F7F2-AF35EAF80FF3}" dt="2023-03-06T13:12:19.545" v="15" actId="20577"/>
          <ac:spMkLst>
            <pc:docMk/>
            <pc:sldMk cId="109857222" sldId="256"/>
            <ac:spMk id="2" creationId="{00000000-0000-0000-0000-000000000000}"/>
          </ac:spMkLst>
        </pc:spChg>
        <pc:spChg chg="mod">
          <ac:chgData name="Olinda Furtado Sani (2132944)" userId="S::2132944@student.uwtsd.ac.uk::385e70fc-eeec-4129-a5dc-3acfdd18820d" providerId="AD" clId="Web-{94E3283C-4E38-4821-F7F2-AF35EAF80FF3}" dt="2023-03-06T13:14:02.252" v="51" actId="20577"/>
          <ac:spMkLst>
            <pc:docMk/>
            <pc:sldMk cId="109857222" sldId="256"/>
            <ac:spMk id="3" creationId="{00000000-0000-0000-0000-000000000000}"/>
          </ac:spMkLst>
        </pc:spChg>
      </pc:sldChg>
      <pc:sldChg chg="addSp delSp modSp">
        <pc:chgData name="Olinda Furtado Sani (2132944)" userId="S::2132944@student.uwtsd.ac.uk::385e70fc-eeec-4129-a5dc-3acfdd18820d" providerId="AD" clId="Web-{94E3283C-4E38-4821-F7F2-AF35EAF80FF3}" dt="2023-03-12T10:19:39.361" v="576" actId="20577"/>
        <pc:sldMkLst>
          <pc:docMk/>
          <pc:sldMk cId="185574957" sldId="257"/>
        </pc:sldMkLst>
        <pc:spChg chg="mod">
          <ac:chgData name="Olinda Furtado Sani (2132944)" userId="S::2132944@student.uwtsd.ac.uk::385e70fc-eeec-4129-a5dc-3acfdd18820d" providerId="AD" clId="Web-{94E3283C-4E38-4821-F7F2-AF35EAF80FF3}" dt="2023-03-06T13:20:29.983" v="192"/>
          <ac:spMkLst>
            <pc:docMk/>
            <pc:sldMk cId="185574957" sldId="257"/>
            <ac:spMk id="2" creationId="{53864DB7-F184-C855-1A9C-938EC9E2DBBD}"/>
          </ac:spMkLst>
        </pc:spChg>
        <pc:spChg chg="add mod">
          <ac:chgData name="Olinda Furtado Sani (2132944)" userId="S::2132944@student.uwtsd.ac.uk::385e70fc-eeec-4129-a5dc-3acfdd18820d" providerId="AD" clId="Web-{94E3283C-4E38-4821-F7F2-AF35EAF80FF3}" dt="2023-03-12T10:19:39.361" v="576" actId="20577"/>
          <ac:spMkLst>
            <pc:docMk/>
            <pc:sldMk cId="185574957" sldId="257"/>
            <ac:spMk id="3" creationId="{A4F3C70A-A7C9-9EFF-7850-ADFED8FEE3F3}"/>
          </ac:spMkLst>
        </pc:spChg>
        <pc:spChg chg="del">
          <ac:chgData name="Olinda Furtado Sani (2132944)" userId="S::2132944@student.uwtsd.ac.uk::385e70fc-eeec-4129-a5dc-3acfdd18820d" providerId="AD" clId="Web-{94E3283C-4E38-4821-F7F2-AF35EAF80FF3}" dt="2023-03-06T13:11:18.496" v="2"/>
          <ac:spMkLst>
            <pc:docMk/>
            <pc:sldMk cId="185574957" sldId="257"/>
            <ac:spMk id="44" creationId="{D284A420-F50C-4C2C-B88E-E6F4EF504B6E}"/>
          </ac:spMkLst>
        </pc:spChg>
        <pc:spChg chg="del">
          <ac:chgData name="Olinda Furtado Sani (2132944)" userId="S::2132944@student.uwtsd.ac.uk::385e70fc-eeec-4129-a5dc-3acfdd18820d" providerId="AD" clId="Web-{94E3283C-4E38-4821-F7F2-AF35EAF80FF3}" dt="2023-03-06T13:11:18.496" v="2"/>
          <ac:spMkLst>
            <pc:docMk/>
            <pc:sldMk cId="185574957" sldId="257"/>
            <ac:spMk id="45" creationId="{893A6D2E-5228-4998-9E24-EFCCA024675E}"/>
          </ac:spMkLst>
        </pc:spChg>
        <pc:spChg chg="del">
          <ac:chgData name="Olinda Furtado Sani (2132944)" userId="S::2132944@student.uwtsd.ac.uk::385e70fc-eeec-4129-a5dc-3acfdd18820d" providerId="AD" clId="Web-{94E3283C-4E38-4821-F7F2-AF35EAF80FF3}" dt="2023-03-06T13:11:18.496" v="2"/>
          <ac:spMkLst>
            <pc:docMk/>
            <pc:sldMk cId="185574957" sldId="257"/>
            <ac:spMk id="48" creationId="{7C062E15-E8C6-4F56-99C8-E69B02044EE6}"/>
          </ac:spMkLst>
        </pc:spChg>
        <pc:spChg chg="del">
          <ac:chgData name="Olinda Furtado Sani (2132944)" userId="S::2132944@student.uwtsd.ac.uk::385e70fc-eeec-4129-a5dc-3acfdd18820d" providerId="AD" clId="Web-{94E3283C-4E38-4821-F7F2-AF35EAF80FF3}" dt="2023-03-06T13:11:18.496" v="2"/>
          <ac:spMkLst>
            <pc:docMk/>
            <pc:sldMk cId="185574957" sldId="257"/>
            <ac:spMk id="49" creationId="{CBF1A45B-1A84-4A74-B5A8-D1E948D7617D}"/>
          </ac:spMkLst>
        </pc:spChg>
        <pc:spChg chg="del">
          <ac:chgData name="Olinda Furtado Sani (2132944)" userId="S::2132944@student.uwtsd.ac.uk::385e70fc-eeec-4129-a5dc-3acfdd18820d" providerId="AD" clId="Web-{94E3283C-4E38-4821-F7F2-AF35EAF80FF3}" dt="2023-03-06T13:11:18.496" v="2"/>
          <ac:spMkLst>
            <pc:docMk/>
            <pc:sldMk cId="185574957" sldId="257"/>
            <ac:spMk id="50" creationId="{B572936E-4B04-4E8D-8AFB-47F0A02751EE}"/>
          </ac:spMkLst>
        </pc:spChg>
        <pc:spChg chg="add del">
          <ac:chgData name="Olinda Furtado Sani (2132944)" userId="S::2132944@student.uwtsd.ac.uk::385e70fc-eeec-4129-a5dc-3acfdd18820d" providerId="AD" clId="Web-{94E3283C-4E38-4821-F7F2-AF35EAF80FF3}" dt="2023-03-06T13:14:11.221" v="52"/>
          <ac:spMkLst>
            <pc:docMk/>
            <pc:sldMk cId="185574957" sldId="257"/>
            <ac:spMk id="56" creationId="{D284A420-F50C-4C2C-B88E-E6F4EF504B6E}"/>
          </ac:spMkLst>
        </pc:spChg>
        <pc:spChg chg="add del">
          <ac:chgData name="Olinda Furtado Sani (2132944)" userId="S::2132944@student.uwtsd.ac.uk::385e70fc-eeec-4129-a5dc-3acfdd18820d" providerId="AD" clId="Web-{94E3283C-4E38-4821-F7F2-AF35EAF80FF3}" dt="2023-03-06T13:14:11.221" v="52"/>
          <ac:spMkLst>
            <pc:docMk/>
            <pc:sldMk cId="185574957" sldId="257"/>
            <ac:spMk id="58" creationId="{893A6D2E-5228-4998-9E24-EFCCA024675E}"/>
          </ac:spMkLst>
        </pc:spChg>
        <pc:spChg chg="add del">
          <ac:chgData name="Olinda Furtado Sani (2132944)" userId="S::2132944@student.uwtsd.ac.uk::385e70fc-eeec-4129-a5dc-3acfdd18820d" providerId="AD" clId="Web-{94E3283C-4E38-4821-F7F2-AF35EAF80FF3}" dt="2023-03-06T13:14:11.221" v="52"/>
          <ac:spMkLst>
            <pc:docMk/>
            <pc:sldMk cId="185574957" sldId="257"/>
            <ac:spMk id="64" creationId="{42AE77C8-8636-492A-ABA7-1B8730025A08}"/>
          </ac:spMkLst>
        </pc:spChg>
        <pc:spChg chg="add del">
          <ac:chgData name="Olinda Furtado Sani (2132944)" userId="S::2132944@student.uwtsd.ac.uk::385e70fc-eeec-4129-a5dc-3acfdd18820d" providerId="AD" clId="Web-{94E3283C-4E38-4821-F7F2-AF35EAF80FF3}" dt="2023-03-06T13:14:11.221" v="52"/>
          <ac:spMkLst>
            <pc:docMk/>
            <pc:sldMk cId="185574957" sldId="257"/>
            <ac:spMk id="66" creationId="{079AB7E9-4C3D-48E5-BDC2-C6EBF5170B1F}"/>
          </ac:spMkLst>
        </pc:spChg>
        <pc:spChg chg="add del">
          <ac:chgData name="Olinda Furtado Sani (2132944)" userId="S::2132944@student.uwtsd.ac.uk::385e70fc-eeec-4129-a5dc-3acfdd18820d" providerId="AD" clId="Web-{94E3283C-4E38-4821-F7F2-AF35EAF80FF3}" dt="2023-03-06T13:14:11.221" v="52"/>
          <ac:spMkLst>
            <pc:docMk/>
            <pc:sldMk cId="185574957" sldId="257"/>
            <ac:spMk id="70" creationId="{095830D2-F2AE-4DD8-B586-89B0977916FF}"/>
          </ac:spMkLst>
        </pc:spChg>
        <pc:spChg chg="add del">
          <ac:chgData name="Olinda Furtado Sani (2132944)" userId="S::2132944@student.uwtsd.ac.uk::385e70fc-eeec-4129-a5dc-3acfdd18820d" providerId="AD" clId="Web-{94E3283C-4E38-4821-F7F2-AF35EAF80FF3}" dt="2023-03-06T13:14:42.581" v="53"/>
          <ac:spMkLst>
            <pc:docMk/>
            <pc:sldMk cId="185574957" sldId="257"/>
            <ac:spMk id="75" creationId="{D284A420-F50C-4C2C-B88E-E6F4EF504B6E}"/>
          </ac:spMkLst>
        </pc:spChg>
        <pc:spChg chg="add del">
          <ac:chgData name="Olinda Furtado Sani (2132944)" userId="S::2132944@student.uwtsd.ac.uk::385e70fc-eeec-4129-a5dc-3acfdd18820d" providerId="AD" clId="Web-{94E3283C-4E38-4821-F7F2-AF35EAF80FF3}" dt="2023-03-06T13:14:42.581" v="53"/>
          <ac:spMkLst>
            <pc:docMk/>
            <pc:sldMk cId="185574957" sldId="257"/>
            <ac:spMk id="77" creationId="{893A6D2E-5228-4998-9E24-EFCCA024675E}"/>
          </ac:spMkLst>
        </pc:spChg>
        <pc:spChg chg="add del">
          <ac:chgData name="Olinda Furtado Sani (2132944)" userId="S::2132944@student.uwtsd.ac.uk::385e70fc-eeec-4129-a5dc-3acfdd18820d" providerId="AD" clId="Web-{94E3283C-4E38-4821-F7F2-AF35EAF80FF3}" dt="2023-03-06T13:14:42.581" v="53"/>
          <ac:spMkLst>
            <pc:docMk/>
            <pc:sldMk cId="185574957" sldId="257"/>
            <ac:spMk id="83" creationId="{922E0291-99C8-40F9-ADAB-32589A3B57AA}"/>
          </ac:spMkLst>
        </pc:spChg>
        <pc:spChg chg="add del">
          <ac:chgData name="Olinda Furtado Sani (2132944)" userId="S::2132944@student.uwtsd.ac.uk::385e70fc-eeec-4129-a5dc-3acfdd18820d" providerId="AD" clId="Web-{94E3283C-4E38-4821-F7F2-AF35EAF80FF3}" dt="2023-03-06T13:14:42.581" v="53"/>
          <ac:spMkLst>
            <pc:docMk/>
            <pc:sldMk cId="185574957" sldId="257"/>
            <ac:spMk id="85" creationId="{095830D2-F2AE-4DD8-B586-89B0977916FF}"/>
          </ac:spMkLst>
        </pc:spChg>
        <pc:spChg chg="add del">
          <ac:chgData name="Olinda Furtado Sani (2132944)" userId="S::2132944@student.uwtsd.ac.uk::385e70fc-eeec-4129-a5dc-3acfdd18820d" providerId="AD" clId="Web-{94E3283C-4E38-4821-F7F2-AF35EAF80FF3}" dt="2023-03-06T13:14:42.581" v="53"/>
          <ac:spMkLst>
            <pc:docMk/>
            <pc:sldMk cId="185574957" sldId="257"/>
            <ac:spMk id="87" creationId="{7A8F735B-89DD-459E-BB4B-B9E1603DE41D}"/>
          </ac:spMkLst>
        </pc:spChg>
        <pc:spChg chg="add del">
          <ac:chgData name="Olinda Furtado Sani (2132944)" userId="S::2132944@student.uwtsd.ac.uk::385e70fc-eeec-4129-a5dc-3acfdd18820d" providerId="AD" clId="Web-{94E3283C-4E38-4821-F7F2-AF35EAF80FF3}" dt="2023-03-06T13:20:29.983" v="192"/>
          <ac:spMkLst>
            <pc:docMk/>
            <pc:sldMk cId="185574957" sldId="257"/>
            <ac:spMk id="94" creationId="{D284A420-F50C-4C2C-B88E-E6F4EF504B6E}"/>
          </ac:spMkLst>
        </pc:spChg>
        <pc:spChg chg="add del">
          <ac:chgData name="Olinda Furtado Sani (2132944)" userId="S::2132944@student.uwtsd.ac.uk::385e70fc-eeec-4129-a5dc-3acfdd18820d" providerId="AD" clId="Web-{94E3283C-4E38-4821-F7F2-AF35EAF80FF3}" dt="2023-03-06T13:20:29.983" v="192"/>
          <ac:spMkLst>
            <pc:docMk/>
            <pc:sldMk cId="185574957" sldId="257"/>
            <ac:spMk id="96" creationId="{893A6D2E-5228-4998-9E24-EFCCA024675E}"/>
          </ac:spMkLst>
        </pc:spChg>
        <pc:spChg chg="add del">
          <ac:chgData name="Olinda Furtado Sani (2132944)" userId="S::2132944@student.uwtsd.ac.uk::385e70fc-eeec-4129-a5dc-3acfdd18820d" providerId="AD" clId="Web-{94E3283C-4E38-4821-F7F2-AF35EAF80FF3}" dt="2023-03-06T13:20:29.983" v="192"/>
          <ac:spMkLst>
            <pc:docMk/>
            <pc:sldMk cId="185574957" sldId="257"/>
            <ac:spMk id="102" creationId="{5CC50F2E-EF04-4D7A-A09C-5AEF6E5EAD67}"/>
          </ac:spMkLst>
        </pc:spChg>
        <pc:spChg chg="add del">
          <ac:chgData name="Olinda Furtado Sani (2132944)" userId="S::2132944@student.uwtsd.ac.uk::385e70fc-eeec-4129-a5dc-3acfdd18820d" providerId="AD" clId="Web-{94E3283C-4E38-4821-F7F2-AF35EAF80FF3}" dt="2023-03-06T13:20:29.983" v="192"/>
          <ac:spMkLst>
            <pc:docMk/>
            <pc:sldMk cId="185574957" sldId="257"/>
            <ac:spMk id="104" creationId="{F489C2E0-4895-4B72-85EA-7EE9FAFFDC7E}"/>
          </ac:spMkLst>
        </pc:spChg>
        <pc:spChg chg="add">
          <ac:chgData name="Olinda Furtado Sani (2132944)" userId="S::2132944@student.uwtsd.ac.uk::385e70fc-eeec-4129-a5dc-3acfdd18820d" providerId="AD" clId="Web-{94E3283C-4E38-4821-F7F2-AF35EAF80FF3}" dt="2023-03-06T13:20:29.983" v="192"/>
          <ac:spMkLst>
            <pc:docMk/>
            <pc:sldMk cId="185574957" sldId="257"/>
            <ac:spMk id="111" creationId="{9F7D5CDA-D291-4307-BF55-1381FED29634}"/>
          </ac:spMkLst>
        </pc:spChg>
        <pc:spChg chg="add">
          <ac:chgData name="Olinda Furtado Sani (2132944)" userId="S::2132944@student.uwtsd.ac.uk::385e70fc-eeec-4129-a5dc-3acfdd18820d" providerId="AD" clId="Web-{94E3283C-4E38-4821-F7F2-AF35EAF80FF3}" dt="2023-03-06T13:20:29.983" v="192"/>
          <ac:spMkLst>
            <pc:docMk/>
            <pc:sldMk cId="185574957" sldId="257"/>
            <ac:spMk id="113" creationId="{59B296B9-C5A5-4E4F-9B60-C907B5F1466C}"/>
          </ac:spMkLst>
        </pc:spChg>
        <pc:picChg chg="add mod ord">
          <ac:chgData name="Olinda Furtado Sani (2132944)" userId="S::2132944@student.uwtsd.ac.uk::385e70fc-eeec-4129-a5dc-3acfdd18820d" providerId="AD" clId="Web-{94E3283C-4E38-4821-F7F2-AF35EAF80FF3}" dt="2023-03-06T13:20:29.983" v="192"/>
          <ac:picMkLst>
            <pc:docMk/>
            <pc:sldMk cId="185574957" sldId="257"/>
            <ac:picMk id="52" creationId="{7A4F55E6-8398-0D65-1033-9DAF4EC442C9}"/>
          </ac:picMkLst>
        </pc:picChg>
        <pc:cxnChg chg="del">
          <ac:chgData name="Olinda Furtado Sani (2132944)" userId="S::2132944@student.uwtsd.ac.uk::385e70fc-eeec-4129-a5dc-3acfdd18820d" providerId="AD" clId="Web-{94E3283C-4E38-4821-F7F2-AF35EAF80FF3}" dt="2023-03-06T13:11:18.496" v="2"/>
          <ac:cxnSpMkLst>
            <pc:docMk/>
            <pc:sldMk cId="185574957" sldId="257"/>
            <ac:cxnSpMk id="43" creationId="{9F031FB3-3B4F-4679-8C4E-3924954935AB}"/>
          </ac:cxnSpMkLst>
        </pc:cxnChg>
        <pc:cxnChg chg="del">
          <ac:chgData name="Olinda Furtado Sani (2132944)" userId="S::2132944@student.uwtsd.ac.uk::385e70fc-eeec-4129-a5dc-3acfdd18820d" providerId="AD" clId="Web-{94E3283C-4E38-4821-F7F2-AF35EAF80FF3}" dt="2023-03-06T13:11:18.496" v="2"/>
          <ac:cxnSpMkLst>
            <pc:docMk/>
            <pc:sldMk cId="185574957" sldId="257"/>
            <ac:cxnSpMk id="46" creationId="{3ADB48DB-8E25-4F2F-8C02-5B793937255F}"/>
          </ac:cxnSpMkLst>
        </pc:cxnChg>
        <pc:cxnChg chg="del">
          <ac:chgData name="Olinda Furtado Sani (2132944)" userId="S::2132944@student.uwtsd.ac.uk::385e70fc-eeec-4129-a5dc-3acfdd18820d" providerId="AD" clId="Web-{94E3283C-4E38-4821-F7F2-AF35EAF80FF3}" dt="2023-03-06T13:11:18.496" v="2"/>
          <ac:cxnSpMkLst>
            <pc:docMk/>
            <pc:sldMk cId="185574957" sldId="257"/>
            <ac:cxnSpMk id="47" creationId="{C32BA7E3-7313-49C8-A245-A85BDEB13EB3}"/>
          </ac:cxnSpMkLst>
        </pc:cxnChg>
        <pc:cxnChg chg="add del">
          <ac:chgData name="Olinda Furtado Sani (2132944)" userId="S::2132944@student.uwtsd.ac.uk::385e70fc-eeec-4129-a5dc-3acfdd18820d" providerId="AD" clId="Web-{94E3283C-4E38-4821-F7F2-AF35EAF80FF3}" dt="2023-03-06T13:14:11.221" v="52"/>
          <ac:cxnSpMkLst>
            <pc:docMk/>
            <pc:sldMk cId="185574957" sldId="257"/>
            <ac:cxnSpMk id="60" creationId="{3ADB48DB-8E25-4F2F-8C02-5B793937255F}"/>
          </ac:cxnSpMkLst>
        </pc:cxnChg>
        <pc:cxnChg chg="add del">
          <ac:chgData name="Olinda Furtado Sani (2132944)" userId="S::2132944@student.uwtsd.ac.uk::385e70fc-eeec-4129-a5dc-3acfdd18820d" providerId="AD" clId="Web-{94E3283C-4E38-4821-F7F2-AF35EAF80FF3}" dt="2023-03-06T13:14:11.221" v="52"/>
          <ac:cxnSpMkLst>
            <pc:docMk/>
            <pc:sldMk cId="185574957" sldId="257"/>
            <ac:cxnSpMk id="62" creationId="{C32BA7E3-7313-49C8-A245-A85BDEB13EB3}"/>
          </ac:cxnSpMkLst>
        </pc:cxnChg>
        <pc:cxnChg chg="add del">
          <ac:chgData name="Olinda Furtado Sani (2132944)" userId="S::2132944@student.uwtsd.ac.uk::385e70fc-eeec-4129-a5dc-3acfdd18820d" providerId="AD" clId="Web-{94E3283C-4E38-4821-F7F2-AF35EAF80FF3}" dt="2023-03-06T13:14:11.221" v="52"/>
          <ac:cxnSpMkLst>
            <pc:docMk/>
            <pc:sldMk cId="185574957" sldId="257"/>
            <ac:cxnSpMk id="68" creationId="{3B3C8882-5AB4-43BB-A137-6E7A8B730356}"/>
          </ac:cxnSpMkLst>
        </pc:cxnChg>
        <pc:cxnChg chg="add del">
          <ac:chgData name="Olinda Furtado Sani (2132944)" userId="S::2132944@student.uwtsd.ac.uk::385e70fc-eeec-4129-a5dc-3acfdd18820d" providerId="AD" clId="Web-{94E3283C-4E38-4821-F7F2-AF35EAF80FF3}" dt="2023-03-06T13:14:42.581" v="53"/>
          <ac:cxnSpMkLst>
            <pc:docMk/>
            <pc:sldMk cId="185574957" sldId="257"/>
            <ac:cxnSpMk id="79" creationId="{3ADB48DB-8E25-4F2F-8C02-5B793937255F}"/>
          </ac:cxnSpMkLst>
        </pc:cxnChg>
        <pc:cxnChg chg="add del">
          <ac:chgData name="Olinda Furtado Sani (2132944)" userId="S::2132944@student.uwtsd.ac.uk::385e70fc-eeec-4129-a5dc-3acfdd18820d" providerId="AD" clId="Web-{94E3283C-4E38-4821-F7F2-AF35EAF80FF3}" dt="2023-03-06T13:14:42.581" v="53"/>
          <ac:cxnSpMkLst>
            <pc:docMk/>
            <pc:sldMk cId="185574957" sldId="257"/>
            <ac:cxnSpMk id="81" creationId="{C32BA7E3-7313-49C8-A245-A85BDEB13EB3}"/>
          </ac:cxnSpMkLst>
        </pc:cxnChg>
        <pc:cxnChg chg="add del">
          <ac:chgData name="Olinda Furtado Sani (2132944)" userId="S::2132944@student.uwtsd.ac.uk::385e70fc-eeec-4129-a5dc-3acfdd18820d" providerId="AD" clId="Web-{94E3283C-4E38-4821-F7F2-AF35EAF80FF3}" dt="2023-03-06T13:14:42.581" v="53"/>
          <ac:cxnSpMkLst>
            <pc:docMk/>
            <pc:sldMk cId="185574957" sldId="257"/>
            <ac:cxnSpMk id="89" creationId="{FAFF45CC-4046-4B20-8A54-5D613033F0AF}"/>
          </ac:cxnSpMkLst>
        </pc:cxnChg>
        <pc:cxnChg chg="add del">
          <ac:chgData name="Olinda Furtado Sani (2132944)" userId="S::2132944@student.uwtsd.ac.uk::385e70fc-eeec-4129-a5dc-3acfdd18820d" providerId="AD" clId="Web-{94E3283C-4E38-4821-F7F2-AF35EAF80FF3}" dt="2023-03-06T13:20:29.983" v="192"/>
          <ac:cxnSpMkLst>
            <pc:docMk/>
            <pc:sldMk cId="185574957" sldId="257"/>
            <ac:cxnSpMk id="98" creationId="{3ADB48DB-8E25-4F2F-8C02-5B793937255F}"/>
          </ac:cxnSpMkLst>
        </pc:cxnChg>
        <pc:cxnChg chg="add del">
          <ac:chgData name="Olinda Furtado Sani (2132944)" userId="S::2132944@student.uwtsd.ac.uk::385e70fc-eeec-4129-a5dc-3acfdd18820d" providerId="AD" clId="Web-{94E3283C-4E38-4821-F7F2-AF35EAF80FF3}" dt="2023-03-06T13:20:29.983" v="192"/>
          <ac:cxnSpMkLst>
            <pc:docMk/>
            <pc:sldMk cId="185574957" sldId="257"/>
            <ac:cxnSpMk id="100" creationId="{C32BA7E3-7313-49C8-A245-A85BDEB13EB3}"/>
          </ac:cxnSpMkLst>
        </pc:cxnChg>
        <pc:cxnChg chg="add del">
          <ac:chgData name="Olinda Furtado Sani (2132944)" userId="S::2132944@student.uwtsd.ac.uk::385e70fc-eeec-4129-a5dc-3acfdd18820d" providerId="AD" clId="Web-{94E3283C-4E38-4821-F7F2-AF35EAF80FF3}" dt="2023-03-06T13:20:29.983" v="192"/>
          <ac:cxnSpMkLst>
            <pc:docMk/>
            <pc:sldMk cId="185574957" sldId="257"/>
            <ac:cxnSpMk id="106" creationId="{1D7AD51E-A168-490B-B8A6-8AFE86E0F2B5}"/>
          </ac:cxnSpMkLst>
        </pc:cxnChg>
        <pc:cxnChg chg="add">
          <ac:chgData name="Olinda Furtado Sani (2132944)" userId="S::2132944@student.uwtsd.ac.uk::385e70fc-eeec-4129-a5dc-3acfdd18820d" providerId="AD" clId="Web-{94E3283C-4E38-4821-F7F2-AF35EAF80FF3}" dt="2023-03-06T13:20:29.983" v="192"/>
          <ac:cxnSpMkLst>
            <pc:docMk/>
            <pc:sldMk cId="185574957" sldId="257"/>
            <ac:cxnSpMk id="115" creationId="{E58B1629-F209-47B0-BA59-6BD937DBB08F}"/>
          </ac:cxnSpMkLst>
        </pc:cxnChg>
      </pc:sldChg>
      <pc:sldChg chg="addSp delSp modSp new mod setBg">
        <pc:chgData name="Olinda Furtado Sani (2132944)" userId="S::2132944@student.uwtsd.ac.uk::385e70fc-eeec-4129-a5dc-3acfdd18820d" providerId="AD" clId="Web-{94E3283C-4E38-4821-F7F2-AF35EAF80FF3}" dt="2023-03-12T10:23:58.184" v="640" actId="20577"/>
        <pc:sldMkLst>
          <pc:docMk/>
          <pc:sldMk cId="2358278982" sldId="258"/>
        </pc:sldMkLst>
        <pc:spChg chg="mod">
          <ac:chgData name="Olinda Furtado Sani (2132944)" userId="S::2132944@student.uwtsd.ac.uk::385e70fc-eeec-4129-a5dc-3acfdd18820d" providerId="AD" clId="Web-{94E3283C-4E38-4821-F7F2-AF35EAF80FF3}" dt="2023-03-10T09:54:08.306" v="421" actId="20577"/>
          <ac:spMkLst>
            <pc:docMk/>
            <pc:sldMk cId="2358278982" sldId="258"/>
            <ac:spMk id="2" creationId="{9BFEE245-B663-2C6A-7995-F78525F5692C}"/>
          </ac:spMkLst>
        </pc:spChg>
        <pc:spChg chg="add mod">
          <ac:chgData name="Olinda Furtado Sani (2132944)" userId="S::2132944@student.uwtsd.ac.uk::385e70fc-eeec-4129-a5dc-3acfdd18820d" providerId="AD" clId="Web-{94E3283C-4E38-4821-F7F2-AF35EAF80FF3}" dt="2023-03-12T10:23:58.184" v="640" actId="20577"/>
          <ac:spMkLst>
            <pc:docMk/>
            <pc:sldMk cId="2358278982" sldId="258"/>
            <ac:spMk id="3" creationId="{1D2034FF-AAE2-3739-C11F-4ACA7C133520}"/>
          </ac:spMkLst>
        </pc:spChg>
        <pc:spChg chg="del">
          <ac:chgData name="Olinda Furtado Sani (2132944)" userId="S::2132944@student.uwtsd.ac.uk::385e70fc-eeec-4129-a5dc-3acfdd18820d" providerId="AD" clId="Web-{94E3283C-4E38-4821-F7F2-AF35EAF80FF3}" dt="2023-03-06T13:28:50.703" v="244"/>
          <ac:spMkLst>
            <pc:docMk/>
            <pc:sldMk cId="2358278982" sldId="258"/>
            <ac:spMk id="3" creationId="{81DC054F-EA75-AC25-192F-9AAF1EA62386}"/>
          </ac:spMkLst>
        </pc:spChg>
        <pc:spChg chg="add del mod">
          <ac:chgData name="Olinda Furtado Sani (2132944)" userId="S::2132944@student.uwtsd.ac.uk::385e70fc-eeec-4129-a5dc-3acfdd18820d" providerId="AD" clId="Web-{94E3283C-4E38-4821-F7F2-AF35EAF80FF3}" dt="2023-03-10T10:12:23.900" v="422"/>
          <ac:spMkLst>
            <pc:docMk/>
            <pc:sldMk cId="2358278982" sldId="258"/>
            <ac:spMk id="4" creationId="{2A48E82B-5B3A-3E6B-246E-1E0C855279D1}"/>
          </ac:spMkLst>
        </pc:spChg>
        <pc:spChg chg="add del">
          <ac:chgData name="Olinda Furtado Sani (2132944)" userId="S::2132944@student.uwtsd.ac.uk::385e70fc-eeec-4129-a5dc-3acfdd18820d" providerId="AD" clId="Web-{94E3283C-4E38-4821-F7F2-AF35EAF80FF3}" dt="2023-03-06T13:29:21.126" v="247"/>
          <ac:spMkLst>
            <pc:docMk/>
            <pc:sldMk cId="2358278982" sldId="258"/>
            <ac:spMk id="8" creationId="{D284A420-F50C-4C2C-B88E-E6F4EF504B6E}"/>
          </ac:spMkLst>
        </pc:spChg>
        <pc:spChg chg="add del">
          <ac:chgData name="Olinda Furtado Sani (2132944)" userId="S::2132944@student.uwtsd.ac.uk::385e70fc-eeec-4129-a5dc-3acfdd18820d" providerId="AD" clId="Web-{94E3283C-4E38-4821-F7F2-AF35EAF80FF3}" dt="2023-03-06T13:29:21.126" v="247"/>
          <ac:spMkLst>
            <pc:docMk/>
            <pc:sldMk cId="2358278982" sldId="258"/>
            <ac:spMk id="10" creationId="{893A6D2E-5228-4998-9E24-EFCCA024675E}"/>
          </ac:spMkLst>
        </pc:spChg>
        <pc:spChg chg="add del">
          <ac:chgData name="Olinda Furtado Sani (2132944)" userId="S::2132944@student.uwtsd.ac.uk::385e70fc-eeec-4129-a5dc-3acfdd18820d" providerId="AD" clId="Web-{94E3283C-4E38-4821-F7F2-AF35EAF80FF3}" dt="2023-03-06T13:29:21.126" v="247"/>
          <ac:spMkLst>
            <pc:docMk/>
            <pc:sldMk cId="2358278982" sldId="258"/>
            <ac:spMk id="16" creationId="{A5468BA0-1AC1-4B64-AF3D-27C720506690}"/>
          </ac:spMkLst>
        </pc:spChg>
        <pc:spChg chg="add del">
          <ac:chgData name="Olinda Furtado Sani (2132944)" userId="S::2132944@student.uwtsd.ac.uk::385e70fc-eeec-4129-a5dc-3acfdd18820d" providerId="AD" clId="Web-{94E3283C-4E38-4821-F7F2-AF35EAF80FF3}" dt="2023-03-06T13:29:21.126" v="247"/>
          <ac:spMkLst>
            <pc:docMk/>
            <pc:sldMk cId="2358278982" sldId="258"/>
            <ac:spMk id="18" creationId="{0654A082-9E79-41BC-ADAF-F80052C57F0B}"/>
          </ac:spMkLst>
        </pc:spChg>
        <pc:spChg chg="add del">
          <ac:chgData name="Olinda Furtado Sani (2132944)" userId="S::2132944@student.uwtsd.ac.uk::385e70fc-eeec-4129-a5dc-3acfdd18820d" providerId="AD" clId="Web-{94E3283C-4E38-4821-F7F2-AF35EAF80FF3}" dt="2023-03-06T13:29:21.126" v="247"/>
          <ac:spMkLst>
            <pc:docMk/>
            <pc:sldMk cId="2358278982" sldId="258"/>
            <ac:spMk id="20" creationId="{13A48C6C-3CC4-4EE5-A773-EC1EB7F59CD4}"/>
          </ac:spMkLst>
        </pc:spChg>
        <pc:spChg chg="add del">
          <ac:chgData name="Olinda Furtado Sani (2132944)" userId="S::2132944@student.uwtsd.ac.uk::385e70fc-eeec-4129-a5dc-3acfdd18820d" providerId="AD" clId="Web-{94E3283C-4E38-4821-F7F2-AF35EAF80FF3}" dt="2023-03-06T13:29:21.110" v="246"/>
          <ac:spMkLst>
            <pc:docMk/>
            <pc:sldMk cId="2358278982" sldId="258"/>
            <ac:spMk id="27" creationId="{D284A420-F50C-4C2C-B88E-E6F4EF504B6E}"/>
          </ac:spMkLst>
        </pc:spChg>
        <pc:spChg chg="add del">
          <ac:chgData name="Olinda Furtado Sani (2132944)" userId="S::2132944@student.uwtsd.ac.uk::385e70fc-eeec-4129-a5dc-3acfdd18820d" providerId="AD" clId="Web-{94E3283C-4E38-4821-F7F2-AF35EAF80FF3}" dt="2023-03-06T13:29:21.110" v="246"/>
          <ac:spMkLst>
            <pc:docMk/>
            <pc:sldMk cId="2358278982" sldId="258"/>
            <ac:spMk id="29" creationId="{893A6D2E-5228-4998-9E24-EFCCA024675E}"/>
          </ac:spMkLst>
        </pc:spChg>
        <pc:spChg chg="add del">
          <ac:chgData name="Olinda Furtado Sani (2132944)" userId="S::2132944@student.uwtsd.ac.uk::385e70fc-eeec-4129-a5dc-3acfdd18820d" providerId="AD" clId="Web-{94E3283C-4E38-4821-F7F2-AF35EAF80FF3}" dt="2023-03-06T13:29:21.110" v="246"/>
          <ac:spMkLst>
            <pc:docMk/>
            <pc:sldMk cId="2358278982" sldId="258"/>
            <ac:spMk id="35" creationId="{77D3503F-B822-4BC0-89FA-E2A71A0648F8}"/>
          </ac:spMkLst>
        </pc:spChg>
        <pc:spChg chg="add del">
          <ac:chgData name="Olinda Furtado Sani (2132944)" userId="S::2132944@student.uwtsd.ac.uk::385e70fc-eeec-4129-a5dc-3acfdd18820d" providerId="AD" clId="Web-{94E3283C-4E38-4821-F7F2-AF35EAF80FF3}" dt="2023-03-06T13:29:21.110" v="246"/>
          <ac:spMkLst>
            <pc:docMk/>
            <pc:sldMk cId="2358278982" sldId="258"/>
            <ac:spMk id="37" creationId="{26B3B635-A4FC-4023-B475-4BB5AF55E889}"/>
          </ac:spMkLst>
        </pc:spChg>
        <pc:spChg chg="add">
          <ac:chgData name="Olinda Furtado Sani (2132944)" userId="S::2132944@student.uwtsd.ac.uk::385e70fc-eeec-4129-a5dc-3acfdd18820d" providerId="AD" clId="Web-{94E3283C-4E38-4821-F7F2-AF35EAF80FF3}" dt="2023-03-06T13:29:21.126" v="247"/>
          <ac:spMkLst>
            <pc:docMk/>
            <pc:sldMk cId="2358278982" sldId="258"/>
            <ac:spMk id="42" creationId="{D284A420-F50C-4C2C-B88E-E6F4EF504B6E}"/>
          </ac:spMkLst>
        </pc:spChg>
        <pc:spChg chg="add">
          <ac:chgData name="Olinda Furtado Sani (2132944)" userId="S::2132944@student.uwtsd.ac.uk::385e70fc-eeec-4129-a5dc-3acfdd18820d" providerId="AD" clId="Web-{94E3283C-4E38-4821-F7F2-AF35EAF80FF3}" dt="2023-03-06T13:29:21.126" v="247"/>
          <ac:spMkLst>
            <pc:docMk/>
            <pc:sldMk cId="2358278982" sldId="258"/>
            <ac:spMk id="43" creationId="{893A6D2E-5228-4998-9E24-EFCCA024675E}"/>
          </ac:spMkLst>
        </pc:spChg>
        <pc:spChg chg="add">
          <ac:chgData name="Olinda Furtado Sani (2132944)" userId="S::2132944@student.uwtsd.ac.uk::385e70fc-eeec-4129-a5dc-3acfdd18820d" providerId="AD" clId="Web-{94E3283C-4E38-4821-F7F2-AF35EAF80FF3}" dt="2023-03-06T13:29:21.126" v="247"/>
          <ac:spMkLst>
            <pc:docMk/>
            <pc:sldMk cId="2358278982" sldId="258"/>
            <ac:spMk id="46" creationId="{5E39F2DB-7862-4382-86B8-7D309E4B3666}"/>
          </ac:spMkLst>
        </pc:spChg>
        <pc:spChg chg="add">
          <ac:chgData name="Olinda Furtado Sani (2132944)" userId="S::2132944@student.uwtsd.ac.uk::385e70fc-eeec-4129-a5dc-3acfdd18820d" providerId="AD" clId="Web-{94E3283C-4E38-4821-F7F2-AF35EAF80FF3}" dt="2023-03-06T13:29:21.126" v="247"/>
          <ac:spMkLst>
            <pc:docMk/>
            <pc:sldMk cId="2358278982" sldId="258"/>
            <ac:spMk id="47" creationId="{B30B727F-99CD-48A5-9962-6F0C0EA62625}"/>
          </ac:spMkLst>
        </pc:spChg>
        <pc:picChg chg="add mod">
          <ac:chgData name="Olinda Furtado Sani (2132944)" userId="S::2132944@student.uwtsd.ac.uk::385e70fc-eeec-4129-a5dc-3acfdd18820d" providerId="AD" clId="Web-{94E3283C-4E38-4821-F7F2-AF35EAF80FF3}" dt="2023-03-06T13:29:37.814" v="248" actId="1076"/>
          <ac:picMkLst>
            <pc:docMk/>
            <pc:sldMk cId="2358278982" sldId="258"/>
            <ac:picMk id="26" creationId="{7DEB7FAE-EBA7-88B3-FA61-D0E74108154A}"/>
          </ac:picMkLst>
        </pc:picChg>
        <pc:cxnChg chg="add del">
          <ac:chgData name="Olinda Furtado Sani (2132944)" userId="S::2132944@student.uwtsd.ac.uk::385e70fc-eeec-4129-a5dc-3acfdd18820d" providerId="AD" clId="Web-{94E3283C-4E38-4821-F7F2-AF35EAF80FF3}" dt="2023-03-06T13:29:21.126" v="247"/>
          <ac:cxnSpMkLst>
            <pc:docMk/>
            <pc:sldMk cId="2358278982" sldId="258"/>
            <ac:cxnSpMk id="12" creationId="{3ADB48DB-8E25-4F2F-8C02-5B793937255F}"/>
          </ac:cxnSpMkLst>
        </pc:cxnChg>
        <pc:cxnChg chg="add del">
          <ac:chgData name="Olinda Furtado Sani (2132944)" userId="S::2132944@student.uwtsd.ac.uk::385e70fc-eeec-4129-a5dc-3acfdd18820d" providerId="AD" clId="Web-{94E3283C-4E38-4821-F7F2-AF35EAF80FF3}" dt="2023-03-06T13:29:21.126" v="247"/>
          <ac:cxnSpMkLst>
            <pc:docMk/>
            <pc:sldMk cId="2358278982" sldId="258"/>
            <ac:cxnSpMk id="14" creationId="{C32BA7E3-7313-49C8-A245-A85BDEB13EB3}"/>
          </ac:cxnSpMkLst>
        </pc:cxnChg>
        <pc:cxnChg chg="add del">
          <ac:chgData name="Olinda Furtado Sani (2132944)" userId="S::2132944@student.uwtsd.ac.uk::385e70fc-eeec-4129-a5dc-3acfdd18820d" providerId="AD" clId="Web-{94E3283C-4E38-4821-F7F2-AF35EAF80FF3}" dt="2023-03-06T13:29:21.126" v="247"/>
          <ac:cxnSpMkLst>
            <pc:docMk/>
            <pc:sldMk cId="2358278982" sldId="258"/>
            <ac:cxnSpMk id="22" creationId="{56F20FC1-76E0-42F0-95A5-2DCE9876E1C2}"/>
          </ac:cxnSpMkLst>
        </pc:cxnChg>
        <pc:cxnChg chg="add del">
          <ac:chgData name="Olinda Furtado Sani (2132944)" userId="S::2132944@student.uwtsd.ac.uk::385e70fc-eeec-4129-a5dc-3acfdd18820d" providerId="AD" clId="Web-{94E3283C-4E38-4821-F7F2-AF35EAF80FF3}" dt="2023-03-06T13:29:21.110" v="246"/>
          <ac:cxnSpMkLst>
            <pc:docMk/>
            <pc:sldMk cId="2358278982" sldId="258"/>
            <ac:cxnSpMk id="31" creationId="{3ADB48DB-8E25-4F2F-8C02-5B793937255F}"/>
          </ac:cxnSpMkLst>
        </pc:cxnChg>
        <pc:cxnChg chg="add del">
          <ac:chgData name="Olinda Furtado Sani (2132944)" userId="S::2132944@student.uwtsd.ac.uk::385e70fc-eeec-4129-a5dc-3acfdd18820d" providerId="AD" clId="Web-{94E3283C-4E38-4821-F7F2-AF35EAF80FF3}" dt="2023-03-06T13:29:21.110" v="246"/>
          <ac:cxnSpMkLst>
            <pc:docMk/>
            <pc:sldMk cId="2358278982" sldId="258"/>
            <ac:cxnSpMk id="33" creationId="{C32BA7E3-7313-49C8-A245-A85BDEB13EB3}"/>
          </ac:cxnSpMkLst>
        </pc:cxnChg>
        <pc:cxnChg chg="add del">
          <ac:chgData name="Olinda Furtado Sani (2132944)" userId="S::2132944@student.uwtsd.ac.uk::385e70fc-eeec-4129-a5dc-3acfdd18820d" providerId="AD" clId="Web-{94E3283C-4E38-4821-F7F2-AF35EAF80FF3}" dt="2023-03-06T13:29:21.110" v="246"/>
          <ac:cxnSpMkLst>
            <pc:docMk/>
            <pc:sldMk cId="2358278982" sldId="258"/>
            <ac:cxnSpMk id="39" creationId="{220FED28-429C-4C7D-B727-29DD078FB8EE}"/>
          </ac:cxnSpMkLst>
        </pc:cxnChg>
        <pc:cxnChg chg="add">
          <ac:chgData name="Olinda Furtado Sani (2132944)" userId="S::2132944@student.uwtsd.ac.uk::385e70fc-eeec-4129-a5dc-3acfdd18820d" providerId="AD" clId="Web-{94E3283C-4E38-4821-F7F2-AF35EAF80FF3}" dt="2023-03-06T13:29:21.126" v="247"/>
          <ac:cxnSpMkLst>
            <pc:docMk/>
            <pc:sldMk cId="2358278982" sldId="258"/>
            <ac:cxnSpMk id="41" creationId="{2C4AD1A6-4D2B-4BD2-A7D5-B3F27077C471}"/>
          </ac:cxnSpMkLst>
        </pc:cxnChg>
        <pc:cxnChg chg="add">
          <ac:chgData name="Olinda Furtado Sani (2132944)" userId="S::2132944@student.uwtsd.ac.uk::385e70fc-eeec-4129-a5dc-3acfdd18820d" providerId="AD" clId="Web-{94E3283C-4E38-4821-F7F2-AF35EAF80FF3}" dt="2023-03-06T13:29:21.126" v="247"/>
          <ac:cxnSpMkLst>
            <pc:docMk/>
            <pc:sldMk cId="2358278982" sldId="258"/>
            <ac:cxnSpMk id="44" creationId="{3ADB48DB-8E25-4F2F-8C02-5B793937255F}"/>
          </ac:cxnSpMkLst>
        </pc:cxnChg>
        <pc:cxnChg chg="add">
          <ac:chgData name="Olinda Furtado Sani (2132944)" userId="S::2132944@student.uwtsd.ac.uk::385e70fc-eeec-4129-a5dc-3acfdd18820d" providerId="AD" clId="Web-{94E3283C-4E38-4821-F7F2-AF35EAF80FF3}" dt="2023-03-06T13:29:21.126" v="247"/>
          <ac:cxnSpMkLst>
            <pc:docMk/>
            <pc:sldMk cId="2358278982" sldId="258"/>
            <ac:cxnSpMk id="45" creationId="{C32BA7E3-7313-49C8-A245-A85BDEB13EB3}"/>
          </ac:cxnSpMkLst>
        </pc:cxnChg>
      </pc:sldChg>
      <pc:sldChg chg="addSp delSp modSp new mod setBg">
        <pc:chgData name="Olinda Furtado Sani (2132944)" userId="S::2132944@student.uwtsd.ac.uk::385e70fc-eeec-4129-a5dc-3acfdd18820d" providerId="AD" clId="Web-{94E3283C-4E38-4821-F7F2-AF35EAF80FF3}" dt="2023-03-10T11:59:33.490" v="506" actId="14100"/>
        <pc:sldMkLst>
          <pc:docMk/>
          <pc:sldMk cId="6127671" sldId="259"/>
        </pc:sldMkLst>
        <pc:spChg chg="mod">
          <ac:chgData name="Olinda Furtado Sani (2132944)" userId="S::2132944@student.uwtsd.ac.uk::385e70fc-eeec-4129-a5dc-3acfdd18820d" providerId="AD" clId="Web-{94E3283C-4E38-4821-F7F2-AF35EAF80FF3}" dt="2023-03-08T12:43:12.986" v="376"/>
          <ac:spMkLst>
            <pc:docMk/>
            <pc:sldMk cId="6127671" sldId="259"/>
            <ac:spMk id="2" creationId="{8CC5CB7E-8E0E-F200-C410-D04FB5B5D653}"/>
          </ac:spMkLst>
        </pc:spChg>
        <pc:spChg chg="add mod">
          <ac:chgData name="Olinda Furtado Sani (2132944)" userId="S::2132944@student.uwtsd.ac.uk::385e70fc-eeec-4129-a5dc-3acfdd18820d" providerId="AD" clId="Web-{94E3283C-4E38-4821-F7F2-AF35EAF80FF3}" dt="2023-03-10T11:59:33.490" v="506" actId="14100"/>
          <ac:spMkLst>
            <pc:docMk/>
            <pc:sldMk cId="6127671" sldId="259"/>
            <ac:spMk id="3" creationId="{B247EB44-72D9-A3F8-C443-0B2B0BCE8F88}"/>
          </ac:spMkLst>
        </pc:spChg>
        <pc:spChg chg="add del">
          <ac:chgData name="Olinda Furtado Sani (2132944)" userId="S::2132944@student.uwtsd.ac.uk::385e70fc-eeec-4129-a5dc-3acfdd18820d" providerId="AD" clId="Web-{94E3283C-4E38-4821-F7F2-AF35EAF80FF3}" dt="2023-03-08T12:04:30.482" v="339"/>
          <ac:spMkLst>
            <pc:docMk/>
            <pc:sldMk cId="6127671" sldId="259"/>
            <ac:spMk id="3" creationId="{C4C16A59-BDC2-0C43-097B-1218E1B7522A}"/>
          </ac:spMkLst>
        </pc:spChg>
        <pc:spChg chg="add del">
          <ac:chgData name="Olinda Furtado Sani (2132944)" userId="S::2132944@student.uwtsd.ac.uk::385e70fc-eeec-4129-a5dc-3acfdd18820d" providerId="AD" clId="Web-{94E3283C-4E38-4821-F7F2-AF35EAF80FF3}" dt="2023-03-08T12:04:17.263" v="332"/>
          <ac:spMkLst>
            <pc:docMk/>
            <pc:sldMk cId="6127671" sldId="259"/>
            <ac:spMk id="8" creationId="{540CF837-40E9-46D4-AC1B-0750F339B5E7}"/>
          </ac:spMkLst>
        </pc:spChg>
        <pc:spChg chg="add del">
          <ac:chgData name="Olinda Furtado Sani (2132944)" userId="S::2132944@student.uwtsd.ac.uk::385e70fc-eeec-4129-a5dc-3acfdd18820d" providerId="AD" clId="Web-{94E3283C-4E38-4821-F7F2-AF35EAF80FF3}" dt="2023-03-08T12:02:22.008" v="324"/>
          <ac:spMkLst>
            <pc:docMk/>
            <pc:sldMk cId="6127671" sldId="259"/>
            <ac:spMk id="9" creationId="{D284A420-F50C-4C2C-B88E-E6F4EF504B6E}"/>
          </ac:spMkLst>
        </pc:spChg>
        <pc:spChg chg="add del">
          <ac:chgData name="Olinda Furtado Sani (2132944)" userId="S::2132944@student.uwtsd.ac.uk::385e70fc-eeec-4129-a5dc-3acfdd18820d" providerId="AD" clId="Web-{94E3283C-4E38-4821-F7F2-AF35EAF80FF3}" dt="2023-03-08T12:02:26.071" v="326"/>
          <ac:spMkLst>
            <pc:docMk/>
            <pc:sldMk cId="6127671" sldId="259"/>
            <ac:spMk id="10" creationId="{D284A420-F50C-4C2C-B88E-E6F4EF504B6E}"/>
          </ac:spMkLst>
        </pc:spChg>
        <pc:spChg chg="add del">
          <ac:chgData name="Olinda Furtado Sani (2132944)" userId="S::2132944@student.uwtsd.ac.uk::385e70fc-eeec-4129-a5dc-3acfdd18820d" providerId="AD" clId="Web-{94E3283C-4E38-4821-F7F2-AF35EAF80FF3}" dt="2023-03-08T12:02:22.008" v="324"/>
          <ac:spMkLst>
            <pc:docMk/>
            <pc:sldMk cId="6127671" sldId="259"/>
            <ac:spMk id="11" creationId="{893A6D2E-5228-4998-9E24-EFCCA024675E}"/>
          </ac:spMkLst>
        </pc:spChg>
        <pc:spChg chg="add del">
          <ac:chgData name="Olinda Furtado Sani (2132944)" userId="S::2132944@student.uwtsd.ac.uk::385e70fc-eeec-4129-a5dc-3acfdd18820d" providerId="AD" clId="Web-{94E3283C-4E38-4821-F7F2-AF35EAF80FF3}" dt="2023-03-08T12:02:26.071" v="326"/>
          <ac:spMkLst>
            <pc:docMk/>
            <pc:sldMk cId="6127671" sldId="259"/>
            <ac:spMk id="12" creationId="{893A6D2E-5228-4998-9E24-EFCCA024675E}"/>
          </ac:spMkLst>
        </pc:spChg>
        <pc:spChg chg="add del">
          <ac:chgData name="Olinda Furtado Sani (2132944)" userId="S::2132944@student.uwtsd.ac.uk::385e70fc-eeec-4129-a5dc-3acfdd18820d" providerId="AD" clId="Web-{94E3283C-4E38-4821-F7F2-AF35EAF80FF3}" dt="2023-03-08T12:02:22.008" v="324"/>
          <ac:spMkLst>
            <pc:docMk/>
            <pc:sldMk cId="6127671" sldId="259"/>
            <ac:spMk id="17" creationId="{5CC50F2E-EF04-4D7A-A09C-5AEF6E5EAD67}"/>
          </ac:spMkLst>
        </pc:spChg>
        <pc:spChg chg="add del">
          <ac:chgData name="Olinda Furtado Sani (2132944)" userId="S::2132944@student.uwtsd.ac.uk::385e70fc-eeec-4129-a5dc-3acfdd18820d" providerId="AD" clId="Web-{94E3283C-4E38-4821-F7F2-AF35EAF80FF3}" dt="2023-03-08T12:02:26.071" v="326"/>
          <ac:spMkLst>
            <pc:docMk/>
            <pc:sldMk cId="6127671" sldId="259"/>
            <ac:spMk id="18" creationId="{9E3E16BB-730F-448D-8C6D-9B9097F5C5B4}"/>
          </ac:spMkLst>
        </pc:spChg>
        <pc:spChg chg="add del">
          <ac:chgData name="Olinda Furtado Sani (2132944)" userId="S::2132944@student.uwtsd.ac.uk::385e70fc-eeec-4129-a5dc-3acfdd18820d" providerId="AD" clId="Web-{94E3283C-4E38-4821-F7F2-AF35EAF80FF3}" dt="2023-03-08T12:02:22.008" v="324"/>
          <ac:spMkLst>
            <pc:docMk/>
            <pc:sldMk cId="6127671" sldId="259"/>
            <ac:spMk id="19" creationId="{F489C2E0-4895-4B72-85EA-7EE9FAFFDC7E}"/>
          </ac:spMkLst>
        </pc:spChg>
        <pc:spChg chg="add del">
          <ac:chgData name="Olinda Furtado Sani (2132944)" userId="S::2132944@student.uwtsd.ac.uk::385e70fc-eeec-4129-a5dc-3acfdd18820d" providerId="AD" clId="Web-{94E3283C-4E38-4821-F7F2-AF35EAF80FF3}" dt="2023-03-08T12:02:26.071" v="326"/>
          <ac:spMkLst>
            <pc:docMk/>
            <pc:sldMk cId="6127671" sldId="259"/>
            <ac:spMk id="20" creationId="{13A48C6C-3CC4-4EE5-A773-EC1EB7F59CD4}"/>
          </ac:spMkLst>
        </pc:spChg>
        <pc:spChg chg="add del">
          <ac:chgData name="Olinda Furtado Sani (2132944)" userId="S::2132944@student.uwtsd.ac.uk::385e70fc-eeec-4129-a5dc-3acfdd18820d" providerId="AD" clId="Web-{94E3283C-4E38-4821-F7F2-AF35EAF80FF3}" dt="2023-03-08T12:02:29.509" v="328"/>
          <ac:spMkLst>
            <pc:docMk/>
            <pc:sldMk cId="6127671" sldId="259"/>
            <ac:spMk id="24" creationId="{D284A420-F50C-4C2C-B88E-E6F4EF504B6E}"/>
          </ac:spMkLst>
        </pc:spChg>
        <pc:spChg chg="add del">
          <ac:chgData name="Olinda Furtado Sani (2132944)" userId="S::2132944@student.uwtsd.ac.uk::385e70fc-eeec-4129-a5dc-3acfdd18820d" providerId="AD" clId="Web-{94E3283C-4E38-4821-F7F2-AF35EAF80FF3}" dt="2023-03-08T12:02:29.509" v="328"/>
          <ac:spMkLst>
            <pc:docMk/>
            <pc:sldMk cId="6127671" sldId="259"/>
            <ac:spMk id="25" creationId="{893A6D2E-5228-4998-9E24-EFCCA024675E}"/>
          </ac:spMkLst>
        </pc:spChg>
        <pc:spChg chg="add del">
          <ac:chgData name="Olinda Furtado Sani (2132944)" userId="S::2132944@student.uwtsd.ac.uk::385e70fc-eeec-4129-a5dc-3acfdd18820d" providerId="AD" clId="Web-{94E3283C-4E38-4821-F7F2-AF35EAF80FF3}" dt="2023-03-08T12:02:29.509" v="328"/>
          <ac:spMkLst>
            <pc:docMk/>
            <pc:sldMk cId="6127671" sldId="259"/>
            <ac:spMk id="28" creationId="{9E3E16BB-730F-448D-8C6D-9B9097F5C5B4}"/>
          </ac:spMkLst>
        </pc:spChg>
        <pc:spChg chg="add del">
          <ac:chgData name="Olinda Furtado Sani (2132944)" userId="S::2132944@student.uwtsd.ac.uk::385e70fc-eeec-4129-a5dc-3acfdd18820d" providerId="AD" clId="Web-{94E3283C-4E38-4821-F7F2-AF35EAF80FF3}" dt="2023-03-08T12:02:29.509" v="328"/>
          <ac:spMkLst>
            <pc:docMk/>
            <pc:sldMk cId="6127671" sldId="259"/>
            <ac:spMk id="29" creationId="{13A48C6C-3CC4-4EE5-A773-EC1EB7F59CD4}"/>
          </ac:spMkLst>
        </pc:spChg>
        <pc:spChg chg="add del">
          <ac:chgData name="Olinda Furtado Sani (2132944)" userId="S::2132944@student.uwtsd.ac.uk::385e70fc-eeec-4129-a5dc-3acfdd18820d" providerId="AD" clId="Web-{94E3283C-4E38-4821-F7F2-AF35EAF80FF3}" dt="2023-03-08T12:04:12.997" v="330"/>
          <ac:spMkLst>
            <pc:docMk/>
            <pc:sldMk cId="6127671" sldId="259"/>
            <ac:spMk id="33" creationId="{D284A420-F50C-4C2C-B88E-E6F4EF504B6E}"/>
          </ac:spMkLst>
        </pc:spChg>
        <pc:spChg chg="add del">
          <ac:chgData name="Olinda Furtado Sani (2132944)" userId="S::2132944@student.uwtsd.ac.uk::385e70fc-eeec-4129-a5dc-3acfdd18820d" providerId="AD" clId="Web-{94E3283C-4E38-4821-F7F2-AF35EAF80FF3}" dt="2023-03-08T12:04:12.997" v="330"/>
          <ac:spMkLst>
            <pc:docMk/>
            <pc:sldMk cId="6127671" sldId="259"/>
            <ac:spMk id="34" creationId="{893A6D2E-5228-4998-9E24-EFCCA024675E}"/>
          </ac:spMkLst>
        </pc:spChg>
        <pc:spChg chg="add del">
          <ac:chgData name="Olinda Furtado Sani (2132944)" userId="S::2132944@student.uwtsd.ac.uk::385e70fc-eeec-4129-a5dc-3acfdd18820d" providerId="AD" clId="Web-{94E3283C-4E38-4821-F7F2-AF35EAF80FF3}" dt="2023-03-08T12:04:12.997" v="330"/>
          <ac:spMkLst>
            <pc:docMk/>
            <pc:sldMk cId="6127671" sldId="259"/>
            <ac:spMk id="37" creationId="{9E3E16BB-730F-448D-8C6D-9B9097F5C5B4}"/>
          </ac:spMkLst>
        </pc:spChg>
        <pc:spChg chg="add del">
          <ac:chgData name="Olinda Furtado Sani (2132944)" userId="S::2132944@student.uwtsd.ac.uk::385e70fc-eeec-4129-a5dc-3acfdd18820d" providerId="AD" clId="Web-{94E3283C-4E38-4821-F7F2-AF35EAF80FF3}" dt="2023-03-08T12:04:12.997" v="330"/>
          <ac:spMkLst>
            <pc:docMk/>
            <pc:sldMk cId="6127671" sldId="259"/>
            <ac:spMk id="38" creationId="{13A48C6C-3CC4-4EE5-A773-EC1EB7F59CD4}"/>
          </ac:spMkLst>
        </pc:spChg>
        <pc:spChg chg="add del">
          <ac:chgData name="Olinda Furtado Sani (2132944)" userId="S::2132944@student.uwtsd.ac.uk::385e70fc-eeec-4129-a5dc-3acfdd18820d" providerId="AD" clId="Web-{94E3283C-4E38-4821-F7F2-AF35EAF80FF3}" dt="2023-03-08T12:04:17.263" v="332"/>
          <ac:spMkLst>
            <pc:docMk/>
            <pc:sldMk cId="6127671" sldId="259"/>
            <ac:spMk id="42" creationId="{E325F465-8352-4882-9E30-732D5BDF3D64}"/>
          </ac:spMkLst>
        </pc:spChg>
        <pc:spChg chg="add del">
          <ac:chgData name="Olinda Furtado Sani (2132944)" userId="S::2132944@student.uwtsd.ac.uk::385e70fc-eeec-4129-a5dc-3acfdd18820d" providerId="AD" clId="Web-{94E3283C-4E38-4821-F7F2-AF35EAF80FF3}" dt="2023-03-08T12:04:17.263" v="332"/>
          <ac:spMkLst>
            <pc:docMk/>
            <pc:sldMk cId="6127671" sldId="259"/>
            <ac:spMk id="43" creationId="{A031F918-6C2A-4C3F-8785-651FF6135CE8}"/>
          </ac:spMkLst>
        </pc:spChg>
        <pc:spChg chg="add del">
          <ac:chgData name="Olinda Furtado Sani (2132944)" userId="S::2132944@student.uwtsd.ac.uk::385e70fc-eeec-4129-a5dc-3acfdd18820d" providerId="AD" clId="Web-{94E3283C-4E38-4821-F7F2-AF35EAF80FF3}" dt="2023-03-08T12:04:17.263" v="332"/>
          <ac:spMkLst>
            <pc:docMk/>
            <pc:sldMk cId="6127671" sldId="259"/>
            <ac:spMk id="44" creationId="{C4C16A59-BDC2-0C43-097B-1218E1B7522A}"/>
          </ac:spMkLst>
        </pc:spChg>
        <pc:spChg chg="add del">
          <ac:chgData name="Olinda Furtado Sani (2132944)" userId="S::2132944@student.uwtsd.ac.uk::385e70fc-eeec-4129-a5dc-3acfdd18820d" providerId="AD" clId="Web-{94E3283C-4E38-4821-F7F2-AF35EAF80FF3}" dt="2023-03-08T12:04:22.263" v="334"/>
          <ac:spMkLst>
            <pc:docMk/>
            <pc:sldMk cId="6127671" sldId="259"/>
            <ac:spMk id="47" creationId="{413C739D-903B-4C3A-8CD8-B5F604D960C5}"/>
          </ac:spMkLst>
        </pc:spChg>
        <pc:spChg chg="add del">
          <ac:chgData name="Olinda Furtado Sani (2132944)" userId="S::2132944@student.uwtsd.ac.uk::385e70fc-eeec-4129-a5dc-3acfdd18820d" providerId="AD" clId="Web-{94E3283C-4E38-4821-F7F2-AF35EAF80FF3}" dt="2023-03-08T12:04:22.263" v="334"/>
          <ac:spMkLst>
            <pc:docMk/>
            <pc:sldMk cId="6127671" sldId="259"/>
            <ac:spMk id="48" creationId="{43E8FEA2-54EE-4F84-B5DB-A055A7D805EE}"/>
          </ac:spMkLst>
        </pc:spChg>
        <pc:spChg chg="add del">
          <ac:chgData name="Olinda Furtado Sani (2132944)" userId="S::2132944@student.uwtsd.ac.uk::385e70fc-eeec-4129-a5dc-3acfdd18820d" providerId="AD" clId="Web-{94E3283C-4E38-4821-F7F2-AF35EAF80FF3}" dt="2023-03-08T12:04:22.263" v="334"/>
          <ac:spMkLst>
            <pc:docMk/>
            <pc:sldMk cId="6127671" sldId="259"/>
            <ac:spMk id="49" creationId="{C4C16A59-BDC2-0C43-097B-1218E1B7522A}"/>
          </ac:spMkLst>
        </pc:spChg>
        <pc:spChg chg="add del">
          <ac:chgData name="Olinda Furtado Sani (2132944)" userId="S::2132944@student.uwtsd.ac.uk::385e70fc-eeec-4129-a5dc-3acfdd18820d" providerId="AD" clId="Web-{94E3283C-4E38-4821-F7F2-AF35EAF80FF3}" dt="2023-03-08T12:04:25.122" v="336"/>
          <ac:spMkLst>
            <pc:docMk/>
            <pc:sldMk cId="6127671" sldId="259"/>
            <ac:spMk id="52" creationId="{540CF837-40E9-46D4-AC1B-0750F339B5E7}"/>
          </ac:spMkLst>
        </pc:spChg>
        <pc:spChg chg="add del">
          <ac:chgData name="Olinda Furtado Sani (2132944)" userId="S::2132944@student.uwtsd.ac.uk::385e70fc-eeec-4129-a5dc-3acfdd18820d" providerId="AD" clId="Web-{94E3283C-4E38-4821-F7F2-AF35EAF80FF3}" dt="2023-03-08T12:04:25.122" v="336"/>
          <ac:spMkLst>
            <pc:docMk/>
            <pc:sldMk cId="6127671" sldId="259"/>
            <ac:spMk id="53" creationId="{E325F465-8352-4882-9E30-732D5BDF3D64}"/>
          </ac:spMkLst>
        </pc:spChg>
        <pc:spChg chg="add del">
          <ac:chgData name="Olinda Furtado Sani (2132944)" userId="S::2132944@student.uwtsd.ac.uk::385e70fc-eeec-4129-a5dc-3acfdd18820d" providerId="AD" clId="Web-{94E3283C-4E38-4821-F7F2-AF35EAF80FF3}" dt="2023-03-08T12:04:25.122" v="336"/>
          <ac:spMkLst>
            <pc:docMk/>
            <pc:sldMk cId="6127671" sldId="259"/>
            <ac:spMk id="54" creationId="{A031F918-6C2A-4C3F-8785-651FF6135CE8}"/>
          </ac:spMkLst>
        </pc:spChg>
        <pc:spChg chg="add del">
          <ac:chgData name="Olinda Furtado Sani (2132944)" userId="S::2132944@student.uwtsd.ac.uk::385e70fc-eeec-4129-a5dc-3acfdd18820d" providerId="AD" clId="Web-{94E3283C-4E38-4821-F7F2-AF35EAF80FF3}" dt="2023-03-08T12:04:25.122" v="336"/>
          <ac:spMkLst>
            <pc:docMk/>
            <pc:sldMk cId="6127671" sldId="259"/>
            <ac:spMk id="55" creationId="{C4C16A59-BDC2-0C43-097B-1218E1B7522A}"/>
          </ac:spMkLst>
        </pc:spChg>
        <pc:spChg chg="add del">
          <ac:chgData name="Olinda Furtado Sani (2132944)" userId="S::2132944@student.uwtsd.ac.uk::385e70fc-eeec-4129-a5dc-3acfdd18820d" providerId="AD" clId="Web-{94E3283C-4E38-4821-F7F2-AF35EAF80FF3}" dt="2023-03-08T12:04:30.466" v="338"/>
          <ac:spMkLst>
            <pc:docMk/>
            <pc:sldMk cId="6127671" sldId="259"/>
            <ac:spMk id="58" creationId="{37CFBADB-6B9A-4FC9-992B-80E06E885BB5}"/>
          </ac:spMkLst>
        </pc:spChg>
        <pc:spChg chg="add del">
          <ac:chgData name="Olinda Furtado Sani (2132944)" userId="S::2132944@student.uwtsd.ac.uk::385e70fc-eeec-4129-a5dc-3acfdd18820d" providerId="AD" clId="Web-{94E3283C-4E38-4821-F7F2-AF35EAF80FF3}" dt="2023-03-08T12:04:30.466" v="338"/>
          <ac:spMkLst>
            <pc:docMk/>
            <pc:sldMk cId="6127671" sldId="259"/>
            <ac:spMk id="59" creationId="{F55C4355-A815-4111-AD5F-EA3D520B6733}"/>
          </ac:spMkLst>
        </pc:spChg>
        <pc:spChg chg="add del">
          <ac:chgData name="Olinda Furtado Sani (2132944)" userId="S::2132944@student.uwtsd.ac.uk::385e70fc-eeec-4129-a5dc-3acfdd18820d" providerId="AD" clId="Web-{94E3283C-4E38-4821-F7F2-AF35EAF80FF3}" dt="2023-03-08T12:04:30.466" v="338"/>
          <ac:spMkLst>
            <pc:docMk/>
            <pc:sldMk cId="6127671" sldId="259"/>
            <ac:spMk id="60" creationId="{603A6265-E10C-4B85-9C20-E75FCAF9CC63}"/>
          </ac:spMkLst>
        </pc:spChg>
        <pc:spChg chg="add del">
          <ac:chgData name="Olinda Furtado Sani (2132944)" userId="S::2132944@student.uwtsd.ac.uk::385e70fc-eeec-4129-a5dc-3acfdd18820d" providerId="AD" clId="Web-{94E3283C-4E38-4821-F7F2-AF35EAF80FF3}" dt="2023-03-08T12:04:30.466" v="338"/>
          <ac:spMkLst>
            <pc:docMk/>
            <pc:sldMk cId="6127671" sldId="259"/>
            <ac:spMk id="61" creationId="{C4C16A59-BDC2-0C43-097B-1218E1B7522A}"/>
          </ac:spMkLst>
        </pc:spChg>
        <pc:spChg chg="add del">
          <ac:chgData name="Olinda Furtado Sani (2132944)" userId="S::2132944@student.uwtsd.ac.uk::385e70fc-eeec-4129-a5dc-3acfdd18820d" providerId="AD" clId="Web-{94E3283C-4E38-4821-F7F2-AF35EAF80FF3}" dt="2023-03-08T12:43:12.986" v="376"/>
          <ac:spMkLst>
            <pc:docMk/>
            <pc:sldMk cId="6127671" sldId="259"/>
            <ac:spMk id="64" creationId="{C34B1ED3-4FB0-433F-BDED-442EC2ADC756}"/>
          </ac:spMkLst>
        </pc:spChg>
        <pc:spChg chg="add del">
          <ac:chgData name="Olinda Furtado Sani (2132944)" userId="S::2132944@student.uwtsd.ac.uk::385e70fc-eeec-4129-a5dc-3acfdd18820d" providerId="AD" clId="Web-{94E3283C-4E38-4821-F7F2-AF35EAF80FF3}" dt="2023-03-08T12:43:12.986" v="376"/>
          <ac:spMkLst>
            <pc:docMk/>
            <pc:sldMk cId="6127671" sldId="259"/>
            <ac:spMk id="65" creationId="{2CF6FAD6-46FE-4ABF-924F-40AEEAE5974B}"/>
          </ac:spMkLst>
        </pc:spChg>
        <pc:spChg chg="add del">
          <ac:chgData name="Olinda Furtado Sani (2132944)" userId="S::2132944@student.uwtsd.ac.uk::385e70fc-eeec-4129-a5dc-3acfdd18820d" providerId="AD" clId="Web-{94E3283C-4E38-4821-F7F2-AF35EAF80FF3}" dt="2023-03-08T12:43:12.986" v="376"/>
          <ac:spMkLst>
            <pc:docMk/>
            <pc:sldMk cId="6127671" sldId="259"/>
            <ac:spMk id="66" creationId="{B9D38F80-A0D0-4062-8B61-16440AC9D81D}"/>
          </ac:spMkLst>
        </pc:spChg>
        <pc:spChg chg="add del">
          <ac:chgData name="Olinda Furtado Sani (2132944)" userId="S::2132944@student.uwtsd.ac.uk::385e70fc-eeec-4129-a5dc-3acfdd18820d" providerId="AD" clId="Web-{94E3283C-4E38-4821-F7F2-AF35EAF80FF3}" dt="2023-03-08T12:43:12.986" v="376"/>
          <ac:spMkLst>
            <pc:docMk/>
            <pc:sldMk cId="6127671" sldId="259"/>
            <ac:spMk id="67" creationId="{E335820B-3A29-42C5-AA8D-10ECA43CD985}"/>
          </ac:spMkLst>
        </pc:spChg>
        <pc:spChg chg="add del">
          <ac:chgData name="Olinda Furtado Sani (2132944)" userId="S::2132944@student.uwtsd.ac.uk::385e70fc-eeec-4129-a5dc-3acfdd18820d" providerId="AD" clId="Web-{94E3283C-4E38-4821-F7F2-AF35EAF80FF3}" dt="2023-03-08T12:43:12.986" v="376"/>
          <ac:spMkLst>
            <pc:docMk/>
            <pc:sldMk cId="6127671" sldId="259"/>
            <ac:spMk id="68" creationId="{C4C16A59-BDC2-0C43-097B-1218E1B7522A}"/>
          </ac:spMkLst>
        </pc:spChg>
        <pc:spChg chg="add">
          <ac:chgData name="Olinda Furtado Sani (2132944)" userId="S::2132944@student.uwtsd.ac.uk::385e70fc-eeec-4129-a5dc-3acfdd18820d" providerId="AD" clId="Web-{94E3283C-4E38-4821-F7F2-AF35EAF80FF3}" dt="2023-03-08T12:43:12.986" v="376"/>
          <ac:spMkLst>
            <pc:docMk/>
            <pc:sldMk cId="6127671" sldId="259"/>
            <ac:spMk id="75" creationId="{D284A420-F50C-4C2C-B88E-E6F4EF504B6E}"/>
          </ac:spMkLst>
        </pc:spChg>
        <pc:spChg chg="add">
          <ac:chgData name="Olinda Furtado Sani (2132944)" userId="S::2132944@student.uwtsd.ac.uk::385e70fc-eeec-4129-a5dc-3acfdd18820d" providerId="AD" clId="Web-{94E3283C-4E38-4821-F7F2-AF35EAF80FF3}" dt="2023-03-08T12:43:12.986" v="376"/>
          <ac:spMkLst>
            <pc:docMk/>
            <pc:sldMk cId="6127671" sldId="259"/>
            <ac:spMk id="77" creationId="{893A6D2E-5228-4998-9E24-EFCCA024675E}"/>
          </ac:spMkLst>
        </pc:spChg>
        <pc:spChg chg="add">
          <ac:chgData name="Olinda Furtado Sani (2132944)" userId="S::2132944@student.uwtsd.ac.uk::385e70fc-eeec-4129-a5dc-3acfdd18820d" providerId="AD" clId="Web-{94E3283C-4E38-4821-F7F2-AF35EAF80FF3}" dt="2023-03-08T12:43:12.986" v="376"/>
          <ac:spMkLst>
            <pc:docMk/>
            <pc:sldMk cId="6127671" sldId="259"/>
            <ac:spMk id="83" creationId="{5CC50F2E-EF04-4D7A-A09C-5AEF6E5EAD67}"/>
          </ac:spMkLst>
        </pc:spChg>
        <pc:spChg chg="add">
          <ac:chgData name="Olinda Furtado Sani (2132944)" userId="S::2132944@student.uwtsd.ac.uk::385e70fc-eeec-4129-a5dc-3acfdd18820d" providerId="AD" clId="Web-{94E3283C-4E38-4821-F7F2-AF35EAF80FF3}" dt="2023-03-08T12:43:12.986" v="376"/>
          <ac:spMkLst>
            <pc:docMk/>
            <pc:sldMk cId="6127671" sldId="259"/>
            <ac:spMk id="85" creationId="{F489C2E0-4895-4B72-85EA-7EE9FAFFDC7E}"/>
          </ac:spMkLst>
        </pc:spChg>
        <pc:picChg chg="add mod">
          <ac:chgData name="Olinda Furtado Sani (2132944)" userId="S::2132944@student.uwtsd.ac.uk::385e70fc-eeec-4129-a5dc-3acfdd18820d" providerId="AD" clId="Web-{94E3283C-4E38-4821-F7F2-AF35EAF80FF3}" dt="2023-03-10T11:59:03.801" v="503" actId="1076"/>
          <ac:picMkLst>
            <pc:docMk/>
            <pc:sldMk cId="6127671" sldId="259"/>
            <ac:picMk id="4" creationId="{B8C02551-2AC4-5AEA-79B4-C44E64F3B366}"/>
          </ac:picMkLst>
        </pc:picChg>
        <pc:picChg chg="add mod">
          <ac:chgData name="Olinda Furtado Sani (2132944)" userId="S::2132944@student.uwtsd.ac.uk::385e70fc-eeec-4129-a5dc-3acfdd18820d" providerId="AD" clId="Web-{94E3283C-4E38-4821-F7F2-AF35EAF80FF3}" dt="2023-03-10T11:59:27.849" v="505" actId="1076"/>
          <ac:picMkLst>
            <pc:docMk/>
            <pc:sldMk cId="6127671" sldId="259"/>
            <ac:picMk id="5" creationId="{2AEC5F27-5BC8-5F94-A294-0551F4C516E7}"/>
          </ac:picMkLst>
        </pc:picChg>
        <pc:picChg chg="add del">
          <ac:chgData name="Olinda Furtado Sani (2132944)" userId="S::2132944@student.uwtsd.ac.uk::385e70fc-eeec-4129-a5dc-3acfdd18820d" providerId="AD" clId="Web-{94E3283C-4E38-4821-F7F2-AF35EAF80FF3}" dt="2023-03-08T12:02:22.008" v="324"/>
          <ac:picMkLst>
            <pc:docMk/>
            <pc:sldMk cId="6127671" sldId="259"/>
            <ac:picMk id="5" creationId="{BB88FC95-16D9-4D44-1BCD-18785714BC03}"/>
          </ac:picMkLst>
        </pc:picChg>
        <pc:picChg chg="add del">
          <ac:chgData name="Olinda Furtado Sani (2132944)" userId="S::2132944@student.uwtsd.ac.uk::385e70fc-eeec-4129-a5dc-3acfdd18820d" providerId="AD" clId="Web-{94E3283C-4E38-4821-F7F2-AF35EAF80FF3}" dt="2023-03-08T12:02:26.071" v="326"/>
          <ac:picMkLst>
            <pc:docMk/>
            <pc:sldMk cId="6127671" sldId="259"/>
            <ac:picMk id="7" creationId="{031F2337-0B19-DC49-51C0-360A3E0703E7}"/>
          </ac:picMkLst>
        </pc:picChg>
        <pc:picChg chg="add del">
          <ac:chgData name="Olinda Furtado Sani (2132944)" userId="S::2132944@student.uwtsd.ac.uk::385e70fc-eeec-4129-a5dc-3acfdd18820d" providerId="AD" clId="Web-{94E3283C-4E38-4821-F7F2-AF35EAF80FF3}" dt="2023-03-08T12:02:29.509" v="328"/>
          <ac:picMkLst>
            <pc:docMk/>
            <pc:sldMk cId="6127671" sldId="259"/>
            <ac:picMk id="30" creationId="{AFCC31B3-B3D0-CDD7-D48C-85287774C07B}"/>
          </ac:picMkLst>
        </pc:picChg>
        <pc:picChg chg="add del">
          <ac:chgData name="Olinda Furtado Sani (2132944)" userId="S::2132944@student.uwtsd.ac.uk::385e70fc-eeec-4129-a5dc-3acfdd18820d" providerId="AD" clId="Web-{94E3283C-4E38-4821-F7F2-AF35EAF80FF3}" dt="2023-03-08T12:04:12.997" v="330"/>
          <ac:picMkLst>
            <pc:docMk/>
            <pc:sldMk cId="6127671" sldId="259"/>
            <ac:picMk id="39" creationId="{031F2337-0B19-DC49-51C0-360A3E0703E7}"/>
          </ac:picMkLst>
        </pc:picChg>
        <pc:picChg chg="add">
          <ac:chgData name="Olinda Furtado Sani (2132944)" userId="S::2132944@student.uwtsd.ac.uk::385e70fc-eeec-4129-a5dc-3acfdd18820d" providerId="AD" clId="Web-{94E3283C-4E38-4821-F7F2-AF35EAF80FF3}" dt="2023-03-08T12:43:12.986" v="376"/>
          <ac:picMkLst>
            <pc:docMk/>
            <pc:sldMk cId="6127671" sldId="259"/>
            <ac:picMk id="71" creationId="{656D61C1-8F81-BF0D-363E-818029CE8F32}"/>
          </ac:picMkLst>
        </pc:picChg>
        <pc:cxnChg chg="add del">
          <ac:chgData name="Olinda Furtado Sani (2132944)" userId="S::2132944@student.uwtsd.ac.uk::385e70fc-eeec-4129-a5dc-3acfdd18820d" providerId="AD" clId="Web-{94E3283C-4E38-4821-F7F2-AF35EAF80FF3}" dt="2023-03-08T12:02:22.008" v="324"/>
          <ac:cxnSpMkLst>
            <pc:docMk/>
            <pc:sldMk cId="6127671" sldId="259"/>
            <ac:cxnSpMk id="13" creationId="{3ADB48DB-8E25-4F2F-8C02-5B793937255F}"/>
          </ac:cxnSpMkLst>
        </pc:cxnChg>
        <pc:cxnChg chg="add del">
          <ac:chgData name="Olinda Furtado Sani (2132944)" userId="S::2132944@student.uwtsd.ac.uk::385e70fc-eeec-4129-a5dc-3acfdd18820d" providerId="AD" clId="Web-{94E3283C-4E38-4821-F7F2-AF35EAF80FF3}" dt="2023-03-08T12:02:26.071" v="326"/>
          <ac:cxnSpMkLst>
            <pc:docMk/>
            <pc:sldMk cId="6127671" sldId="259"/>
            <ac:cxnSpMk id="14" creationId="{3ADB48DB-8E25-4F2F-8C02-5B793937255F}"/>
          </ac:cxnSpMkLst>
        </pc:cxnChg>
        <pc:cxnChg chg="add del">
          <ac:chgData name="Olinda Furtado Sani (2132944)" userId="S::2132944@student.uwtsd.ac.uk::385e70fc-eeec-4129-a5dc-3acfdd18820d" providerId="AD" clId="Web-{94E3283C-4E38-4821-F7F2-AF35EAF80FF3}" dt="2023-03-08T12:02:22.008" v="324"/>
          <ac:cxnSpMkLst>
            <pc:docMk/>
            <pc:sldMk cId="6127671" sldId="259"/>
            <ac:cxnSpMk id="15" creationId="{C32BA7E3-7313-49C8-A245-A85BDEB13EB3}"/>
          </ac:cxnSpMkLst>
        </pc:cxnChg>
        <pc:cxnChg chg="add del">
          <ac:chgData name="Olinda Furtado Sani (2132944)" userId="S::2132944@student.uwtsd.ac.uk::385e70fc-eeec-4129-a5dc-3acfdd18820d" providerId="AD" clId="Web-{94E3283C-4E38-4821-F7F2-AF35EAF80FF3}" dt="2023-03-08T12:02:26.071" v="326"/>
          <ac:cxnSpMkLst>
            <pc:docMk/>
            <pc:sldMk cId="6127671" sldId="259"/>
            <ac:cxnSpMk id="16" creationId="{C32BA7E3-7313-49C8-A245-A85BDEB13EB3}"/>
          </ac:cxnSpMkLst>
        </pc:cxnChg>
        <pc:cxnChg chg="add del">
          <ac:chgData name="Olinda Furtado Sani (2132944)" userId="S::2132944@student.uwtsd.ac.uk::385e70fc-eeec-4129-a5dc-3acfdd18820d" providerId="AD" clId="Web-{94E3283C-4E38-4821-F7F2-AF35EAF80FF3}" dt="2023-03-08T12:02:22.008" v="324"/>
          <ac:cxnSpMkLst>
            <pc:docMk/>
            <pc:sldMk cId="6127671" sldId="259"/>
            <ac:cxnSpMk id="21" creationId="{1D7AD51E-A168-490B-B8A6-8AFE86E0F2B5}"/>
          </ac:cxnSpMkLst>
        </pc:cxnChg>
        <pc:cxnChg chg="add del">
          <ac:chgData name="Olinda Furtado Sani (2132944)" userId="S::2132944@student.uwtsd.ac.uk::385e70fc-eeec-4129-a5dc-3acfdd18820d" providerId="AD" clId="Web-{94E3283C-4E38-4821-F7F2-AF35EAF80FF3}" dt="2023-03-08T12:02:26.071" v="326"/>
          <ac:cxnSpMkLst>
            <pc:docMk/>
            <pc:sldMk cId="6127671" sldId="259"/>
            <ac:cxnSpMk id="22" creationId="{6355837D-AECC-45D7-82B2-8959A52F7886}"/>
          </ac:cxnSpMkLst>
        </pc:cxnChg>
        <pc:cxnChg chg="add del">
          <ac:chgData name="Olinda Furtado Sani (2132944)" userId="S::2132944@student.uwtsd.ac.uk::385e70fc-eeec-4129-a5dc-3acfdd18820d" providerId="AD" clId="Web-{94E3283C-4E38-4821-F7F2-AF35EAF80FF3}" dt="2023-03-08T12:02:29.509" v="328"/>
          <ac:cxnSpMkLst>
            <pc:docMk/>
            <pc:sldMk cId="6127671" sldId="259"/>
            <ac:cxnSpMk id="26" creationId="{3ADB48DB-8E25-4F2F-8C02-5B793937255F}"/>
          </ac:cxnSpMkLst>
        </pc:cxnChg>
        <pc:cxnChg chg="add del">
          <ac:chgData name="Olinda Furtado Sani (2132944)" userId="S::2132944@student.uwtsd.ac.uk::385e70fc-eeec-4129-a5dc-3acfdd18820d" providerId="AD" clId="Web-{94E3283C-4E38-4821-F7F2-AF35EAF80FF3}" dt="2023-03-08T12:02:29.509" v="328"/>
          <ac:cxnSpMkLst>
            <pc:docMk/>
            <pc:sldMk cId="6127671" sldId="259"/>
            <ac:cxnSpMk id="27" creationId="{C32BA7E3-7313-49C8-A245-A85BDEB13EB3}"/>
          </ac:cxnSpMkLst>
        </pc:cxnChg>
        <pc:cxnChg chg="add del">
          <ac:chgData name="Olinda Furtado Sani (2132944)" userId="S::2132944@student.uwtsd.ac.uk::385e70fc-eeec-4129-a5dc-3acfdd18820d" providerId="AD" clId="Web-{94E3283C-4E38-4821-F7F2-AF35EAF80FF3}" dt="2023-03-08T12:02:29.509" v="328"/>
          <ac:cxnSpMkLst>
            <pc:docMk/>
            <pc:sldMk cId="6127671" sldId="259"/>
            <ac:cxnSpMk id="31" creationId="{6355837D-AECC-45D7-82B2-8959A52F7886}"/>
          </ac:cxnSpMkLst>
        </pc:cxnChg>
        <pc:cxnChg chg="add del">
          <ac:chgData name="Olinda Furtado Sani (2132944)" userId="S::2132944@student.uwtsd.ac.uk::385e70fc-eeec-4129-a5dc-3acfdd18820d" providerId="AD" clId="Web-{94E3283C-4E38-4821-F7F2-AF35EAF80FF3}" dt="2023-03-08T12:04:12.997" v="330"/>
          <ac:cxnSpMkLst>
            <pc:docMk/>
            <pc:sldMk cId="6127671" sldId="259"/>
            <ac:cxnSpMk id="35" creationId="{3ADB48DB-8E25-4F2F-8C02-5B793937255F}"/>
          </ac:cxnSpMkLst>
        </pc:cxnChg>
        <pc:cxnChg chg="add del">
          <ac:chgData name="Olinda Furtado Sani (2132944)" userId="S::2132944@student.uwtsd.ac.uk::385e70fc-eeec-4129-a5dc-3acfdd18820d" providerId="AD" clId="Web-{94E3283C-4E38-4821-F7F2-AF35EAF80FF3}" dt="2023-03-08T12:04:12.997" v="330"/>
          <ac:cxnSpMkLst>
            <pc:docMk/>
            <pc:sldMk cId="6127671" sldId="259"/>
            <ac:cxnSpMk id="36" creationId="{C32BA7E3-7313-49C8-A245-A85BDEB13EB3}"/>
          </ac:cxnSpMkLst>
        </pc:cxnChg>
        <pc:cxnChg chg="add del">
          <ac:chgData name="Olinda Furtado Sani (2132944)" userId="S::2132944@student.uwtsd.ac.uk::385e70fc-eeec-4129-a5dc-3acfdd18820d" providerId="AD" clId="Web-{94E3283C-4E38-4821-F7F2-AF35EAF80FF3}" dt="2023-03-08T12:04:12.997" v="330"/>
          <ac:cxnSpMkLst>
            <pc:docMk/>
            <pc:sldMk cId="6127671" sldId="259"/>
            <ac:cxnSpMk id="40" creationId="{6355837D-AECC-45D7-82B2-8959A52F7886}"/>
          </ac:cxnSpMkLst>
        </pc:cxnChg>
        <pc:cxnChg chg="add del">
          <ac:chgData name="Olinda Furtado Sani (2132944)" userId="S::2132944@student.uwtsd.ac.uk::385e70fc-eeec-4129-a5dc-3acfdd18820d" providerId="AD" clId="Web-{94E3283C-4E38-4821-F7F2-AF35EAF80FF3}" dt="2023-03-08T12:04:17.263" v="332"/>
          <ac:cxnSpMkLst>
            <pc:docMk/>
            <pc:sldMk cId="6127671" sldId="259"/>
            <ac:cxnSpMk id="45" creationId="{E58B1629-F209-47B0-BA59-6BD937DBB08F}"/>
          </ac:cxnSpMkLst>
        </pc:cxnChg>
        <pc:cxnChg chg="add del">
          <ac:chgData name="Olinda Furtado Sani (2132944)" userId="S::2132944@student.uwtsd.ac.uk::385e70fc-eeec-4129-a5dc-3acfdd18820d" providerId="AD" clId="Web-{94E3283C-4E38-4821-F7F2-AF35EAF80FF3}" dt="2023-03-08T12:04:22.263" v="334"/>
          <ac:cxnSpMkLst>
            <pc:docMk/>
            <pc:sldMk cId="6127671" sldId="259"/>
            <ac:cxnSpMk id="50" creationId="{E58B1629-F209-47B0-BA59-6BD937DBB08F}"/>
          </ac:cxnSpMkLst>
        </pc:cxnChg>
        <pc:cxnChg chg="add del">
          <ac:chgData name="Olinda Furtado Sani (2132944)" userId="S::2132944@student.uwtsd.ac.uk::385e70fc-eeec-4129-a5dc-3acfdd18820d" providerId="AD" clId="Web-{94E3283C-4E38-4821-F7F2-AF35EAF80FF3}" dt="2023-03-08T12:04:25.122" v="336"/>
          <ac:cxnSpMkLst>
            <pc:docMk/>
            <pc:sldMk cId="6127671" sldId="259"/>
            <ac:cxnSpMk id="56" creationId="{E58B1629-F209-47B0-BA59-6BD937DBB08F}"/>
          </ac:cxnSpMkLst>
        </pc:cxnChg>
        <pc:cxnChg chg="add del">
          <ac:chgData name="Olinda Furtado Sani (2132944)" userId="S::2132944@student.uwtsd.ac.uk::385e70fc-eeec-4129-a5dc-3acfdd18820d" providerId="AD" clId="Web-{94E3283C-4E38-4821-F7F2-AF35EAF80FF3}" dt="2023-03-08T12:04:30.466" v="338"/>
          <ac:cxnSpMkLst>
            <pc:docMk/>
            <pc:sldMk cId="6127671" sldId="259"/>
            <ac:cxnSpMk id="62" creationId="{61FF92BA-874E-408A-BFAD-416A7FFE5976}"/>
          </ac:cxnSpMkLst>
        </pc:cxnChg>
        <pc:cxnChg chg="add del">
          <ac:chgData name="Olinda Furtado Sani (2132944)" userId="S::2132944@student.uwtsd.ac.uk::385e70fc-eeec-4129-a5dc-3acfdd18820d" providerId="AD" clId="Web-{94E3283C-4E38-4821-F7F2-AF35EAF80FF3}" dt="2023-03-08T12:43:12.986" v="376"/>
          <ac:cxnSpMkLst>
            <pc:docMk/>
            <pc:sldMk cId="6127671" sldId="259"/>
            <ac:cxnSpMk id="69" creationId="{E58B1629-F209-47B0-BA59-6BD937DBB08F}"/>
          </ac:cxnSpMkLst>
        </pc:cxnChg>
        <pc:cxnChg chg="add">
          <ac:chgData name="Olinda Furtado Sani (2132944)" userId="S::2132944@student.uwtsd.ac.uk::385e70fc-eeec-4129-a5dc-3acfdd18820d" providerId="AD" clId="Web-{94E3283C-4E38-4821-F7F2-AF35EAF80FF3}" dt="2023-03-08T12:43:12.986" v="376"/>
          <ac:cxnSpMkLst>
            <pc:docMk/>
            <pc:sldMk cId="6127671" sldId="259"/>
            <ac:cxnSpMk id="79" creationId="{3ADB48DB-8E25-4F2F-8C02-5B793937255F}"/>
          </ac:cxnSpMkLst>
        </pc:cxnChg>
        <pc:cxnChg chg="add">
          <ac:chgData name="Olinda Furtado Sani (2132944)" userId="S::2132944@student.uwtsd.ac.uk::385e70fc-eeec-4129-a5dc-3acfdd18820d" providerId="AD" clId="Web-{94E3283C-4E38-4821-F7F2-AF35EAF80FF3}" dt="2023-03-08T12:43:12.986" v="376"/>
          <ac:cxnSpMkLst>
            <pc:docMk/>
            <pc:sldMk cId="6127671" sldId="259"/>
            <ac:cxnSpMk id="81" creationId="{C32BA7E3-7313-49C8-A245-A85BDEB13EB3}"/>
          </ac:cxnSpMkLst>
        </pc:cxnChg>
        <pc:cxnChg chg="add">
          <ac:chgData name="Olinda Furtado Sani (2132944)" userId="S::2132944@student.uwtsd.ac.uk::385e70fc-eeec-4129-a5dc-3acfdd18820d" providerId="AD" clId="Web-{94E3283C-4E38-4821-F7F2-AF35EAF80FF3}" dt="2023-03-08T12:43:12.986" v="376"/>
          <ac:cxnSpMkLst>
            <pc:docMk/>
            <pc:sldMk cId="6127671" sldId="259"/>
            <ac:cxnSpMk id="87" creationId="{1D7AD51E-A168-490B-B8A6-8AFE86E0F2B5}"/>
          </ac:cxnSpMkLst>
        </pc:cxnChg>
      </pc:sldChg>
      <pc:sldChg chg="addSp delSp modSp new mod setBg">
        <pc:chgData name="Olinda Furtado Sani (2132944)" userId="S::2132944@student.uwtsd.ac.uk::385e70fc-eeec-4129-a5dc-3acfdd18820d" providerId="AD" clId="Web-{94E3283C-4E38-4821-F7F2-AF35EAF80FF3}" dt="2023-03-10T12:12:41.499" v="527" actId="20577"/>
        <pc:sldMkLst>
          <pc:docMk/>
          <pc:sldMk cId="3683636863" sldId="260"/>
        </pc:sldMkLst>
        <pc:spChg chg="mod">
          <ac:chgData name="Olinda Furtado Sani (2132944)" userId="S::2132944@student.uwtsd.ac.uk::385e70fc-eeec-4129-a5dc-3acfdd18820d" providerId="AD" clId="Web-{94E3283C-4E38-4821-F7F2-AF35EAF80FF3}" dt="2023-03-10T12:11:37.119" v="522"/>
          <ac:spMkLst>
            <pc:docMk/>
            <pc:sldMk cId="3683636863" sldId="260"/>
            <ac:spMk id="2" creationId="{9F547693-8F3F-C433-4F40-C66E53BD5E2A}"/>
          </ac:spMkLst>
        </pc:spChg>
        <pc:spChg chg="add del">
          <ac:chgData name="Olinda Furtado Sani (2132944)" userId="S::2132944@student.uwtsd.ac.uk::385e70fc-eeec-4129-a5dc-3acfdd18820d" providerId="AD" clId="Web-{94E3283C-4E38-4821-F7F2-AF35EAF80FF3}" dt="2023-03-08T12:43:41.519" v="381"/>
          <ac:spMkLst>
            <pc:docMk/>
            <pc:sldMk cId="3683636863" sldId="260"/>
            <ac:spMk id="3" creationId="{7DF88DBD-2CA4-10EC-02DE-E8A8DE23F8F6}"/>
          </ac:spMkLst>
        </pc:spChg>
        <pc:spChg chg="add mod">
          <ac:chgData name="Olinda Furtado Sani (2132944)" userId="S::2132944@student.uwtsd.ac.uk::385e70fc-eeec-4129-a5dc-3acfdd18820d" providerId="AD" clId="Web-{94E3283C-4E38-4821-F7F2-AF35EAF80FF3}" dt="2023-03-10T12:12:41.499" v="527" actId="20577"/>
          <ac:spMkLst>
            <pc:docMk/>
            <pc:sldMk cId="3683636863" sldId="260"/>
            <ac:spMk id="3" creationId="{996D2C0D-C2F2-41A4-DA6D-063CEC8AB432}"/>
          </ac:spMkLst>
        </pc:spChg>
        <pc:spChg chg="add del">
          <ac:chgData name="Olinda Furtado Sani (2132944)" userId="S::2132944@student.uwtsd.ac.uk::385e70fc-eeec-4129-a5dc-3acfdd18820d" providerId="AD" clId="Web-{94E3283C-4E38-4821-F7F2-AF35EAF80FF3}" dt="2023-03-08T12:43:41.504" v="380"/>
          <ac:spMkLst>
            <pc:docMk/>
            <pc:sldMk cId="3683636863" sldId="260"/>
            <ac:spMk id="8" creationId="{37CFBADB-6B9A-4FC9-992B-80E06E885BB5}"/>
          </ac:spMkLst>
        </pc:spChg>
        <pc:spChg chg="add del">
          <ac:chgData name="Olinda Furtado Sani (2132944)" userId="S::2132944@student.uwtsd.ac.uk::385e70fc-eeec-4129-a5dc-3acfdd18820d" providerId="AD" clId="Web-{94E3283C-4E38-4821-F7F2-AF35EAF80FF3}" dt="2023-03-08T12:43:30.690" v="378"/>
          <ac:spMkLst>
            <pc:docMk/>
            <pc:sldMk cId="3683636863" sldId="260"/>
            <ac:spMk id="9" creationId="{D284A420-F50C-4C2C-B88E-E6F4EF504B6E}"/>
          </ac:spMkLst>
        </pc:spChg>
        <pc:spChg chg="add del">
          <ac:chgData name="Olinda Furtado Sani (2132944)" userId="S::2132944@student.uwtsd.ac.uk::385e70fc-eeec-4129-a5dc-3acfdd18820d" providerId="AD" clId="Web-{94E3283C-4E38-4821-F7F2-AF35EAF80FF3}" dt="2023-03-08T12:43:41.504" v="380"/>
          <ac:spMkLst>
            <pc:docMk/>
            <pc:sldMk cId="3683636863" sldId="260"/>
            <ac:spMk id="10" creationId="{F55C4355-A815-4111-AD5F-EA3D520B6733}"/>
          </ac:spMkLst>
        </pc:spChg>
        <pc:spChg chg="add del">
          <ac:chgData name="Olinda Furtado Sani (2132944)" userId="S::2132944@student.uwtsd.ac.uk::385e70fc-eeec-4129-a5dc-3acfdd18820d" providerId="AD" clId="Web-{94E3283C-4E38-4821-F7F2-AF35EAF80FF3}" dt="2023-03-08T12:43:30.690" v="378"/>
          <ac:spMkLst>
            <pc:docMk/>
            <pc:sldMk cId="3683636863" sldId="260"/>
            <ac:spMk id="11" creationId="{893A6D2E-5228-4998-9E24-EFCCA024675E}"/>
          </ac:spMkLst>
        </pc:spChg>
        <pc:spChg chg="add del">
          <ac:chgData name="Olinda Furtado Sani (2132944)" userId="S::2132944@student.uwtsd.ac.uk::385e70fc-eeec-4129-a5dc-3acfdd18820d" providerId="AD" clId="Web-{94E3283C-4E38-4821-F7F2-AF35EAF80FF3}" dt="2023-03-08T12:43:41.504" v="380"/>
          <ac:spMkLst>
            <pc:docMk/>
            <pc:sldMk cId="3683636863" sldId="260"/>
            <ac:spMk id="12" creationId="{603A6265-E10C-4B85-9C20-E75FCAF9CC63}"/>
          </ac:spMkLst>
        </pc:spChg>
        <pc:spChg chg="add del">
          <ac:chgData name="Olinda Furtado Sani (2132944)" userId="S::2132944@student.uwtsd.ac.uk::385e70fc-eeec-4129-a5dc-3acfdd18820d" providerId="AD" clId="Web-{94E3283C-4E38-4821-F7F2-AF35EAF80FF3}" dt="2023-03-10T12:11:37.119" v="522"/>
          <ac:spMkLst>
            <pc:docMk/>
            <pc:sldMk cId="3683636863" sldId="260"/>
            <ac:spMk id="16" creationId="{7C062E15-E8C6-4F56-99C8-E69B02044EE6}"/>
          </ac:spMkLst>
        </pc:spChg>
        <pc:spChg chg="add del">
          <ac:chgData name="Olinda Furtado Sani (2132944)" userId="S::2132944@student.uwtsd.ac.uk::385e70fc-eeec-4129-a5dc-3acfdd18820d" providerId="AD" clId="Web-{94E3283C-4E38-4821-F7F2-AF35EAF80FF3}" dt="2023-03-08T12:43:30.690" v="378"/>
          <ac:spMkLst>
            <pc:docMk/>
            <pc:sldMk cId="3683636863" sldId="260"/>
            <ac:spMk id="17" creationId="{E2BA2BD9-7B54-4190-8F06-3EF3658A0020}"/>
          </ac:spMkLst>
        </pc:spChg>
        <pc:spChg chg="add del">
          <ac:chgData name="Olinda Furtado Sani (2132944)" userId="S::2132944@student.uwtsd.ac.uk::385e70fc-eeec-4129-a5dc-3acfdd18820d" providerId="AD" clId="Web-{94E3283C-4E38-4821-F7F2-AF35EAF80FF3}" dt="2023-03-10T12:11:37.119" v="522"/>
          <ac:spMkLst>
            <pc:docMk/>
            <pc:sldMk cId="3683636863" sldId="260"/>
            <ac:spMk id="18" creationId="{CBF1A45B-1A84-4A74-B5A8-D1E948D7617D}"/>
          </ac:spMkLst>
        </pc:spChg>
        <pc:spChg chg="add del">
          <ac:chgData name="Olinda Furtado Sani (2132944)" userId="S::2132944@student.uwtsd.ac.uk::385e70fc-eeec-4129-a5dc-3acfdd18820d" providerId="AD" clId="Web-{94E3283C-4E38-4821-F7F2-AF35EAF80FF3}" dt="2023-03-08T12:43:30.690" v="378"/>
          <ac:spMkLst>
            <pc:docMk/>
            <pc:sldMk cId="3683636863" sldId="260"/>
            <ac:spMk id="19" creationId="{184F9D61-9303-40B4-9F7E-66A9B4EDC458}"/>
          </ac:spMkLst>
        </pc:spChg>
        <pc:spChg chg="add del">
          <ac:chgData name="Olinda Furtado Sani (2132944)" userId="S::2132944@student.uwtsd.ac.uk::385e70fc-eeec-4129-a5dc-3acfdd18820d" providerId="AD" clId="Web-{94E3283C-4E38-4821-F7F2-AF35EAF80FF3}" dt="2023-03-10T12:11:37.119" v="522"/>
          <ac:spMkLst>
            <pc:docMk/>
            <pc:sldMk cId="3683636863" sldId="260"/>
            <ac:spMk id="20" creationId="{B572936E-4B04-4E8D-8AFB-47F0A02751EE}"/>
          </ac:spMkLst>
        </pc:spChg>
        <pc:spChg chg="add del">
          <ac:chgData name="Olinda Furtado Sani (2132944)" userId="S::2132944@student.uwtsd.ac.uk::385e70fc-eeec-4129-a5dc-3acfdd18820d" providerId="AD" clId="Web-{94E3283C-4E38-4821-F7F2-AF35EAF80FF3}" dt="2023-03-08T12:43:30.690" v="378"/>
          <ac:spMkLst>
            <pc:docMk/>
            <pc:sldMk cId="3683636863" sldId="260"/>
            <ac:spMk id="21" creationId="{648D746A-0359-4EAE-8CF9-062E281698EC}"/>
          </ac:spMkLst>
        </pc:spChg>
        <pc:spChg chg="add del">
          <ac:chgData name="Olinda Furtado Sani (2132944)" userId="S::2132944@student.uwtsd.ac.uk::385e70fc-eeec-4129-a5dc-3acfdd18820d" providerId="AD" clId="Web-{94E3283C-4E38-4821-F7F2-AF35EAF80FF3}" dt="2023-03-08T12:43:41.504" v="380"/>
          <ac:spMkLst>
            <pc:docMk/>
            <pc:sldMk cId="3683636863" sldId="260"/>
            <ac:spMk id="25" creationId="{7DF88DBD-2CA4-10EC-02DE-E8A8DE23F8F6}"/>
          </ac:spMkLst>
        </pc:spChg>
        <pc:spChg chg="add del">
          <ac:chgData name="Olinda Furtado Sani (2132944)" userId="S::2132944@student.uwtsd.ac.uk::385e70fc-eeec-4129-a5dc-3acfdd18820d" providerId="AD" clId="Web-{94E3283C-4E38-4821-F7F2-AF35EAF80FF3}" dt="2023-03-10T12:11:37.119" v="522"/>
          <ac:spMkLst>
            <pc:docMk/>
            <pc:sldMk cId="3683636863" sldId="260"/>
            <ac:spMk id="27" creationId="{D284A420-F50C-4C2C-B88E-E6F4EF504B6E}"/>
          </ac:spMkLst>
        </pc:spChg>
        <pc:spChg chg="add del">
          <ac:chgData name="Olinda Furtado Sani (2132944)" userId="S::2132944@student.uwtsd.ac.uk::385e70fc-eeec-4129-a5dc-3acfdd18820d" providerId="AD" clId="Web-{94E3283C-4E38-4821-F7F2-AF35EAF80FF3}" dt="2023-03-10T12:11:37.119" v="522"/>
          <ac:spMkLst>
            <pc:docMk/>
            <pc:sldMk cId="3683636863" sldId="260"/>
            <ac:spMk id="28" creationId="{893A6D2E-5228-4998-9E24-EFCCA024675E}"/>
          </ac:spMkLst>
        </pc:spChg>
        <pc:spChg chg="add">
          <ac:chgData name="Olinda Furtado Sani (2132944)" userId="S::2132944@student.uwtsd.ac.uk::385e70fc-eeec-4129-a5dc-3acfdd18820d" providerId="AD" clId="Web-{94E3283C-4E38-4821-F7F2-AF35EAF80FF3}" dt="2023-03-10T12:11:37.119" v="522"/>
          <ac:spMkLst>
            <pc:docMk/>
            <pc:sldMk cId="3683636863" sldId="260"/>
            <ac:spMk id="36" creationId="{1102E982-8BE3-4FBA-ADFD-82E7D10B8C09}"/>
          </ac:spMkLst>
        </pc:spChg>
        <pc:spChg chg="add">
          <ac:chgData name="Olinda Furtado Sani (2132944)" userId="S::2132944@student.uwtsd.ac.uk::385e70fc-eeec-4129-a5dc-3acfdd18820d" providerId="AD" clId="Web-{94E3283C-4E38-4821-F7F2-AF35EAF80FF3}" dt="2023-03-10T12:11:37.119" v="522"/>
          <ac:spMkLst>
            <pc:docMk/>
            <pc:sldMk cId="3683636863" sldId="260"/>
            <ac:spMk id="38" creationId="{7F843252-B159-4DA1-BE13-6EC3EF21096B}"/>
          </ac:spMkLst>
        </pc:spChg>
        <pc:spChg chg="add">
          <ac:chgData name="Olinda Furtado Sani (2132944)" userId="S::2132944@student.uwtsd.ac.uk::385e70fc-eeec-4129-a5dc-3acfdd18820d" providerId="AD" clId="Web-{94E3283C-4E38-4821-F7F2-AF35EAF80FF3}" dt="2023-03-10T12:11:37.119" v="522"/>
          <ac:spMkLst>
            <pc:docMk/>
            <pc:sldMk cId="3683636863" sldId="260"/>
            <ac:spMk id="40" creationId="{4F2A6A32-9ADF-4DD4-AEA5-0D1FF0F8B490}"/>
          </ac:spMkLst>
        </pc:spChg>
        <pc:spChg chg="add">
          <ac:chgData name="Olinda Furtado Sani (2132944)" userId="S::2132944@student.uwtsd.ac.uk::385e70fc-eeec-4129-a5dc-3acfdd18820d" providerId="AD" clId="Web-{94E3283C-4E38-4821-F7F2-AF35EAF80FF3}" dt="2023-03-10T12:11:37.119" v="522"/>
          <ac:spMkLst>
            <pc:docMk/>
            <pc:sldMk cId="3683636863" sldId="260"/>
            <ac:spMk id="42" creationId="{E82F361B-984A-43B6-AFE8-1F14394284E4}"/>
          </ac:spMkLst>
        </pc:spChg>
        <pc:picChg chg="add del">
          <ac:chgData name="Olinda Furtado Sani (2132944)" userId="S::2132944@student.uwtsd.ac.uk::385e70fc-eeec-4129-a5dc-3acfdd18820d" providerId="AD" clId="Web-{94E3283C-4E38-4821-F7F2-AF35EAF80FF3}" dt="2023-03-08T12:43:30.690" v="378"/>
          <ac:picMkLst>
            <pc:docMk/>
            <pc:sldMk cId="3683636863" sldId="260"/>
            <ac:picMk id="5" creationId="{5F3FD4AB-65E7-640E-08AB-77FD10FD9170}"/>
          </ac:picMkLst>
        </pc:picChg>
        <pc:picChg chg="add">
          <ac:chgData name="Olinda Furtado Sani (2132944)" userId="S::2132944@student.uwtsd.ac.uk::385e70fc-eeec-4129-a5dc-3acfdd18820d" providerId="AD" clId="Web-{94E3283C-4E38-4821-F7F2-AF35EAF80FF3}" dt="2023-03-10T12:11:37.119" v="522"/>
          <ac:picMkLst>
            <pc:docMk/>
            <pc:sldMk cId="3683636863" sldId="260"/>
            <ac:picMk id="32" creationId="{6CD5AB50-439A-433E-E4E0-C1FDC6C4E388}"/>
          </ac:picMkLst>
        </pc:picChg>
        <pc:cxnChg chg="add del">
          <ac:chgData name="Olinda Furtado Sani (2132944)" userId="S::2132944@student.uwtsd.ac.uk::385e70fc-eeec-4129-a5dc-3acfdd18820d" providerId="AD" clId="Web-{94E3283C-4E38-4821-F7F2-AF35EAF80FF3}" dt="2023-03-08T12:43:30.690" v="378"/>
          <ac:cxnSpMkLst>
            <pc:docMk/>
            <pc:sldMk cId="3683636863" sldId="260"/>
            <ac:cxnSpMk id="13" creationId="{3ADB48DB-8E25-4F2F-8C02-5B793937255F}"/>
          </ac:cxnSpMkLst>
        </pc:cxnChg>
        <pc:cxnChg chg="add del">
          <ac:chgData name="Olinda Furtado Sani (2132944)" userId="S::2132944@student.uwtsd.ac.uk::385e70fc-eeec-4129-a5dc-3acfdd18820d" providerId="AD" clId="Web-{94E3283C-4E38-4821-F7F2-AF35EAF80FF3}" dt="2023-03-08T12:43:41.504" v="380"/>
          <ac:cxnSpMkLst>
            <pc:docMk/>
            <pc:sldMk cId="3683636863" sldId="260"/>
            <ac:cxnSpMk id="14" creationId="{61FF92BA-874E-408A-BFAD-416A7FFE5976}"/>
          </ac:cxnSpMkLst>
        </pc:cxnChg>
        <pc:cxnChg chg="add del">
          <ac:chgData name="Olinda Furtado Sani (2132944)" userId="S::2132944@student.uwtsd.ac.uk::385e70fc-eeec-4129-a5dc-3acfdd18820d" providerId="AD" clId="Web-{94E3283C-4E38-4821-F7F2-AF35EAF80FF3}" dt="2023-03-08T12:43:30.690" v="378"/>
          <ac:cxnSpMkLst>
            <pc:docMk/>
            <pc:sldMk cId="3683636863" sldId="260"/>
            <ac:cxnSpMk id="15" creationId="{C32BA7E3-7313-49C8-A245-A85BDEB13EB3}"/>
          </ac:cxnSpMkLst>
        </pc:cxnChg>
        <pc:cxnChg chg="add del">
          <ac:chgData name="Olinda Furtado Sani (2132944)" userId="S::2132944@student.uwtsd.ac.uk::385e70fc-eeec-4129-a5dc-3acfdd18820d" providerId="AD" clId="Web-{94E3283C-4E38-4821-F7F2-AF35EAF80FF3}" dt="2023-03-10T12:11:37.119" v="522"/>
          <ac:cxnSpMkLst>
            <pc:docMk/>
            <pc:sldMk cId="3683636863" sldId="260"/>
            <ac:cxnSpMk id="22" creationId="{9F031FB3-3B4F-4679-8C4E-3924954935AB}"/>
          </ac:cxnSpMkLst>
        </pc:cxnChg>
        <pc:cxnChg chg="add del">
          <ac:chgData name="Olinda Furtado Sani (2132944)" userId="S::2132944@student.uwtsd.ac.uk::385e70fc-eeec-4129-a5dc-3acfdd18820d" providerId="AD" clId="Web-{94E3283C-4E38-4821-F7F2-AF35EAF80FF3}" dt="2023-03-08T12:43:30.690" v="378"/>
          <ac:cxnSpMkLst>
            <pc:docMk/>
            <pc:sldMk cId="3683636863" sldId="260"/>
            <ac:cxnSpMk id="23" creationId="{3816C099-0516-4486-BC06-E0DCD29DDF29}"/>
          </ac:cxnSpMkLst>
        </pc:cxnChg>
        <pc:cxnChg chg="add del">
          <ac:chgData name="Olinda Furtado Sani (2132944)" userId="S::2132944@student.uwtsd.ac.uk::385e70fc-eeec-4129-a5dc-3acfdd18820d" providerId="AD" clId="Web-{94E3283C-4E38-4821-F7F2-AF35EAF80FF3}" dt="2023-03-10T12:11:37.119" v="522"/>
          <ac:cxnSpMkLst>
            <pc:docMk/>
            <pc:sldMk cId="3683636863" sldId="260"/>
            <ac:cxnSpMk id="29" creationId="{3ADB48DB-8E25-4F2F-8C02-5B793937255F}"/>
          </ac:cxnSpMkLst>
        </pc:cxnChg>
        <pc:cxnChg chg="add del">
          <ac:chgData name="Olinda Furtado Sani (2132944)" userId="S::2132944@student.uwtsd.ac.uk::385e70fc-eeec-4129-a5dc-3acfdd18820d" providerId="AD" clId="Web-{94E3283C-4E38-4821-F7F2-AF35EAF80FF3}" dt="2023-03-10T12:11:37.119" v="522"/>
          <ac:cxnSpMkLst>
            <pc:docMk/>
            <pc:sldMk cId="3683636863" sldId="260"/>
            <ac:cxnSpMk id="30" creationId="{C32BA7E3-7313-49C8-A245-A85BDEB13EB3}"/>
          </ac:cxnSpMkLst>
        </pc:cxnChg>
        <pc:cxnChg chg="add">
          <ac:chgData name="Olinda Furtado Sani (2132944)" userId="S::2132944@student.uwtsd.ac.uk::385e70fc-eeec-4129-a5dc-3acfdd18820d" providerId="AD" clId="Web-{94E3283C-4E38-4821-F7F2-AF35EAF80FF3}" dt="2023-03-10T12:11:37.119" v="522"/>
          <ac:cxnSpMkLst>
            <pc:docMk/>
            <pc:sldMk cId="3683636863" sldId="260"/>
            <ac:cxnSpMk id="44" creationId="{61FF92BA-874E-408A-BFAD-416A7FFE5976}"/>
          </ac:cxnSpMkLst>
        </pc:cxnChg>
      </pc:sldChg>
      <pc:sldChg chg="addSp delSp modSp new mod setBg">
        <pc:chgData name="Olinda Furtado Sani (2132944)" userId="S::2132944@student.uwtsd.ac.uk::385e70fc-eeec-4129-a5dc-3acfdd18820d" providerId="AD" clId="Web-{94E3283C-4E38-4821-F7F2-AF35EAF80FF3}" dt="2023-03-12T11:28:32.141" v="787" actId="1076"/>
        <pc:sldMkLst>
          <pc:docMk/>
          <pc:sldMk cId="1531739618" sldId="261"/>
        </pc:sldMkLst>
        <pc:spChg chg="mod">
          <ac:chgData name="Olinda Furtado Sani (2132944)" userId="S::2132944@student.uwtsd.ac.uk::385e70fc-eeec-4129-a5dc-3acfdd18820d" providerId="AD" clId="Web-{94E3283C-4E38-4821-F7F2-AF35EAF80FF3}" dt="2023-03-12T11:28:17.547" v="785" actId="1076"/>
          <ac:spMkLst>
            <pc:docMk/>
            <pc:sldMk cId="1531739618" sldId="261"/>
            <ac:spMk id="2" creationId="{5BF54D63-46BE-C558-6454-4AF8C136D81D}"/>
          </ac:spMkLst>
        </pc:spChg>
        <pc:spChg chg="add mod">
          <ac:chgData name="Olinda Furtado Sani (2132944)" userId="S::2132944@student.uwtsd.ac.uk::385e70fc-eeec-4129-a5dc-3acfdd18820d" providerId="AD" clId="Web-{94E3283C-4E38-4821-F7F2-AF35EAF80FF3}" dt="2023-03-12T11:28:28.688" v="786" actId="1076"/>
          <ac:spMkLst>
            <pc:docMk/>
            <pc:sldMk cId="1531739618" sldId="261"/>
            <ac:spMk id="3" creationId="{8EB8F817-F622-A110-EDEF-CB07A00DB6C1}"/>
          </ac:spMkLst>
        </pc:spChg>
        <pc:spChg chg="add del">
          <ac:chgData name="Olinda Furtado Sani (2132944)" userId="S::2132944@student.uwtsd.ac.uk::385e70fc-eeec-4129-a5dc-3acfdd18820d" providerId="AD" clId="Web-{94E3283C-4E38-4821-F7F2-AF35EAF80FF3}" dt="2023-03-08T12:42:44.578" v="375"/>
          <ac:spMkLst>
            <pc:docMk/>
            <pc:sldMk cId="1531739618" sldId="261"/>
            <ac:spMk id="3" creationId="{E9E1A1AC-F666-060E-0AE2-7DB512B14988}"/>
          </ac:spMkLst>
        </pc:spChg>
        <pc:spChg chg="add del">
          <ac:chgData name="Olinda Furtado Sani (2132944)" userId="S::2132944@student.uwtsd.ac.uk::385e70fc-eeec-4129-a5dc-3acfdd18820d" providerId="AD" clId="Web-{94E3283C-4E38-4821-F7F2-AF35EAF80FF3}" dt="2023-03-08T12:42:18.076" v="372"/>
          <ac:spMkLst>
            <pc:docMk/>
            <pc:sldMk cId="1531739618" sldId="261"/>
            <ac:spMk id="8" creationId="{C34B1ED3-4FB0-433F-BDED-442EC2ADC756}"/>
          </ac:spMkLst>
        </pc:spChg>
        <pc:spChg chg="add del">
          <ac:chgData name="Olinda Furtado Sani (2132944)" userId="S::2132944@student.uwtsd.ac.uk::385e70fc-eeec-4129-a5dc-3acfdd18820d" providerId="AD" clId="Web-{94E3283C-4E38-4821-F7F2-AF35EAF80FF3}" dt="2023-03-08T12:41:43.948" v="362"/>
          <ac:spMkLst>
            <pc:docMk/>
            <pc:sldMk cId="1531739618" sldId="261"/>
            <ac:spMk id="9" creationId="{D284A420-F50C-4C2C-B88E-E6F4EF504B6E}"/>
          </ac:spMkLst>
        </pc:spChg>
        <pc:spChg chg="add del">
          <ac:chgData name="Olinda Furtado Sani (2132944)" userId="S::2132944@student.uwtsd.ac.uk::385e70fc-eeec-4129-a5dc-3acfdd18820d" providerId="AD" clId="Web-{94E3283C-4E38-4821-F7F2-AF35EAF80FF3}" dt="2023-03-08T12:42:04.090" v="368"/>
          <ac:spMkLst>
            <pc:docMk/>
            <pc:sldMk cId="1531739618" sldId="261"/>
            <ac:spMk id="10" creationId="{D284A420-F50C-4C2C-B88E-E6F4EF504B6E}"/>
          </ac:spMkLst>
        </pc:spChg>
        <pc:spChg chg="add del">
          <ac:chgData name="Olinda Furtado Sani (2132944)" userId="S::2132944@student.uwtsd.ac.uk::385e70fc-eeec-4129-a5dc-3acfdd18820d" providerId="AD" clId="Web-{94E3283C-4E38-4821-F7F2-AF35EAF80FF3}" dt="2023-03-08T12:41:43.948" v="362"/>
          <ac:spMkLst>
            <pc:docMk/>
            <pc:sldMk cId="1531739618" sldId="261"/>
            <ac:spMk id="11" creationId="{893A6D2E-5228-4998-9E24-EFCCA024675E}"/>
          </ac:spMkLst>
        </pc:spChg>
        <pc:spChg chg="add del">
          <ac:chgData name="Olinda Furtado Sani (2132944)" userId="S::2132944@student.uwtsd.ac.uk::385e70fc-eeec-4129-a5dc-3acfdd18820d" providerId="AD" clId="Web-{94E3283C-4E38-4821-F7F2-AF35EAF80FF3}" dt="2023-03-08T12:42:04.090" v="368"/>
          <ac:spMkLst>
            <pc:docMk/>
            <pc:sldMk cId="1531739618" sldId="261"/>
            <ac:spMk id="12" creationId="{893A6D2E-5228-4998-9E24-EFCCA024675E}"/>
          </ac:spMkLst>
        </pc:spChg>
        <pc:spChg chg="add del">
          <ac:chgData name="Olinda Furtado Sani (2132944)" userId="S::2132944@student.uwtsd.ac.uk::385e70fc-eeec-4129-a5dc-3acfdd18820d" providerId="AD" clId="Web-{94E3283C-4E38-4821-F7F2-AF35EAF80FF3}" dt="2023-03-08T12:41:43.948" v="362"/>
          <ac:spMkLst>
            <pc:docMk/>
            <pc:sldMk cId="1531739618" sldId="261"/>
            <ac:spMk id="17" creationId="{7486DFBA-E4D0-432F-ACBD-937ED80D0F49}"/>
          </ac:spMkLst>
        </pc:spChg>
        <pc:spChg chg="add del">
          <ac:chgData name="Olinda Furtado Sani (2132944)" userId="S::2132944@student.uwtsd.ac.uk::385e70fc-eeec-4129-a5dc-3acfdd18820d" providerId="AD" clId="Web-{94E3283C-4E38-4821-F7F2-AF35EAF80FF3}" dt="2023-03-08T12:42:04.090" v="368"/>
          <ac:spMkLst>
            <pc:docMk/>
            <pc:sldMk cId="1531739618" sldId="261"/>
            <ac:spMk id="18" creationId="{56927B1C-2055-4F66-A747-7DB82B79E578}"/>
          </ac:spMkLst>
        </pc:spChg>
        <pc:spChg chg="add del">
          <ac:chgData name="Olinda Furtado Sani (2132944)" userId="S::2132944@student.uwtsd.ac.uk::385e70fc-eeec-4129-a5dc-3acfdd18820d" providerId="AD" clId="Web-{94E3283C-4E38-4821-F7F2-AF35EAF80FF3}" dt="2023-03-08T12:41:43.948" v="362"/>
          <ac:spMkLst>
            <pc:docMk/>
            <pc:sldMk cId="1531739618" sldId="261"/>
            <ac:spMk id="19" creationId="{D85E9A4A-0183-4A3C-B68E-A229278915E2}"/>
          </ac:spMkLst>
        </pc:spChg>
        <pc:spChg chg="add del">
          <ac:chgData name="Olinda Furtado Sani (2132944)" userId="S::2132944@student.uwtsd.ac.uk::385e70fc-eeec-4129-a5dc-3acfdd18820d" providerId="AD" clId="Web-{94E3283C-4E38-4821-F7F2-AF35EAF80FF3}" dt="2023-03-08T12:42:04.090" v="368"/>
          <ac:spMkLst>
            <pc:docMk/>
            <pc:sldMk cId="1531739618" sldId="261"/>
            <ac:spMk id="20" creationId="{BA92B251-4A53-4024-BFEB-4894511C77A2}"/>
          </ac:spMkLst>
        </pc:spChg>
        <pc:spChg chg="add del">
          <ac:chgData name="Olinda Furtado Sani (2132944)" userId="S::2132944@student.uwtsd.ac.uk::385e70fc-eeec-4129-a5dc-3acfdd18820d" providerId="AD" clId="Web-{94E3283C-4E38-4821-F7F2-AF35EAF80FF3}" dt="2023-03-08T12:41:43.948" v="362"/>
          <ac:spMkLst>
            <pc:docMk/>
            <pc:sldMk cId="1531739618" sldId="261"/>
            <ac:spMk id="21" creationId="{13A48C6C-3CC4-4EE5-A773-EC1EB7F59CD4}"/>
          </ac:spMkLst>
        </pc:spChg>
        <pc:spChg chg="add del">
          <ac:chgData name="Olinda Furtado Sani (2132944)" userId="S::2132944@student.uwtsd.ac.uk::385e70fc-eeec-4129-a5dc-3acfdd18820d" providerId="AD" clId="Web-{94E3283C-4E38-4821-F7F2-AF35EAF80FF3}" dt="2023-03-08T12:42:05.059" v="370"/>
          <ac:spMkLst>
            <pc:docMk/>
            <pc:sldMk cId="1531739618" sldId="261"/>
            <ac:spMk id="24" creationId="{D284A420-F50C-4C2C-B88E-E6F4EF504B6E}"/>
          </ac:spMkLst>
        </pc:spChg>
        <pc:spChg chg="add del">
          <ac:chgData name="Olinda Furtado Sani (2132944)" userId="S::2132944@student.uwtsd.ac.uk::385e70fc-eeec-4129-a5dc-3acfdd18820d" providerId="AD" clId="Web-{94E3283C-4E38-4821-F7F2-AF35EAF80FF3}" dt="2023-03-08T12:41:53.715" v="364"/>
          <ac:spMkLst>
            <pc:docMk/>
            <pc:sldMk cId="1531739618" sldId="261"/>
            <ac:spMk id="25" creationId="{D284A420-F50C-4C2C-B88E-E6F4EF504B6E}"/>
          </ac:spMkLst>
        </pc:spChg>
        <pc:spChg chg="add del">
          <ac:chgData name="Olinda Furtado Sani (2132944)" userId="S::2132944@student.uwtsd.ac.uk::385e70fc-eeec-4129-a5dc-3acfdd18820d" providerId="AD" clId="Web-{94E3283C-4E38-4821-F7F2-AF35EAF80FF3}" dt="2023-03-08T12:41:53.715" v="364"/>
          <ac:spMkLst>
            <pc:docMk/>
            <pc:sldMk cId="1531739618" sldId="261"/>
            <ac:spMk id="26" creationId="{893A6D2E-5228-4998-9E24-EFCCA024675E}"/>
          </ac:spMkLst>
        </pc:spChg>
        <pc:spChg chg="add del">
          <ac:chgData name="Olinda Furtado Sani (2132944)" userId="S::2132944@student.uwtsd.ac.uk::385e70fc-eeec-4129-a5dc-3acfdd18820d" providerId="AD" clId="Web-{94E3283C-4E38-4821-F7F2-AF35EAF80FF3}" dt="2023-03-08T12:41:53.715" v="364"/>
          <ac:spMkLst>
            <pc:docMk/>
            <pc:sldMk cId="1531739618" sldId="261"/>
            <ac:spMk id="29" creationId="{922E0291-99C8-40F9-ADAB-32589A3B57AA}"/>
          </ac:spMkLst>
        </pc:spChg>
        <pc:spChg chg="add del">
          <ac:chgData name="Olinda Furtado Sani (2132944)" userId="S::2132944@student.uwtsd.ac.uk::385e70fc-eeec-4129-a5dc-3acfdd18820d" providerId="AD" clId="Web-{94E3283C-4E38-4821-F7F2-AF35EAF80FF3}" dt="2023-03-08T12:41:53.715" v="364"/>
          <ac:spMkLst>
            <pc:docMk/>
            <pc:sldMk cId="1531739618" sldId="261"/>
            <ac:spMk id="31" creationId="{095830D2-F2AE-4DD8-B586-89B0977916FF}"/>
          </ac:spMkLst>
        </pc:spChg>
        <pc:spChg chg="add del">
          <ac:chgData name="Olinda Furtado Sani (2132944)" userId="S::2132944@student.uwtsd.ac.uk::385e70fc-eeec-4129-a5dc-3acfdd18820d" providerId="AD" clId="Web-{94E3283C-4E38-4821-F7F2-AF35EAF80FF3}" dt="2023-03-08T12:41:53.715" v="364"/>
          <ac:spMkLst>
            <pc:docMk/>
            <pc:sldMk cId="1531739618" sldId="261"/>
            <ac:spMk id="32" creationId="{7A8F735B-89DD-459E-BB4B-B9E1603DE41D}"/>
          </ac:spMkLst>
        </pc:spChg>
        <pc:spChg chg="add del">
          <ac:chgData name="Olinda Furtado Sani (2132944)" userId="S::2132944@student.uwtsd.ac.uk::385e70fc-eeec-4129-a5dc-3acfdd18820d" providerId="AD" clId="Web-{94E3283C-4E38-4821-F7F2-AF35EAF80FF3}" dt="2023-03-08T12:42:05.059" v="370"/>
          <ac:spMkLst>
            <pc:docMk/>
            <pc:sldMk cId="1531739618" sldId="261"/>
            <ac:spMk id="34" creationId="{893A6D2E-5228-4998-9E24-EFCCA024675E}"/>
          </ac:spMkLst>
        </pc:spChg>
        <pc:spChg chg="add del">
          <ac:chgData name="Olinda Furtado Sani (2132944)" userId="S::2132944@student.uwtsd.ac.uk::385e70fc-eeec-4129-a5dc-3acfdd18820d" providerId="AD" clId="Web-{94E3283C-4E38-4821-F7F2-AF35EAF80FF3}" dt="2023-03-08T12:41:57.590" v="366"/>
          <ac:spMkLst>
            <pc:docMk/>
            <pc:sldMk cId="1531739618" sldId="261"/>
            <ac:spMk id="35" creationId="{D284A420-F50C-4C2C-B88E-E6F4EF504B6E}"/>
          </ac:spMkLst>
        </pc:spChg>
        <pc:spChg chg="add del">
          <ac:chgData name="Olinda Furtado Sani (2132944)" userId="S::2132944@student.uwtsd.ac.uk::385e70fc-eeec-4129-a5dc-3acfdd18820d" providerId="AD" clId="Web-{94E3283C-4E38-4821-F7F2-AF35EAF80FF3}" dt="2023-03-08T12:41:57.590" v="366"/>
          <ac:spMkLst>
            <pc:docMk/>
            <pc:sldMk cId="1531739618" sldId="261"/>
            <ac:spMk id="36" creationId="{893A6D2E-5228-4998-9E24-EFCCA024675E}"/>
          </ac:spMkLst>
        </pc:spChg>
        <pc:spChg chg="add del">
          <ac:chgData name="Olinda Furtado Sani (2132944)" userId="S::2132944@student.uwtsd.ac.uk::385e70fc-eeec-4129-a5dc-3acfdd18820d" providerId="AD" clId="Web-{94E3283C-4E38-4821-F7F2-AF35EAF80FF3}" dt="2023-03-08T12:41:57.590" v="366"/>
          <ac:spMkLst>
            <pc:docMk/>
            <pc:sldMk cId="1531739618" sldId="261"/>
            <ac:spMk id="39" creationId="{42AE77C8-8636-492A-ABA7-1B8730025A08}"/>
          </ac:spMkLst>
        </pc:spChg>
        <pc:spChg chg="add del">
          <ac:chgData name="Olinda Furtado Sani (2132944)" userId="S::2132944@student.uwtsd.ac.uk::385e70fc-eeec-4129-a5dc-3acfdd18820d" providerId="AD" clId="Web-{94E3283C-4E38-4821-F7F2-AF35EAF80FF3}" dt="2023-03-08T12:41:57.590" v="366"/>
          <ac:spMkLst>
            <pc:docMk/>
            <pc:sldMk cId="1531739618" sldId="261"/>
            <ac:spMk id="41" creationId="{079AB7E9-4C3D-48E5-BDC2-C6EBF5170B1F}"/>
          </ac:spMkLst>
        </pc:spChg>
        <pc:spChg chg="add del">
          <ac:chgData name="Olinda Furtado Sani (2132944)" userId="S::2132944@student.uwtsd.ac.uk::385e70fc-eeec-4129-a5dc-3acfdd18820d" providerId="AD" clId="Web-{94E3283C-4E38-4821-F7F2-AF35EAF80FF3}" dt="2023-03-08T12:41:57.590" v="366"/>
          <ac:spMkLst>
            <pc:docMk/>
            <pc:sldMk cId="1531739618" sldId="261"/>
            <ac:spMk id="43" creationId="{095830D2-F2AE-4DD8-B586-89B0977916FF}"/>
          </ac:spMkLst>
        </pc:spChg>
        <pc:spChg chg="add del">
          <ac:chgData name="Olinda Furtado Sani (2132944)" userId="S::2132944@student.uwtsd.ac.uk::385e70fc-eeec-4129-a5dc-3acfdd18820d" providerId="AD" clId="Web-{94E3283C-4E38-4821-F7F2-AF35EAF80FF3}" dt="2023-03-08T12:42:05.059" v="370"/>
          <ac:spMkLst>
            <pc:docMk/>
            <pc:sldMk cId="1531739618" sldId="261"/>
            <ac:spMk id="46" creationId="{56927B1C-2055-4F66-A747-7DB82B79E578}"/>
          </ac:spMkLst>
        </pc:spChg>
        <pc:spChg chg="add del">
          <ac:chgData name="Olinda Furtado Sani (2132944)" userId="S::2132944@student.uwtsd.ac.uk::385e70fc-eeec-4129-a5dc-3acfdd18820d" providerId="AD" clId="Web-{94E3283C-4E38-4821-F7F2-AF35EAF80FF3}" dt="2023-03-08T12:42:05.059" v="370"/>
          <ac:spMkLst>
            <pc:docMk/>
            <pc:sldMk cId="1531739618" sldId="261"/>
            <ac:spMk id="47" creationId="{BA92B251-4A53-4024-BFEB-4894511C77A2}"/>
          </ac:spMkLst>
        </pc:spChg>
        <pc:spChg chg="add del">
          <ac:chgData name="Olinda Furtado Sani (2132944)" userId="S::2132944@student.uwtsd.ac.uk::385e70fc-eeec-4129-a5dc-3acfdd18820d" providerId="AD" clId="Web-{94E3283C-4E38-4821-F7F2-AF35EAF80FF3}" dt="2023-03-08T12:42:18.076" v="372"/>
          <ac:spMkLst>
            <pc:docMk/>
            <pc:sldMk cId="1531739618" sldId="261"/>
            <ac:spMk id="51" creationId="{2CF6FAD6-46FE-4ABF-924F-40AEEAE5974B}"/>
          </ac:spMkLst>
        </pc:spChg>
        <pc:spChg chg="add del">
          <ac:chgData name="Olinda Furtado Sani (2132944)" userId="S::2132944@student.uwtsd.ac.uk::385e70fc-eeec-4129-a5dc-3acfdd18820d" providerId="AD" clId="Web-{94E3283C-4E38-4821-F7F2-AF35EAF80FF3}" dt="2023-03-08T12:42:18.076" v="372"/>
          <ac:spMkLst>
            <pc:docMk/>
            <pc:sldMk cId="1531739618" sldId="261"/>
            <ac:spMk id="52" creationId="{B9D38F80-A0D0-4062-8B61-16440AC9D81D}"/>
          </ac:spMkLst>
        </pc:spChg>
        <pc:spChg chg="add del">
          <ac:chgData name="Olinda Furtado Sani (2132944)" userId="S::2132944@student.uwtsd.ac.uk::385e70fc-eeec-4129-a5dc-3acfdd18820d" providerId="AD" clId="Web-{94E3283C-4E38-4821-F7F2-AF35EAF80FF3}" dt="2023-03-08T12:42:18.076" v="372"/>
          <ac:spMkLst>
            <pc:docMk/>
            <pc:sldMk cId="1531739618" sldId="261"/>
            <ac:spMk id="53" creationId="{E335820B-3A29-42C5-AA8D-10ECA43CD985}"/>
          </ac:spMkLst>
        </pc:spChg>
        <pc:spChg chg="add del">
          <ac:chgData name="Olinda Furtado Sani (2132944)" userId="S::2132944@student.uwtsd.ac.uk::385e70fc-eeec-4129-a5dc-3acfdd18820d" providerId="AD" clId="Web-{94E3283C-4E38-4821-F7F2-AF35EAF80FF3}" dt="2023-03-08T12:42:18.076" v="372"/>
          <ac:spMkLst>
            <pc:docMk/>
            <pc:sldMk cId="1531739618" sldId="261"/>
            <ac:spMk id="54" creationId="{E9E1A1AC-F666-060E-0AE2-7DB512B14988}"/>
          </ac:spMkLst>
        </pc:spChg>
        <pc:spChg chg="add del">
          <ac:chgData name="Olinda Furtado Sani (2132944)" userId="S::2132944@student.uwtsd.ac.uk::385e70fc-eeec-4129-a5dc-3acfdd18820d" providerId="AD" clId="Web-{94E3283C-4E38-4821-F7F2-AF35EAF80FF3}" dt="2023-03-08T12:42:44.562" v="374"/>
          <ac:spMkLst>
            <pc:docMk/>
            <pc:sldMk cId="1531739618" sldId="261"/>
            <ac:spMk id="57" creationId="{D284A420-F50C-4C2C-B88E-E6F4EF504B6E}"/>
          </ac:spMkLst>
        </pc:spChg>
        <pc:spChg chg="add del">
          <ac:chgData name="Olinda Furtado Sani (2132944)" userId="S::2132944@student.uwtsd.ac.uk::385e70fc-eeec-4129-a5dc-3acfdd18820d" providerId="AD" clId="Web-{94E3283C-4E38-4821-F7F2-AF35EAF80FF3}" dt="2023-03-08T12:42:44.562" v="374"/>
          <ac:spMkLst>
            <pc:docMk/>
            <pc:sldMk cId="1531739618" sldId="261"/>
            <ac:spMk id="58" creationId="{893A6D2E-5228-4998-9E24-EFCCA024675E}"/>
          </ac:spMkLst>
        </pc:spChg>
        <pc:spChg chg="add del">
          <ac:chgData name="Olinda Furtado Sani (2132944)" userId="S::2132944@student.uwtsd.ac.uk::385e70fc-eeec-4129-a5dc-3acfdd18820d" providerId="AD" clId="Web-{94E3283C-4E38-4821-F7F2-AF35EAF80FF3}" dt="2023-03-08T12:42:44.562" v="374"/>
          <ac:spMkLst>
            <pc:docMk/>
            <pc:sldMk cId="1531739618" sldId="261"/>
            <ac:spMk id="61" creationId="{922E0291-99C8-40F9-ADAB-32589A3B57AA}"/>
          </ac:spMkLst>
        </pc:spChg>
        <pc:spChg chg="add del">
          <ac:chgData name="Olinda Furtado Sani (2132944)" userId="S::2132944@student.uwtsd.ac.uk::385e70fc-eeec-4129-a5dc-3acfdd18820d" providerId="AD" clId="Web-{94E3283C-4E38-4821-F7F2-AF35EAF80FF3}" dt="2023-03-08T12:42:44.562" v="374"/>
          <ac:spMkLst>
            <pc:docMk/>
            <pc:sldMk cId="1531739618" sldId="261"/>
            <ac:spMk id="63" creationId="{095830D2-F2AE-4DD8-B586-89B0977916FF}"/>
          </ac:spMkLst>
        </pc:spChg>
        <pc:spChg chg="add del">
          <ac:chgData name="Olinda Furtado Sani (2132944)" userId="S::2132944@student.uwtsd.ac.uk::385e70fc-eeec-4129-a5dc-3acfdd18820d" providerId="AD" clId="Web-{94E3283C-4E38-4821-F7F2-AF35EAF80FF3}" dt="2023-03-08T12:42:44.562" v="374"/>
          <ac:spMkLst>
            <pc:docMk/>
            <pc:sldMk cId="1531739618" sldId="261"/>
            <ac:spMk id="64" creationId="{7A8F735B-89DD-459E-BB4B-B9E1603DE41D}"/>
          </ac:spMkLst>
        </pc:spChg>
        <pc:spChg chg="add del">
          <ac:chgData name="Olinda Furtado Sani (2132944)" userId="S::2132944@student.uwtsd.ac.uk::385e70fc-eeec-4129-a5dc-3acfdd18820d" providerId="AD" clId="Web-{94E3283C-4E38-4821-F7F2-AF35EAF80FF3}" dt="2023-03-10T12:12:57.453" v="528"/>
          <ac:spMkLst>
            <pc:docMk/>
            <pc:sldMk cId="1531739618" sldId="261"/>
            <ac:spMk id="67" creationId="{D284A420-F50C-4C2C-B88E-E6F4EF504B6E}"/>
          </ac:spMkLst>
        </pc:spChg>
        <pc:spChg chg="add del">
          <ac:chgData name="Olinda Furtado Sani (2132944)" userId="S::2132944@student.uwtsd.ac.uk::385e70fc-eeec-4129-a5dc-3acfdd18820d" providerId="AD" clId="Web-{94E3283C-4E38-4821-F7F2-AF35EAF80FF3}" dt="2023-03-10T12:12:57.453" v="528"/>
          <ac:spMkLst>
            <pc:docMk/>
            <pc:sldMk cId="1531739618" sldId="261"/>
            <ac:spMk id="68" creationId="{893A6D2E-5228-4998-9E24-EFCCA024675E}"/>
          </ac:spMkLst>
        </pc:spChg>
        <pc:spChg chg="add del">
          <ac:chgData name="Olinda Furtado Sani (2132944)" userId="S::2132944@student.uwtsd.ac.uk::385e70fc-eeec-4129-a5dc-3acfdd18820d" providerId="AD" clId="Web-{94E3283C-4E38-4821-F7F2-AF35EAF80FF3}" dt="2023-03-10T12:12:57.453" v="528"/>
          <ac:spMkLst>
            <pc:docMk/>
            <pc:sldMk cId="1531739618" sldId="261"/>
            <ac:spMk id="71" creationId="{56927B1C-2055-4F66-A747-7DB82B79E578}"/>
          </ac:spMkLst>
        </pc:spChg>
        <pc:spChg chg="add del">
          <ac:chgData name="Olinda Furtado Sani (2132944)" userId="S::2132944@student.uwtsd.ac.uk::385e70fc-eeec-4129-a5dc-3acfdd18820d" providerId="AD" clId="Web-{94E3283C-4E38-4821-F7F2-AF35EAF80FF3}" dt="2023-03-10T12:12:57.453" v="528"/>
          <ac:spMkLst>
            <pc:docMk/>
            <pc:sldMk cId="1531739618" sldId="261"/>
            <ac:spMk id="72" creationId="{BA92B251-4A53-4024-BFEB-4894511C77A2}"/>
          </ac:spMkLst>
        </pc:spChg>
        <pc:spChg chg="add">
          <ac:chgData name="Olinda Furtado Sani (2132944)" userId="S::2132944@student.uwtsd.ac.uk::385e70fc-eeec-4129-a5dc-3acfdd18820d" providerId="AD" clId="Web-{94E3283C-4E38-4821-F7F2-AF35EAF80FF3}" dt="2023-03-10T12:12:57.453" v="528"/>
          <ac:spMkLst>
            <pc:docMk/>
            <pc:sldMk cId="1531739618" sldId="261"/>
            <ac:spMk id="79" creationId="{D284A420-F50C-4C2C-B88E-E6F4EF504B6E}"/>
          </ac:spMkLst>
        </pc:spChg>
        <pc:spChg chg="add">
          <ac:chgData name="Olinda Furtado Sani (2132944)" userId="S::2132944@student.uwtsd.ac.uk::385e70fc-eeec-4129-a5dc-3acfdd18820d" providerId="AD" clId="Web-{94E3283C-4E38-4821-F7F2-AF35EAF80FF3}" dt="2023-03-10T12:12:57.453" v="528"/>
          <ac:spMkLst>
            <pc:docMk/>
            <pc:sldMk cId="1531739618" sldId="261"/>
            <ac:spMk id="81" creationId="{893A6D2E-5228-4998-9E24-EFCCA024675E}"/>
          </ac:spMkLst>
        </pc:spChg>
        <pc:spChg chg="add">
          <ac:chgData name="Olinda Furtado Sani (2132944)" userId="S::2132944@student.uwtsd.ac.uk::385e70fc-eeec-4129-a5dc-3acfdd18820d" providerId="AD" clId="Web-{94E3283C-4E38-4821-F7F2-AF35EAF80FF3}" dt="2023-03-10T12:12:57.453" v="528"/>
          <ac:spMkLst>
            <pc:docMk/>
            <pc:sldMk cId="1531739618" sldId="261"/>
            <ac:spMk id="87" creationId="{5E39F2DB-7862-4382-86B8-7D309E4B3666}"/>
          </ac:spMkLst>
        </pc:spChg>
        <pc:spChg chg="add">
          <ac:chgData name="Olinda Furtado Sani (2132944)" userId="S::2132944@student.uwtsd.ac.uk::385e70fc-eeec-4129-a5dc-3acfdd18820d" providerId="AD" clId="Web-{94E3283C-4E38-4821-F7F2-AF35EAF80FF3}" dt="2023-03-10T12:12:57.453" v="528"/>
          <ac:spMkLst>
            <pc:docMk/>
            <pc:sldMk cId="1531739618" sldId="261"/>
            <ac:spMk id="89" creationId="{B30B727F-99CD-48A5-9962-6F0C0EA62625}"/>
          </ac:spMkLst>
        </pc:spChg>
        <pc:picChg chg="add del">
          <ac:chgData name="Olinda Furtado Sani (2132944)" userId="S::2132944@student.uwtsd.ac.uk::385e70fc-eeec-4129-a5dc-3acfdd18820d" providerId="AD" clId="Web-{94E3283C-4E38-4821-F7F2-AF35EAF80FF3}" dt="2023-03-08T12:41:43.948" v="362"/>
          <ac:picMkLst>
            <pc:docMk/>
            <pc:sldMk cId="1531739618" sldId="261"/>
            <ac:picMk id="5" creationId="{8FB4DAFF-59B6-39E6-BF8D-F92786F9A5A6}"/>
          </ac:picMkLst>
        </pc:picChg>
        <pc:picChg chg="add del">
          <ac:chgData name="Olinda Furtado Sani (2132944)" userId="S::2132944@student.uwtsd.ac.uk::385e70fc-eeec-4129-a5dc-3acfdd18820d" providerId="AD" clId="Web-{94E3283C-4E38-4821-F7F2-AF35EAF80FF3}" dt="2023-03-08T12:42:04.090" v="368"/>
          <ac:picMkLst>
            <pc:docMk/>
            <pc:sldMk cId="1531739618" sldId="261"/>
            <ac:picMk id="7" creationId="{703C81D0-8D09-FBDF-19CB-DAEA1F681D32}"/>
          </ac:picMkLst>
        </pc:picChg>
        <pc:picChg chg="add del">
          <ac:chgData name="Olinda Furtado Sani (2132944)" userId="S::2132944@student.uwtsd.ac.uk::385e70fc-eeec-4129-a5dc-3acfdd18820d" providerId="AD" clId="Web-{94E3283C-4E38-4821-F7F2-AF35EAF80FF3}" dt="2023-03-08T12:41:53.715" v="364"/>
          <ac:picMkLst>
            <pc:docMk/>
            <pc:sldMk cId="1531739618" sldId="261"/>
            <ac:picMk id="30" creationId="{512CCF0D-23A9-7A04-BA7E-1279E9A55551}"/>
          </ac:picMkLst>
        </pc:picChg>
        <pc:picChg chg="add del">
          <ac:chgData name="Olinda Furtado Sani (2132944)" userId="S::2132944@student.uwtsd.ac.uk::385e70fc-eeec-4129-a5dc-3acfdd18820d" providerId="AD" clId="Web-{94E3283C-4E38-4821-F7F2-AF35EAF80FF3}" dt="2023-03-08T12:41:57.590" v="366"/>
          <ac:picMkLst>
            <pc:docMk/>
            <pc:sldMk cId="1531739618" sldId="261"/>
            <ac:picMk id="40" creationId="{5CDC672C-9E85-1727-57E6-869DAE02D1A9}"/>
          </ac:picMkLst>
        </pc:picChg>
        <pc:picChg chg="add del">
          <ac:chgData name="Olinda Furtado Sani (2132944)" userId="S::2132944@student.uwtsd.ac.uk::385e70fc-eeec-4129-a5dc-3acfdd18820d" providerId="AD" clId="Web-{94E3283C-4E38-4821-F7F2-AF35EAF80FF3}" dt="2023-03-08T12:42:05.059" v="370"/>
          <ac:picMkLst>
            <pc:docMk/>
            <pc:sldMk cId="1531739618" sldId="261"/>
            <ac:picMk id="48" creationId="{798C3946-7FAC-8B5A-86A2-3BB2E0F145D1}"/>
          </ac:picMkLst>
        </pc:picChg>
        <pc:picChg chg="add del">
          <ac:chgData name="Olinda Furtado Sani (2132944)" userId="S::2132944@student.uwtsd.ac.uk::385e70fc-eeec-4129-a5dc-3acfdd18820d" providerId="AD" clId="Web-{94E3283C-4E38-4821-F7F2-AF35EAF80FF3}" dt="2023-03-08T12:42:44.562" v="374"/>
          <ac:picMkLst>
            <pc:docMk/>
            <pc:sldMk cId="1531739618" sldId="261"/>
            <ac:picMk id="62" creationId="{512CCF0D-23A9-7A04-BA7E-1279E9A55551}"/>
          </ac:picMkLst>
        </pc:picChg>
        <pc:picChg chg="add mod">
          <ac:chgData name="Olinda Furtado Sani (2132944)" userId="S::2132944@student.uwtsd.ac.uk::385e70fc-eeec-4129-a5dc-3acfdd18820d" providerId="AD" clId="Web-{94E3283C-4E38-4821-F7F2-AF35EAF80FF3}" dt="2023-03-12T11:28:32.141" v="787" actId="1076"/>
          <ac:picMkLst>
            <pc:docMk/>
            <pc:sldMk cId="1531739618" sldId="261"/>
            <ac:picMk id="73" creationId="{703C81D0-8D09-FBDF-19CB-DAEA1F681D32}"/>
          </ac:picMkLst>
        </pc:picChg>
        <pc:cxnChg chg="add del">
          <ac:chgData name="Olinda Furtado Sani (2132944)" userId="S::2132944@student.uwtsd.ac.uk::385e70fc-eeec-4129-a5dc-3acfdd18820d" providerId="AD" clId="Web-{94E3283C-4E38-4821-F7F2-AF35EAF80FF3}" dt="2023-03-08T12:41:43.948" v="362"/>
          <ac:cxnSpMkLst>
            <pc:docMk/>
            <pc:sldMk cId="1531739618" sldId="261"/>
            <ac:cxnSpMk id="13" creationId="{3ADB48DB-8E25-4F2F-8C02-5B793937255F}"/>
          </ac:cxnSpMkLst>
        </pc:cxnChg>
        <pc:cxnChg chg="add del">
          <ac:chgData name="Olinda Furtado Sani (2132944)" userId="S::2132944@student.uwtsd.ac.uk::385e70fc-eeec-4129-a5dc-3acfdd18820d" providerId="AD" clId="Web-{94E3283C-4E38-4821-F7F2-AF35EAF80FF3}" dt="2023-03-08T12:42:04.090" v="368"/>
          <ac:cxnSpMkLst>
            <pc:docMk/>
            <pc:sldMk cId="1531739618" sldId="261"/>
            <ac:cxnSpMk id="14" creationId="{3ADB48DB-8E25-4F2F-8C02-5B793937255F}"/>
          </ac:cxnSpMkLst>
        </pc:cxnChg>
        <pc:cxnChg chg="add del">
          <ac:chgData name="Olinda Furtado Sani (2132944)" userId="S::2132944@student.uwtsd.ac.uk::385e70fc-eeec-4129-a5dc-3acfdd18820d" providerId="AD" clId="Web-{94E3283C-4E38-4821-F7F2-AF35EAF80FF3}" dt="2023-03-08T12:41:43.948" v="362"/>
          <ac:cxnSpMkLst>
            <pc:docMk/>
            <pc:sldMk cId="1531739618" sldId="261"/>
            <ac:cxnSpMk id="15" creationId="{C32BA7E3-7313-49C8-A245-A85BDEB13EB3}"/>
          </ac:cxnSpMkLst>
        </pc:cxnChg>
        <pc:cxnChg chg="add del">
          <ac:chgData name="Olinda Furtado Sani (2132944)" userId="S::2132944@student.uwtsd.ac.uk::385e70fc-eeec-4129-a5dc-3acfdd18820d" providerId="AD" clId="Web-{94E3283C-4E38-4821-F7F2-AF35EAF80FF3}" dt="2023-03-08T12:42:04.090" v="368"/>
          <ac:cxnSpMkLst>
            <pc:docMk/>
            <pc:sldMk cId="1531739618" sldId="261"/>
            <ac:cxnSpMk id="16" creationId="{C32BA7E3-7313-49C8-A245-A85BDEB13EB3}"/>
          </ac:cxnSpMkLst>
        </pc:cxnChg>
        <pc:cxnChg chg="add del">
          <ac:chgData name="Olinda Furtado Sani (2132944)" userId="S::2132944@student.uwtsd.ac.uk::385e70fc-eeec-4129-a5dc-3acfdd18820d" providerId="AD" clId="Web-{94E3283C-4E38-4821-F7F2-AF35EAF80FF3}" dt="2023-03-08T12:42:04.090" v="368"/>
          <ac:cxnSpMkLst>
            <pc:docMk/>
            <pc:sldMk cId="1531739618" sldId="261"/>
            <ac:cxnSpMk id="22" creationId="{48A448B8-5E47-4A21-B872-FCB55ADBF28F}"/>
          </ac:cxnSpMkLst>
        </pc:cxnChg>
        <pc:cxnChg chg="add del">
          <ac:chgData name="Olinda Furtado Sani (2132944)" userId="S::2132944@student.uwtsd.ac.uk::385e70fc-eeec-4129-a5dc-3acfdd18820d" providerId="AD" clId="Web-{94E3283C-4E38-4821-F7F2-AF35EAF80FF3}" dt="2023-03-08T12:41:43.948" v="362"/>
          <ac:cxnSpMkLst>
            <pc:docMk/>
            <pc:sldMk cId="1531739618" sldId="261"/>
            <ac:cxnSpMk id="23" creationId="{6355837D-AECC-45D7-82B2-8959A52F7886}"/>
          </ac:cxnSpMkLst>
        </pc:cxnChg>
        <pc:cxnChg chg="add del">
          <ac:chgData name="Olinda Furtado Sani (2132944)" userId="S::2132944@student.uwtsd.ac.uk::385e70fc-eeec-4129-a5dc-3acfdd18820d" providerId="AD" clId="Web-{94E3283C-4E38-4821-F7F2-AF35EAF80FF3}" dt="2023-03-08T12:41:53.715" v="364"/>
          <ac:cxnSpMkLst>
            <pc:docMk/>
            <pc:sldMk cId="1531739618" sldId="261"/>
            <ac:cxnSpMk id="27" creationId="{3ADB48DB-8E25-4F2F-8C02-5B793937255F}"/>
          </ac:cxnSpMkLst>
        </pc:cxnChg>
        <pc:cxnChg chg="add del">
          <ac:chgData name="Olinda Furtado Sani (2132944)" userId="S::2132944@student.uwtsd.ac.uk::385e70fc-eeec-4129-a5dc-3acfdd18820d" providerId="AD" clId="Web-{94E3283C-4E38-4821-F7F2-AF35EAF80FF3}" dt="2023-03-08T12:41:53.715" v="364"/>
          <ac:cxnSpMkLst>
            <pc:docMk/>
            <pc:sldMk cId="1531739618" sldId="261"/>
            <ac:cxnSpMk id="28" creationId="{C32BA7E3-7313-49C8-A245-A85BDEB13EB3}"/>
          </ac:cxnSpMkLst>
        </pc:cxnChg>
        <pc:cxnChg chg="add del">
          <ac:chgData name="Olinda Furtado Sani (2132944)" userId="S::2132944@student.uwtsd.ac.uk::385e70fc-eeec-4129-a5dc-3acfdd18820d" providerId="AD" clId="Web-{94E3283C-4E38-4821-F7F2-AF35EAF80FF3}" dt="2023-03-08T12:41:53.715" v="364"/>
          <ac:cxnSpMkLst>
            <pc:docMk/>
            <pc:sldMk cId="1531739618" sldId="261"/>
            <ac:cxnSpMk id="33" creationId="{FAFF45CC-4046-4B20-8A54-5D613033F0AF}"/>
          </ac:cxnSpMkLst>
        </pc:cxnChg>
        <pc:cxnChg chg="add del">
          <ac:chgData name="Olinda Furtado Sani (2132944)" userId="S::2132944@student.uwtsd.ac.uk::385e70fc-eeec-4129-a5dc-3acfdd18820d" providerId="AD" clId="Web-{94E3283C-4E38-4821-F7F2-AF35EAF80FF3}" dt="2023-03-08T12:41:57.590" v="366"/>
          <ac:cxnSpMkLst>
            <pc:docMk/>
            <pc:sldMk cId="1531739618" sldId="261"/>
            <ac:cxnSpMk id="37" creationId="{3ADB48DB-8E25-4F2F-8C02-5B793937255F}"/>
          </ac:cxnSpMkLst>
        </pc:cxnChg>
        <pc:cxnChg chg="add del">
          <ac:chgData name="Olinda Furtado Sani (2132944)" userId="S::2132944@student.uwtsd.ac.uk::385e70fc-eeec-4129-a5dc-3acfdd18820d" providerId="AD" clId="Web-{94E3283C-4E38-4821-F7F2-AF35EAF80FF3}" dt="2023-03-08T12:41:57.590" v="366"/>
          <ac:cxnSpMkLst>
            <pc:docMk/>
            <pc:sldMk cId="1531739618" sldId="261"/>
            <ac:cxnSpMk id="38" creationId="{C32BA7E3-7313-49C8-A245-A85BDEB13EB3}"/>
          </ac:cxnSpMkLst>
        </pc:cxnChg>
        <pc:cxnChg chg="add del">
          <ac:chgData name="Olinda Furtado Sani (2132944)" userId="S::2132944@student.uwtsd.ac.uk::385e70fc-eeec-4129-a5dc-3acfdd18820d" providerId="AD" clId="Web-{94E3283C-4E38-4821-F7F2-AF35EAF80FF3}" dt="2023-03-08T12:41:57.590" v="366"/>
          <ac:cxnSpMkLst>
            <pc:docMk/>
            <pc:sldMk cId="1531739618" sldId="261"/>
            <ac:cxnSpMk id="42" creationId="{3B3C8882-5AB4-43BB-A137-6E7A8B730356}"/>
          </ac:cxnSpMkLst>
        </pc:cxnChg>
        <pc:cxnChg chg="add del">
          <ac:chgData name="Olinda Furtado Sani (2132944)" userId="S::2132944@student.uwtsd.ac.uk::385e70fc-eeec-4129-a5dc-3acfdd18820d" providerId="AD" clId="Web-{94E3283C-4E38-4821-F7F2-AF35EAF80FF3}" dt="2023-03-08T12:42:05.059" v="370"/>
          <ac:cxnSpMkLst>
            <pc:docMk/>
            <pc:sldMk cId="1531739618" sldId="261"/>
            <ac:cxnSpMk id="44" creationId="{3ADB48DB-8E25-4F2F-8C02-5B793937255F}"/>
          </ac:cxnSpMkLst>
        </pc:cxnChg>
        <pc:cxnChg chg="add del">
          <ac:chgData name="Olinda Furtado Sani (2132944)" userId="S::2132944@student.uwtsd.ac.uk::385e70fc-eeec-4129-a5dc-3acfdd18820d" providerId="AD" clId="Web-{94E3283C-4E38-4821-F7F2-AF35EAF80FF3}" dt="2023-03-08T12:42:05.059" v="370"/>
          <ac:cxnSpMkLst>
            <pc:docMk/>
            <pc:sldMk cId="1531739618" sldId="261"/>
            <ac:cxnSpMk id="45" creationId="{C32BA7E3-7313-49C8-A245-A85BDEB13EB3}"/>
          </ac:cxnSpMkLst>
        </pc:cxnChg>
        <pc:cxnChg chg="add del">
          <ac:chgData name="Olinda Furtado Sani (2132944)" userId="S::2132944@student.uwtsd.ac.uk::385e70fc-eeec-4129-a5dc-3acfdd18820d" providerId="AD" clId="Web-{94E3283C-4E38-4821-F7F2-AF35EAF80FF3}" dt="2023-03-08T12:42:05.059" v="370"/>
          <ac:cxnSpMkLst>
            <pc:docMk/>
            <pc:sldMk cId="1531739618" sldId="261"/>
            <ac:cxnSpMk id="49" creationId="{48A448B8-5E47-4A21-B872-FCB55ADBF28F}"/>
          </ac:cxnSpMkLst>
        </pc:cxnChg>
        <pc:cxnChg chg="add del">
          <ac:chgData name="Olinda Furtado Sani (2132944)" userId="S::2132944@student.uwtsd.ac.uk::385e70fc-eeec-4129-a5dc-3acfdd18820d" providerId="AD" clId="Web-{94E3283C-4E38-4821-F7F2-AF35EAF80FF3}" dt="2023-03-08T12:42:18.076" v="372"/>
          <ac:cxnSpMkLst>
            <pc:docMk/>
            <pc:sldMk cId="1531739618" sldId="261"/>
            <ac:cxnSpMk id="55" creationId="{E58B1629-F209-47B0-BA59-6BD937DBB08F}"/>
          </ac:cxnSpMkLst>
        </pc:cxnChg>
        <pc:cxnChg chg="add del">
          <ac:chgData name="Olinda Furtado Sani (2132944)" userId="S::2132944@student.uwtsd.ac.uk::385e70fc-eeec-4129-a5dc-3acfdd18820d" providerId="AD" clId="Web-{94E3283C-4E38-4821-F7F2-AF35EAF80FF3}" dt="2023-03-08T12:42:44.562" v="374"/>
          <ac:cxnSpMkLst>
            <pc:docMk/>
            <pc:sldMk cId="1531739618" sldId="261"/>
            <ac:cxnSpMk id="59" creationId="{3ADB48DB-8E25-4F2F-8C02-5B793937255F}"/>
          </ac:cxnSpMkLst>
        </pc:cxnChg>
        <pc:cxnChg chg="add del">
          <ac:chgData name="Olinda Furtado Sani (2132944)" userId="S::2132944@student.uwtsd.ac.uk::385e70fc-eeec-4129-a5dc-3acfdd18820d" providerId="AD" clId="Web-{94E3283C-4E38-4821-F7F2-AF35EAF80FF3}" dt="2023-03-08T12:42:44.562" v="374"/>
          <ac:cxnSpMkLst>
            <pc:docMk/>
            <pc:sldMk cId="1531739618" sldId="261"/>
            <ac:cxnSpMk id="60" creationId="{C32BA7E3-7313-49C8-A245-A85BDEB13EB3}"/>
          </ac:cxnSpMkLst>
        </pc:cxnChg>
        <pc:cxnChg chg="add del">
          <ac:chgData name="Olinda Furtado Sani (2132944)" userId="S::2132944@student.uwtsd.ac.uk::385e70fc-eeec-4129-a5dc-3acfdd18820d" providerId="AD" clId="Web-{94E3283C-4E38-4821-F7F2-AF35EAF80FF3}" dt="2023-03-08T12:42:44.562" v="374"/>
          <ac:cxnSpMkLst>
            <pc:docMk/>
            <pc:sldMk cId="1531739618" sldId="261"/>
            <ac:cxnSpMk id="65" creationId="{FAFF45CC-4046-4B20-8A54-5D613033F0AF}"/>
          </ac:cxnSpMkLst>
        </pc:cxnChg>
        <pc:cxnChg chg="add del">
          <ac:chgData name="Olinda Furtado Sani (2132944)" userId="S::2132944@student.uwtsd.ac.uk::385e70fc-eeec-4129-a5dc-3acfdd18820d" providerId="AD" clId="Web-{94E3283C-4E38-4821-F7F2-AF35EAF80FF3}" dt="2023-03-10T12:12:57.453" v="528"/>
          <ac:cxnSpMkLst>
            <pc:docMk/>
            <pc:sldMk cId="1531739618" sldId="261"/>
            <ac:cxnSpMk id="69" creationId="{3ADB48DB-8E25-4F2F-8C02-5B793937255F}"/>
          </ac:cxnSpMkLst>
        </pc:cxnChg>
        <pc:cxnChg chg="add del">
          <ac:chgData name="Olinda Furtado Sani (2132944)" userId="S::2132944@student.uwtsd.ac.uk::385e70fc-eeec-4129-a5dc-3acfdd18820d" providerId="AD" clId="Web-{94E3283C-4E38-4821-F7F2-AF35EAF80FF3}" dt="2023-03-10T12:12:57.453" v="528"/>
          <ac:cxnSpMkLst>
            <pc:docMk/>
            <pc:sldMk cId="1531739618" sldId="261"/>
            <ac:cxnSpMk id="70" creationId="{C32BA7E3-7313-49C8-A245-A85BDEB13EB3}"/>
          </ac:cxnSpMkLst>
        </pc:cxnChg>
        <pc:cxnChg chg="add del">
          <ac:chgData name="Olinda Furtado Sani (2132944)" userId="S::2132944@student.uwtsd.ac.uk::385e70fc-eeec-4129-a5dc-3acfdd18820d" providerId="AD" clId="Web-{94E3283C-4E38-4821-F7F2-AF35EAF80FF3}" dt="2023-03-10T12:12:57.453" v="528"/>
          <ac:cxnSpMkLst>
            <pc:docMk/>
            <pc:sldMk cId="1531739618" sldId="261"/>
            <ac:cxnSpMk id="74" creationId="{48A448B8-5E47-4A21-B872-FCB55ADBF28F}"/>
          </ac:cxnSpMkLst>
        </pc:cxnChg>
        <pc:cxnChg chg="add">
          <ac:chgData name="Olinda Furtado Sani (2132944)" userId="S::2132944@student.uwtsd.ac.uk::385e70fc-eeec-4129-a5dc-3acfdd18820d" providerId="AD" clId="Web-{94E3283C-4E38-4821-F7F2-AF35EAF80FF3}" dt="2023-03-10T12:12:57.453" v="528"/>
          <ac:cxnSpMkLst>
            <pc:docMk/>
            <pc:sldMk cId="1531739618" sldId="261"/>
            <ac:cxnSpMk id="83" creationId="{3ADB48DB-8E25-4F2F-8C02-5B793937255F}"/>
          </ac:cxnSpMkLst>
        </pc:cxnChg>
        <pc:cxnChg chg="add">
          <ac:chgData name="Olinda Furtado Sani (2132944)" userId="S::2132944@student.uwtsd.ac.uk::385e70fc-eeec-4129-a5dc-3acfdd18820d" providerId="AD" clId="Web-{94E3283C-4E38-4821-F7F2-AF35EAF80FF3}" dt="2023-03-10T12:12:57.453" v="528"/>
          <ac:cxnSpMkLst>
            <pc:docMk/>
            <pc:sldMk cId="1531739618" sldId="261"/>
            <ac:cxnSpMk id="85" creationId="{C32BA7E3-7313-49C8-A245-A85BDEB13EB3}"/>
          </ac:cxnSpMkLst>
        </pc:cxnChg>
        <pc:cxnChg chg="add">
          <ac:chgData name="Olinda Furtado Sani (2132944)" userId="S::2132944@student.uwtsd.ac.uk::385e70fc-eeec-4129-a5dc-3acfdd18820d" providerId="AD" clId="Web-{94E3283C-4E38-4821-F7F2-AF35EAF80FF3}" dt="2023-03-10T12:12:57.453" v="528"/>
          <ac:cxnSpMkLst>
            <pc:docMk/>
            <pc:sldMk cId="1531739618" sldId="261"/>
            <ac:cxnSpMk id="91" creationId="{2C4AD1A6-4D2B-4BD2-A7D5-B3F27077C471}"/>
          </ac:cxnSpMkLst>
        </pc:cxnChg>
      </pc:sldChg>
      <pc:sldChg chg="addSp delSp modSp new mod setBg">
        <pc:chgData name="Olinda Furtado Sani (2132944)" userId="S::2132944@student.uwtsd.ac.uk::385e70fc-eeec-4129-a5dc-3acfdd18820d" providerId="AD" clId="Web-{94E3283C-4E38-4821-F7F2-AF35EAF80FF3}" dt="2023-03-12T10:25:56.734" v="665" actId="20577"/>
        <pc:sldMkLst>
          <pc:docMk/>
          <pc:sldMk cId="249306942" sldId="262"/>
        </pc:sldMkLst>
        <pc:spChg chg="mod">
          <ac:chgData name="Olinda Furtado Sani (2132944)" userId="S::2132944@student.uwtsd.ac.uk::385e70fc-eeec-4129-a5dc-3acfdd18820d" providerId="AD" clId="Web-{94E3283C-4E38-4821-F7F2-AF35EAF80FF3}" dt="2023-03-08T12:50:23.548" v="415"/>
          <ac:spMkLst>
            <pc:docMk/>
            <pc:sldMk cId="249306942" sldId="262"/>
            <ac:spMk id="2" creationId="{7AB930CA-A7C9-1B97-CE09-FF3485C76355}"/>
          </ac:spMkLst>
        </pc:spChg>
        <pc:spChg chg="add mod">
          <ac:chgData name="Olinda Furtado Sani (2132944)" userId="S::2132944@student.uwtsd.ac.uk::385e70fc-eeec-4129-a5dc-3acfdd18820d" providerId="AD" clId="Web-{94E3283C-4E38-4821-F7F2-AF35EAF80FF3}" dt="2023-03-12T10:25:56.734" v="665" actId="20577"/>
          <ac:spMkLst>
            <pc:docMk/>
            <pc:sldMk cId="249306942" sldId="262"/>
            <ac:spMk id="3" creationId="{97F1EA45-513D-3E37-3418-6BF26D135E2F}"/>
          </ac:spMkLst>
        </pc:spChg>
        <pc:spChg chg="add del">
          <ac:chgData name="Olinda Furtado Sani (2132944)" userId="S::2132944@student.uwtsd.ac.uk::385e70fc-eeec-4129-a5dc-3acfdd18820d" providerId="AD" clId="Web-{94E3283C-4E38-4821-F7F2-AF35EAF80FF3}" dt="2023-03-08T12:50:23.548" v="415"/>
          <ac:spMkLst>
            <pc:docMk/>
            <pc:sldMk cId="249306942" sldId="262"/>
            <ac:spMk id="3" creationId="{AFE15807-E202-336D-026A-8108D7F29748}"/>
          </ac:spMkLst>
        </pc:spChg>
        <pc:spChg chg="add del">
          <ac:chgData name="Olinda Furtado Sani (2132944)" userId="S::2132944@student.uwtsd.ac.uk::385e70fc-eeec-4129-a5dc-3acfdd18820d" providerId="AD" clId="Web-{94E3283C-4E38-4821-F7F2-AF35EAF80FF3}" dt="2023-03-08T12:50:23.517" v="414"/>
          <ac:spMkLst>
            <pc:docMk/>
            <pc:sldMk cId="249306942" sldId="262"/>
            <ac:spMk id="9" creationId="{D284A420-F50C-4C2C-B88E-E6F4EF504B6E}"/>
          </ac:spMkLst>
        </pc:spChg>
        <pc:spChg chg="add del">
          <ac:chgData name="Olinda Furtado Sani (2132944)" userId="S::2132944@student.uwtsd.ac.uk::385e70fc-eeec-4129-a5dc-3acfdd18820d" providerId="AD" clId="Web-{94E3283C-4E38-4821-F7F2-AF35EAF80FF3}" dt="2023-03-08T12:50:23.517" v="414"/>
          <ac:spMkLst>
            <pc:docMk/>
            <pc:sldMk cId="249306942" sldId="262"/>
            <ac:spMk id="11" creationId="{893A6D2E-5228-4998-9E24-EFCCA024675E}"/>
          </ac:spMkLst>
        </pc:spChg>
        <pc:spChg chg="add del">
          <ac:chgData name="Olinda Furtado Sani (2132944)" userId="S::2132944@student.uwtsd.ac.uk::385e70fc-eeec-4129-a5dc-3acfdd18820d" providerId="AD" clId="Web-{94E3283C-4E38-4821-F7F2-AF35EAF80FF3}" dt="2023-03-08T12:50:23.517" v="414"/>
          <ac:spMkLst>
            <pc:docMk/>
            <pc:sldMk cId="249306942" sldId="262"/>
            <ac:spMk id="17" creationId="{42AE77C8-8636-492A-ABA7-1B8730025A08}"/>
          </ac:spMkLst>
        </pc:spChg>
        <pc:spChg chg="add del">
          <ac:chgData name="Olinda Furtado Sani (2132944)" userId="S::2132944@student.uwtsd.ac.uk::385e70fc-eeec-4129-a5dc-3acfdd18820d" providerId="AD" clId="Web-{94E3283C-4E38-4821-F7F2-AF35EAF80FF3}" dt="2023-03-08T12:50:23.517" v="414"/>
          <ac:spMkLst>
            <pc:docMk/>
            <pc:sldMk cId="249306942" sldId="262"/>
            <ac:spMk id="19" creationId="{079AB7E9-4C3D-48E5-BDC2-C6EBF5170B1F}"/>
          </ac:spMkLst>
        </pc:spChg>
        <pc:spChg chg="add del">
          <ac:chgData name="Olinda Furtado Sani (2132944)" userId="S::2132944@student.uwtsd.ac.uk::385e70fc-eeec-4129-a5dc-3acfdd18820d" providerId="AD" clId="Web-{94E3283C-4E38-4821-F7F2-AF35EAF80FF3}" dt="2023-03-08T12:50:23.517" v="414"/>
          <ac:spMkLst>
            <pc:docMk/>
            <pc:sldMk cId="249306942" sldId="262"/>
            <ac:spMk id="23" creationId="{095830D2-F2AE-4DD8-B586-89B0977916FF}"/>
          </ac:spMkLst>
        </pc:spChg>
        <pc:spChg chg="add">
          <ac:chgData name="Olinda Furtado Sani (2132944)" userId="S::2132944@student.uwtsd.ac.uk::385e70fc-eeec-4129-a5dc-3acfdd18820d" providerId="AD" clId="Web-{94E3283C-4E38-4821-F7F2-AF35EAF80FF3}" dt="2023-03-08T12:50:23.548" v="415"/>
          <ac:spMkLst>
            <pc:docMk/>
            <pc:sldMk cId="249306942" sldId="262"/>
            <ac:spMk id="25" creationId="{D284A420-F50C-4C2C-B88E-E6F4EF504B6E}"/>
          </ac:spMkLst>
        </pc:spChg>
        <pc:spChg chg="add">
          <ac:chgData name="Olinda Furtado Sani (2132944)" userId="S::2132944@student.uwtsd.ac.uk::385e70fc-eeec-4129-a5dc-3acfdd18820d" providerId="AD" clId="Web-{94E3283C-4E38-4821-F7F2-AF35EAF80FF3}" dt="2023-03-08T12:50:23.548" v="415"/>
          <ac:spMkLst>
            <pc:docMk/>
            <pc:sldMk cId="249306942" sldId="262"/>
            <ac:spMk id="26" creationId="{893A6D2E-5228-4998-9E24-EFCCA024675E}"/>
          </ac:spMkLst>
        </pc:spChg>
        <pc:spChg chg="add">
          <ac:chgData name="Olinda Furtado Sani (2132944)" userId="S::2132944@student.uwtsd.ac.uk::385e70fc-eeec-4129-a5dc-3acfdd18820d" providerId="AD" clId="Web-{94E3283C-4E38-4821-F7F2-AF35EAF80FF3}" dt="2023-03-08T12:50:23.548" v="415"/>
          <ac:spMkLst>
            <pc:docMk/>
            <pc:sldMk cId="249306942" sldId="262"/>
            <ac:spMk id="29" creationId="{88D74A45-8C44-4D66-9253-B2B25C223ABE}"/>
          </ac:spMkLst>
        </pc:spChg>
        <pc:spChg chg="add">
          <ac:chgData name="Olinda Furtado Sani (2132944)" userId="S::2132944@student.uwtsd.ac.uk::385e70fc-eeec-4129-a5dc-3acfdd18820d" providerId="AD" clId="Web-{94E3283C-4E38-4821-F7F2-AF35EAF80FF3}" dt="2023-03-08T12:50:23.548" v="415"/>
          <ac:spMkLst>
            <pc:docMk/>
            <pc:sldMk cId="249306942" sldId="262"/>
            <ac:spMk id="31" creationId="{F489C2E0-4895-4B72-85EA-7EE9FAFFDC7E}"/>
          </ac:spMkLst>
        </pc:spChg>
        <pc:picChg chg="add del">
          <ac:chgData name="Olinda Furtado Sani (2132944)" userId="S::2132944@student.uwtsd.ac.uk::385e70fc-eeec-4129-a5dc-3acfdd18820d" providerId="AD" clId="Web-{94E3283C-4E38-4821-F7F2-AF35EAF80FF3}" dt="2023-03-08T12:50:23.517" v="414"/>
          <ac:picMkLst>
            <pc:docMk/>
            <pc:sldMk cId="249306942" sldId="262"/>
            <ac:picMk id="5" creationId="{2357B237-8E95-3D6A-18A3-788CD02B4881}"/>
          </ac:picMkLst>
        </pc:picChg>
        <pc:picChg chg="add mod">
          <ac:chgData name="Olinda Furtado Sani (2132944)" userId="S::2132944@student.uwtsd.ac.uk::385e70fc-eeec-4129-a5dc-3acfdd18820d" providerId="AD" clId="Web-{94E3283C-4E38-4821-F7F2-AF35EAF80FF3}" dt="2023-03-12T10:24:08.200" v="641" actId="1076"/>
          <ac:picMkLst>
            <pc:docMk/>
            <pc:sldMk cId="249306942" sldId="262"/>
            <ac:picMk id="30" creationId="{A6BBDE1D-F419-D079-5700-F8BC9B03B2A6}"/>
          </ac:picMkLst>
        </pc:picChg>
        <pc:cxnChg chg="add del">
          <ac:chgData name="Olinda Furtado Sani (2132944)" userId="S::2132944@student.uwtsd.ac.uk::385e70fc-eeec-4129-a5dc-3acfdd18820d" providerId="AD" clId="Web-{94E3283C-4E38-4821-F7F2-AF35EAF80FF3}" dt="2023-03-08T12:50:23.517" v="414"/>
          <ac:cxnSpMkLst>
            <pc:docMk/>
            <pc:sldMk cId="249306942" sldId="262"/>
            <ac:cxnSpMk id="13" creationId="{3ADB48DB-8E25-4F2F-8C02-5B793937255F}"/>
          </ac:cxnSpMkLst>
        </pc:cxnChg>
        <pc:cxnChg chg="add del">
          <ac:chgData name="Olinda Furtado Sani (2132944)" userId="S::2132944@student.uwtsd.ac.uk::385e70fc-eeec-4129-a5dc-3acfdd18820d" providerId="AD" clId="Web-{94E3283C-4E38-4821-F7F2-AF35EAF80FF3}" dt="2023-03-08T12:50:23.517" v="414"/>
          <ac:cxnSpMkLst>
            <pc:docMk/>
            <pc:sldMk cId="249306942" sldId="262"/>
            <ac:cxnSpMk id="15" creationId="{C32BA7E3-7313-49C8-A245-A85BDEB13EB3}"/>
          </ac:cxnSpMkLst>
        </pc:cxnChg>
        <pc:cxnChg chg="add del">
          <ac:chgData name="Olinda Furtado Sani (2132944)" userId="S::2132944@student.uwtsd.ac.uk::385e70fc-eeec-4129-a5dc-3acfdd18820d" providerId="AD" clId="Web-{94E3283C-4E38-4821-F7F2-AF35EAF80FF3}" dt="2023-03-08T12:50:23.517" v="414"/>
          <ac:cxnSpMkLst>
            <pc:docMk/>
            <pc:sldMk cId="249306942" sldId="262"/>
            <ac:cxnSpMk id="21" creationId="{3B3C8882-5AB4-43BB-A137-6E7A8B730356}"/>
          </ac:cxnSpMkLst>
        </pc:cxnChg>
        <pc:cxnChg chg="add">
          <ac:chgData name="Olinda Furtado Sani (2132944)" userId="S::2132944@student.uwtsd.ac.uk::385e70fc-eeec-4129-a5dc-3acfdd18820d" providerId="AD" clId="Web-{94E3283C-4E38-4821-F7F2-AF35EAF80FF3}" dt="2023-03-08T12:50:23.548" v="415"/>
          <ac:cxnSpMkLst>
            <pc:docMk/>
            <pc:sldMk cId="249306942" sldId="262"/>
            <ac:cxnSpMk id="27" creationId="{3ADB48DB-8E25-4F2F-8C02-5B793937255F}"/>
          </ac:cxnSpMkLst>
        </pc:cxnChg>
        <pc:cxnChg chg="add">
          <ac:chgData name="Olinda Furtado Sani (2132944)" userId="S::2132944@student.uwtsd.ac.uk::385e70fc-eeec-4129-a5dc-3acfdd18820d" providerId="AD" clId="Web-{94E3283C-4E38-4821-F7F2-AF35EAF80FF3}" dt="2023-03-08T12:50:23.548" v="415"/>
          <ac:cxnSpMkLst>
            <pc:docMk/>
            <pc:sldMk cId="249306942" sldId="262"/>
            <ac:cxnSpMk id="28" creationId="{C32BA7E3-7313-49C8-A245-A85BDEB13EB3}"/>
          </ac:cxnSpMkLst>
        </pc:cxnChg>
        <pc:cxnChg chg="add">
          <ac:chgData name="Olinda Furtado Sani (2132944)" userId="S::2132944@student.uwtsd.ac.uk::385e70fc-eeec-4129-a5dc-3acfdd18820d" providerId="AD" clId="Web-{94E3283C-4E38-4821-F7F2-AF35EAF80FF3}" dt="2023-03-08T12:50:23.548" v="415"/>
          <ac:cxnSpMkLst>
            <pc:docMk/>
            <pc:sldMk cId="249306942" sldId="262"/>
            <ac:cxnSpMk id="32" creationId="{2E6B6C39-3A8E-4EAF-A0CD-4FE0CDFCD7DB}"/>
          </ac:cxnSpMkLst>
        </pc:cxnChg>
      </pc:sldChg>
      <pc:sldChg chg="addSp delSp modSp new mod setBg">
        <pc:chgData name="Olinda Furtado Sani (2132944)" userId="S::2132944@student.uwtsd.ac.uk::385e70fc-eeec-4129-a5dc-3acfdd18820d" providerId="AD" clId="Web-{94E3283C-4E38-4821-F7F2-AF35EAF80FF3}" dt="2023-03-12T11:05:13.029" v="767"/>
        <pc:sldMkLst>
          <pc:docMk/>
          <pc:sldMk cId="2449675587" sldId="263"/>
        </pc:sldMkLst>
        <pc:spChg chg="mod">
          <ac:chgData name="Olinda Furtado Sani (2132944)" userId="S::2132944@student.uwtsd.ac.uk::385e70fc-eeec-4129-a5dc-3acfdd18820d" providerId="AD" clId="Web-{94E3283C-4E38-4821-F7F2-AF35EAF80FF3}" dt="2023-03-12T11:05:13.029" v="767"/>
          <ac:spMkLst>
            <pc:docMk/>
            <pc:sldMk cId="2449675587" sldId="263"/>
            <ac:spMk id="2" creationId="{B4D910C2-1287-9135-5A25-D933363E48B5}"/>
          </ac:spMkLst>
        </pc:spChg>
        <pc:spChg chg="add del mod">
          <ac:chgData name="Olinda Furtado Sani (2132944)" userId="S::2132944@student.uwtsd.ac.uk::385e70fc-eeec-4129-a5dc-3acfdd18820d" providerId="AD" clId="Web-{94E3283C-4E38-4821-F7F2-AF35EAF80FF3}" dt="2023-03-12T11:04:37.997" v="760"/>
          <ac:spMkLst>
            <pc:docMk/>
            <pc:sldMk cId="2449675587" sldId="263"/>
            <ac:spMk id="3" creationId="{1E881302-D523-B591-26BE-491FB552FEF6}"/>
          </ac:spMkLst>
        </pc:spChg>
        <pc:spChg chg="add del">
          <ac:chgData name="Olinda Furtado Sani (2132944)" userId="S::2132944@student.uwtsd.ac.uk::385e70fc-eeec-4129-a5dc-3acfdd18820d" providerId="AD" clId="Web-{94E3283C-4E38-4821-F7F2-AF35EAF80FF3}" dt="2023-03-12T11:04:37.997" v="759"/>
          <ac:spMkLst>
            <pc:docMk/>
            <pc:sldMk cId="2449675587" sldId="263"/>
            <ac:spMk id="8" creationId="{C34B1ED3-4FB0-433F-BDED-442EC2ADC756}"/>
          </ac:spMkLst>
        </pc:spChg>
        <pc:spChg chg="add del">
          <ac:chgData name="Olinda Furtado Sani (2132944)" userId="S::2132944@student.uwtsd.ac.uk::385e70fc-eeec-4129-a5dc-3acfdd18820d" providerId="AD" clId="Web-{94E3283C-4E38-4821-F7F2-AF35EAF80FF3}" dt="2023-03-12T10:59:49.066" v="757"/>
          <ac:spMkLst>
            <pc:docMk/>
            <pc:sldMk cId="2449675587" sldId="263"/>
            <ac:spMk id="9" creationId="{9165109B-7036-4613-93D4-579E77F6EF3C}"/>
          </ac:spMkLst>
        </pc:spChg>
        <pc:spChg chg="add del">
          <ac:chgData name="Olinda Furtado Sani (2132944)" userId="S::2132944@student.uwtsd.ac.uk::385e70fc-eeec-4129-a5dc-3acfdd18820d" providerId="AD" clId="Web-{94E3283C-4E38-4821-F7F2-AF35EAF80FF3}" dt="2023-03-12T11:04:37.997" v="759"/>
          <ac:spMkLst>
            <pc:docMk/>
            <pc:sldMk cId="2449675587" sldId="263"/>
            <ac:spMk id="10" creationId="{2CF6FAD6-46FE-4ABF-924F-40AEEAE5974B}"/>
          </ac:spMkLst>
        </pc:spChg>
        <pc:spChg chg="add del">
          <ac:chgData name="Olinda Furtado Sani (2132944)" userId="S::2132944@student.uwtsd.ac.uk::385e70fc-eeec-4129-a5dc-3acfdd18820d" providerId="AD" clId="Web-{94E3283C-4E38-4821-F7F2-AF35EAF80FF3}" dt="2023-03-12T10:59:49.066" v="757"/>
          <ac:spMkLst>
            <pc:docMk/>
            <pc:sldMk cId="2449675587" sldId="263"/>
            <ac:spMk id="11" creationId="{43E8FEA2-54EE-4F84-B5DB-A055A7D805EE}"/>
          </ac:spMkLst>
        </pc:spChg>
        <pc:spChg chg="add del">
          <ac:chgData name="Olinda Furtado Sani (2132944)" userId="S::2132944@student.uwtsd.ac.uk::385e70fc-eeec-4129-a5dc-3acfdd18820d" providerId="AD" clId="Web-{94E3283C-4E38-4821-F7F2-AF35EAF80FF3}" dt="2023-03-12T11:04:37.997" v="759"/>
          <ac:spMkLst>
            <pc:docMk/>
            <pc:sldMk cId="2449675587" sldId="263"/>
            <ac:spMk id="12" creationId="{B9D38F80-A0D0-4062-8B61-16440AC9D81D}"/>
          </ac:spMkLst>
        </pc:spChg>
        <pc:spChg chg="add del">
          <ac:chgData name="Olinda Furtado Sani (2132944)" userId="S::2132944@student.uwtsd.ac.uk::385e70fc-eeec-4129-a5dc-3acfdd18820d" providerId="AD" clId="Web-{94E3283C-4E38-4821-F7F2-AF35EAF80FF3}" dt="2023-03-12T11:04:37.997" v="759"/>
          <ac:spMkLst>
            <pc:docMk/>
            <pc:sldMk cId="2449675587" sldId="263"/>
            <ac:spMk id="14" creationId="{E335820B-3A29-42C5-AA8D-10ECA43CD985}"/>
          </ac:spMkLst>
        </pc:spChg>
        <pc:spChg chg="add del">
          <ac:chgData name="Olinda Furtado Sani (2132944)" userId="S::2132944@student.uwtsd.ac.uk::385e70fc-eeec-4129-a5dc-3acfdd18820d" providerId="AD" clId="Web-{94E3283C-4E38-4821-F7F2-AF35EAF80FF3}" dt="2023-03-12T11:04:37.997" v="759"/>
          <ac:spMkLst>
            <pc:docMk/>
            <pc:sldMk cId="2449675587" sldId="263"/>
            <ac:spMk id="15" creationId="{1E881302-D523-B591-26BE-491FB552FEF6}"/>
          </ac:spMkLst>
        </pc:spChg>
        <pc:spChg chg="add del">
          <ac:chgData name="Olinda Furtado Sani (2132944)" userId="S::2132944@student.uwtsd.ac.uk::385e70fc-eeec-4129-a5dc-3acfdd18820d" providerId="AD" clId="Web-{94E3283C-4E38-4821-F7F2-AF35EAF80FF3}" dt="2023-03-12T11:05:13.029" v="767"/>
          <ac:spMkLst>
            <pc:docMk/>
            <pc:sldMk cId="2449675587" sldId="263"/>
            <ac:spMk id="18" creationId="{540CF837-40E9-46D4-AC1B-0750F339B5E7}"/>
          </ac:spMkLst>
        </pc:spChg>
        <pc:spChg chg="add del">
          <ac:chgData name="Olinda Furtado Sani (2132944)" userId="S::2132944@student.uwtsd.ac.uk::385e70fc-eeec-4129-a5dc-3acfdd18820d" providerId="AD" clId="Web-{94E3283C-4E38-4821-F7F2-AF35EAF80FF3}" dt="2023-03-12T11:05:13.029" v="767"/>
          <ac:spMkLst>
            <pc:docMk/>
            <pc:sldMk cId="2449675587" sldId="263"/>
            <ac:spMk id="19" creationId="{E325F465-8352-4882-9E30-732D5BDF3D64}"/>
          </ac:spMkLst>
        </pc:spChg>
        <pc:spChg chg="add del">
          <ac:chgData name="Olinda Furtado Sani (2132944)" userId="S::2132944@student.uwtsd.ac.uk::385e70fc-eeec-4129-a5dc-3acfdd18820d" providerId="AD" clId="Web-{94E3283C-4E38-4821-F7F2-AF35EAF80FF3}" dt="2023-03-12T11:05:13.029" v="767"/>
          <ac:spMkLst>
            <pc:docMk/>
            <pc:sldMk cId="2449675587" sldId="263"/>
            <ac:spMk id="20" creationId="{A031F918-6C2A-4C3F-8785-651FF6135CE8}"/>
          </ac:spMkLst>
        </pc:spChg>
        <pc:spChg chg="add mod">
          <ac:chgData name="Olinda Furtado Sani (2132944)" userId="S::2132944@student.uwtsd.ac.uk::385e70fc-eeec-4129-a5dc-3acfdd18820d" providerId="AD" clId="Web-{94E3283C-4E38-4821-F7F2-AF35EAF80FF3}" dt="2023-03-12T11:05:13.029" v="767"/>
          <ac:spMkLst>
            <pc:docMk/>
            <pc:sldMk cId="2449675587" sldId="263"/>
            <ac:spMk id="21" creationId="{1E881302-D523-B591-26BE-491FB552FEF6}"/>
          </ac:spMkLst>
        </pc:spChg>
        <pc:spChg chg="add">
          <ac:chgData name="Olinda Furtado Sani (2132944)" userId="S::2132944@student.uwtsd.ac.uk::385e70fc-eeec-4129-a5dc-3acfdd18820d" providerId="AD" clId="Web-{94E3283C-4E38-4821-F7F2-AF35EAF80FF3}" dt="2023-03-12T11:05:13.029" v="767"/>
          <ac:spMkLst>
            <pc:docMk/>
            <pc:sldMk cId="2449675587" sldId="263"/>
            <ac:spMk id="28" creationId="{3ECBE1F1-D69B-4AFA-ABD5-8E41720EF6DE}"/>
          </ac:spMkLst>
        </pc:spChg>
        <pc:spChg chg="add">
          <ac:chgData name="Olinda Furtado Sani (2132944)" userId="S::2132944@student.uwtsd.ac.uk::385e70fc-eeec-4129-a5dc-3acfdd18820d" providerId="AD" clId="Web-{94E3283C-4E38-4821-F7F2-AF35EAF80FF3}" dt="2023-03-12T11:05:13.029" v="767"/>
          <ac:spMkLst>
            <pc:docMk/>
            <pc:sldMk cId="2449675587" sldId="263"/>
            <ac:spMk id="30" creationId="{603A6265-E10C-4B85-9C20-E75FCAF9CC63}"/>
          </ac:spMkLst>
        </pc:spChg>
        <pc:graphicFrameChg chg="add del">
          <ac:chgData name="Olinda Furtado Sani (2132944)" userId="S::2132944@student.uwtsd.ac.uk::385e70fc-eeec-4129-a5dc-3acfdd18820d" providerId="AD" clId="Web-{94E3283C-4E38-4821-F7F2-AF35EAF80FF3}" dt="2023-03-12T10:59:49.066" v="757"/>
          <ac:graphicFrameMkLst>
            <pc:docMk/>
            <pc:sldMk cId="2449675587" sldId="263"/>
            <ac:graphicFrameMk id="5" creationId="{E6EBC786-0F4C-2038-3273-EFE9AD1EFDD6}"/>
          </ac:graphicFrameMkLst>
        </pc:graphicFrameChg>
        <pc:picChg chg="add">
          <ac:chgData name="Olinda Furtado Sani (2132944)" userId="S::2132944@student.uwtsd.ac.uk::385e70fc-eeec-4129-a5dc-3acfdd18820d" providerId="AD" clId="Web-{94E3283C-4E38-4821-F7F2-AF35EAF80FF3}" dt="2023-03-12T11:05:13.029" v="767"/>
          <ac:picMkLst>
            <pc:docMk/>
            <pc:sldMk cId="2449675587" sldId="263"/>
            <ac:picMk id="24" creationId="{6A9D66D6-A8C7-CC40-0631-6E2007AB096A}"/>
          </ac:picMkLst>
        </pc:picChg>
        <pc:cxnChg chg="add del">
          <ac:chgData name="Olinda Furtado Sani (2132944)" userId="S::2132944@student.uwtsd.ac.uk::385e70fc-eeec-4129-a5dc-3acfdd18820d" providerId="AD" clId="Web-{94E3283C-4E38-4821-F7F2-AF35EAF80FF3}" dt="2023-03-12T10:59:49.066" v="757"/>
          <ac:cxnSpMkLst>
            <pc:docMk/>
            <pc:sldMk cId="2449675587" sldId="263"/>
            <ac:cxnSpMk id="13" creationId="{E58B1629-F209-47B0-BA59-6BD937DBB08F}"/>
          </ac:cxnSpMkLst>
        </pc:cxnChg>
        <pc:cxnChg chg="add del">
          <ac:chgData name="Olinda Furtado Sani (2132944)" userId="S::2132944@student.uwtsd.ac.uk::385e70fc-eeec-4129-a5dc-3acfdd18820d" providerId="AD" clId="Web-{94E3283C-4E38-4821-F7F2-AF35EAF80FF3}" dt="2023-03-12T11:04:37.997" v="759"/>
          <ac:cxnSpMkLst>
            <pc:docMk/>
            <pc:sldMk cId="2449675587" sldId="263"/>
            <ac:cxnSpMk id="16" creationId="{E58B1629-F209-47B0-BA59-6BD937DBB08F}"/>
          </ac:cxnSpMkLst>
        </pc:cxnChg>
        <pc:cxnChg chg="add del">
          <ac:chgData name="Olinda Furtado Sani (2132944)" userId="S::2132944@student.uwtsd.ac.uk::385e70fc-eeec-4129-a5dc-3acfdd18820d" providerId="AD" clId="Web-{94E3283C-4E38-4821-F7F2-AF35EAF80FF3}" dt="2023-03-12T11:05:13.029" v="767"/>
          <ac:cxnSpMkLst>
            <pc:docMk/>
            <pc:sldMk cId="2449675587" sldId="263"/>
            <ac:cxnSpMk id="22" creationId="{E58B1629-F209-47B0-BA59-6BD937DBB08F}"/>
          </ac:cxnSpMkLst>
        </pc:cxnChg>
        <pc:cxnChg chg="add">
          <ac:chgData name="Olinda Furtado Sani (2132944)" userId="S::2132944@student.uwtsd.ac.uk::385e70fc-eeec-4129-a5dc-3acfdd18820d" providerId="AD" clId="Web-{94E3283C-4E38-4821-F7F2-AF35EAF80FF3}" dt="2023-03-12T11:05:13.029" v="767"/>
          <ac:cxnSpMkLst>
            <pc:docMk/>
            <pc:sldMk cId="2449675587" sldId="263"/>
            <ac:cxnSpMk id="32" creationId="{61FF92BA-874E-408A-BFAD-416A7FFE5976}"/>
          </ac:cxnSpMkLst>
        </pc:cxnChg>
      </pc:sldChg>
      <pc:sldChg chg="new del">
        <pc:chgData name="Olinda Furtado Sani (2132944)" userId="S::2132944@student.uwtsd.ac.uk::385e70fc-eeec-4129-a5dc-3acfdd18820d" providerId="AD" clId="Web-{94E3283C-4E38-4821-F7F2-AF35EAF80FF3}" dt="2023-03-12T11:05:40.139" v="769"/>
        <pc:sldMkLst>
          <pc:docMk/>
          <pc:sldMk cId="40494379"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3/12/2023</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9227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3/12/2023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509075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3/12/2023</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7303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3/12/2023</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403028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3/12/2023</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92892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3/12/2023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732478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3/12/2023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0407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3/12/2023</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5134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3/12/2023</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848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3/12/2023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080097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3/12/2023</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1733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3/12/2023</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6516114"/>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13" r:id="rId6"/>
    <p:sldLayoutId id="2147483809" r:id="rId7"/>
    <p:sldLayoutId id="2147483810" r:id="rId8"/>
    <p:sldLayoutId id="2147483811" r:id="rId9"/>
    <p:sldLayoutId id="2147483812" r:id="rId10"/>
    <p:sldLayoutId id="2147483814"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www.tandfonline.com/doi/abs/10.1080/24750158.2021.1956039" TargetMode="External"/><Relationship Id="rId4" Type="http://schemas.openxmlformats.org/officeDocument/2006/relationships/hyperlink" Target="https://www.youthemployment.org.uk/young-professional-training/teamwork-skills-young-professional/#:~:text=Working%20well%20in%20a%20team%20means%3A,struggling%20friends%20and%20team%20m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5" name="Rectangle 226">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6" name="Rectangle 228">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57" name="Rectangle 230">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8" name="Rectangle 232">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59" name="Straight Connector 234">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0" name="Straight Connector 236">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1"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Rectangle 240">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3" descr="A colourful light bulb with business icons">
            <a:extLst>
              <a:ext uri="{FF2B5EF4-FFF2-40B4-BE49-F238E27FC236}">
                <a16:creationId xmlns:a16="http://schemas.microsoft.com/office/drawing/2014/main" id="{8149BE7D-6998-57AE-B856-C7D9BC123694}"/>
              </a:ext>
            </a:extLst>
          </p:cNvPr>
          <p:cNvPicPr>
            <a:picLocks noChangeAspect="1"/>
          </p:cNvPicPr>
          <p:nvPr/>
        </p:nvPicPr>
        <p:blipFill rotWithShape="1">
          <a:blip r:embed="rId2"/>
          <a:srcRect l="3447" r="14713" b="1"/>
          <a:stretch/>
        </p:blipFill>
        <p:spPr>
          <a:xfrm>
            <a:off x="20" y="2284809"/>
            <a:ext cx="5346777" cy="4573191"/>
          </a:xfrm>
          <a:prstGeom prst="rect">
            <a:avLst/>
          </a:prstGeom>
        </p:spPr>
      </p:pic>
      <p:sp useBgFill="1">
        <p:nvSpPr>
          <p:cNvPr id="243" name="Rectangle 242">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1801" y="858983"/>
            <a:ext cx="9906799" cy="1161594"/>
          </a:xfrm>
        </p:spPr>
        <p:txBody>
          <a:bodyPr vert="horz" lIns="91440" tIns="45720" rIns="91440" bIns="45720" rtlCol="0" anchor="ctr">
            <a:normAutofit/>
          </a:bodyPr>
          <a:lstStyle/>
          <a:p>
            <a:r>
              <a:rPr lang="en-US" sz="4400" dirty="0"/>
              <a:t>Key Skills Presentation</a:t>
            </a:r>
          </a:p>
        </p:txBody>
      </p:sp>
      <p:sp>
        <p:nvSpPr>
          <p:cNvPr id="3" name="Subtitle 2"/>
          <p:cNvSpPr>
            <a:spLocks noGrp="1"/>
          </p:cNvSpPr>
          <p:nvPr>
            <p:ph type="subTitle" idx="1"/>
          </p:nvPr>
        </p:nvSpPr>
        <p:spPr>
          <a:xfrm>
            <a:off x="5797512" y="2638498"/>
            <a:ext cx="5111222" cy="3601581"/>
          </a:xfrm>
        </p:spPr>
        <p:txBody>
          <a:bodyPr vert="horz" lIns="91440" tIns="45720" rIns="91440" bIns="45720" rtlCol="0" anchor="ctr">
            <a:normAutofit/>
          </a:bodyPr>
          <a:lstStyle/>
          <a:p>
            <a:r>
              <a:rPr lang="en-US" dirty="0"/>
              <a:t>LCHS4005_BIRM</a:t>
            </a:r>
          </a:p>
          <a:p>
            <a:r>
              <a:rPr lang="en-US" dirty="0"/>
              <a:t>Professional Development within Health and Social Care</a:t>
            </a:r>
          </a:p>
          <a:p>
            <a:r>
              <a:rPr lang="en-US" dirty="0"/>
              <a:t>2132944</a:t>
            </a:r>
          </a:p>
          <a:p>
            <a:r>
              <a:rPr lang="en-US" dirty="0"/>
              <a:t>Besty Jose</a:t>
            </a:r>
          </a:p>
          <a:p>
            <a:r>
              <a:rPr lang="en-US" dirty="0"/>
              <a:t>Olinda Sani </a:t>
            </a:r>
          </a:p>
          <a:p>
            <a:endParaRPr lang="en-US"/>
          </a:p>
        </p:txBody>
      </p:sp>
      <p:cxnSp>
        <p:nvCxnSpPr>
          <p:cNvPr id="245" name="Straight Connector 24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3" name="Rectangle 1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4DB7-F184-C855-1A9C-938EC9E2DBBD}"/>
              </a:ext>
            </a:extLst>
          </p:cNvPr>
          <p:cNvSpPr>
            <a:spLocks noGrp="1"/>
          </p:cNvSpPr>
          <p:nvPr>
            <p:ph type="title"/>
          </p:nvPr>
        </p:nvSpPr>
        <p:spPr>
          <a:xfrm>
            <a:off x="761801" y="956281"/>
            <a:ext cx="4911905" cy="2010284"/>
          </a:xfrm>
        </p:spPr>
        <p:txBody>
          <a:bodyPr vert="horz" lIns="91440" tIns="45720" rIns="91440" bIns="45720" rtlCol="0" anchor="b">
            <a:normAutofit/>
          </a:bodyPr>
          <a:lstStyle/>
          <a:p>
            <a:r>
              <a:rPr lang="en-US"/>
              <a:t>Introduction </a:t>
            </a:r>
            <a:br>
              <a:rPr lang="en-US"/>
            </a:br>
            <a:endParaRPr lang="en-US"/>
          </a:p>
        </p:txBody>
      </p:sp>
      <p:sp>
        <p:nvSpPr>
          <p:cNvPr id="3" name="TextBox 2">
            <a:extLst>
              <a:ext uri="{FF2B5EF4-FFF2-40B4-BE49-F238E27FC236}">
                <a16:creationId xmlns:a16="http://schemas.microsoft.com/office/drawing/2014/main" id="{A4F3C70A-A7C9-9EFF-7850-ADFED8FEE3F3}"/>
              </a:ext>
            </a:extLst>
          </p:cNvPr>
          <p:cNvSpPr txBox="1"/>
          <p:nvPr/>
        </p:nvSpPr>
        <p:spPr>
          <a:xfrm>
            <a:off x="761802" y="2257822"/>
            <a:ext cx="4911905" cy="385951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62500" lnSpcReduction="20000"/>
          </a:bodyPr>
          <a:lstStyle/>
          <a:p>
            <a:pPr>
              <a:lnSpc>
                <a:spcPct val="110000"/>
              </a:lnSpc>
              <a:spcAft>
                <a:spcPts val="600"/>
              </a:spcAft>
            </a:pPr>
            <a:endParaRPr lang="en-US" sz="2200" b="1" dirty="0">
              <a:latin typeface="Arial"/>
              <a:cs typeface="Arial"/>
            </a:endParaRPr>
          </a:p>
          <a:p>
            <a:pPr>
              <a:lnSpc>
                <a:spcPct val="110000"/>
              </a:lnSpc>
              <a:spcAft>
                <a:spcPts val="600"/>
              </a:spcAft>
            </a:pPr>
            <a:endParaRPr lang="en-US" sz="2200" b="1" dirty="0">
              <a:latin typeface="Arial"/>
              <a:cs typeface="Arial"/>
            </a:endParaRPr>
          </a:p>
          <a:p>
            <a:pPr>
              <a:lnSpc>
                <a:spcPct val="110000"/>
              </a:lnSpc>
              <a:spcAft>
                <a:spcPts val="600"/>
              </a:spcAft>
            </a:pPr>
            <a:r>
              <a:rPr lang="en-US" sz="2200" b="1" dirty="0">
                <a:latin typeface="Arial"/>
                <a:cs typeface="Arial"/>
              </a:rPr>
              <a:t>Teamworking </a:t>
            </a:r>
            <a:endParaRPr lang="en-US" sz="2200" dirty="0"/>
          </a:p>
          <a:p>
            <a:pPr>
              <a:lnSpc>
                <a:spcPct val="110000"/>
              </a:lnSpc>
              <a:spcAft>
                <a:spcPts val="600"/>
              </a:spcAft>
            </a:pPr>
            <a:endParaRPr lang="en-US"/>
          </a:p>
          <a:p>
            <a:pPr>
              <a:lnSpc>
                <a:spcPct val="110000"/>
              </a:lnSpc>
              <a:spcAft>
                <a:spcPts val="600"/>
              </a:spcAft>
            </a:pPr>
            <a:r>
              <a:rPr lang="en-US" sz="2800" dirty="0">
                <a:latin typeface="Arial"/>
                <a:cs typeface="Arial"/>
              </a:rPr>
              <a:t>Working well in a team means working with a group of people to achieve a shared goal or outcome in an effective way. Listening to other members of the Team. Struggling and Team mates. </a:t>
            </a:r>
            <a:endParaRPr lang="en-US" sz="2800" dirty="0">
              <a:latin typeface="Arial"/>
              <a:ea typeface="+mn-lt"/>
              <a:cs typeface="Arial"/>
            </a:endParaRPr>
          </a:p>
          <a:p>
            <a:pPr>
              <a:lnSpc>
                <a:spcPct val="110000"/>
              </a:lnSpc>
              <a:spcAft>
                <a:spcPts val="600"/>
              </a:spcAft>
            </a:pPr>
            <a:endParaRPr lang="en-US" dirty="0">
              <a:ea typeface="+mn-lt"/>
              <a:cs typeface="+mn-lt"/>
            </a:endParaRPr>
          </a:p>
          <a:p>
            <a:pPr>
              <a:lnSpc>
                <a:spcPct val="110000"/>
              </a:lnSpc>
              <a:spcAft>
                <a:spcPts val="600"/>
              </a:spcAft>
            </a:pPr>
            <a:endParaRPr lang="en-US" sz="2800" dirty="0">
              <a:ea typeface="+mn-lt"/>
              <a:cs typeface="+mn-lt"/>
            </a:endParaRPr>
          </a:p>
          <a:p>
            <a:pPr>
              <a:lnSpc>
                <a:spcPct val="110000"/>
              </a:lnSpc>
              <a:spcAft>
                <a:spcPts val="600"/>
              </a:spcAft>
            </a:pPr>
            <a:r>
              <a:rPr lang="en-US" sz="2800" dirty="0">
                <a:ea typeface="+mn-lt"/>
                <a:cs typeface="+mn-lt"/>
              </a:rPr>
              <a:t>Youth Employment UK. All rights reserved (</a:t>
            </a:r>
            <a:r>
              <a:rPr lang="en-US" sz="2800" dirty="0">
                <a:latin typeface="Bierstadt"/>
                <a:cs typeface="Arial"/>
              </a:rPr>
              <a:t>2023</a:t>
            </a:r>
            <a:r>
              <a:rPr lang="en-US" sz="2800" dirty="0">
                <a:latin typeface="Arial"/>
                <a:cs typeface="Arial"/>
              </a:rPr>
              <a:t>)</a:t>
            </a:r>
            <a:endParaRPr lang="en-US"/>
          </a:p>
          <a:p>
            <a:pPr>
              <a:lnSpc>
                <a:spcPct val="110000"/>
              </a:lnSpc>
              <a:spcAft>
                <a:spcPts val="600"/>
              </a:spcAft>
            </a:pPr>
            <a:endParaRPr lang="en-US"/>
          </a:p>
        </p:txBody>
      </p:sp>
      <p:pic>
        <p:nvPicPr>
          <p:cNvPr id="52" name="Picture 51" descr="Stack of magazines on table">
            <a:extLst>
              <a:ext uri="{FF2B5EF4-FFF2-40B4-BE49-F238E27FC236}">
                <a16:creationId xmlns:a16="http://schemas.microsoft.com/office/drawing/2014/main" id="{7A4F55E6-8398-0D65-1033-9DAF4EC442C9}"/>
              </a:ext>
            </a:extLst>
          </p:cNvPr>
          <p:cNvPicPr>
            <a:picLocks noChangeAspect="1"/>
          </p:cNvPicPr>
          <p:nvPr/>
        </p:nvPicPr>
        <p:blipFill rotWithShape="1">
          <a:blip r:embed="rId2"/>
          <a:srcRect l="41271" r="7709" b="-2"/>
          <a:stretch/>
        </p:blipFill>
        <p:spPr>
          <a:xfrm>
            <a:off x="6103028" y="373566"/>
            <a:ext cx="4763015" cy="6231638"/>
          </a:xfrm>
          <a:prstGeom prst="rect">
            <a:avLst/>
          </a:prstGeom>
        </p:spPr>
      </p:pic>
      <p:cxnSp>
        <p:nvCxnSpPr>
          <p:cNvPr id="115" name="Straight Connector 1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7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3D rendering of game pieces tied together with a rope">
            <a:extLst>
              <a:ext uri="{FF2B5EF4-FFF2-40B4-BE49-F238E27FC236}">
                <a16:creationId xmlns:a16="http://schemas.microsoft.com/office/drawing/2014/main" id="{6A9D66D6-A8C7-CC40-0631-6E2007AB096A}"/>
              </a:ext>
            </a:extLst>
          </p:cNvPr>
          <p:cNvPicPr>
            <a:picLocks noChangeAspect="1"/>
          </p:cNvPicPr>
          <p:nvPr/>
        </p:nvPicPr>
        <p:blipFill rotWithShape="1">
          <a:blip r:embed="rId2"/>
          <a:srcRect l="8919" r="38088" b="3"/>
          <a:stretch/>
        </p:blipFill>
        <p:spPr>
          <a:xfrm>
            <a:off x="20" y="-2"/>
            <a:ext cx="4845848" cy="6858002"/>
          </a:xfrm>
          <a:prstGeom prst="rect">
            <a:avLst/>
          </a:prstGeom>
        </p:spPr>
      </p:pic>
      <p:sp useBgFill="1">
        <p:nvSpPr>
          <p:cNvPr id="30" name="Rectangle 2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D910C2-1287-9135-5A25-D933363E48B5}"/>
              </a:ext>
            </a:extLst>
          </p:cNvPr>
          <p:cNvSpPr>
            <a:spLocks noGrp="1"/>
          </p:cNvSpPr>
          <p:nvPr>
            <p:ph type="title"/>
          </p:nvPr>
        </p:nvSpPr>
        <p:spPr>
          <a:xfrm>
            <a:off x="5606552" y="858982"/>
            <a:ext cx="4369757" cy="2129878"/>
          </a:xfrm>
        </p:spPr>
        <p:txBody>
          <a:bodyPr>
            <a:normAutofit/>
          </a:bodyPr>
          <a:lstStyle/>
          <a:p>
            <a:r>
              <a:rPr lang="en-GB" dirty="0">
                <a:latin typeface="Arial"/>
                <a:ea typeface="+mj-lt"/>
                <a:cs typeface="+mj-lt"/>
              </a:rPr>
              <a:t>Tuckman team development</a:t>
            </a:r>
            <a:endParaRPr lang="en-US" dirty="0">
              <a:latin typeface="Arial"/>
            </a:endParaRPr>
          </a:p>
        </p:txBody>
      </p:sp>
      <p:sp>
        <p:nvSpPr>
          <p:cNvPr id="21" name="Content Placeholder 2">
            <a:extLst>
              <a:ext uri="{FF2B5EF4-FFF2-40B4-BE49-F238E27FC236}">
                <a16:creationId xmlns:a16="http://schemas.microsoft.com/office/drawing/2014/main" id="{1E881302-D523-B591-26BE-491FB552FEF6}"/>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sz="1700">
                <a:ea typeface="+mn-lt"/>
                <a:cs typeface="+mn-lt"/>
              </a:rPr>
              <a:t>The Tuckman model describing the five stages of group development. Created in 1965. presents the stages of forming, storming, norming, performing and adjourning show how is particularly important for framework have a good development team.</a:t>
            </a:r>
          </a:p>
          <a:p>
            <a:pPr>
              <a:lnSpc>
                <a:spcPct val="100000"/>
              </a:lnSpc>
            </a:pPr>
            <a:r>
              <a:rPr lang="en-GB" sz="1700">
                <a:ea typeface="+mn-lt"/>
                <a:cs typeface="+mn-lt"/>
              </a:rPr>
              <a:t>Liz Walkley Hall, Ainsley Best, </a:t>
            </a:r>
            <a:r>
              <a:rPr lang="en-GB" sz="1700" err="1">
                <a:ea typeface="+mn-lt"/>
                <a:cs typeface="+mn-lt"/>
              </a:rPr>
              <a:t>Akrati</a:t>
            </a:r>
            <a:r>
              <a:rPr lang="en-GB" sz="1700">
                <a:ea typeface="+mn-lt"/>
                <a:cs typeface="+mn-lt"/>
              </a:rPr>
              <a:t> Dwivedi. (2021) </a:t>
            </a:r>
            <a:endParaRPr lang="en-GB" sz="1700"/>
          </a:p>
          <a:p>
            <a:pPr>
              <a:lnSpc>
                <a:spcPct val="100000"/>
              </a:lnSpc>
            </a:pPr>
            <a:endParaRPr lang="en-GB" sz="1700">
              <a:ea typeface="+mn-lt"/>
              <a:cs typeface="+mn-lt"/>
            </a:endParaRPr>
          </a:p>
        </p:txBody>
      </p:sp>
      <p:cxnSp>
        <p:nvCxnSpPr>
          <p:cNvPr id="32" name="Straight Connector 3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675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3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4" name="Straight Connector 3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3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 name="Slide Background">
            <a:extLst>
              <a:ext uri="{FF2B5EF4-FFF2-40B4-BE49-F238E27FC236}">
                <a16:creationId xmlns:a16="http://schemas.microsoft.com/office/drawing/2014/main" id="{5E39F2DB-7862-4382-86B8-7D309E4B3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7" name="Rectangle 38">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FEE245-B663-2C6A-7995-F78525F5692C}"/>
              </a:ext>
            </a:extLst>
          </p:cNvPr>
          <p:cNvSpPr>
            <a:spLocks noGrp="1"/>
          </p:cNvSpPr>
          <p:nvPr>
            <p:ph type="title"/>
          </p:nvPr>
        </p:nvSpPr>
        <p:spPr>
          <a:xfrm>
            <a:off x="761801" y="754336"/>
            <a:ext cx="10593993" cy="1287816"/>
          </a:xfrm>
        </p:spPr>
        <p:txBody>
          <a:bodyPr vert="horz" lIns="91440" tIns="45720" rIns="91440" bIns="45720" rtlCol="0" anchor="b">
            <a:normAutofit fontScale="90000"/>
          </a:bodyPr>
          <a:lstStyle/>
          <a:p>
            <a:pPr>
              <a:lnSpc>
                <a:spcPct val="90000"/>
              </a:lnSpc>
            </a:pPr>
            <a:br>
              <a:rPr lang="en-US" sz="4100" dirty="0"/>
            </a:br>
            <a:r>
              <a:rPr lang="en-US" sz="4100" dirty="0"/>
              <a:t>Why are Team </a:t>
            </a:r>
            <a:r>
              <a:rPr lang="en-US" sz="4100" dirty="0">
                <a:latin typeface="Bierstadt"/>
                <a:cs typeface="Arial"/>
              </a:rPr>
              <a:t>working skills</a:t>
            </a:r>
            <a:r>
              <a:rPr lang="en-US" sz="4100" dirty="0"/>
              <a:t> its relevant to HSC?</a:t>
            </a:r>
          </a:p>
        </p:txBody>
      </p:sp>
      <p:cxnSp>
        <p:nvCxnSpPr>
          <p:cNvPr id="41" name="Straight Connector 40">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Graphic 25" descr="Cheers">
            <a:extLst>
              <a:ext uri="{FF2B5EF4-FFF2-40B4-BE49-F238E27FC236}">
                <a16:creationId xmlns:a16="http://schemas.microsoft.com/office/drawing/2014/main" id="{7DEB7FAE-EBA7-88B3-FA61-D0E7410815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0843" y="3351784"/>
            <a:ext cx="3350942" cy="3350942"/>
          </a:xfrm>
          <a:prstGeom prst="rect">
            <a:avLst/>
          </a:prstGeom>
          <a:effectLst/>
        </p:spPr>
      </p:pic>
      <p:sp>
        <p:nvSpPr>
          <p:cNvPr id="3" name="TextBox 2">
            <a:extLst>
              <a:ext uri="{FF2B5EF4-FFF2-40B4-BE49-F238E27FC236}">
                <a16:creationId xmlns:a16="http://schemas.microsoft.com/office/drawing/2014/main" id="{1D2034FF-AAE2-3739-C11F-4ACA7C133520}"/>
              </a:ext>
            </a:extLst>
          </p:cNvPr>
          <p:cNvSpPr txBox="1"/>
          <p:nvPr/>
        </p:nvSpPr>
        <p:spPr>
          <a:xfrm>
            <a:off x="762863" y="2270760"/>
            <a:ext cx="668259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2000" dirty="0">
                <a:latin typeface="Arial"/>
                <a:ea typeface="+mn-lt"/>
                <a:cs typeface="+mn-lt"/>
              </a:rPr>
              <a:t>Archive a team goal in a quick and positive way</a:t>
            </a:r>
            <a:endParaRPr lang="en-US" dirty="0"/>
          </a:p>
          <a:p>
            <a:endParaRPr lang="en-GB"/>
          </a:p>
          <a:p>
            <a:pPr>
              <a:buFont typeface="Symbol"/>
            </a:pPr>
            <a:endParaRPr lang="en-GB" dirty="0">
              <a:latin typeface="Bierstadt"/>
              <a:ea typeface="+mn-lt"/>
              <a:cs typeface="+mn-lt"/>
            </a:endParaRPr>
          </a:p>
          <a:p>
            <a:pPr marL="285750" indent="-285750">
              <a:buFont typeface="Symbol"/>
              <a:buChar char="•"/>
            </a:pPr>
            <a:r>
              <a:rPr lang="en-GB" sz="2000" dirty="0">
                <a:latin typeface="Arial"/>
                <a:ea typeface="+mn-lt"/>
                <a:cs typeface="+mn-lt"/>
              </a:rPr>
              <a:t>Improve your communication skills, knowledge taking instruction and offering supporting and ideas </a:t>
            </a:r>
          </a:p>
          <a:p>
            <a:pPr marL="285750" indent="-285750">
              <a:buFont typeface="Symbol"/>
              <a:buChar char="•"/>
            </a:pPr>
            <a:endParaRPr lang="en-GB" sz="2000" dirty="0">
              <a:latin typeface="Arial"/>
            </a:endParaRPr>
          </a:p>
          <a:p>
            <a:endParaRPr lang="en-GB" sz="2000" dirty="0">
              <a:ea typeface="+mn-lt"/>
              <a:cs typeface="+mn-lt"/>
            </a:endParaRPr>
          </a:p>
          <a:p>
            <a:endParaRPr lang="en-GB" sz="2000" dirty="0">
              <a:ea typeface="+mn-lt"/>
              <a:cs typeface="+mn-lt"/>
            </a:endParaRPr>
          </a:p>
          <a:p>
            <a:endParaRPr lang="en-GB" sz="2000" dirty="0">
              <a:ea typeface="+mn-lt"/>
              <a:cs typeface="+mn-lt"/>
            </a:endParaRPr>
          </a:p>
          <a:p>
            <a:r>
              <a:rPr lang="en-GB" sz="2000" dirty="0">
                <a:ea typeface="+mn-lt"/>
                <a:cs typeface="+mn-lt"/>
              </a:rPr>
              <a:t>Salvia, Monica,  "Will climate mitigation ambitions lead to carbon neutrality?   (2021)</a:t>
            </a:r>
            <a:endParaRPr lang="en-GB" dirty="0"/>
          </a:p>
          <a:p>
            <a:endParaRPr lang="en-GB" dirty="0"/>
          </a:p>
          <a:p>
            <a:endParaRPr lang="en-GB" dirty="0"/>
          </a:p>
        </p:txBody>
      </p:sp>
    </p:spTree>
    <p:extLst>
      <p:ext uri="{BB962C8B-B14F-4D97-AF65-F5344CB8AC3E}">
        <p14:creationId xmlns:p14="http://schemas.microsoft.com/office/powerpoint/2010/main" val="2358278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7"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9" name="Slide Background">
            <a:extLst>
              <a:ext uri="{FF2B5EF4-FFF2-40B4-BE49-F238E27FC236}">
                <a16:creationId xmlns:a16="http://schemas.microsoft.com/office/drawing/2014/main" id="{88D74A45-8C44-4D66-9253-B2B25C223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4" descr="Hands-on top of each other">
            <a:extLst>
              <a:ext uri="{FF2B5EF4-FFF2-40B4-BE49-F238E27FC236}">
                <a16:creationId xmlns:a16="http://schemas.microsoft.com/office/drawing/2014/main" id="{A6BBDE1D-F419-D079-5700-F8BC9B03B2A6}"/>
              </a:ext>
            </a:extLst>
          </p:cNvPr>
          <p:cNvPicPr>
            <a:picLocks noChangeAspect="1"/>
          </p:cNvPicPr>
          <p:nvPr/>
        </p:nvPicPr>
        <p:blipFill rotWithShape="1">
          <a:blip r:embed="rId2"/>
          <a:srcRect r="-2" b="6355"/>
          <a:stretch/>
        </p:blipFill>
        <p:spPr>
          <a:xfrm>
            <a:off x="3565604" y="623407"/>
            <a:ext cx="8396357" cy="3431007"/>
          </a:xfrm>
          <a:prstGeom prst="rect">
            <a:avLst/>
          </a:prstGeom>
          <a:effectLst>
            <a:outerShdw blurRad="596900" dist="330200" dir="8820000" sx="87000" sy="87000" algn="ctr" rotWithShape="0">
              <a:srgbClr val="000000">
                <a:alpha val="29000"/>
              </a:srgbClr>
            </a:outerShdw>
          </a:effectLst>
        </p:spPr>
      </p:pic>
      <p:sp useBgFill="1">
        <p:nvSpPr>
          <p:cNvPr id="31"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B930CA-A7C9-1B97-CE09-FF3485C76355}"/>
              </a:ext>
            </a:extLst>
          </p:cNvPr>
          <p:cNvSpPr>
            <a:spLocks noGrp="1"/>
          </p:cNvSpPr>
          <p:nvPr>
            <p:ph type="title"/>
          </p:nvPr>
        </p:nvSpPr>
        <p:spPr>
          <a:xfrm>
            <a:off x="589558" y="293428"/>
            <a:ext cx="5474257" cy="1235225"/>
          </a:xfrm>
        </p:spPr>
        <p:txBody>
          <a:bodyPr vert="horz" lIns="91440" tIns="45720" rIns="91440" bIns="45720" rtlCol="0" anchor="ctr">
            <a:normAutofit/>
          </a:bodyPr>
          <a:lstStyle/>
          <a:p>
            <a:pPr>
              <a:lnSpc>
                <a:spcPct val="90000"/>
              </a:lnSpc>
            </a:pPr>
            <a:r>
              <a:rPr lang="en-US" sz="3100"/>
              <a:t>Why are Team working skills its relevant to HSC</a:t>
            </a:r>
          </a:p>
        </p:txBody>
      </p:sp>
      <p:cxnSp>
        <p:nvCxnSpPr>
          <p:cNvPr id="32"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F1EA45-513D-3E37-3418-6BF26D135E2F}"/>
              </a:ext>
            </a:extLst>
          </p:cNvPr>
          <p:cNvSpPr txBox="1"/>
          <p:nvPr/>
        </p:nvSpPr>
        <p:spPr>
          <a:xfrm>
            <a:off x="447136" y="4234707"/>
            <a:ext cx="704088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2000" dirty="0">
                <a:latin typeface="Arial"/>
                <a:ea typeface="+mn-lt"/>
                <a:cs typeface="+mn-lt"/>
              </a:rPr>
              <a:t>Good team work also can give more chances to move forward in your career </a:t>
            </a:r>
          </a:p>
          <a:p>
            <a:pPr marL="285750" indent="-285750">
              <a:buFont typeface="Symbol"/>
              <a:buChar char="•"/>
            </a:pPr>
            <a:r>
              <a:rPr lang="en-GB" sz="2000" dirty="0">
                <a:latin typeface="Arial"/>
                <a:ea typeface="+mn-lt"/>
                <a:cs typeface="+mn-lt"/>
              </a:rPr>
              <a:t>People can see you as a positive professional thinks the company's goals are important.</a:t>
            </a:r>
          </a:p>
          <a:p>
            <a:pPr marL="285750" indent="-285750">
              <a:buFont typeface="Symbol"/>
              <a:buChar char="•"/>
            </a:pPr>
            <a:r>
              <a:rPr lang="en-GB" sz="2000" dirty="0">
                <a:latin typeface="Arial"/>
                <a:ea typeface="+mn-lt"/>
                <a:cs typeface="+mn-lt"/>
              </a:rPr>
              <a:t>This can help you get more opportunities, responsibility, training and promotions over time. </a:t>
            </a:r>
          </a:p>
          <a:p>
            <a:pPr marL="285750" indent="-285750" algn="l">
              <a:buFont typeface="Symbol"/>
              <a:buChar char="•"/>
            </a:pPr>
            <a:endParaRPr lang="en-GB" sz="2000" dirty="0">
              <a:latin typeface="Arial"/>
            </a:endParaRPr>
          </a:p>
          <a:p>
            <a:r>
              <a:rPr lang="en-GB" sz="2000" dirty="0">
                <a:ea typeface="+mn-lt"/>
                <a:cs typeface="+mn-lt"/>
              </a:rPr>
              <a:t> </a:t>
            </a:r>
            <a:r>
              <a:rPr lang="en-GB" dirty="0">
                <a:latin typeface="Arial"/>
                <a:ea typeface="+mn-lt"/>
                <a:cs typeface="+mn-lt"/>
              </a:rPr>
              <a:t> Mickan, S.M., 2005. Evaluating the effectiveness of health care teams. </a:t>
            </a:r>
            <a:r>
              <a:rPr lang="en-GB" i="1" dirty="0">
                <a:latin typeface="Arial"/>
                <a:ea typeface="+mn-lt"/>
                <a:cs typeface="+mn-lt"/>
              </a:rPr>
              <a:t>Australian Health Review</a:t>
            </a:r>
            <a:r>
              <a:rPr lang="en-GB" dirty="0">
                <a:latin typeface="Arial"/>
                <a:ea typeface="+mn-lt"/>
                <a:cs typeface="+mn-lt"/>
              </a:rPr>
              <a:t>, </a:t>
            </a:r>
            <a:r>
              <a:rPr lang="en-GB" i="1" dirty="0">
                <a:latin typeface="Arial"/>
                <a:ea typeface="+mn-lt"/>
                <a:cs typeface="+mn-lt"/>
              </a:rPr>
              <a:t>29</a:t>
            </a:r>
            <a:r>
              <a:rPr lang="en-GB" dirty="0">
                <a:latin typeface="Arial"/>
                <a:ea typeface="+mn-lt"/>
                <a:cs typeface="+mn-lt"/>
              </a:rPr>
              <a:t>(2), pp.211-217.</a:t>
            </a:r>
            <a:endParaRPr lang="en-GB">
              <a:latin typeface="Arial"/>
              <a:cs typeface="Arial"/>
            </a:endParaRPr>
          </a:p>
          <a:p>
            <a:endParaRPr lang="en-GB" sz="2000" dirty="0">
              <a:latin typeface="Arial"/>
              <a:cs typeface="Arial"/>
            </a:endParaRPr>
          </a:p>
          <a:p>
            <a:pPr marL="285750" indent="-285750">
              <a:buFont typeface="Symbol"/>
              <a:buChar char="•"/>
            </a:pPr>
            <a:endParaRPr lang="en-GB" sz="2000" dirty="0">
              <a:latin typeface="Arial"/>
              <a:cs typeface="Arial"/>
            </a:endParaRPr>
          </a:p>
          <a:p>
            <a:endParaRPr lang="en-GB" dirty="0"/>
          </a:p>
        </p:txBody>
      </p:sp>
    </p:spTree>
    <p:extLst>
      <p:ext uri="{BB962C8B-B14F-4D97-AF65-F5344CB8AC3E}">
        <p14:creationId xmlns:p14="http://schemas.microsoft.com/office/powerpoint/2010/main" val="249306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9" name="Straight Connector 78">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3"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84">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C5CB7E-8E0E-F200-C410-D04FB5B5D653}"/>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a:t>Practical Example</a:t>
            </a:r>
          </a:p>
        </p:txBody>
      </p:sp>
      <p:pic>
        <p:nvPicPr>
          <p:cNvPr id="71" name="Picture 70" descr="Question mark on green pastel background">
            <a:extLst>
              <a:ext uri="{FF2B5EF4-FFF2-40B4-BE49-F238E27FC236}">
                <a16:creationId xmlns:a16="http://schemas.microsoft.com/office/drawing/2014/main" id="{656D61C1-8F81-BF0D-363E-818029CE8F32}"/>
              </a:ext>
            </a:extLst>
          </p:cNvPr>
          <p:cNvPicPr>
            <a:picLocks noChangeAspect="1"/>
          </p:cNvPicPr>
          <p:nvPr/>
        </p:nvPicPr>
        <p:blipFill rotWithShape="1">
          <a:blip r:embed="rId2"/>
          <a:srcRect l="33332" r="4" b="4"/>
          <a:stretch/>
        </p:blipFill>
        <p:spPr>
          <a:xfrm>
            <a:off x="20" y="10"/>
            <a:ext cx="6095978" cy="6857989"/>
          </a:xfrm>
          <a:prstGeom prst="rect">
            <a:avLst/>
          </a:prstGeom>
        </p:spPr>
      </p:pic>
      <p:cxnSp>
        <p:nvCxnSpPr>
          <p:cNvPr id="87" name="Straight Connector 86">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247EB44-72D9-A3F8-C443-0B2B0BCE8F88}"/>
              </a:ext>
            </a:extLst>
          </p:cNvPr>
          <p:cNvSpPr txBox="1"/>
          <p:nvPr/>
        </p:nvSpPr>
        <p:spPr>
          <a:xfrm>
            <a:off x="6964680" y="2520351"/>
            <a:ext cx="4693056" cy="9731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pic>
        <p:nvPicPr>
          <p:cNvPr id="4" name="Picture 4">
            <a:extLst>
              <a:ext uri="{FF2B5EF4-FFF2-40B4-BE49-F238E27FC236}">
                <a16:creationId xmlns:a16="http://schemas.microsoft.com/office/drawing/2014/main" id="{B8C02551-2AC4-5AEA-79B4-C44E64F3B366}"/>
              </a:ext>
            </a:extLst>
          </p:cNvPr>
          <p:cNvPicPr>
            <a:picLocks noChangeAspect="1"/>
          </p:cNvPicPr>
          <p:nvPr/>
        </p:nvPicPr>
        <p:blipFill>
          <a:blip r:embed="rId3"/>
          <a:stretch>
            <a:fillRect/>
          </a:stretch>
        </p:blipFill>
        <p:spPr>
          <a:xfrm>
            <a:off x="6406551" y="2601787"/>
            <a:ext cx="2743200" cy="1798200"/>
          </a:xfrm>
          <a:prstGeom prst="rect">
            <a:avLst/>
          </a:prstGeom>
        </p:spPr>
      </p:pic>
      <p:pic>
        <p:nvPicPr>
          <p:cNvPr id="5" name="Picture 5">
            <a:extLst>
              <a:ext uri="{FF2B5EF4-FFF2-40B4-BE49-F238E27FC236}">
                <a16:creationId xmlns:a16="http://schemas.microsoft.com/office/drawing/2014/main" id="{2AEC5F27-5BC8-5F94-A294-0551F4C516E7}"/>
              </a:ext>
            </a:extLst>
          </p:cNvPr>
          <p:cNvPicPr>
            <a:picLocks noChangeAspect="1"/>
          </p:cNvPicPr>
          <p:nvPr/>
        </p:nvPicPr>
        <p:blipFill>
          <a:blip r:embed="rId4"/>
          <a:stretch>
            <a:fillRect/>
          </a:stretch>
        </p:blipFill>
        <p:spPr>
          <a:xfrm>
            <a:off x="9008853" y="4661014"/>
            <a:ext cx="2743200" cy="1964198"/>
          </a:xfrm>
          <a:prstGeom prst="rect">
            <a:avLst/>
          </a:prstGeom>
        </p:spPr>
      </p:pic>
    </p:spTree>
    <p:extLst>
      <p:ext uri="{BB962C8B-B14F-4D97-AF65-F5344CB8AC3E}">
        <p14:creationId xmlns:p14="http://schemas.microsoft.com/office/powerpoint/2010/main" val="612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1102E982-8BE3-4FBA-ADFD-82E7D10B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int">
            <a:extLst>
              <a:ext uri="{FF2B5EF4-FFF2-40B4-BE49-F238E27FC236}">
                <a16:creationId xmlns:a16="http://schemas.microsoft.com/office/drawing/2014/main" id="{7F843252-B159-4DA1-BE13-6EC3EF210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 name="Rectangle 39">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3390300"/>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547693-8F3F-C433-4F40-C66E53BD5E2A}"/>
              </a:ext>
            </a:extLst>
          </p:cNvPr>
          <p:cNvSpPr>
            <a:spLocks noGrp="1"/>
          </p:cNvSpPr>
          <p:nvPr>
            <p:ph type="title"/>
          </p:nvPr>
        </p:nvSpPr>
        <p:spPr>
          <a:xfrm>
            <a:off x="761801" y="858982"/>
            <a:ext cx="4697303" cy="2185826"/>
          </a:xfrm>
        </p:spPr>
        <p:txBody>
          <a:bodyPr vert="horz" lIns="91440" tIns="45720" rIns="91440" bIns="45720" rtlCol="0" anchor="ctr">
            <a:normAutofit/>
          </a:bodyPr>
          <a:lstStyle/>
          <a:p>
            <a:r>
              <a:rPr lang="en-US"/>
              <a:t>Conclusion </a:t>
            </a:r>
          </a:p>
        </p:txBody>
      </p:sp>
      <p:pic>
        <p:nvPicPr>
          <p:cNvPr id="32" name="Picture 31" descr="White puzzle with one red piece">
            <a:extLst>
              <a:ext uri="{FF2B5EF4-FFF2-40B4-BE49-F238E27FC236}">
                <a16:creationId xmlns:a16="http://schemas.microsoft.com/office/drawing/2014/main" id="{6CD5AB50-439A-433E-E4E0-C1FDC6C4E388}"/>
              </a:ext>
            </a:extLst>
          </p:cNvPr>
          <p:cNvPicPr>
            <a:picLocks noChangeAspect="1"/>
          </p:cNvPicPr>
          <p:nvPr/>
        </p:nvPicPr>
        <p:blipFill rotWithShape="1">
          <a:blip r:embed="rId2"/>
          <a:srcRect r="15" b="901"/>
          <a:stretch/>
        </p:blipFill>
        <p:spPr>
          <a:xfrm>
            <a:off x="6096010" y="10"/>
            <a:ext cx="6096003" cy="3398589"/>
          </a:xfrm>
          <a:prstGeom prst="rect">
            <a:avLst/>
          </a:prstGeom>
        </p:spPr>
      </p:pic>
      <p:sp>
        <p:nvSpPr>
          <p:cNvPr id="3" name="TextBox 2">
            <a:extLst>
              <a:ext uri="{FF2B5EF4-FFF2-40B4-BE49-F238E27FC236}">
                <a16:creationId xmlns:a16="http://schemas.microsoft.com/office/drawing/2014/main" id="{996D2C0D-C2F2-41A4-DA6D-063CEC8AB432}"/>
              </a:ext>
            </a:extLst>
          </p:cNvPr>
          <p:cNvSpPr txBox="1"/>
          <p:nvPr/>
        </p:nvSpPr>
        <p:spPr>
          <a:xfrm>
            <a:off x="6516807" y="3814549"/>
            <a:ext cx="4575676" cy="242553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10000"/>
              </a:lnSpc>
              <a:spcAft>
                <a:spcPts val="600"/>
              </a:spcAft>
            </a:pPr>
            <a:r>
              <a:rPr lang="en-US" sz="2000" dirty="0">
                <a:latin typeface="Arial"/>
                <a:cs typeface="Arial"/>
              </a:rPr>
              <a:t>With this work I can conclude that good teamwork means everyone working well together can help companies to grow up and achieve goals. Listening to other members of the team its important. Support in struggling situations is professional and ethic. </a:t>
            </a:r>
            <a:endParaRPr lang="en-US" sz="2000" dirty="0"/>
          </a:p>
        </p:txBody>
      </p:sp>
      <p:cxnSp>
        <p:nvCxnSpPr>
          <p:cNvPr id="44" name="Straight Connector 4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636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3" name="Straight Connector 8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7" name="Slide Background">
            <a:extLst>
              <a:ext uri="{FF2B5EF4-FFF2-40B4-BE49-F238E27FC236}">
                <a16:creationId xmlns:a16="http://schemas.microsoft.com/office/drawing/2014/main" id="{5E39F2DB-7862-4382-86B8-7D309E4B3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9" name="Rectangle 88">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F54D63-46BE-C558-6454-4AF8C136D81D}"/>
              </a:ext>
            </a:extLst>
          </p:cNvPr>
          <p:cNvSpPr>
            <a:spLocks noGrp="1"/>
          </p:cNvSpPr>
          <p:nvPr>
            <p:ph type="title"/>
          </p:nvPr>
        </p:nvSpPr>
        <p:spPr>
          <a:xfrm>
            <a:off x="71688" y="-338343"/>
            <a:ext cx="10593993" cy="1287816"/>
          </a:xfrm>
        </p:spPr>
        <p:txBody>
          <a:bodyPr vert="horz" lIns="91440" tIns="45720" rIns="91440" bIns="45720" rtlCol="0" anchor="b">
            <a:normAutofit/>
          </a:bodyPr>
          <a:lstStyle/>
          <a:p>
            <a:r>
              <a:rPr lang="en-US" sz="4800"/>
              <a:t>References </a:t>
            </a:r>
          </a:p>
        </p:txBody>
      </p:sp>
      <p:cxnSp>
        <p:nvCxnSpPr>
          <p:cNvPr id="91" name="Straight Connector 90">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73" name="Graphic 6" descr="Open Book">
            <a:extLst>
              <a:ext uri="{FF2B5EF4-FFF2-40B4-BE49-F238E27FC236}">
                <a16:creationId xmlns:a16="http://schemas.microsoft.com/office/drawing/2014/main" id="{703C81D0-8D09-FBDF-19CB-DAEA1F681D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90428" y="4444463"/>
            <a:ext cx="3092150" cy="3092150"/>
          </a:xfrm>
          <a:prstGeom prst="rect">
            <a:avLst/>
          </a:prstGeom>
          <a:effectLst/>
        </p:spPr>
      </p:pic>
      <p:sp>
        <p:nvSpPr>
          <p:cNvPr id="3" name="TextBox 2">
            <a:extLst>
              <a:ext uri="{FF2B5EF4-FFF2-40B4-BE49-F238E27FC236}">
                <a16:creationId xmlns:a16="http://schemas.microsoft.com/office/drawing/2014/main" id="{8EB8F817-F622-A110-EDEF-CB07A00DB6C1}"/>
              </a:ext>
            </a:extLst>
          </p:cNvPr>
          <p:cNvSpPr txBox="1"/>
          <p:nvPr/>
        </p:nvSpPr>
        <p:spPr>
          <a:xfrm>
            <a:off x="245722" y="962630"/>
            <a:ext cx="1024778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Rosen, M. A., </a:t>
            </a:r>
            <a:r>
              <a:rPr lang="en-GB" dirty="0" err="1">
                <a:ea typeface="+mn-lt"/>
                <a:cs typeface="+mn-lt"/>
              </a:rPr>
              <a:t>DiazGranados</a:t>
            </a:r>
            <a:r>
              <a:rPr lang="en-GB" dirty="0">
                <a:ea typeface="+mn-lt"/>
                <a:cs typeface="+mn-lt"/>
              </a:rPr>
              <a:t>, D., Dietz, A. S., Benishek, L. E., Thompson, D., Pronovost, P. J., &amp; Weaver, S. J. (2018). Teamwork in healthcare: Key discoveries enabling safer, high-quality care. </a:t>
            </a:r>
            <a:r>
              <a:rPr lang="en-GB" i="1" dirty="0">
                <a:ea typeface="+mn-lt"/>
                <a:cs typeface="+mn-lt"/>
              </a:rPr>
              <a:t>American Psychologist</a:t>
            </a:r>
            <a:r>
              <a:rPr lang="en-GB" dirty="0">
                <a:ea typeface="+mn-lt"/>
                <a:cs typeface="+mn-lt"/>
              </a:rPr>
              <a:t>, </a:t>
            </a:r>
            <a:r>
              <a:rPr lang="en-GB" i="1" dirty="0">
                <a:ea typeface="+mn-lt"/>
                <a:cs typeface="+mn-lt"/>
              </a:rPr>
              <a:t>73</a:t>
            </a:r>
            <a:r>
              <a:rPr lang="en-GB" dirty="0">
                <a:ea typeface="+mn-lt"/>
                <a:cs typeface="+mn-lt"/>
              </a:rPr>
              <a:t>(4), 433.</a:t>
            </a:r>
            <a:endParaRPr lang="en-US" dirty="0"/>
          </a:p>
          <a:p>
            <a:pPr algn="l"/>
            <a:endParaRPr lang="en-GB" dirty="0"/>
          </a:p>
          <a:p>
            <a:endParaRPr lang="en-GB" dirty="0"/>
          </a:p>
          <a:p>
            <a:r>
              <a:rPr lang="en-GB" i="1" dirty="0">
                <a:ea typeface="+mn-lt"/>
                <a:cs typeface="+mn-lt"/>
              </a:rPr>
              <a:t>What are teamwork skills? build skills for life and work</a:t>
            </a:r>
            <a:r>
              <a:rPr lang="en-GB" dirty="0">
                <a:ea typeface="+mn-lt"/>
                <a:cs typeface="+mn-lt"/>
              </a:rPr>
              <a:t> (2022) </a:t>
            </a:r>
            <a:r>
              <a:rPr lang="en-GB" i="1" dirty="0">
                <a:ea typeface="+mn-lt"/>
                <a:cs typeface="+mn-lt"/>
              </a:rPr>
              <a:t>Youth Employment UK</a:t>
            </a:r>
            <a:r>
              <a:rPr lang="en-GB" dirty="0">
                <a:ea typeface="+mn-lt"/>
                <a:cs typeface="+mn-lt"/>
              </a:rPr>
              <a:t>. Available at: </a:t>
            </a:r>
            <a:r>
              <a:rPr lang="en-GB" dirty="0">
                <a:ea typeface="+mn-lt"/>
                <a:cs typeface="+mn-lt"/>
                <a:hlinkClick r:id="rId4"/>
              </a:rPr>
              <a:t>https://www.youthemployment.org.uk/young-professional-training/teamwork-skills-young-professional/#:~:text=Working%20well%20in%20a%20team%20means%3A,struggling%20friends%20and%20team%20mates</a:t>
            </a:r>
            <a:r>
              <a:rPr lang="en-GB" dirty="0">
                <a:ea typeface="+mn-lt"/>
                <a:cs typeface="+mn-lt"/>
              </a:rPr>
              <a:t> (Accessed: March 10, 2023). </a:t>
            </a:r>
            <a:endParaRPr lang="en-GB"/>
          </a:p>
          <a:p>
            <a:endParaRPr lang="en-GB" dirty="0"/>
          </a:p>
          <a:p>
            <a:endParaRPr lang="en-GB" dirty="0"/>
          </a:p>
          <a:p>
            <a:r>
              <a:rPr lang="en-GB" dirty="0">
                <a:ea typeface="+mn-lt"/>
                <a:cs typeface="+mn-lt"/>
              </a:rPr>
              <a:t>Liz Walkley Hall, Ainsley Best, Dwivedi. (2021) </a:t>
            </a:r>
            <a:r>
              <a:rPr lang="en-GB" u="sng" dirty="0">
                <a:ea typeface="+mn-lt"/>
                <a:cs typeface="+mn-lt"/>
                <a:hlinkClick r:id="rId5"/>
              </a:rPr>
              <a:t>Working Together: How South Australian Libraries Shared Their COVID-19 Experiences through a Student-led Project</a:t>
            </a:r>
            <a:r>
              <a:rPr lang="en-GB" dirty="0">
                <a:ea typeface="+mn-lt"/>
                <a:cs typeface="+mn-lt"/>
              </a:rPr>
              <a:t>. </a:t>
            </a:r>
            <a:r>
              <a:rPr lang="en-GB" i="1" dirty="0">
                <a:ea typeface="+mn-lt"/>
                <a:cs typeface="+mn-lt"/>
              </a:rPr>
              <a:t>Journal of the Australian Library and Information Association</a:t>
            </a:r>
            <a:r>
              <a:rPr lang="en-GB" dirty="0">
                <a:ea typeface="+mn-lt"/>
                <a:cs typeface="+mn-lt"/>
              </a:rPr>
              <a:t> 70:3, pages 301-306.</a:t>
            </a:r>
          </a:p>
          <a:p>
            <a:endParaRPr lang="en-GB" dirty="0"/>
          </a:p>
          <a:p>
            <a:endParaRPr lang="en-GB" dirty="0"/>
          </a:p>
        </p:txBody>
      </p:sp>
    </p:spTree>
    <p:extLst>
      <p:ext uri="{BB962C8B-B14F-4D97-AF65-F5344CB8AC3E}">
        <p14:creationId xmlns:p14="http://schemas.microsoft.com/office/powerpoint/2010/main" val="1531739618"/>
      </p:ext>
    </p:extLst>
  </p:cSld>
  <p:clrMapOvr>
    <a:masterClrMapping/>
  </p:clrMapOvr>
</p:sld>
</file>

<file path=ppt/theme/theme1.xml><?xml version="1.0" encoding="utf-8"?>
<a:theme xmlns:a="http://schemas.openxmlformats.org/drawingml/2006/main" name="BevelVTI">
  <a:themeElements>
    <a:clrScheme name="Custom 148">
      <a:dk1>
        <a:srgbClr val="262626"/>
      </a:dk1>
      <a:lt1>
        <a:sysClr val="window" lastClr="FFFFFF"/>
      </a:lt1>
      <a:dk2>
        <a:srgbClr val="2F333D"/>
      </a:dk2>
      <a:lt2>
        <a:srgbClr val="ECF0F0"/>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BevelVTI</vt:lpstr>
      <vt:lpstr>Key Skills Presentation</vt:lpstr>
      <vt:lpstr>Introduction  </vt:lpstr>
      <vt:lpstr>Tuckman team development</vt:lpstr>
      <vt:lpstr> Why are Team working skills its relevant to HSC?</vt:lpstr>
      <vt:lpstr>Why are Team working skills its relevant to HSC</vt:lpstr>
      <vt:lpstr>Practical Example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339</cp:revision>
  <dcterms:created xsi:type="dcterms:W3CDTF">2023-03-05T12:41:38Z</dcterms:created>
  <dcterms:modified xsi:type="dcterms:W3CDTF">2023-03-12T11:28:33Z</dcterms:modified>
</cp:coreProperties>
</file>