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0" d="100"/>
          <a:sy n="40" d="100"/>
        </p:scale>
        <p:origin x="44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80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155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411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241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966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37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843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679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32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91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120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11/2/2022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8399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hyperlink" Target="mailto:Hotel629@outlook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7C0DD-D678-28D2-A851-7BC54D5672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2317" y="480103"/>
            <a:ext cx="5051280" cy="1080841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solidFill>
                  <a:schemeClr val="accent4">
                    <a:lumMod val="75000"/>
                  </a:schemeClr>
                </a:solidFill>
              </a:rPr>
              <a:t>SAIFUN HOSSAIN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712491-EA10-9D88-376D-3EA9ED5C9F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9" y="1560944"/>
            <a:ext cx="6681929" cy="512433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accent1"/>
                </a:solidFill>
              </a:rPr>
              <a:t>Gerente del hotel</a:t>
            </a:r>
          </a:p>
          <a:p>
            <a:pPr algn="l"/>
            <a:r>
              <a:rPr lang="en-GB" sz="1600" b="1" dirty="0">
                <a:solidFill>
                  <a:schemeClr val="accent1"/>
                </a:solidFill>
              </a:rPr>
              <a:t>        </a:t>
            </a:r>
          </a:p>
          <a:p>
            <a:pPr algn="l"/>
            <a:r>
              <a:rPr lang="en-GB" sz="1600" b="1" dirty="0">
                <a:solidFill>
                  <a:schemeClr val="accent1"/>
                </a:solidFill>
              </a:rPr>
              <a:t>        07896893088</a:t>
            </a:r>
          </a:p>
          <a:p>
            <a:pPr algn="l"/>
            <a:r>
              <a:rPr lang="en-GB" sz="1600" b="1" dirty="0">
                <a:solidFill>
                  <a:schemeClr val="accent1"/>
                </a:solidFill>
              </a:rPr>
              <a:t>        07872 CANICO SA DE LA SIERRA, BURGOS,  Spain</a:t>
            </a:r>
          </a:p>
          <a:p>
            <a:pPr algn="l"/>
            <a:r>
              <a:rPr lang="en-GB" sz="1600" b="1" dirty="0">
                <a:solidFill>
                  <a:schemeClr val="accent1"/>
                </a:solidFill>
              </a:rPr>
              <a:t>        </a:t>
            </a:r>
            <a:r>
              <a:rPr lang="en-GB" sz="1600" b="1" dirty="0">
                <a:solidFill>
                  <a:schemeClr val="accent1"/>
                </a:solidFill>
                <a:hlinkClick r:id="rId2"/>
              </a:rPr>
              <a:t>Hotel629@outlook.com</a:t>
            </a:r>
            <a:endParaRPr lang="en-GB" sz="1600" b="1" dirty="0">
              <a:solidFill>
                <a:schemeClr val="accent1"/>
              </a:solidFill>
            </a:endParaRPr>
          </a:p>
          <a:p>
            <a:pPr algn="l"/>
            <a:r>
              <a:rPr lang="en-GB" sz="1600" b="1" dirty="0">
                <a:solidFill>
                  <a:schemeClr val="accent1"/>
                </a:solidFill>
              </a:rPr>
              <a:t>            </a:t>
            </a:r>
          </a:p>
          <a:p>
            <a:pPr algn="l"/>
            <a:r>
              <a:rPr lang="en-GB" sz="1600" b="1" dirty="0">
                <a:solidFill>
                  <a:schemeClr val="accent1"/>
                </a:solidFill>
              </a:rPr>
              <a:t>       Mi correo personal: saifun.h@hotel629.com</a:t>
            </a:r>
          </a:p>
          <a:p>
            <a:pPr algn="l"/>
            <a:r>
              <a:rPr lang="en-GB" sz="1600" b="1" dirty="0">
                <a:solidFill>
                  <a:schemeClr val="accent1"/>
                </a:solidFill>
              </a:rPr>
              <a:t> </a:t>
            </a:r>
          </a:p>
          <a:p>
            <a:pPr algn="l"/>
            <a:endParaRPr lang="en-GB" sz="1600" b="1" dirty="0">
              <a:solidFill>
                <a:schemeClr val="accent1"/>
              </a:solidFill>
            </a:endParaRPr>
          </a:p>
          <a:p>
            <a:pPr algn="l"/>
            <a:endParaRPr lang="en-GB" sz="1600" b="1" dirty="0">
              <a:solidFill>
                <a:schemeClr val="accent1"/>
              </a:solidFill>
            </a:endParaRPr>
          </a:p>
          <a:p>
            <a:pPr algn="l"/>
            <a:endParaRPr lang="en-GB" sz="1600" b="1" dirty="0">
              <a:solidFill>
                <a:schemeClr val="accent1"/>
              </a:solidFill>
            </a:endParaRPr>
          </a:p>
          <a:p>
            <a:pPr algn="l"/>
            <a:endParaRPr lang="en-GB" dirty="0">
              <a:solidFill>
                <a:schemeClr val="accent1"/>
              </a:solidFill>
            </a:endParaRPr>
          </a:p>
          <a:p>
            <a:pPr algn="l"/>
            <a:endParaRPr lang="en-GB" dirty="0">
              <a:solidFill>
                <a:schemeClr val="accent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64DEED3-BC52-4F15-8426-D33275CB0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874716" cy="6858001"/>
            <a:chOff x="7620000" y="-1"/>
            <a:chExt cx="874716" cy="685800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37D94AD-9CD7-4F7F-B13A-399B37840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F6D3FDC-6FDD-4615-B246-1FC651E95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8A586616-9ED9-CC9D-4227-6EB9635277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882" y="2292180"/>
            <a:ext cx="498358" cy="4025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3C7F09-C420-E87A-13CD-70A3444EEF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589" y="2732645"/>
            <a:ext cx="328590" cy="3279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C075157-A6A9-C5AF-129F-4475717791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6087" y="2973068"/>
            <a:ext cx="407595" cy="37215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2597533-C905-6175-BAA9-8D7532ECEB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85632" y="-2"/>
            <a:ext cx="5051279" cy="685800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7C7014-CB63-56D3-291B-FBB234C49A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5589" y="5297055"/>
            <a:ext cx="832356" cy="73873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BA26549-C13C-D3FF-EA6C-64338E3FFA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6086" y="3681616"/>
            <a:ext cx="407595" cy="37215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B90F054-A68E-D00E-1D2E-DC73C6C08D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09094" y="5297054"/>
            <a:ext cx="740925" cy="73873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F3A2E22-9629-B9D4-A073-30603BD2BD9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02610" y="5297053"/>
            <a:ext cx="819697" cy="73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507538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AnalogousFromDarkSeedLeftStep">
      <a:dk1>
        <a:srgbClr val="000000"/>
      </a:dk1>
      <a:lt1>
        <a:srgbClr val="FFFFFF"/>
      </a:lt1>
      <a:dk2>
        <a:srgbClr val="1C2031"/>
      </a:dk2>
      <a:lt2>
        <a:srgbClr val="F0F3F1"/>
      </a:lt2>
      <a:accent1>
        <a:srgbClr val="D040B9"/>
      </a:accent1>
      <a:accent2>
        <a:srgbClr val="9A2EBE"/>
      </a:accent2>
      <a:accent3>
        <a:srgbClr val="6F40D0"/>
      </a:accent3>
      <a:accent4>
        <a:srgbClr val="3440C0"/>
      </a:accent4>
      <a:accent5>
        <a:srgbClr val="4088D0"/>
      </a:accent5>
      <a:accent6>
        <a:srgbClr val="2EB3BE"/>
      </a:accent6>
      <a:hlink>
        <a:srgbClr val="3F6ABF"/>
      </a:hlink>
      <a:folHlink>
        <a:srgbClr val="7F7F7F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1295</TotalTime>
  <Words>39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Verdana Pro</vt:lpstr>
      <vt:lpstr>Verdana Pro Cond SemiBold</vt:lpstr>
      <vt:lpstr>TornVTI</vt:lpstr>
      <vt:lpstr>SAIFUN HOSSAIN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SAIFUN HOSSAIN</dc:title>
  <dc:creator>Saifun Hossain (2016122)</dc:creator>
  <cp:lastModifiedBy>Sayed Hossain</cp:lastModifiedBy>
  <cp:revision>3</cp:revision>
  <dcterms:created xsi:type="dcterms:W3CDTF">2022-10-25T14:38:36Z</dcterms:created>
  <dcterms:modified xsi:type="dcterms:W3CDTF">2022-11-02T17:31:27Z</dcterms:modified>
</cp:coreProperties>
</file>