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37"/>
  </p:notesMasterIdLst>
  <p:sldIdLst>
    <p:sldId id="256" r:id="rId3"/>
    <p:sldId id="259" r:id="rId4"/>
    <p:sldId id="286" r:id="rId5"/>
    <p:sldId id="260" r:id="rId6"/>
    <p:sldId id="302" r:id="rId7"/>
    <p:sldId id="301" r:id="rId8"/>
    <p:sldId id="303" r:id="rId9"/>
    <p:sldId id="304" r:id="rId10"/>
    <p:sldId id="292" r:id="rId11"/>
    <p:sldId id="307" r:id="rId12"/>
    <p:sldId id="305" r:id="rId13"/>
    <p:sldId id="298" r:id="rId14"/>
    <p:sldId id="311" r:id="rId15"/>
    <p:sldId id="296" r:id="rId16"/>
    <p:sldId id="299" r:id="rId17"/>
    <p:sldId id="309" r:id="rId18"/>
    <p:sldId id="270" r:id="rId19"/>
    <p:sldId id="275" r:id="rId20"/>
    <p:sldId id="276" r:id="rId21"/>
    <p:sldId id="310" r:id="rId22"/>
    <p:sldId id="264" r:id="rId23"/>
    <p:sldId id="282" r:id="rId24"/>
    <p:sldId id="287" r:id="rId25"/>
    <p:sldId id="267" r:id="rId26"/>
    <p:sldId id="288" r:id="rId27"/>
    <p:sldId id="290" r:id="rId28"/>
    <p:sldId id="289" r:id="rId29"/>
    <p:sldId id="300" r:id="rId30"/>
    <p:sldId id="269" r:id="rId31"/>
    <p:sldId id="277" r:id="rId32"/>
    <p:sldId id="283" r:id="rId33"/>
    <p:sldId id="284" r:id="rId34"/>
    <p:sldId id="280" r:id="rId35"/>
    <p:sldId id="291" r:id="rId3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8FDA3E-F115-D6A8-8660-6899065E8743}" v="27" dt="2025-11-13T12:05:12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249" autoAdjust="0"/>
  </p:normalViewPr>
  <p:slideViewPr>
    <p:cSldViewPr snapToGrid="0">
      <p:cViewPr varScale="1">
        <p:scale>
          <a:sx n="64" d="100"/>
          <a:sy n="64" d="100"/>
        </p:scale>
        <p:origin x="84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4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3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2.png"/><Relationship Id="rId5" Type="http://schemas.openxmlformats.org/officeDocument/2006/relationships/image" Target="../media/image25.png"/><Relationship Id="rId10" Type="http://schemas.openxmlformats.org/officeDocument/2006/relationships/image" Target="../media/image31.svg"/><Relationship Id="rId4" Type="http://schemas.openxmlformats.org/officeDocument/2006/relationships/image" Target="../media/image24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4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3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2.png"/><Relationship Id="rId5" Type="http://schemas.openxmlformats.org/officeDocument/2006/relationships/image" Target="../media/image25.png"/><Relationship Id="rId10" Type="http://schemas.openxmlformats.org/officeDocument/2006/relationships/image" Target="../media/image31.svg"/><Relationship Id="rId4" Type="http://schemas.openxmlformats.org/officeDocument/2006/relationships/image" Target="../media/image24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A00EA-E9F2-4383-9156-2621F93D9A8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443278C8-9C7A-45F9-825E-11A03DD96D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1FCC729F-9C19-47BF-966F-494637D48226}" type="parTrans" cxnId="{68565251-C6CC-42B9-A09B-6E4F6B4D43AE}">
      <dgm:prSet/>
      <dgm:spPr/>
      <dgm:t>
        <a:bodyPr/>
        <a:lstStyle/>
        <a:p>
          <a:endParaRPr lang="en-US"/>
        </a:p>
      </dgm:t>
    </dgm:pt>
    <dgm:pt modelId="{89C289A2-E823-451B-9891-382001C63E19}" type="sibTrans" cxnId="{68565251-C6CC-42B9-A09B-6E4F6B4D43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27DD80-F95E-4211-9778-197A2A9BD3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6C97F562-86F0-4396-894C-3A731B5A613D}" type="parTrans" cxnId="{F8903479-7784-4BDD-9A6E-571B8525051D}">
      <dgm:prSet/>
      <dgm:spPr/>
      <dgm:t>
        <a:bodyPr/>
        <a:lstStyle/>
        <a:p>
          <a:endParaRPr lang="en-US"/>
        </a:p>
      </dgm:t>
    </dgm:pt>
    <dgm:pt modelId="{A1DD7299-3D24-4C30-98E0-D09D0FA36222}" type="sibTrans" cxnId="{F8903479-7784-4BDD-9A6E-571B852505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2941B-D07A-4938-8699-3744547A2B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1EF4A77B-09DC-423D-BC49-75437070F80F}" type="parTrans" cxnId="{BF46ECE9-5DF2-406D-9C25-C5D0D2FE50F6}">
      <dgm:prSet/>
      <dgm:spPr/>
      <dgm:t>
        <a:bodyPr/>
        <a:lstStyle/>
        <a:p>
          <a:endParaRPr lang="en-US"/>
        </a:p>
      </dgm:t>
    </dgm:pt>
    <dgm:pt modelId="{694C90BD-A447-4A09-A6A5-EBAFAB18CCCB}" type="sibTrans" cxnId="{BF46ECE9-5DF2-406D-9C25-C5D0D2FE50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0DA0E3-074E-44A4-9F5D-B67BC23A77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AB363E7A-0636-494F-8373-8DAF8C842E80}" type="parTrans" cxnId="{8A0F4607-3C01-4511-B1A4-213E1806D531}">
      <dgm:prSet/>
      <dgm:spPr/>
      <dgm:t>
        <a:bodyPr/>
        <a:lstStyle/>
        <a:p>
          <a:endParaRPr lang="en-US"/>
        </a:p>
      </dgm:t>
    </dgm:pt>
    <dgm:pt modelId="{C0FEDB86-A378-47B3-9D94-CC35282AD0B5}" type="sibTrans" cxnId="{8A0F4607-3C01-4511-B1A4-213E1806D53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5F8040-56BD-4136-8050-38A80F30A4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C530835-FC07-456D-82BE-DF1E215FD57D}" type="parTrans" cxnId="{6062F26F-F15D-44B9-8C01-422044415E44}">
      <dgm:prSet/>
      <dgm:spPr/>
      <dgm:t>
        <a:bodyPr/>
        <a:lstStyle/>
        <a:p>
          <a:endParaRPr lang="en-US"/>
        </a:p>
      </dgm:t>
    </dgm:pt>
    <dgm:pt modelId="{E50DF240-3951-40C2-B131-AD833E4BE506}" type="sibTrans" cxnId="{6062F26F-F15D-44B9-8C01-422044415E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7AE6EC-4505-4EBF-907E-773D335CE9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Poster</a:t>
          </a:r>
        </a:p>
      </dgm:t>
    </dgm:pt>
    <dgm:pt modelId="{31F3A03D-D5BF-442D-BE74-8B874B553ACD}" type="parTrans" cxnId="{3FEC57A4-2426-4531-BA0D-0712747324C3}">
      <dgm:prSet/>
      <dgm:spPr/>
      <dgm:t>
        <a:bodyPr/>
        <a:lstStyle/>
        <a:p>
          <a:endParaRPr lang="en-US"/>
        </a:p>
      </dgm:t>
    </dgm:pt>
    <dgm:pt modelId="{FCF9FA4E-34B8-45FD-B37D-A2EEA4152E7A}" type="sibTrans" cxnId="{3FEC57A4-2426-4531-BA0D-0712747324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350C7E-00C6-45F9-B5A3-31260DFD7B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Exams</a:t>
          </a:r>
        </a:p>
      </dgm:t>
    </dgm:pt>
    <dgm:pt modelId="{03765CA2-6620-49D8-9393-894318B0AFDC}" type="parTrans" cxnId="{045ACB5D-9C67-4698-9EF8-64FD42C3CB57}">
      <dgm:prSet/>
      <dgm:spPr/>
      <dgm:t>
        <a:bodyPr/>
        <a:lstStyle/>
        <a:p>
          <a:endParaRPr lang="en-US"/>
        </a:p>
      </dgm:t>
    </dgm:pt>
    <dgm:pt modelId="{DD8EA3B5-C9DF-4409-9E1E-CB6580C57D16}" type="sibTrans" cxnId="{045ACB5D-9C67-4698-9EF8-64FD42C3CB57}">
      <dgm:prSet/>
      <dgm:spPr/>
      <dgm:t>
        <a:bodyPr/>
        <a:lstStyle/>
        <a:p>
          <a:endParaRPr lang="en-US"/>
        </a:p>
      </dgm:t>
    </dgm:pt>
    <dgm:pt modelId="{6D5174A5-935E-4044-8F0B-AC433B47A647}" type="pres">
      <dgm:prSet presAssocID="{FE6A00EA-E9F2-4383-9156-2621F93D9A8A}" presName="root" presStyleCnt="0">
        <dgm:presLayoutVars>
          <dgm:dir/>
          <dgm:resizeHandles val="exact"/>
        </dgm:presLayoutVars>
      </dgm:prSet>
      <dgm:spPr/>
    </dgm:pt>
    <dgm:pt modelId="{36A18DF1-CEE2-4C9A-8531-275610A0252F}" type="pres">
      <dgm:prSet presAssocID="{FE6A00EA-E9F2-4383-9156-2621F93D9A8A}" presName="container" presStyleCnt="0">
        <dgm:presLayoutVars>
          <dgm:dir/>
          <dgm:resizeHandles val="exact"/>
        </dgm:presLayoutVars>
      </dgm:prSet>
      <dgm:spPr/>
    </dgm:pt>
    <dgm:pt modelId="{C26F85F3-4827-4E27-84D5-46F5100BF0B5}" type="pres">
      <dgm:prSet presAssocID="{443278C8-9C7A-45F9-825E-11A03DD96D39}" presName="compNode" presStyleCnt="0"/>
      <dgm:spPr/>
    </dgm:pt>
    <dgm:pt modelId="{39D61E8D-3450-4543-8B08-65B1573728CE}" type="pres">
      <dgm:prSet presAssocID="{443278C8-9C7A-45F9-825E-11A03DD96D39}" presName="iconBgRect" presStyleLbl="bgShp" presStyleIdx="0" presStyleCnt="7"/>
      <dgm:spPr/>
    </dgm:pt>
    <dgm:pt modelId="{BFD93FE4-F46D-46DC-9DA8-EA93DE9883E7}" type="pres">
      <dgm:prSet presAssocID="{443278C8-9C7A-45F9-825E-11A03DD96D3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0AE5CB-5BE6-4301-88B9-8C33E879897B}" type="pres">
      <dgm:prSet presAssocID="{443278C8-9C7A-45F9-825E-11A03DD96D39}" presName="spaceRect" presStyleCnt="0"/>
      <dgm:spPr/>
    </dgm:pt>
    <dgm:pt modelId="{24A260FB-4605-405A-8641-CC298714C8B2}" type="pres">
      <dgm:prSet presAssocID="{443278C8-9C7A-45F9-825E-11A03DD96D39}" presName="textRect" presStyleLbl="revTx" presStyleIdx="0" presStyleCnt="7">
        <dgm:presLayoutVars>
          <dgm:chMax val="1"/>
          <dgm:chPref val="1"/>
        </dgm:presLayoutVars>
      </dgm:prSet>
      <dgm:spPr/>
    </dgm:pt>
    <dgm:pt modelId="{6223F506-42D6-4483-A10B-35384FC69084}" type="pres">
      <dgm:prSet presAssocID="{89C289A2-E823-451B-9891-382001C63E19}" presName="sibTrans" presStyleLbl="sibTrans2D1" presStyleIdx="0" presStyleCnt="0"/>
      <dgm:spPr/>
    </dgm:pt>
    <dgm:pt modelId="{45E32465-D3CB-4D64-B924-D413598E4958}" type="pres">
      <dgm:prSet presAssocID="{9527DD80-F95E-4211-9778-197A2A9BD31D}" presName="compNode" presStyleCnt="0"/>
      <dgm:spPr/>
    </dgm:pt>
    <dgm:pt modelId="{44D09370-C36F-45BE-80DF-2BFA78A1329B}" type="pres">
      <dgm:prSet presAssocID="{9527DD80-F95E-4211-9778-197A2A9BD31D}" presName="iconBgRect" presStyleLbl="bgShp" presStyleIdx="1" presStyleCnt="7"/>
      <dgm:spPr/>
    </dgm:pt>
    <dgm:pt modelId="{722579DF-E7C5-4FD0-9E00-DC5A640C176E}" type="pres">
      <dgm:prSet presAssocID="{9527DD80-F95E-4211-9778-197A2A9BD31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209CCD7-5AC5-439C-8ED2-F2F231D57F12}" type="pres">
      <dgm:prSet presAssocID="{9527DD80-F95E-4211-9778-197A2A9BD31D}" presName="spaceRect" presStyleCnt="0"/>
      <dgm:spPr/>
    </dgm:pt>
    <dgm:pt modelId="{555479F8-D349-47CE-82DD-0704E20C0F53}" type="pres">
      <dgm:prSet presAssocID="{9527DD80-F95E-4211-9778-197A2A9BD31D}" presName="textRect" presStyleLbl="revTx" presStyleIdx="1" presStyleCnt="7">
        <dgm:presLayoutVars>
          <dgm:chMax val="1"/>
          <dgm:chPref val="1"/>
        </dgm:presLayoutVars>
      </dgm:prSet>
      <dgm:spPr/>
    </dgm:pt>
    <dgm:pt modelId="{AA96DE9E-BA8F-42C2-937C-C4595DFB494E}" type="pres">
      <dgm:prSet presAssocID="{A1DD7299-3D24-4C30-98E0-D09D0FA36222}" presName="sibTrans" presStyleLbl="sibTrans2D1" presStyleIdx="0" presStyleCnt="0"/>
      <dgm:spPr/>
    </dgm:pt>
    <dgm:pt modelId="{8F26AB84-5C10-45D3-B72B-2337420DBC5B}" type="pres">
      <dgm:prSet presAssocID="{CE12941B-D07A-4938-8699-3744547A2B4B}" presName="compNode" presStyleCnt="0"/>
      <dgm:spPr/>
    </dgm:pt>
    <dgm:pt modelId="{11125BFC-8119-4274-80B1-134DD8D852AA}" type="pres">
      <dgm:prSet presAssocID="{CE12941B-D07A-4938-8699-3744547A2B4B}" presName="iconBgRect" presStyleLbl="bgShp" presStyleIdx="2" presStyleCnt="7"/>
      <dgm:spPr/>
    </dgm:pt>
    <dgm:pt modelId="{ABB0AEA1-FA39-46C4-8C62-1B51555AAEF3}" type="pres">
      <dgm:prSet presAssocID="{CE12941B-D07A-4938-8699-3744547A2B4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AD44E72A-705A-465E-9FAD-95E0F61917CE}" type="pres">
      <dgm:prSet presAssocID="{CE12941B-D07A-4938-8699-3744547A2B4B}" presName="spaceRect" presStyleCnt="0"/>
      <dgm:spPr/>
    </dgm:pt>
    <dgm:pt modelId="{A9956AE0-E64C-40E2-B7AF-0DA5FAB2B80B}" type="pres">
      <dgm:prSet presAssocID="{CE12941B-D07A-4938-8699-3744547A2B4B}" presName="textRect" presStyleLbl="revTx" presStyleIdx="2" presStyleCnt="7">
        <dgm:presLayoutVars>
          <dgm:chMax val="1"/>
          <dgm:chPref val="1"/>
        </dgm:presLayoutVars>
      </dgm:prSet>
      <dgm:spPr/>
    </dgm:pt>
    <dgm:pt modelId="{9F127F1E-FBC8-445B-A482-72B891169CB8}" type="pres">
      <dgm:prSet presAssocID="{694C90BD-A447-4A09-A6A5-EBAFAB18CCCB}" presName="sibTrans" presStyleLbl="sibTrans2D1" presStyleIdx="0" presStyleCnt="0"/>
      <dgm:spPr/>
    </dgm:pt>
    <dgm:pt modelId="{9CD260CF-3E6D-47E3-A93A-D872827FF21C}" type="pres">
      <dgm:prSet presAssocID="{570DA0E3-074E-44A4-9F5D-B67BC23A77FA}" presName="compNode" presStyleCnt="0"/>
      <dgm:spPr/>
    </dgm:pt>
    <dgm:pt modelId="{675054AE-0815-4A20-852A-ECDC357B8F29}" type="pres">
      <dgm:prSet presAssocID="{570DA0E3-074E-44A4-9F5D-B67BC23A77FA}" presName="iconBgRect" presStyleLbl="bgShp" presStyleIdx="3" presStyleCnt="7"/>
      <dgm:spPr/>
    </dgm:pt>
    <dgm:pt modelId="{15029856-8149-4A42-BC49-06A4032FE244}" type="pres">
      <dgm:prSet presAssocID="{570DA0E3-074E-44A4-9F5D-B67BC23A77F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BFD859A-9918-4536-BD55-900283668345}" type="pres">
      <dgm:prSet presAssocID="{570DA0E3-074E-44A4-9F5D-B67BC23A77FA}" presName="spaceRect" presStyleCnt="0"/>
      <dgm:spPr/>
    </dgm:pt>
    <dgm:pt modelId="{C0563AB4-C5CC-4991-BB88-F9A13F2DFDF2}" type="pres">
      <dgm:prSet presAssocID="{570DA0E3-074E-44A4-9F5D-B67BC23A77FA}" presName="textRect" presStyleLbl="revTx" presStyleIdx="3" presStyleCnt="7">
        <dgm:presLayoutVars>
          <dgm:chMax val="1"/>
          <dgm:chPref val="1"/>
        </dgm:presLayoutVars>
      </dgm:prSet>
      <dgm:spPr/>
    </dgm:pt>
    <dgm:pt modelId="{19207D19-6E03-46DF-A777-8B12115E2A0C}" type="pres">
      <dgm:prSet presAssocID="{C0FEDB86-A378-47B3-9D94-CC35282AD0B5}" presName="sibTrans" presStyleLbl="sibTrans2D1" presStyleIdx="0" presStyleCnt="0"/>
      <dgm:spPr/>
    </dgm:pt>
    <dgm:pt modelId="{61B2CAF7-A1BA-4208-A7A4-79CF6BFB8074}" type="pres">
      <dgm:prSet presAssocID="{055F8040-56BD-4136-8050-38A80F30A486}" presName="compNode" presStyleCnt="0"/>
      <dgm:spPr/>
    </dgm:pt>
    <dgm:pt modelId="{5BAAADF2-7448-46E8-9199-B2CB05B879CD}" type="pres">
      <dgm:prSet presAssocID="{055F8040-56BD-4136-8050-38A80F30A486}" presName="iconBgRect" presStyleLbl="bgShp" presStyleIdx="4" presStyleCnt="7"/>
      <dgm:spPr/>
    </dgm:pt>
    <dgm:pt modelId="{D6B618A4-EDD6-4CF8-808F-7C48D19C5D7D}" type="pres">
      <dgm:prSet presAssocID="{055F8040-56BD-4136-8050-38A80F30A48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E747C9C5-1AAA-412F-A024-54860C1A43F1}" type="pres">
      <dgm:prSet presAssocID="{055F8040-56BD-4136-8050-38A80F30A486}" presName="spaceRect" presStyleCnt="0"/>
      <dgm:spPr/>
    </dgm:pt>
    <dgm:pt modelId="{83814E02-5DEB-47B7-9626-9938AD30830F}" type="pres">
      <dgm:prSet presAssocID="{055F8040-56BD-4136-8050-38A80F30A486}" presName="textRect" presStyleLbl="revTx" presStyleIdx="4" presStyleCnt="7">
        <dgm:presLayoutVars>
          <dgm:chMax val="1"/>
          <dgm:chPref val="1"/>
        </dgm:presLayoutVars>
      </dgm:prSet>
      <dgm:spPr/>
    </dgm:pt>
    <dgm:pt modelId="{8DD5D4A9-5C21-498C-8EB2-AE93A1FA0B97}" type="pres">
      <dgm:prSet presAssocID="{E50DF240-3951-40C2-B131-AD833E4BE506}" presName="sibTrans" presStyleLbl="sibTrans2D1" presStyleIdx="0" presStyleCnt="0"/>
      <dgm:spPr/>
    </dgm:pt>
    <dgm:pt modelId="{E7927250-9B1E-4A2D-B03D-78C5614D036F}" type="pres">
      <dgm:prSet presAssocID="{167AE6EC-4505-4EBF-907E-773D335CE939}" presName="compNode" presStyleCnt="0"/>
      <dgm:spPr/>
    </dgm:pt>
    <dgm:pt modelId="{B0BA2FEF-0BB4-4D4F-BDBA-538389E37211}" type="pres">
      <dgm:prSet presAssocID="{167AE6EC-4505-4EBF-907E-773D335CE939}" presName="iconBgRect" presStyleLbl="bgShp" presStyleIdx="5" presStyleCnt="7"/>
      <dgm:spPr/>
    </dgm:pt>
    <dgm:pt modelId="{1D7EA267-202C-40E8-826C-E50DB5E166F7}" type="pres">
      <dgm:prSet presAssocID="{167AE6EC-4505-4EBF-907E-773D335CE93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5CC3CE5-F43D-4CD5-B2EB-41CC916800CB}" type="pres">
      <dgm:prSet presAssocID="{167AE6EC-4505-4EBF-907E-773D335CE939}" presName="spaceRect" presStyleCnt="0"/>
      <dgm:spPr/>
    </dgm:pt>
    <dgm:pt modelId="{65A0A91F-5739-4938-B3F6-BC18EF0C6A06}" type="pres">
      <dgm:prSet presAssocID="{167AE6EC-4505-4EBF-907E-773D335CE939}" presName="textRect" presStyleLbl="revTx" presStyleIdx="5" presStyleCnt="7">
        <dgm:presLayoutVars>
          <dgm:chMax val="1"/>
          <dgm:chPref val="1"/>
        </dgm:presLayoutVars>
      </dgm:prSet>
      <dgm:spPr/>
    </dgm:pt>
    <dgm:pt modelId="{15C58362-ABC8-4F13-AACE-2F72F8DAFEF7}" type="pres">
      <dgm:prSet presAssocID="{FCF9FA4E-34B8-45FD-B37D-A2EEA4152E7A}" presName="sibTrans" presStyleLbl="sibTrans2D1" presStyleIdx="0" presStyleCnt="0"/>
      <dgm:spPr/>
    </dgm:pt>
    <dgm:pt modelId="{03EFB7E4-929A-4319-8B1C-89B7226CFC96}" type="pres">
      <dgm:prSet presAssocID="{A9350C7E-00C6-45F9-B5A3-31260DFD7B70}" presName="compNode" presStyleCnt="0"/>
      <dgm:spPr/>
    </dgm:pt>
    <dgm:pt modelId="{F19964C3-9145-4A31-B5B2-9FA711C8591D}" type="pres">
      <dgm:prSet presAssocID="{A9350C7E-00C6-45F9-B5A3-31260DFD7B70}" presName="iconBgRect" presStyleLbl="bgShp" presStyleIdx="6" presStyleCnt="7"/>
      <dgm:spPr/>
    </dgm:pt>
    <dgm:pt modelId="{2180B5D8-62F7-4399-8A2F-AA27D5052064}" type="pres">
      <dgm:prSet presAssocID="{A9350C7E-00C6-45F9-B5A3-31260DFD7B7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9D2B26B-CABF-4B60-93F9-F89FDF96F443}" type="pres">
      <dgm:prSet presAssocID="{A9350C7E-00C6-45F9-B5A3-31260DFD7B70}" presName="spaceRect" presStyleCnt="0"/>
      <dgm:spPr/>
    </dgm:pt>
    <dgm:pt modelId="{75F56946-75C7-4B14-8388-458E7D489757}" type="pres">
      <dgm:prSet presAssocID="{A9350C7E-00C6-45F9-B5A3-31260DFD7B7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CC5F403-7C4A-40F8-8B73-C31823086CF3}" type="presOf" srcId="{FCF9FA4E-34B8-45FD-B37D-A2EEA4152E7A}" destId="{15C58362-ABC8-4F13-AACE-2F72F8DAFEF7}" srcOrd="0" destOrd="0" presId="urn:microsoft.com/office/officeart/2018/2/layout/IconCircleList"/>
    <dgm:cxn modelId="{8A0F4607-3C01-4511-B1A4-213E1806D531}" srcId="{FE6A00EA-E9F2-4383-9156-2621F93D9A8A}" destId="{570DA0E3-074E-44A4-9F5D-B67BC23A77FA}" srcOrd="3" destOrd="0" parTransId="{AB363E7A-0636-494F-8373-8DAF8C842E80}" sibTransId="{C0FEDB86-A378-47B3-9D94-CC35282AD0B5}"/>
    <dgm:cxn modelId="{C33D5507-3880-4427-819A-216C319A99B5}" type="presOf" srcId="{E50DF240-3951-40C2-B131-AD833E4BE506}" destId="{8DD5D4A9-5C21-498C-8EB2-AE93A1FA0B97}" srcOrd="0" destOrd="0" presId="urn:microsoft.com/office/officeart/2018/2/layout/IconCircleList"/>
    <dgm:cxn modelId="{E2CE380A-F8B7-490C-A853-8E45B0523296}" type="presOf" srcId="{443278C8-9C7A-45F9-825E-11A03DD96D39}" destId="{24A260FB-4605-405A-8641-CC298714C8B2}" srcOrd="0" destOrd="0" presId="urn:microsoft.com/office/officeart/2018/2/layout/IconCircleList"/>
    <dgm:cxn modelId="{73D45B0E-46DD-41E2-A62A-30F28362D1B2}" type="presOf" srcId="{167AE6EC-4505-4EBF-907E-773D335CE939}" destId="{65A0A91F-5739-4938-B3F6-BC18EF0C6A06}" srcOrd="0" destOrd="0" presId="urn:microsoft.com/office/officeart/2018/2/layout/IconCircleList"/>
    <dgm:cxn modelId="{E3C6B310-1A3C-41D2-B22C-63375B7C488B}" type="presOf" srcId="{A9350C7E-00C6-45F9-B5A3-31260DFD7B70}" destId="{75F56946-75C7-4B14-8388-458E7D489757}" srcOrd="0" destOrd="0" presId="urn:microsoft.com/office/officeart/2018/2/layout/IconCircleList"/>
    <dgm:cxn modelId="{045ACB5D-9C67-4698-9EF8-64FD42C3CB57}" srcId="{FE6A00EA-E9F2-4383-9156-2621F93D9A8A}" destId="{A9350C7E-00C6-45F9-B5A3-31260DFD7B70}" srcOrd="6" destOrd="0" parTransId="{03765CA2-6620-49D8-9393-894318B0AFDC}" sibTransId="{DD8EA3B5-C9DF-4409-9E1E-CB6580C57D16}"/>
    <dgm:cxn modelId="{3FABE95F-E111-45D0-8F2B-3EC59413B1FE}" type="presOf" srcId="{C0FEDB86-A378-47B3-9D94-CC35282AD0B5}" destId="{19207D19-6E03-46DF-A777-8B12115E2A0C}" srcOrd="0" destOrd="0" presId="urn:microsoft.com/office/officeart/2018/2/layout/IconCircleList"/>
    <dgm:cxn modelId="{9B4FEE4A-6693-4011-9D8E-B5705E2A7F66}" type="presOf" srcId="{694C90BD-A447-4A09-A6A5-EBAFAB18CCCB}" destId="{9F127F1E-FBC8-445B-A482-72B891169CB8}" srcOrd="0" destOrd="0" presId="urn:microsoft.com/office/officeart/2018/2/layout/IconCircleList"/>
    <dgm:cxn modelId="{D50FD14D-917C-46C4-BE22-A40A8AF0C1AD}" type="presOf" srcId="{89C289A2-E823-451B-9891-382001C63E19}" destId="{6223F506-42D6-4483-A10B-35384FC69084}" srcOrd="0" destOrd="0" presId="urn:microsoft.com/office/officeart/2018/2/layout/IconCircleList"/>
    <dgm:cxn modelId="{28A4694E-D418-4A98-85A8-DF4E6670FCD5}" type="presOf" srcId="{570DA0E3-074E-44A4-9F5D-B67BC23A77FA}" destId="{C0563AB4-C5CC-4991-BB88-F9A13F2DFDF2}" srcOrd="0" destOrd="0" presId="urn:microsoft.com/office/officeart/2018/2/layout/IconCircleList"/>
    <dgm:cxn modelId="{6062F26F-F15D-44B9-8C01-422044415E44}" srcId="{FE6A00EA-E9F2-4383-9156-2621F93D9A8A}" destId="{055F8040-56BD-4136-8050-38A80F30A486}" srcOrd="4" destOrd="0" parTransId="{9C530835-FC07-456D-82BE-DF1E215FD57D}" sibTransId="{E50DF240-3951-40C2-B131-AD833E4BE506}"/>
    <dgm:cxn modelId="{68565251-C6CC-42B9-A09B-6E4F6B4D43AE}" srcId="{FE6A00EA-E9F2-4383-9156-2621F93D9A8A}" destId="{443278C8-9C7A-45F9-825E-11A03DD96D39}" srcOrd="0" destOrd="0" parTransId="{1FCC729F-9C19-47BF-966F-494637D48226}" sibTransId="{89C289A2-E823-451B-9891-382001C63E19}"/>
    <dgm:cxn modelId="{C39B9371-DECA-4333-9512-B95051BAF37C}" type="presOf" srcId="{FE6A00EA-E9F2-4383-9156-2621F93D9A8A}" destId="{6D5174A5-935E-4044-8F0B-AC433B47A647}" srcOrd="0" destOrd="0" presId="urn:microsoft.com/office/officeart/2018/2/layout/IconCircleList"/>
    <dgm:cxn modelId="{C720A355-2C6D-479A-B26D-0537D50C31F3}" type="presOf" srcId="{CE12941B-D07A-4938-8699-3744547A2B4B}" destId="{A9956AE0-E64C-40E2-B7AF-0DA5FAB2B80B}" srcOrd="0" destOrd="0" presId="urn:microsoft.com/office/officeart/2018/2/layout/IconCircleList"/>
    <dgm:cxn modelId="{F8903479-7784-4BDD-9A6E-571B8525051D}" srcId="{FE6A00EA-E9F2-4383-9156-2621F93D9A8A}" destId="{9527DD80-F95E-4211-9778-197A2A9BD31D}" srcOrd="1" destOrd="0" parTransId="{6C97F562-86F0-4396-894C-3A731B5A613D}" sibTransId="{A1DD7299-3D24-4C30-98E0-D09D0FA36222}"/>
    <dgm:cxn modelId="{DA22D788-6D4F-41C9-9654-8BD3DE34449D}" type="presOf" srcId="{055F8040-56BD-4136-8050-38A80F30A486}" destId="{83814E02-5DEB-47B7-9626-9938AD30830F}" srcOrd="0" destOrd="0" presId="urn:microsoft.com/office/officeart/2018/2/layout/IconCircleList"/>
    <dgm:cxn modelId="{3FEC57A4-2426-4531-BA0D-0712747324C3}" srcId="{FE6A00EA-E9F2-4383-9156-2621F93D9A8A}" destId="{167AE6EC-4505-4EBF-907E-773D335CE939}" srcOrd="5" destOrd="0" parTransId="{31F3A03D-D5BF-442D-BE74-8B874B553ACD}" sibTransId="{FCF9FA4E-34B8-45FD-B37D-A2EEA4152E7A}"/>
    <dgm:cxn modelId="{DA3CB0A4-D723-421D-B059-B783A4E57BAA}" type="presOf" srcId="{A1DD7299-3D24-4C30-98E0-D09D0FA36222}" destId="{AA96DE9E-BA8F-42C2-937C-C4595DFB494E}" srcOrd="0" destOrd="0" presId="urn:microsoft.com/office/officeart/2018/2/layout/IconCircleList"/>
    <dgm:cxn modelId="{ED9F61BA-FE3D-4222-84BF-0A11A6A46C61}" type="presOf" srcId="{9527DD80-F95E-4211-9778-197A2A9BD31D}" destId="{555479F8-D349-47CE-82DD-0704E20C0F53}" srcOrd="0" destOrd="0" presId="urn:microsoft.com/office/officeart/2018/2/layout/IconCircleList"/>
    <dgm:cxn modelId="{BF46ECE9-5DF2-406D-9C25-C5D0D2FE50F6}" srcId="{FE6A00EA-E9F2-4383-9156-2621F93D9A8A}" destId="{CE12941B-D07A-4938-8699-3744547A2B4B}" srcOrd="2" destOrd="0" parTransId="{1EF4A77B-09DC-423D-BC49-75437070F80F}" sibTransId="{694C90BD-A447-4A09-A6A5-EBAFAB18CCCB}"/>
    <dgm:cxn modelId="{918AE71C-22D2-4BC7-AE22-72AFE2B98A78}" type="presParOf" srcId="{6D5174A5-935E-4044-8F0B-AC433B47A647}" destId="{36A18DF1-CEE2-4C9A-8531-275610A0252F}" srcOrd="0" destOrd="0" presId="urn:microsoft.com/office/officeart/2018/2/layout/IconCircleList"/>
    <dgm:cxn modelId="{1B1ECF5F-22D1-4FDB-BD02-A494D2123CD2}" type="presParOf" srcId="{36A18DF1-CEE2-4C9A-8531-275610A0252F}" destId="{C26F85F3-4827-4E27-84D5-46F5100BF0B5}" srcOrd="0" destOrd="0" presId="urn:microsoft.com/office/officeart/2018/2/layout/IconCircleList"/>
    <dgm:cxn modelId="{19EA0855-F2B1-44D1-A904-E97D4AF96B87}" type="presParOf" srcId="{C26F85F3-4827-4E27-84D5-46F5100BF0B5}" destId="{39D61E8D-3450-4543-8B08-65B1573728CE}" srcOrd="0" destOrd="0" presId="urn:microsoft.com/office/officeart/2018/2/layout/IconCircleList"/>
    <dgm:cxn modelId="{3FDFFCCC-F702-41C6-890F-D104A993B63A}" type="presParOf" srcId="{C26F85F3-4827-4E27-84D5-46F5100BF0B5}" destId="{BFD93FE4-F46D-46DC-9DA8-EA93DE9883E7}" srcOrd="1" destOrd="0" presId="urn:microsoft.com/office/officeart/2018/2/layout/IconCircleList"/>
    <dgm:cxn modelId="{8A46C32F-BAA3-4FD0-B1FC-605A9E7AC03D}" type="presParOf" srcId="{C26F85F3-4827-4E27-84D5-46F5100BF0B5}" destId="{7B0AE5CB-5BE6-4301-88B9-8C33E879897B}" srcOrd="2" destOrd="0" presId="urn:microsoft.com/office/officeart/2018/2/layout/IconCircleList"/>
    <dgm:cxn modelId="{AE71D618-A0B6-4515-AA93-BB3E49F9DBDB}" type="presParOf" srcId="{C26F85F3-4827-4E27-84D5-46F5100BF0B5}" destId="{24A260FB-4605-405A-8641-CC298714C8B2}" srcOrd="3" destOrd="0" presId="urn:microsoft.com/office/officeart/2018/2/layout/IconCircleList"/>
    <dgm:cxn modelId="{49AE8B7C-7566-4182-9E90-D8D161A41CF5}" type="presParOf" srcId="{36A18DF1-CEE2-4C9A-8531-275610A0252F}" destId="{6223F506-42D6-4483-A10B-35384FC69084}" srcOrd="1" destOrd="0" presId="urn:microsoft.com/office/officeart/2018/2/layout/IconCircleList"/>
    <dgm:cxn modelId="{5B4FDEBF-4832-4964-8560-7FFD22283F75}" type="presParOf" srcId="{36A18DF1-CEE2-4C9A-8531-275610A0252F}" destId="{45E32465-D3CB-4D64-B924-D413598E4958}" srcOrd="2" destOrd="0" presId="urn:microsoft.com/office/officeart/2018/2/layout/IconCircleList"/>
    <dgm:cxn modelId="{D6B41A64-24AC-49DB-93AE-0C45D65B8446}" type="presParOf" srcId="{45E32465-D3CB-4D64-B924-D413598E4958}" destId="{44D09370-C36F-45BE-80DF-2BFA78A1329B}" srcOrd="0" destOrd="0" presId="urn:microsoft.com/office/officeart/2018/2/layout/IconCircleList"/>
    <dgm:cxn modelId="{47DE9BF9-FEB2-4327-8291-33ED5EB6B259}" type="presParOf" srcId="{45E32465-D3CB-4D64-B924-D413598E4958}" destId="{722579DF-E7C5-4FD0-9E00-DC5A640C176E}" srcOrd="1" destOrd="0" presId="urn:microsoft.com/office/officeart/2018/2/layout/IconCircleList"/>
    <dgm:cxn modelId="{4907B246-7D50-4510-8826-95BDAC5E1F57}" type="presParOf" srcId="{45E32465-D3CB-4D64-B924-D413598E4958}" destId="{5209CCD7-5AC5-439C-8ED2-F2F231D57F12}" srcOrd="2" destOrd="0" presId="urn:microsoft.com/office/officeart/2018/2/layout/IconCircleList"/>
    <dgm:cxn modelId="{963331A3-877B-412C-B373-A11100308FCC}" type="presParOf" srcId="{45E32465-D3CB-4D64-B924-D413598E4958}" destId="{555479F8-D349-47CE-82DD-0704E20C0F53}" srcOrd="3" destOrd="0" presId="urn:microsoft.com/office/officeart/2018/2/layout/IconCircleList"/>
    <dgm:cxn modelId="{91D054CD-FDC3-4FF5-8451-09C86F1F2641}" type="presParOf" srcId="{36A18DF1-CEE2-4C9A-8531-275610A0252F}" destId="{AA96DE9E-BA8F-42C2-937C-C4595DFB494E}" srcOrd="3" destOrd="0" presId="urn:microsoft.com/office/officeart/2018/2/layout/IconCircleList"/>
    <dgm:cxn modelId="{C0160806-2946-462C-B8A6-7517402BEE3F}" type="presParOf" srcId="{36A18DF1-CEE2-4C9A-8531-275610A0252F}" destId="{8F26AB84-5C10-45D3-B72B-2337420DBC5B}" srcOrd="4" destOrd="0" presId="urn:microsoft.com/office/officeart/2018/2/layout/IconCircleList"/>
    <dgm:cxn modelId="{947F379D-C7E9-4AE6-80D2-BAF53F5D63A5}" type="presParOf" srcId="{8F26AB84-5C10-45D3-B72B-2337420DBC5B}" destId="{11125BFC-8119-4274-80B1-134DD8D852AA}" srcOrd="0" destOrd="0" presId="urn:microsoft.com/office/officeart/2018/2/layout/IconCircleList"/>
    <dgm:cxn modelId="{3C959C11-3477-4B36-9B89-C371B9AC1026}" type="presParOf" srcId="{8F26AB84-5C10-45D3-B72B-2337420DBC5B}" destId="{ABB0AEA1-FA39-46C4-8C62-1B51555AAEF3}" srcOrd="1" destOrd="0" presId="urn:microsoft.com/office/officeart/2018/2/layout/IconCircleList"/>
    <dgm:cxn modelId="{15CB2805-0419-4086-A535-5FAB2FF5DC2A}" type="presParOf" srcId="{8F26AB84-5C10-45D3-B72B-2337420DBC5B}" destId="{AD44E72A-705A-465E-9FAD-95E0F61917CE}" srcOrd="2" destOrd="0" presId="urn:microsoft.com/office/officeart/2018/2/layout/IconCircleList"/>
    <dgm:cxn modelId="{92FC5BD1-71DA-419B-A284-E54D17BF58B0}" type="presParOf" srcId="{8F26AB84-5C10-45D3-B72B-2337420DBC5B}" destId="{A9956AE0-E64C-40E2-B7AF-0DA5FAB2B80B}" srcOrd="3" destOrd="0" presId="urn:microsoft.com/office/officeart/2018/2/layout/IconCircleList"/>
    <dgm:cxn modelId="{7783F64E-BC15-4B41-A6A6-B4C63EB28639}" type="presParOf" srcId="{36A18DF1-CEE2-4C9A-8531-275610A0252F}" destId="{9F127F1E-FBC8-445B-A482-72B891169CB8}" srcOrd="5" destOrd="0" presId="urn:microsoft.com/office/officeart/2018/2/layout/IconCircleList"/>
    <dgm:cxn modelId="{E421CFFE-BE1B-4AA9-9C19-DDC3A0620888}" type="presParOf" srcId="{36A18DF1-CEE2-4C9A-8531-275610A0252F}" destId="{9CD260CF-3E6D-47E3-A93A-D872827FF21C}" srcOrd="6" destOrd="0" presId="urn:microsoft.com/office/officeart/2018/2/layout/IconCircleList"/>
    <dgm:cxn modelId="{EAA01721-1855-4528-9FAE-D19D90074565}" type="presParOf" srcId="{9CD260CF-3E6D-47E3-A93A-D872827FF21C}" destId="{675054AE-0815-4A20-852A-ECDC357B8F29}" srcOrd="0" destOrd="0" presId="urn:microsoft.com/office/officeart/2018/2/layout/IconCircleList"/>
    <dgm:cxn modelId="{BFF8243D-F8B4-4176-9685-07553CEEADF4}" type="presParOf" srcId="{9CD260CF-3E6D-47E3-A93A-D872827FF21C}" destId="{15029856-8149-4A42-BC49-06A4032FE244}" srcOrd="1" destOrd="0" presId="urn:microsoft.com/office/officeart/2018/2/layout/IconCircleList"/>
    <dgm:cxn modelId="{61ED3EFF-7D65-4357-9489-D0A651C5349A}" type="presParOf" srcId="{9CD260CF-3E6D-47E3-A93A-D872827FF21C}" destId="{EBFD859A-9918-4536-BD55-900283668345}" srcOrd="2" destOrd="0" presId="urn:microsoft.com/office/officeart/2018/2/layout/IconCircleList"/>
    <dgm:cxn modelId="{D4ADD795-A46C-46A8-9788-0C20AB55A3C1}" type="presParOf" srcId="{9CD260CF-3E6D-47E3-A93A-D872827FF21C}" destId="{C0563AB4-C5CC-4991-BB88-F9A13F2DFDF2}" srcOrd="3" destOrd="0" presId="urn:microsoft.com/office/officeart/2018/2/layout/IconCircleList"/>
    <dgm:cxn modelId="{37E3A11D-7989-4963-B583-F5859DCF857B}" type="presParOf" srcId="{36A18DF1-CEE2-4C9A-8531-275610A0252F}" destId="{19207D19-6E03-46DF-A777-8B12115E2A0C}" srcOrd="7" destOrd="0" presId="urn:microsoft.com/office/officeart/2018/2/layout/IconCircleList"/>
    <dgm:cxn modelId="{4220923C-B791-4019-958C-90E17AFB8F4E}" type="presParOf" srcId="{36A18DF1-CEE2-4C9A-8531-275610A0252F}" destId="{61B2CAF7-A1BA-4208-A7A4-79CF6BFB8074}" srcOrd="8" destOrd="0" presId="urn:microsoft.com/office/officeart/2018/2/layout/IconCircleList"/>
    <dgm:cxn modelId="{9718978C-6538-4200-A8FD-E1B4C9925770}" type="presParOf" srcId="{61B2CAF7-A1BA-4208-A7A4-79CF6BFB8074}" destId="{5BAAADF2-7448-46E8-9199-B2CB05B879CD}" srcOrd="0" destOrd="0" presId="urn:microsoft.com/office/officeart/2018/2/layout/IconCircleList"/>
    <dgm:cxn modelId="{BF55A142-520D-45F3-9355-905B1BA9F548}" type="presParOf" srcId="{61B2CAF7-A1BA-4208-A7A4-79CF6BFB8074}" destId="{D6B618A4-EDD6-4CF8-808F-7C48D19C5D7D}" srcOrd="1" destOrd="0" presId="urn:microsoft.com/office/officeart/2018/2/layout/IconCircleList"/>
    <dgm:cxn modelId="{89A83BCC-DD93-4385-B600-C87B91D02067}" type="presParOf" srcId="{61B2CAF7-A1BA-4208-A7A4-79CF6BFB8074}" destId="{E747C9C5-1AAA-412F-A024-54860C1A43F1}" srcOrd="2" destOrd="0" presId="urn:microsoft.com/office/officeart/2018/2/layout/IconCircleList"/>
    <dgm:cxn modelId="{2B86C983-6358-4A27-8909-F9DDDC378585}" type="presParOf" srcId="{61B2CAF7-A1BA-4208-A7A4-79CF6BFB8074}" destId="{83814E02-5DEB-47B7-9626-9938AD30830F}" srcOrd="3" destOrd="0" presId="urn:microsoft.com/office/officeart/2018/2/layout/IconCircleList"/>
    <dgm:cxn modelId="{963245E1-3E5B-471A-9059-D19BF0FAB602}" type="presParOf" srcId="{36A18DF1-CEE2-4C9A-8531-275610A0252F}" destId="{8DD5D4A9-5C21-498C-8EB2-AE93A1FA0B97}" srcOrd="9" destOrd="0" presId="urn:microsoft.com/office/officeart/2018/2/layout/IconCircleList"/>
    <dgm:cxn modelId="{179DABEB-5690-4C55-A2EC-E8F8021C480E}" type="presParOf" srcId="{36A18DF1-CEE2-4C9A-8531-275610A0252F}" destId="{E7927250-9B1E-4A2D-B03D-78C5614D036F}" srcOrd="10" destOrd="0" presId="urn:microsoft.com/office/officeart/2018/2/layout/IconCircleList"/>
    <dgm:cxn modelId="{9C58F06A-9EB0-4EC3-BEDA-B619092C1054}" type="presParOf" srcId="{E7927250-9B1E-4A2D-B03D-78C5614D036F}" destId="{B0BA2FEF-0BB4-4D4F-BDBA-538389E37211}" srcOrd="0" destOrd="0" presId="urn:microsoft.com/office/officeart/2018/2/layout/IconCircleList"/>
    <dgm:cxn modelId="{536544E6-D0A3-492D-B5D5-D25F4C3C76EA}" type="presParOf" srcId="{E7927250-9B1E-4A2D-B03D-78C5614D036F}" destId="{1D7EA267-202C-40E8-826C-E50DB5E166F7}" srcOrd="1" destOrd="0" presId="urn:microsoft.com/office/officeart/2018/2/layout/IconCircleList"/>
    <dgm:cxn modelId="{AA6DF1C4-7875-4CF7-9871-BC230C43635D}" type="presParOf" srcId="{E7927250-9B1E-4A2D-B03D-78C5614D036F}" destId="{35CC3CE5-F43D-4CD5-B2EB-41CC916800CB}" srcOrd="2" destOrd="0" presId="urn:microsoft.com/office/officeart/2018/2/layout/IconCircleList"/>
    <dgm:cxn modelId="{229A9952-0DC6-4FF1-9075-B2B31E01407A}" type="presParOf" srcId="{E7927250-9B1E-4A2D-B03D-78C5614D036F}" destId="{65A0A91F-5739-4938-B3F6-BC18EF0C6A06}" srcOrd="3" destOrd="0" presId="urn:microsoft.com/office/officeart/2018/2/layout/IconCircleList"/>
    <dgm:cxn modelId="{4454FF42-9003-4EBF-B983-482612F2B7AD}" type="presParOf" srcId="{36A18DF1-CEE2-4C9A-8531-275610A0252F}" destId="{15C58362-ABC8-4F13-AACE-2F72F8DAFEF7}" srcOrd="11" destOrd="0" presId="urn:microsoft.com/office/officeart/2018/2/layout/IconCircleList"/>
    <dgm:cxn modelId="{375D8D44-9FF3-48EC-B64D-81F532EEF494}" type="presParOf" srcId="{36A18DF1-CEE2-4C9A-8531-275610A0252F}" destId="{03EFB7E4-929A-4319-8B1C-89B7226CFC96}" srcOrd="12" destOrd="0" presId="urn:microsoft.com/office/officeart/2018/2/layout/IconCircleList"/>
    <dgm:cxn modelId="{60441C61-0C2C-4124-8FC2-308F2B5750D9}" type="presParOf" srcId="{03EFB7E4-929A-4319-8B1C-89B7226CFC96}" destId="{F19964C3-9145-4A31-B5B2-9FA711C8591D}" srcOrd="0" destOrd="0" presId="urn:microsoft.com/office/officeart/2018/2/layout/IconCircleList"/>
    <dgm:cxn modelId="{4B5DC793-17BB-4A26-83B3-88E32E59FFD1}" type="presParOf" srcId="{03EFB7E4-929A-4319-8B1C-89B7226CFC96}" destId="{2180B5D8-62F7-4399-8A2F-AA27D5052064}" srcOrd="1" destOrd="0" presId="urn:microsoft.com/office/officeart/2018/2/layout/IconCircleList"/>
    <dgm:cxn modelId="{B22C0936-96EA-4D0E-9841-EC8CEFA90A71}" type="presParOf" srcId="{03EFB7E4-929A-4319-8B1C-89B7226CFC96}" destId="{79D2B26B-CABF-4B60-93F9-F89FDF96F443}" srcOrd="2" destOrd="0" presId="urn:microsoft.com/office/officeart/2018/2/layout/IconCircleList"/>
    <dgm:cxn modelId="{D996C5EC-F248-40E3-A7A3-2F57CF1F233D}" type="presParOf" srcId="{03EFB7E4-929A-4319-8B1C-89B7226CFC96}" destId="{75F56946-75C7-4B14-8388-458E7D489757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Analyse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all aspects of the topic, both positive and negative.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Make comparisons.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Assess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the strengths and weaknesses of a concept, or arguments for and against.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Weigh up the possibilities before reaching a conclusion.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499ED6AD-8C84-485B-9516-F5B28FE2E0E0}">
      <dgm:prSet/>
      <dgm:spPr/>
      <dgm:t>
        <a:bodyPr/>
        <a:lstStyle/>
        <a:p>
          <a:r>
            <a:rPr lang="en-US" dirty="0"/>
            <a:t>Alternative words: </a:t>
          </a:r>
          <a:r>
            <a:rPr lang="en-US" b="1" dirty="0"/>
            <a:t>Discuss</a:t>
          </a:r>
          <a:r>
            <a:rPr lang="en-US" b="0" dirty="0"/>
            <a:t>, </a:t>
          </a:r>
          <a:r>
            <a:rPr lang="en-US" b="1" dirty="0"/>
            <a:t>Evaluate</a:t>
          </a:r>
          <a:endParaRPr lang="en-US" dirty="0"/>
        </a:p>
      </dgm:t>
    </dgm:pt>
    <dgm:pt modelId="{DB8E2C72-1A84-443A-A232-F6853943CA5C}" type="parTrans" cxnId="{D0BCAE33-38DB-463F-90C6-8EF5C0D6EBDF}">
      <dgm:prSet/>
      <dgm:spPr/>
      <dgm:t>
        <a:bodyPr/>
        <a:lstStyle/>
        <a:p>
          <a:endParaRPr lang="en-GB"/>
        </a:p>
      </dgm:t>
    </dgm:pt>
    <dgm:pt modelId="{66C2B50F-0036-4325-88F4-3D5F5020947F}" type="sibTrans" cxnId="{D0BCAE33-38DB-463F-90C6-8EF5C0D6EBDF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9CC7478D-78E6-4719-BD27-FEB6DED9B13E}" type="pres">
      <dgm:prSet presAssocID="{499ED6AD-8C84-485B-9516-F5B28FE2E0E0}" presName="horz2" presStyleCnt="0"/>
      <dgm:spPr/>
    </dgm:pt>
    <dgm:pt modelId="{264CEB8C-B286-4C62-93CC-B778910501A5}" type="pres">
      <dgm:prSet presAssocID="{499ED6AD-8C84-485B-9516-F5B28FE2E0E0}" presName="horzSpace2" presStyleCnt="0"/>
      <dgm:spPr/>
    </dgm:pt>
    <dgm:pt modelId="{5C8F96B4-FA6A-4922-9238-BEC631C188C0}" type="pres">
      <dgm:prSet presAssocID="{499ED6AD-8C84-485B-9516-F5B28FE2E0E0}" presName="tx2" presStyleLbl="revTx" presStyleIdx="3" presStyleCnt="4"/>
      <dgm:spPr/>
    </dgm:pt>
    <dgm:pt modelId="{392AC1D8-69A3-4D58-B292-77C2F06268AF}" type="pres">
      <dgm:prSet presAssocID="{499ED6AD-8C84-485B-9516-F5B28FE2E0E0}" presName="vert2" presStyleCnt="0"/>
      <dgm:spPr/>
    </dgm:pt>
    <dgm:pt modelId="{38DE2559-66BA-42FE-8669-B24360D18076}" type="pres">
      <dgm:prSet presAssocID="{499ED6AD-8C84-485B-9516-F5B28FE2E0E0}" presName="thinLine2b" presStyleLbl="callout" presStyleIdx="2" presStyleCnt="3"/>
      <dgm:spPr/>
    </dgm:pt>
    <dgm:pt modelId="{C348B3A6-7E22-43F3-A68A-127E7CF2B93F}" type="pres">
      <dgm:prSet presAssocID="{499ED6AD-8C84-485B-9516-F5B28FE2E0E0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D0BCAE33-38DB-463F-90C6-8EF5C0D6EBDF}" srcId="{160B955A-7D20-4084-95B8-E3800AA5E0D3}" destId="{499ED6AD-8C84-485B-9516-F5B28FE2E0E0}" srcOrd="2" destOrd="0" parTransId="{DB8E2C72-1A84-443A-A232-F6853943CA5C}" sibTransId="{66C2B50F-0036-4325-88F4-3D5F5020947F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E1D0E97C-1C04-43CD-A348-50AD05B6E8F3}" type="presOf" srcId="{499ED6AD-8C84-485B-9516-F5B28FE2E0E0}" destId="{5C8F96B4-FA6A-4922-9238-BEC631C188C0}" srcOrd="0" destOrd="0" presId="urn:microsoft.com/office/officeart/2008/layout/LinedList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D4C67D57-16EC-4301-AACD-D213D62F251E}" type="presParOf" srcId="{FC80EABC-7620-4D54-808F-68FF45524787}" destId="{9CC7478D-78E6-4719-BD27-FEB6DED9B13E}" srcOrd="7" destOrd="0" presId="urn:microsoft.com/office/officeart/2008/layout/LinedList"/>
    <dgm:cxn modelId="{680A77FE-AEF5-4987-A64A-9A468FA2D9C8}" type="presParOf" srcId="{9CC7478D-78E6-4719-BD27-FEB6DED9B13E}" destId="{264CEB8C-B286-4C62-93CC-B778910501A5}" srcOrd="0" destOrd="0" presId="urn:microsoft.com/office/officeart/2008/layout/LinedList"/>
    <dgm:cxn modelId="{D9C1EED8-A122-4F62-8E09-D426BF5A6B3A}" type="presParOf" srcId="{9CC7478D-78E6-4719-BD27-FEB6DED9B13E}" destId="{5C8F96B4-FA6A-4922-9238-BEC631C188C0}" srcOrd="1" destOrd="0" presId="urn:microsoft.com/office/officeart/2008/layout/LinedList"/>
    <dgm:cxn modelId="{18A468AE-1F4F-4FA1-AA4B-374AD868FB5E}" type="presParOf" srcId="{9CC7478D-78E6-4719-BD27-FEB6DED9B13E}" destId="{392AC1D8-69A3-4D58-B292-77C2F06268AF}" srcOrd="2" destOrd="0" presId="urn:microsoft.com/office/officeart/2008/layout/LinedList"/>
    <dgm:cxn modelId="{5AECD59B-3CF1-437B-84D5-736DBBAAAE01}" type="presParOf" srcId="{FC80EABC-7620-4D54-808F-68FF45524787}" destId="{38DE2559-66BA-42FE-8669-B24360D18076}" srcOrd="8" destOrd="0" presId="urn:microsoft.com/office/officeart/2008/layout/LinedList"/>
    <dgm:cxn modelId="{3C12EB4D-675A-480A-B65D-3D69A3ECA570}" type="presParOf" srcId="{FC80EABC-7620-4D54-808F-68FF45524787}" destId="{C348B3A6-7E22-43F3-A68A-127E7CF2B93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Explain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In-depth answer, with a variety of points or reasons.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Provide clarity to the reader.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Identify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Provide sufficient detail so your reader can recognise your description.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Alternative word: </a:t>
          </a:r>
          <a:r>
            <a:rPr lang="en-GB" b="1" dirty="0"/>
            <a:t>State.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Outline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 answer which covers all steps, stages or elements of the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52161E56-CC4C-439C-8E12-18553D5D5705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 err="1"/>
            <a:t>Summarise</a:t>
          </a:r>
          <a:r>
            <a:rPr lang="en-US" b="0" dirty="0"/>
            <a:t>.</a:t>
          </a:r>
          <a:endParaRPr lang="en-US" dirty="0"/>
        </a:p>
      </dgm:t>
    </dgm:pt>
    <dgm:pt modelId="{7702AF3F-27C4-43DF-BE82-3D4DC6BB2FA0}" type="parTrans" cxnId="{075406D4-5659-43B2-A3B3-4C88D858EC65}">
      <dgm:prSet/>
      <dgm:spPr/>
    </dgm:pt>
    <dgm:pt modelId="{D5956E2B-920F-4BDB-BA81-EF9880377C68}" type="sibTrans" cxnId="{075406D4-5659-43B2-A3B3-4C88D858EC65}">
      <dgm:prSet/>
      <dgm:spPr/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00CF7F7F-9C7F-4ED2-A490-5370FD286946}" type="pres">
      <dgm:prSet presAssocID="{52161E56-CC4C-439C-8E12-18553D5D5705}" presName="horz2" presStyleCnt="0"/>
      <dgm:spPr/>
    </dgm:pt>
    <dgm:pt modelId="{AE72FACE-F165-402A-B8D4-43E74B6F610E}" type="pres">
      <dgm:prSet presAssocID="{52161E56-CC4C-439C-8E12-18553D5D5705}" presName="horzSpace2" presStyleCnt="0"/>
      <dgm:spPr/>
    </dgm:pt>
    <dgm:pt modelId="{3764D4F0-C832-455C-90A0-DB3D085DAC88}" type="pres">
      <dgm:prSet presAssocID="{52161E56-CC4C-439C-8E12-18553D5D5705}" presName="tx2" presStyleLbl="revTx" presStyleIdx="3" presStyleCnt="4"/>
      <dgm:spPr/>
    </dgm:pt>
    <dgm:pt modelId="{4A7A3C20-0DD1-4D40-9DFF-6BDE2631F87D}" type="pres">
      <dgm:prSet presAssocID="{52161E56-CC4C-439C-8E12-18553D5D5705}" presName="vert2" presStyleCnt="0"/>
      <dgm:spPr/>
    </dgm:pt>
    <dgm:pt modelId="{83790599-1C11-43A1-B44D-2B64B99AEE09}" type="pres">
      <dgm:prSet presAssocID="{52161E56-CC4C-439C-8E12-18553D5D5705}" presName="thinLine2b" presStyleLbl="callout" presStyleIdx="2" presStyleCnt="3"/>
      <dgm:spPr/>
    </dgm:pt>
    <dgm:pt modelId="{75E1A0F3-89D7-4CB4-8ED1-076A243AE45E}" type="pres">
      <dgm:prSet presAssocID="{52161E56-CC4C-439C-8E12-18553D5D5705}" presName="vertSpace2b" presStyleCnt="0"/>
      <dgm:spPr/>
    </dgm:pt>
  </dgm:ptLst>
  <dgm:cxnLst>
    <dgm:cxn modelId="{A8D2550C-8679-4F5C-A004-FA7D066ED73E}" type="presOf" srcId="{52161E56-CC4C-439C-8E12-18553D5D5705}" destId="{3764D4F0-C832-455C-90A0-DB3D085DAC88}" srcOrd="0" destOrd="0" presId="urn:microsoft.com/office/officeart/2008/layout/LinedList"/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075406D4-5659-43B2-A3B3-4C88D858EC65}" srcId="{160B955A-7D20-4084-95B8-E3800AA5E0D3}" destId="{52161E56-CC4C-439C-8E12-18553D5D5705}" srcOrd="2" destOrd="0" parTransId="{7702AF3F-27C4-43DF-BE82-3D4DC6BB2FA0}" sibTransId="{D5956E2B-920F-4BDB-BA81-EF9880377C68}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5FCA5764-FEA8-470D-B944-B2C8B53AAA0A}" type="presParOf" srcId="{FC80EABC-7620-4D54-808F-68FF45524787}" destId="{00CF7F7F-9C7F-4ED2-A490-5370FD286946}" srcOrd="7" destOrd="0" presId="urn:microsoft.com/office/officeart/2008/layout/LinedList"/>
    <dgm:cxn modelId="{FB7958B9-9889-4853-BB34-6DAE3D92365E}" type="presParOf" srcId="{00CF7F7F-9C7F-4ED2-A490-5370FD286946}" destId="{AE72FACE-F165-402A-B8D4-43E74B6F610E}" srcOrd="0" destOrd="0" presId="urn:microsoft.com/office/officeart/2008/layout/LinedList"/>
    <dgm:cxn modelId="{D91FDB94-3910-4DD4-A0C0-F6C01DC08B2C}" type="presParOf" srcId="{00CF7F7F-9C7F-4ED2-A490-5370FD286946}" destId="{3764D4F0-C832-455C-90A0-DB3D085DAC88}" srcOrd="1" destOrd="0" presId="urn:microsoft.com/office/officeart/2008/layout/LinedList"/>
    <dgm:cxn modelId="{49F2A6F4-BECE-42D2-9B17-50C7DF2C07DF}" type="presParOf" srcId="{00CF7F7F-9C7F-4ED2-A490-5370FD286946}" destId="{4A7A3C20-0DD1-4D40-9DFF-6BDE2631F87D}" srcOrd="2" destOrd="0" presId="urn:microsoft.com/office/officeart/2008/layout/LinedList"/>
    <dgm:cxn modelId="{A9D74E1B-34C8-4A49-8798-035A18A0B9B2}" type="presParOf" srcId="{FC80EABC-7620-4D54-808F-68FF45524787}" destId="{83790599-1C11-43A1-B44D-2B64B99AEE09}" srcOrd="8" destOrd="0" presId="urn:microsoft.com/office/officeart/2008/layout/LinedList"/>
    <dgm:cxn modelId="{21DA9525-28E4-4F3D-9851-8D8D78BA59A0}" type="presParOf" srcId="{FC80EABC-7620-4D54-808F-68FF45524787}" destId="{75E1A0F3-89D7-4CB4-8ED1-076A243AE45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Review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Reflect on a particular task, topic, situation and provide your thoughts.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Include positive and negative aspects.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8F32E3C5-A88F-48F5-A9C6-CBE4F3FF2B5D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/>
            <a:t>Reflect</a:t>
          </a:r>
          <a:r>
            <a:rPr lang="en-US" b="0" dirty="0"/>
            <a:t>.</a:t>
          </a:r>
          <a:endParaRPr lang="en-US" dirty="0"/>
        </a:p>
      </dgm:t>
    </dgm:pt>
    <dgm:pt modelId="{90DC0AC0-88DD-4B44-8D7F-FAD004576A12}" type="parTrans" cxnId="{C258AA40-509F-471D-9D58-5BFDE1249D4E}">
      <dgm:prSet/>
      <dgm:spPr/>
      <dgm:t>
        <a:bodyPr/>
        <a:lstStyle/>
        <a:p>
          <a:endParaRPr lang="en-GB"/>
        </a:p>
      </dgm:t>
    </dgm:pt>
    <dgm:pt modelId="{45123D6B-3393-456D-94E5-8450D3E7B3C0}" type="sibTrans" cxnId="{C258AA40-509F-471D-9D58-5BFDE1249D4E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A391BFB1-E6C6-4026-8A1E-7A3925C7DBF3}" type="pres">
      <dgm:prSet presAssocID="{8F32E3C5-A88F-48F5-A9C6-CBE4F3FF2B5D}" presName="horz2" presStyleCnt="0"/>
      <dgm:spPr/>
    </dgm:pt>
    <dgm:pt modelId="{47DCBBD5-E746-4E78-89B1-69185EB636B2}" type="pres">
      <dgm:prSet presAssocID="{8F32E3C5-A88F-48F5-A9C6-CBE4F3FF2B5D}" presName="horzSpace2" presStyleCnt="0"/>
      <dgm:spPr/>
    </dgm:pt>
    <dgm:pt modelId="{67651CD5-2EFD-49BD-AE8A-55C32A11E47C}" type="pres">
      <dgm:prSet presAssocID="{8F32E3C5-A88F-48F5-A9C6-CBE4F3FF2B5D}" presName="tx2" presStyleLbl="revTx" presStyleIdx="3" presStyleCnt="4"/>
      <dgm:spPr/>
    </dgm:pt>
    <dgm:pt modelId="{263350F2-DA4C-4663-813C-931688B9E0DD}" type="pres">
      <dgm:prSet presAssocID="{8F32E3C5-A88F-48F5-A9C6-CBE4F3FF2B5D}" presName="vert2" presStyleCnt="0"/>
      <dgm:spPr/>
    </dgm:pt>
    <dgm:pt modelId="{4D544065-7D58-43CA-A774-1341435BBB17}" type="pres">
      <dgm:prSet presAssocID="{8F32E3C5-A88F-48F5-A9C6-CBE4F3FF2B5D}" presName="thinLine2b" presStyleLbl="callout" presStyleIdx="2" presStyleCnt="3"/>
      <dgm:spPr/>
    </dgm:pt>
    <dgm:pt modelId="{D1BDE0BB-64D8-4761-914D-9A06FEC44730}" type="pres">
      <dgm:prSet presAssocID="{8F32E3C5-A88F-48F5-A9C6-CBE4F3FF2B5D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C258AA40-509F-471D-9D58-5BFDE1249D4E}" srcId="{160B955A-7D20-4084-95B8-E3800AA5E0D3}" destId="{8F32E3C5-A88F-48F5-A9C6-CBE4F3FF2B5D}" srcOrd="2" destOrd="0" parTransId="{90DC0AC0-88DD-4B44-8D7F-FAD004576A12}" sibTransId="{45123D6B-3393-456D-94E5-8450D3E7B3C0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5EB91DEC-9B30-4C1E-9E74-C55D82BEC7A0}" type="presOf" srcId="{8F32E3C5-A88F-48F5-A9C6-CBE4F3FF2B5D}" destId="{67651CD5-2EFD-49BD-AE8A-55C32A11E47C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69D1CBCD-8886-4BEE-8265-F1D4899C679D}" type="presParOf" srcId="{FC80EABC-7620-4D54-808F-68FF45524787}" destId="{A391BFB1-E6C6-4026-8A1E-7A3925C7DBF3}" srcOrd="7" destOrd="0" presId="urn:microsoft.com/office/officeart/2008/layout/LinedList"/>
    <dgm:cxn modelId="{D7438913-A4DA-4D07-ADE2-EC86197EB6E9}" type="presParOf" srcId="{A391BFB1-E6C6-4026-8A1E-7A3925C7DBF3}" destId="{47DCBBD5-E746-4E78-89B1-69185EB636B2}" srcOrd="0" destOrd="0" presId="urn:microsoft.com/office/officeart/2008/layout/LinedList"/>
    <dgm:cxn modelId="{C2D6FA9C-150A-4199-8519-D0EBB9864D95}" type="presParOf" srcId="{A391BFB1-E6C6-4026-8A1E-7A3925C7DBF3}" destId="{67651CD5-2EFD-49BD-AE8A-55C32A11E47C}" srcOrd="1" destOrd="0" presId="urn:microsoft.com/office/officeart/2008/layout/LinedList"/>
    <dgm:cxn modelId="{264E4C24-6358-4E9B-ABE4-41299A64B587}" type="presParOf" srcId="{A391BFB1-E6C6-4026-8A1E-7A3925C7DBF3}" destId="{263350F2-DA4C-4663-813C-931688B9E0DD}" srcOrd="2" destOrd="0" presId="urn:microsoft.com/office/officeart/2008/layout/LinedList"/>
    <dgm:cxn modelId="{00775087-01DF-4D34-84A1-8F0083BDF572}" type="presParOf" srcId="{FC80EABC-7620-4D54-808F-68FF45524787}" destId="{4D544065-7D58-43CA-A774-1341435BBB17}" srcOrd="8" destOrd="0" presId="urn:microsoft.com/office/officeart/2008/layout/LinedList"/>
    <dgm:cxn modelId="{FD338A2B-8DE3-499F-99BE-C1E97071A290}" type="presParOf" srcId="{FC80EABC-7620-4D54-808F-68FF45524787}" destId="{D1BDE0BB-64D8-4761-914D-9A06FEC4473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Summarise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brief, informative description of an idea, concept, situation or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25AEA0E-B2A6-40F8-AF8F-42C3F49B26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20CF8E-B26D-44CE-AD37-1CD14D0FD38C}">
      <dgm:prSet/>
      <dgm:spPr/>
      <dgm:t>
        <a:bodyPr/>
        <a:lstStyle/>
        <a:p>
          <a:r>
            <a:rPr lang="en-GB" dirty="0"/>
            <a:t>Power Point on OneDrive</a:t>
          </a:r>
          <a:endParaRPr lang="en-US" dirty="0"/>
        </a:p>
      </dgm:t>
    </dgm:pt>
    <dgm:pt modelId="{1FEB40B4-1284-45A4-AB8D-A7EFF3CCC25D}" type="parTrans" cxnId="{267C3850-11AD-4052-B967-AA44057CD32D}">
      <dgm:prSet/>
      <dgm:spPr/>
      <dgm:t>
        <a:bodyPr/>
        <a:lstStyle/>
        <a:p>
          <a:endParaRPr lang="en-US"/>
        </a:p>
      </dgm:t>
    </dgm:pt>
    <dgm:pt modelId="{5AC2BB33-3595-463A-8B7A-5ACFE82C2D9E}" type="sibTrans" cxnId="{267C3850-11AD-4052-B967-AA44057CD32D}">
      <dgm:prSet/>
      <dgm:spPr/>
      <dgm:t>
        <a:bodyPr/>
        <a:lstStyle/>
        <a:p>
          <a:endParaRPr lang="en-US"/>
        </a:p>
      </dgm:t>
    </dgm:pt>
    <dgm:pt modelId="{BAFEFF1A-FBA4-4801-B378-5B9F512D19B8}">
      <dgm:prSet/>
      <dgm:spPr/>
      <dgm:t>
        <a:bodyPr/>
        <a:lstStyle/>
        <a:p>
          <a:r>
            <a:rPr lang="en-GB" dirty="0"/>
            <a:t>Why you have chosen to come to university</a:t>
          </a:r>
          <a:endParaRPr lang="en-US" dirty="0"/>
        </a:p>
      </dgm:t>
    </dgm:pt>
    <dgm:pt modelId="{16B471EE-D9D7-4BEB-A9A7-BF25E309CA28}" type="parTrans" cxnId="{1EE0C1F8-E323-4FAB-AA2F-14BD21307DCD}">
      <dgm:prSet/>
      <dgm:spPr/>
      <dgm:t>
        <a:bodyPr/>
        <a:lstStyle/>
        <a:p>
          <a:endParaRPr lang="en-US"/>
        </a:p>
      </dgm:t>
    </dgm:pt>
    <dgm:pt modelId="{C0932EA8-8EF9-40C1-8E76-A7906E54FD18}" type="sibTrans" cxnId="{1EE0C1F8-E323-4FAB-AA2F-14BD21307DCD}">
      <dgm:prSet/>
      <dgm:spPr/>
      <dgm:t>
        <a:bodyPr/>
        <a:lstStyle/>
        <a:p>
          <a:endParaRPr lang="en-US"/>
        </a:p>
      </dgm:t>
    </dgm:pt>
    <dgm:pt modelId="{C4782F88-A6CC-4082-93AE-A0ABEB2FE3F4}">
      <dgm:prSet/>
      <dgm:spPr/>
      <dgm:t>
        <a:bodyPr/>
        <a:lstStyle/>
        <a:p>
          <a:r>
            <a:rPr lang="en-GB" dirty="0"/>
            <a:t>Why you have chosen this course</a:t>
          </a:r>
          <a:endParaRPr lang="en-US" dirty="0"/>
        </a:p>
      </dgm:t>
    </dgm:pt>
    <dgm:pt modelId="{E6BBE895-F958-40B7-BF5F-B3B363A48339}" type="parTrans" cxnId="{046DCC41-3FBC-4271-A80B-673950B74D9C}">
      <dgm:prSet/>
      <dgm:spPr/>
      <dgm:t>
        <a:bodyPr/>
        <a:lstStyle/>
        <a:p>
          <a:endParaRPr lang="en-US"/>
        </a:p>
      </dgm:t>
    </dgm:pt>
    <dgm:pt modelId="{4541D02C-5484-485A-89F6-31C34EC17BD0}" type="sibTrans" cxnId="{046DCC41-3FBC-4271-A80B-673950B74D9C}">
      <dgm:prSet/>
      <dgm:spPr/>
      <dgm:t>
        <a:bodyPr/>
        <a:lstStyle/>
        <a:p>
          <a:endParaRPr lang="en-US"/>
        </a:p>
      </dgm:t>
    </dgm:pt>
    <dgm:pt modelId="{CAD8E913-0FD0-4E69-B9C8-3DA4A431020A}">
      <dgm:prSet/>
      <dgm:spPr/>
      <dgm:t>
        <a:bodyPr/>
        <a:lstStyle/>
        <a:p>
          <a:r>
            <a:rPr lang="en-GB" dirty="0"/>
            <a:t>What you hope to achieve at the end of this course and why</a:t>
          </a:r>
          <a:endParaRPr lang="en-US" dirty="0"/>
        </a:p>
      </dgm:t>
    </dgm:pt>
    <dgm:pt modelId="{BC525DC6-6692-4AB8-8F3F-BE2AB4AF0F51}" type="parTrans" cxnId="{2D9B00BA-385B-4BF6-96C5-4E7D723C10F1}">
      <dgm:prSet/>
      <dgm:spPr/>
      <dgm:t>
        <a:bodyPr/>
        <a:lstStyle/>
        <a:p>
          <a:endParaRPr lang="en-US"/>
        </a:p>
      </dgm:t>
    </dgm:pt>
    <dgm:pt modelId="{A4BA2A0C-29BB-4C3A-BC0F-6EA60520A937}" type="sibTrans" cxnId="{2D9B00BA-385B-4BF6-96C5-4E7D723C10F1}">
      <dgm:prSet/>
      <dgm:spPr/>
      <dgm:t>
        <a:bodyPr/>
        <a:lstStyle/>
        <a:p>
          <a:endParaRPr lang="en-US"/>
        </a:p>
      </dgm:t>
    </dgm:pt>
    <dgm:pt modelId="{A847E17E-7F83-43CC-BAA5-0B658BE78E20}">
      <dgm:prSet/>
      <dgm:spPr/>
      <dgm:t>
        <a:bodyPr/>
        <a:lstStyle/>
        <a:p>
          <a:r>
            <a:rPr lang="en-GB" dirty="0"/>
            <a:t>Your presentation needs to include the following:-</a:t>
          </a:r>
          <a:endParaRPr lang="en-US" dirty="0"/>
        </a:p>
      </dgm:t>
    </dgm:pt>
    <dgm:pt modelId="{4A9E0C45-1C25-4CFA-98AC-02D209900517}" type="parTrans" cxnId="{EC12E51A-518A-4397-8FA0-DA31AB5D7CB3}">
      <dgm:prSet/>
      <dgm:spPr/>
      <dgm:t>
        <a:bodyPr/>
        <a:lstStyle/>
        <a:p>
          <a:endParaRPr lang="en-US"/>
        </a:p>
      </dgm:t>
    </dgm:pt>
    <dgm:pt modelId="{CA3FF359-3D1D-4F25-ADD9-693965C8B41C}" type="sibTrans" cxnId="{EC12E51A-518A-4397-8FA0-DA31AB5D7CB3}">
      <dgm:prSet/>
      <dgm:spPr/>
      <dgm:t>
        <a:bodyPr/>
        <a:lstStyle/>
        <a:p>
          <a:endParaRPr lang="en-US"/>
        </a:p>
      </dgm:t>
    </dgm:pt>
    <dgm:pt modelId="{AFE6B81B-0372-49DC-A613-0298AA1DEEB2}">
      <dgm:prSet/>
      <dgm:spPr/>
      <dgm:t>
        <a:bodyPr/>
        <a:lstStyle/>
        <a:p>
          <a:pPr rtl="0"/>
          <a:r>
            <a:rPr lang="en-GB" b="1" dirty="0">
              <a:latin typeface="Bierstadt"/>
            </a:rPr>
            <a:t> A minimum of 3</a:t>
          </a:r>
          <a:r>
            <a:rPr lang="en-GB" b="1" dirty="0"/>
            <a:t> slides</a:t>
          </a:r>
          <a:endParaRPr lang="en-US" dirty="0"/>
        </a:p>
      </dgm:t>
    </dgm:pt>
    <dgm:pt modelId="{FEBE1117-1F7A-4583-BCF8-D75989D3578C}" type="parTrans" cxnId="{E323609E-E646-4C49-BFA9-D7B4630CB261}">
      <dgm:prSet/>
      <dgm:spPr/>
      <dgm:t>
        <a:bodyPr/>
        <a:lstStyle/>
        <a:p>
          <a:endParaRPr lang="en-US"/>
        </a:p>
      </dgm:t>
    </dgm:pt>
    <dgm:pt modelId="{0D492157-C3D1-44A4-B14E-B2145CA9060D}" type="sibTrans" cxnId="{E323609E-E646-4C49-BFA9-D7B4630CB261}">
      <dgm:prSet/>
      <dgm:spPr/>
      <dgm:t>
        <a:bodyPr/>
        <a:lstStyle/>
        <a:p>
          <a:endParaRPr lang="en-US"/>
        </a:p>
      </dgm:t>
    </dgm:pt>
    <dgm:pt modelId="{398DA557-BC5F-4C87-A6F2-164EDC1B204D}">
      <dgm:prSet/>
      <dgm:spPr/>
      <dgm:t>
        <a:bodyPr/>
        <a:lstStyle/>
        <a:p>
          <a:r>
            <a:rPr lang="en-GB" b="1" dirty="0"/>
            <a:t>1 image</a:t>
          </a:r>
          <a:endParaRPr lang="en-US" dirty="0"/>
        </a:p>
      </dgm:t>
    </dgm:pt>
    <dgm:pt modelId="{1589974B-80EF-4786-B237-9DB9613D7541}" type="parTrans" cxnId="{B546611D-AE13-46AB-AF1E-E947FF5E4551}">
      <dgm:prSet/>
      <dgm:spPr/>
      <dgm:t>
        <a:bodyPr/>
        <a:lstStyle/>
        <a:p>
          <a:endParaRPr lang="en-US"/>
        </a:p>
      </dgm:t>
    </dgm:pt>
    <dgm:pt modelId="{88587501-D30D-42DA-ADF7-088E3371F590}" type="sibTrans" cxnId="{B546611D-AE13-46AB-AF1E-E947FF5E4551}">
      <dgm:prSet/>
      <dgm:spPr/>
      <dgm:t>
        <a:bodyPr/>
        <a:lstStyle/>
        <a:p>
          <a:endParaRPr lang="en-US"/>
        </a:p>
      </dgm:t>
    </dgm:pt>
    <dgm:pt modelId="{8C784AB7-B5DF-4EB9-8D9A-0EF58E41B088}">
      <dgm:prSet/>
      <dgm:spPr/>
      <dgm:t>
        <a:bodyPr/>
        <a:lstStyle/>
        <a:p>
          <a:r>
            <a:rPr lang="en-GB" b="1" dirty="0"/>
            <a:t>Animation</a:t>
          </a:r>
          <a:endParaRPr lang="en-US" dirty="0"/>
        </a:p>
      </dgm:t>
    </dgm:pt>
    <dgm:pt modelId="{9716CB77-3B5B-4EB9-A6A4-DF166275CEF8}" type="parTrans" cxnId="{7DA8777E-6951-4E9D-B1DB-179C7FA42345}">
      <dgm:prSet/>
      <dgm:spPr/>
      <dgm:t>
        <a:bodyPr/>
        <a:lstStyle/>
        <a:p>
          <a:endParaRPr lang="en-US"/>
        </a:p>
      </dgm:t>
    </dgm:pt>
    <dgm:pt modelId="{C09B57D9-DD79-40EC-9222-350433972585}" type="sibTrans" cxnId="{7DA8777E-6951-4E9D-B1DB-179C7FA42345}">
      <dgm:prSet/>
      <dgm:spPr/>
      <dgm:t>
        <a:bodyPr/>
        <a:lstStyle/>
        <a:p>
          <a:endParaRPr lang="en-US"/>
        </a:p>
      </dgm:t>
    </dgm:pt>
    <dgm:pt modelId="{09432BFB-2906-4D62-AEF0-49D7E53E913D}">
      <dgm:prSet/>
      <dgm:spPr/>
      <dgm:t>
        <a:bodyPr/>
        <a:lstStyle/>
        <a:p>
          <a:r>
            <a:rPr lang="en-GB" b="1" dirty="0"/>
            <a:t>Once completed, please share the PP from the OneDrive to me :- s.france@uwtsd.ac.uk</a:t>
          </a:r>
          <a:endParaRPr lang="en-US" dirty="0"/>
        </a:p>
      </dgm:t>
    </dgm:pt>
    <dgm:pt modelId="{87F3562F-5622-478B-9340-0EBF537DE666}" type="parTrans" cxnId="{7BE6B890-96F2-4A74-94ED-0F418B7D960C}">
      <dgm:prSet/>
      <dgm:spPr/>
      <dgm:t>
        <a:bodyPr/>
        <a:lstStyle/>
        <a:p>
          <a:endParaRPr lang="en-US"/>
        </a:p>
      </dgm:t>
    </dgm:pt>
    <dgm:pt modelId="{1B1CF55B-6F7E-4D84-84B8-F7CB89900499}" type="sibTrans" cxnId="{7BE6B890-96F2-4A74-94ED-0F418B7D960C}">
      <dgm:prSet/>
      <dgm:spPr/>
      <dgm:t>
        <a:bodyPr/>
        <a:lstStyle/>
        <a:p>
          <a:endParaRPr lang="en-US"/>
        </a:p>
      </dgm:t>
    </dgm:pt>
    <dgm:pt modelId="{93467C20-0301-453D-A3D8-CA6B99D8C1EB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Evaluate the benefits to obtaining this qualification</a:t>
          </a:r>
        </a:p>
      </dgm:t>
    </dgm:pt>
    <dgm:pt modelId="{7B804038-C2FE-425E-A3D8-60A19CEB6822}" type="parTrans" cxnId="{5359F2D7-6A22-4C97-8464-A0C82331573B}">
      <dgm:prSet/>
      <dgm:spPr/>
    </dgm:pt>
    <dgm:pt modelId="{F17CDD41-9A32-466B-BC6C-3115D1E904A1}" type="sibTrans" cxnId="{5359F2D7-6A22-4C97-8464-A0C82331573B}">
      <dgm:prSet/>
      <dgm:spPr/>
    </dgm:pt>
    <dgm:pt modelId="{01395B55-AD2E-42E8-AE24-49D11EB7C6F2}" type="pres">
      <dgm:prSet presAssocID="{425AEA0E-B2A6-40F8-AF8F-42C3F49B261A}" presName="diagram" presStyleCnt="0">
        <dgm:presLayoutVars>
          <dgm:dir/>
          <dgm:resizeHandles val="exact"/>
        </dgm:presLayoutVars>
      </dgm:prSet>
      <dgm:spPr/>
    </dgm:pt>
    <dgm:pt modelId="{339C94CA-01A7-478A-A63E-6DFB81162F58}" type="pres">
      <dgm:prSet presAssocID="{1D20CF8E-B26D-44CE-AD37-1CD14D0FD38C}" presName="node" presStyleLbl="node1" presStyleIdx="0" presStyleCnt="2">
        <dgm:presLayoutVars>
          <dgm:bulletEnabled val="1"/>
        </dgm:presLayoutVars>
      </dgm:prSet>
      <dgm:spPr/>
    </dgm:pt>
    <dgm:pt modelId="{006C2854-BEE4-45D6-9D9C-83C419D7DEB0}" type="pres">
      <dgm:prSet presAssocID="{5AC2BB33-3595-463A-8B7A-5ACFE82C2D9E}" presName="sibTrans" presStyleCnt="0"/>
      <dgm:spPr/>
    </dgm:pt>
    <dgm:pt modelId="{33306A98-5A21-40F9-A919-F5AC6E546A92}" type="pres">
      <dgm:prSet presAssocID="{A847E17E-7F83-43CC-BAA5-0B658BE78E20}" presName="node" presStyleLbl="node1" presStyleIdx="1" presStyleCnt="2">
        <dgm:presLayoutVars>
          <dgm:bulletEnabled val="1"/>
        </dgm:presLayoutVars>
      </dgm:prSet>
      <dgm:spPr/>
    </dgm:pt>
  </dgm:ptLst>
  <dgm:cxnLst>
    <dgm:cxn modelId="{29013208-9BF6-4F3F-8E3D-A936D25D8D68}" type="presOf" srcId="{8C784AB7-B5DF-4EB9-8D9A-0EF58E41B088}" destId="{33306A98-5A21-40F9-A919-F5AC6E546A92}" srcOrd="0" destOrd="3" presId="urn:microsoft.com/office/officeart/2005/8/layout/default"/>
    <dgm:cxn modelId="{EC12E51A-518A-4397-8FA0-DA31AB5D7CB3}" srcId="{425AEA0E-B2A6-40F8-AF8F-42C3F49B261A}" destId="{A847E17E-7F83-43CC-BAA5-0B658BE78E20}" srcOrd="1" destOrd="0" parTransId="{4A9E0C45-1C25-4CFA-98AC-02D209900517}" sibTransId="{CA3FF359-3D1D-4F25-ADD9-693965C8B41C}"/>
    <dgm:cxn modelId="{B546611D-AE13-46AB-AF1E-E947FF5E4551}" srcId="{A847E17E-7F83-43CC-BAA5-0B658BE78E20}" destId="{398DA557-BC5F-4C87-A6F2-164EDC1B204D}" srcOrd="1" destOrd="0" parTransId="{1589974B-80EF-4786-B237-9DB9613D7541}" sibTransId="{88587501-D30D-42DA-ADF7-088E3371F590}"/>
    <dgm:cxn modelId="{1AC7D023-640F-4F5D-B376-BC2EBB552B9F}" type="presOf" srcId="{AFE6B81B-0372-49DC-A613-0298AA1DEEB2}" destId="{33306A98-5A21-40F9-A919-F5AC6E546A92}" srcOrd="0" destOrd="1" presId="urn:microsoft.com/office/officeart/2005/8/layout/default"/>
    <dgm:cxn modelId="{046DCC41-3FBC-4271-A80B-673950B74D9C}" srcId="{1D20CF8E-B26D-44CE-AD37-1CD14D0FD38C}" destId="{C4782F88-A6CC-4082-93AE-A0ABEB2FE3F4}" srcOrd="1" destOrd="0" parTransId="{E6BBE895-F958-40B7-BF5F-B3B363A48339}" sibTransId="{4541D02C-5484-485A-89F6-31C34EC17BD0}"/>
    <dgm:cxn modelId="{351FC76F-6B5C-4E5E-B893-32668C5D43CC}" type="presOf" srcId="{CAD8E913-0FD0-4E69-B9C8-3DA4A431020A}" destId="{339C94CA-01A7-478A-A63E-6DFB81162F58}" srcOrd="0" destOrd="4" presId="urn:microsoft.com/office/officeart/2005/8/layout/default"/>
    <dgm:cxn modelId="{267C3850-11AD-4052-B967-AA44057CD32D}" srcId="{425AEA0E-B2A6-40F8-AF8F-42C3F49B261A}" destId="{1D20CF8E-B26D-44CE-AD37-1CD14D0FD38C}" srcOrd="0" destOrd="0" parTransId="{1FEB40B4-1284-45A4-AB8D-A7EFF3CCC25D}" sibTransId="{5AC2BB33-3595-463A-8B7A-5ACFE82C2D9E}"/>
    <dgm:cxn modelId="{C1DFA657-2A1D-4FF0-953F-1D23D7D5C7B8}" type="presOf" srcId="{A847E17E-7F83-43CC-BAA5-0B658BE78E20}" destId="{33306A98-5A21-40F9-A919-F5AC6E546A92}" srcOrd="0" destOrd="0" presId="urn:microsoft.com/office/officeart/2005/8/layout/default"/>
    <dgm:cxn modelId="{7DA8777E-6951-4E9D-B1DB-179C7FA42345}" srcId="{A847E17E-7F83-43CC-BAA5-0B658BE78E20}" destId="{8C784AB7-B5DF-4EB9-8D9A-0EF58E41B088}" srcOrd="2" destOrd="0" parTransId="{9716CB77-3B5B-4EB9-A6A4-DF166275CEF8}" sibTransId="{C09B57D9-DD79-40EC-9222-350433972585}"/>
    <dgm:cxn modelId="{7BE6B890-96F2-4A74-94ED-0F418B7D960C}" srcId="{A847E17E-7F83-43CC-BAA5-0B658BE78E20}" destId="{09432BFB-2906-4D62-AEF0-49D7E53E913D}" srcOrd="3" destOrd="0" parTransId="{87F3562F-5622-478B-9340-0EBF537DE666}" sibTransId="{1B1CF55B-6F7E-4D84-84B8-F7CB89900499}"/>
    <dgm:cxn modelId="{E323609E-E646-4C49-BFA9-D7B4630CB261}" srcId="{A847E17E-7F83-43CC-BAA5-0B658BE78E20}" destId="{AFE6B81B-0372-49DC-A613-0298AA1DEEB2}" srcOrd="0" destOrd="0" parTransId="{FEBE1117-1F7A-4583-BCF8-D75989D3578C}" sibTransId="{0D492157-C3D1-44A4-B14E-B2145CA9060D}"/>
    <dgm:cxn modelId="{5C1355A2-6B8A-492D-B3CC-3D3BBB840DCA}" type="presOf" srcId="{398DA557-BC5F-4C87-A6F2-164EDC1B204D}" destId="{33306A98-5A21-40F9-A919-F5AC6E546A92}" srcOrd="0" destOrd="2" presId="urn:microsoft.com/office/officeart/2005/8/layout/default"/>
    <dgm:cxn modelId="{8D8AFCAA-38BE-435A-BEDF-C1A4C17AB7A5}" type="presOf" srcId="{BAFEFF1A-FBA4-4801-B378-5B9F512D19B8}" destId="{339C94CA-01A7-478A-A63E-6DFB81162F58}" srcOrd="0" destOrd="1" presId="urn:microsoft.com/office/officeart/2005/8/layout/default"/>
    <dgm:cxn modelId="{2D9B00BA-385B-4BF6-96C5-4E7D723C10F1}" srcId="{1D20CF8E-B26D-44CE-AD37-1CD14D0FD38C}" destId="{CAD8E913-0FD0-4E69-B9C8-3DA4A431020A}" srcOrd="3" destOrd="0" parTransId="{BC525DC6-6692-4AB8-8F3F-BE2AB4AF0F51}" sibTransId="{A4BA2A0C-29BB-4C3A-BC0F-6EA60520A937}"/>
    <dgm:cxn modelId="{1729B8C4-6268-40AF-AC0C-62CDF90B03D8}" type="presOf" srcId="{1D20CF8E-B26D-44CE-AD37-1CD14D0FD38C}" destId="{339C94CA-01A7-478A-A63E-6DFB81162F58}" srcOrd="0" destOrd="0" presId="urn:microsoft.com/office/officeart/2005/8/layout/default"/>
    <dgm:cxn modelId="{E340BAD0-F3E4-4637-BA1C-E0AEEA7109B3}" type="presOf" srcId="{93467C20-0301-453D-A3D8-CA6B99D8C1EB}" destId="{339C94CA-01A7-478A-A63E-6DFB81162F58}" srcOrd="0" destOrd="3" presId="urn:microsoft.com/office/officeart/2005/8/layout/default"/>
    <dgm:cxn modelId="{5359F2D7-6A22-4C97-8464-A0C82331573B}" srcId="{1D20CF8E-B26D-44CE-AD37-1CD14D0FD38C}" destId="{93467C20-0301-453D-A3D8-CA6B99D8C1EB}" srcOrd="2" destOrd="0" parTransId="{7B804038-C2FE-425E-A3D8-60A19CEB6822}" sibTransId="{F17CDD41-9A32-466B-BC6C-3115D1E904A1}"/>
    <dgm:cxn modelId="{B0E7AEE0-D731-42A6-B1A9-362B39F7884A}" type="presOf" srcId="{C4782F88-A6CC-4082-93AE-A0ABEB2FE3F4}" destId="{339C94CA-01A7-478A-A63E-6DFB81162F58}" srcOrd="0" destOrd="2" presId="urn:microsoft.com/office/officeart/2005/8/layout/default"/>
    <dgm:cxn modelId="{1EE0C1F8-E323-4FAB-AA2F-14BD21307DCD}" srcId="{1D20CF8E-B26D-44CE-AD37-1CD14D0FD38C}" destId="{BAFEFF1A-FBA4-4801-B378-5B9F512D19B8}" srcOrd="0" destOrd="0" parTransId="{16B471EE-D9D7-4BEB-A9A7-BF25E309CA28}" sibTransId="{C0932EA8-8EF9-40C1-8E76-A7906E54FD18}"/>
    <dgm:cxn modelId="{21E10DFB-DEDD-4CB4-926A-D3925251955A}" type="presOf" srcId="{09432BFB-2906-4D62-AEF0-49D7E53E913D}" destId="{33306A98-5A21-40F9-A919-F5AC6E546A92}" srcOrd="0" destOrd="4" presId="urn:microsoft.com/office/officeart/2005/8/layout/default"/>
    <dgm:cxn modelId="{63FE8FFC-AB5F-403D-AFBC-3D74FBE9EAE0}" type="presOf" srcId="{425AEA0E-B2A6-40F8-AF8F-42C3F49B261A}" destId="{01395B55-AD2E-42E8-AE24-49D11EB7C6F2}" srcOrd="0" destOrd="0" presId="urn:microsoft.com/office/officeart/2005/8/layout/default"/>
    <dgm:cxn modelId="{57D11D81-89ED-4344-A8CD-DA690434C060}" type="presParOf" srcId="{01395B55-AD2E-42E8-AE24-49D11EB7C6F2}" destId="{339C94CA-01A7-478A-A63E-6DFB81162F58}" srcOrd="0" destOrd="0" presId="urn:microsoft.com/office/officeart/2005/8/layout/default"/>
    <dgm:cxn modelId="{EFFA1F3E-307E-45BF-90AA-CC0E1A7BBE04}" type="presParOf" srcId="{01395B55-AD2E-42E8-AE24-49D11EB7C6F2}" destId="{006C2854-BEE4-45D6-9D9C-83C419D7DEB0}" srcOrd="1" destOrd="0" presId="urn:microsoft.com/office/officeart/2005/8/layout/default"/>
    <dgm:cxn modelId="{50B13A92-E08A-4851-BC31-AEDAC2A29AF7}" type="presParOf" srcId="{01395B55-AD2E-42E8-AE24-49D11EB7C6F2}" destId="{33306A98-5A21-40F9-A919-F5AC6E546A9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61E8D-3450-4543-8B08-65B1573728CE}">
      <dsp:nvSpPr>
        <dsp:cNvPr id="0" name=""/>
        <dsp:cNvSpPr/>
      </dsp:nvSpPr>
      <dsp:spPr>
        <a:xfrm>
          <a:off x="231024" y="1490"/>
          <a:ext cx="545737" cy="5457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93FE4-F46D-46DC-9DA8-EA93DE9883E7}">
      <dsp:nvSpPr>
        <dsp:cNvPr id="0" name=""/>
        <dsp:cNvSpPr/>
      </dsp:nvSpPr>
      <dsp:spPr>
        <a:xfrm>
          <a:off x="345629" y="116095"/>
          <a:ext cx="316527" cy="3165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260FB-4605-405A-8641-CC298714C8B2}">
      <dsp:nvSpPr>
        <dsp:cNvPr id="0" name=""/>
        <dsp:cNvSpPr/>
      </dsp:nvSpPr>
      <dsp:spPr>
        <a:xfrm>
          <a:off x="893706" y="1490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Essay</a:t>
          </a:r>
        </a:p>
      </dsp:txBody>
      <dsp:txXfrm>
        <a:off x="893706" y="1490"/>
        <a:ext cx="1286381" cy="545737"/>
      </dsp:txXfrm>
    </dsp:sp>
    <dsp:sp modelId="{44D09370-C36F-45BE-80DF-2BFA78A1329B}">
      <dsp:nvSpPr>
        <dsp:cNvPr id="0" name=""/>
        <dsp:cNvSpPr/>
      </dsp:nvSpPr>
      <dsp:spPr>
        <a:xfrm>
          <a:off x="2404229" y="1490"/>
          <a:ext cx="545737" cy="545737"/>
        </a:xfrm>
        <a:prstGeom prst="ellipse">
          <a:avLst/>
        </a:prstGeom>
        <a:solidFill>
          <a:schemeClr val="accent5">
            <a:hueOff val="3350539"/>
            <a:satOff val="112"/>
            <a:lumOff val="-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579DF-E7C5-4FD0-9E00-DC5A640C176E}">
      <dsp:nvSpPr>
        <dsp:cNvPr id="0" name=""/>
        <dsp:cNvSpPr/>
      </dsp:nvSpPr>
      <dsp:spPr>
        <a:xfrm>
          <a:off x="2518834" y="116095"/>
          <a:ext cx="316527" cy="3165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479F8-D349-47CE-82DD-0704E20C0F53}">
      <dsp:nvSpPr>
        <dsp:cNvPr id="0" name=""/>
        <dsp:cNvSpPr/>
      </dsp:nvSpPr>
      <dsp:spPr>
        <a:xfrm>
          <a:off x="3066910" y="1490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Formal Report</a:t>
          </a:r>
        </a:p>
      </dsp:txBody>
      <dsp:txXfrm>
        <a:off x="3066910" y="1490"/>
        <a:ext cx="1286381" cy="545737"/>
      </dsp:txXfrm>
    </dsp:sp>
    <dsp:sp modelId="{11125BFC-8119-4274-80B1-134DD8D852AA}">
      <dsp:nvSpPr>
        <dsp:cNvPr id="0" name=""/>
        <dsp:cNvSpPr/>
      </dsp:nvSpPr>
      <dsp:spPr>
        <a:xfrm>
          <a:off x="231024" y="1168413"/>
          <a:ext cx="545737" cy="545737"/>
        </a:xfrm>
        <a:prstGeom prst="ellipse">
          <a:avLst/>
        </a:prstGeom>
        <a:solidFill>
          <a:schemeClr val="accent5">
            <a:hueOff val="6701077"/>
            <a:satOff val="225"/>
            <a:lumOff val="-23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0AEA1-FA39-46C4-8C62-1B51555AAEF3}">
      <dsp:nvSpPr>
        <dsp:cNvPr id="0" name=""/>
        <dsp:cNvSpPr/>
      </dsp:nvSpPr>
      <dsp:spPr>
        <a:xfrm>
          <a:off x="345629" y="1283017"/>
          <a:ext cx="316527" cy="3165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56AE0-E64C-40E2-B7AF-0DA5FAB2B80B}">
      <dsp:nvSpPr>
        <dsp:cNvPr id="0" name=""/>
        <dsp:cNvSpPr/>
      </dsp:nvSpPr>
      <dsp:spPr>
        <a:xfrm>
          <a:off x="893706" y="1168413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Reflective Essay</a:t>
          </a:r>
        </a:p>
      </dsp:txBody>
      <dsp:txXfrm>
        <a:off x="893706" y="1168413"/>
        <a:ext cx="1286381" cy="545737"/>
      </dsp:txXfrm>
    </dsp:sp>
    <dsp:sp modelId="{675054AE-0815-4A20-852A-ECDC357B8F29}">
      <dsp:nvSpPr>
        <dsp:cNvPr id="0" name=""/>
        <dsp:cNvSpPr/>
      </dsp:nvSpPr>
      <dsp:spPr>
        <a:xfrm>
          <a:off x="2404229" y="1168413"/>
          <a:ext cx="545737" cy="545737"/>
        </a:xfrm>
        <a:prstGeom prst="ellipse">
          <a:avLst/>
        </a:prstGeom>
        <a:solidFill>
          <a:schemeClr val="accent5">
            <a:hueOff val="10051616"/>
            <a:satOff val="337"/>
            <a:lumOff val="-352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29856-8149-4A42-BC49-06A4032FE244}">
      <dsp:nvSpPr>
        <dsp:cNvPr id="0" name=""/>
        <dsp:cNvSpPr/>
      </dsp:nvSpPr>
      <dsp:spPr>
        <a:xfrm>
          <a:off x="2518834" y="1283017"/>
          <a:ext cx="316527" cy="3165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63AB4-C5CC-4991-BB88-F9A13F2DFDF2}">
      <dsp:nvSpPr>
        <dsp:cNvPr id="0" name=""/>
        <dsp:cNvSpPr/>
      </dsp:nvSpPr>
      <dsp:spPr>
        <a:xfrm>
          <a:off x="3066910" y="1168413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Presentation</a:t>
          </a:r>
        </a:p>
      </dsp:txBody>
      <dsp:txXfrm>
        <a:off x="3066910" y="1168413"/>
        <a:ext cx="1286381" cy="545737"/>
      </dsp:txXfrm>
    </dsp:sp>
    <dsp:sp modelId="{5BAAADF2-7448-46E8-9199-B2CB05B879CD}">
      <dsp:nvSpPr>
        <dsp:cNvPr id="0" name=""/>
        <dsp:cNvSpPr/>
      </dsp:nvSpPr>
      <dsp:spPr>
        <a:xfrm>
          <a:off x="231024" y="2335335"/>
          <a:ext cx="545737" cy="545737"/>
        </a:xfrm>
        <a:prstGeom prst="ellipse">
          <a:avLst/>
        </a:prstGeom>
        <a:solidFill>
          <a:schemeClr val="accent5">
            <a:hueOff val="13402155"/>
            <a:satOff val="449"/>
            <a:lumOff val="-47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618A4-EDD6-4CF8-808F-7C48D19C5D7D}">
      <dsp:nvSpPr>
        <dsp:cNvPr id="0" name=""/>
        <dsp:cNvSpPr/>
      </dsp:nvSpPr>
      <dsp:spPr>
        <a:xfrm>
          <a:off x="345629" y="2449940"/>
          <a:ext cx="316527" cy="31652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14E02-5DEB-47B7-9626-9938AD30830F}">
      <dsp:nvSpPr>
        <dsp:cNvPr id="0" name=""/>
        <dsp:cNvSpPr/>
      </dsp:nvSpPr>
      <dsp:spPr>
        <a:xfrm>
          <a:off x="893706" y="2335335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Video</a:t>
          </a:r>
        </a:p>
      </dsp:txBody>
      <dsp:txXfrm>
        <a:off x="893706" y="2335335"/>
        <a:ext cx="1286381" cy="545737"/>
      </dsp:txXfrm>
    </dsp:sp>
    <dsp:sp modelId="{B0BA2FEF-0BB4-4D4F-BDBA-538389E37211}">
      <dsp:nvSpPr>
        <dsp:cNvPr id="0" name=""/>
        <dsp:cNvSpPr/>
      </dsp:nvSpPr>
      <dsp:spPr>
        <a:xfrm>
          <a:off x="2404229" y="2335335"/>
          <a:ext cx="545737" cy="545737"/>
        </a:xfrm>
        <a:prstGeom prst="ellipse">
          <a:avLst/>
        </a:prstGeom>
        <a:solidFill>
          <a:schemeClr val="accent5">
            <a:hueOff val="16752693"/>
            <a:satOff val="562"/>
            <a:lumOff val="-58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7EA267-202C-40E8-826C-E50DB5E166F7}">
      <dsp:nvSpPr>
        <dsp:cNvPr id="0" name=""/>
        <dsp:cNvSpPr/>
      </dsp:nvSpPr>
      <dsp:spPr>
        <a:xfrm>
          <a:off x="2518834" y="2449940"/>
          <a:ext cx="316527" cy="31652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0A91F-5739-4938-B3F6-BC18EF0C6A06}">
      <dsp:nvSpPr>
        <dsp:cNvPr id="0" name=""/>
        <dsp:cNvSpPr/>
      </dsp:nvSpPr>
      <dsp:spPr>
        <a:xfrm>
          <a:off x="3066910" y="2335335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Poster</a:t>
          </a:r>
        </a:p>
      </dsp:txBody>
      <dsp:txXfrm>
        <a:off x="3066910" y="2335335"/>
        <a:ext cx="1286381" cy="545737"/>
      </dsp:txXfrm>
    </dsp:sp>
    <dsp:sp modelId="{F19964C3-9145-4A31-B5B2-9FA711C8591D}">
      <dsp:nvSpPr>
        <dsp:cNvPr id="0" name=""/>
        <dsp:cNvSpPr/>
      </dsp:nvSpPr>
      <dsp:spPr>
        <a:xfrm>
          <a:off x="231024" y="3502257"/>
          <a:ext cx="545737" cy="545737"/>
        </a:xfrm>
        <a:prstGeom prst="ellipse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0B5D8-62F7-4399-8A2F-AA27D5052064}">
      <dsp:nvSpPr>
        <dsp:cNvPr id="0" name=""/>
        <dsp:cNvSpPr/>
      </dsp:nvSpPr>
      <dsp:spPr>
        <a:xfrm>
          <a:off x="345629" y="3616862"/>
          <a:ext cx="316527" cy="31652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56946-75C7-4B14-8388-458E7D489757}">
      <dsp:nvSpPr>
        <dsp:cNvPr id="0" name=""/>
        <dsp:cNvSpPr/>
      </dsp:nvSpPr>
      <dsp:spPr>
        <a:xfrm>
          <a:off x="893706" y="3502257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Exams</a:t>
          </a:r>
        </a:p>
      </dsp:txBody>
      <dsp:txXfrm>
        <a:off x="893706" y="3502257"/>
        <a:ext cx="1286381" cy="545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1440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Analyse</a:t>
          </a:r>
          <a:endParaRPr lang="en-US" sz="4100" kern="1200" dirty="0"/>
        </a:p>
      </dsp:txBody>
      <dsp:txXfrm>
        <a:off x="0" y="0"/>
        <a:ext cx="2103120" cy="1440990"/>
      </dsp:txXfrm>
    </dsp:sp>
    <dsp:sp modelId="{0DC8AAFD-BDC5-4983-ABD0-284350AD7805}">
      <dsp:nvSpPr>
        <dsp:cNvPr id="0" name=""/>
        <dsp:cNvSpPr/>
      </dsp:nvSpPr>
      <dsp:spPr>
        <a:xfrm>
          <a:off x="2260854" y="33491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Consider all aspects of the topic, both positive and negative.</a:t>
          </a:r>
          <a:endParaRPr lang="en-US" sz="2400" kern="1200" dirty="0"/>
        </a:p>
      </dsp:txBody>
      <dsp:txXfrm>
        <a:off x="2260854" y="33491"/>
        <a:ext cx="8254746" cy="669835"/>
      </dsp:txXfrm>
    </dsp:sp>
    <dsp:sp modelId="{BCBBFC31-5845-4309-BC96-3BC691E652DC}">
      <dsp:nvSpPr>
        <dsp:cNvPr id="0" name=""/>
        <dsp:cNvSpPr/>
      </dsp:nvSpPr>
      <dsp:spPr>
        <a:xfrm>
          <a:off x="2103120" y="70332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36818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comparisons.</a:t>
          </a:r>
          <a:endParaRPr lang="en-US" sz="2400" kern="1200"/>
        </a:p>
      </dsp:txBody>
      <dsp:txXfrm>
        <a:off x="2260854" y="736818"/>
        <a:ext cx="8254746" cy="669835"/>
      </dsp:txXfrm>
    </dsp:sp>
    <dsp:sp modelId="{35B205B2-B467-4696-8CB2-4FA176C0F8BE}">
      <dsp:nvSpPr>
        <dsp:cNvPr id="0" name=""/>
        <dsp:cNvSpPr/>
      </dsp:nvSpPr>
      <dsp:spPr>
        <a:xfrm>
          <a:off x="2103120" y="140665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72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Assess</a:t>
          </a:r>
          <a:endParaRPr lang="en-US" sz="4500" kern="1200" dirty="0"/>
        </a:p>
      </dsp:txBody>
      <dsp:txXfrm>
        <a:off x="0" y="0"/>
        <a:ext cx="2103120" cy="2725553"/>
      </dsp:txXfrm>
    </dsp:sp>
    <dsp:sp modelId="{0DC8AAFD-BDC5-4983-ABD0-284350AD7805}">
      <dsp:nvSpPr>
        <dsp:cNvPr id="0" name=""/>
        <dsp:cNvSpPr/>
      </dsp:nvSpPr>
      <dsp:spPr>
        <a:xfrm>
          <a:off x="2260854" y="42586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Consider the strengths and weaknesses of a concept, or arguments for and against.</a:t>
          </a:r>
          <a:endParaRPr lang="en-US" sz="2400" kern="1200" dirty="0"/>
        </a:p>
      </dsp:txBody>
      <dsp:txXfrm>
        <a:off x="2260854" y="42586"/>
        <a:ext cx="8254746" cy="851735"/>
      </dsp:txXfrm>
    </dsp:sp>
    <dsp:sp modelId="{BCBBFC31-5845-4309-BC96-3BC691E652DC}">
      <dsp:nvSpPr>
        <dsp:cNvPr id="0" name=""/>
        <dsp:cNvSpPr/>
      </dsp:nvSpPr>
      <dsp:spPr>
        <a:xfrm>
          <a:off x="2103120" y="89432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936908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Weigh up the possibilities before reaching a conclusion.</a:t>
          </a:r>
          <a:endParaRPr lang="en-US" sz="2400" kern="1200" dirty="0"/>
        </a:p>
      </dsp:txBody>
      <dsp:txXfrm>
        <a:off x="2260854" y="936908"/>
        <a:ext cx="8254746" cy="851735"/>
      </dsp:txXfrm>
    </dsp:sp>
    <dsp:sp modelId="{35B205B2-B467-4696-8CB2-4FA176C0F8BE}">
      <dsp:nvSpPr>
        <dsp:cNvPr id="0" name=""/>
        <dsp:cNvSpPr/>
      </dsp:nvSpPr>
      <dsp:spPr>
        <a:xfrm>
          <a:off x="2103120" y="178864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F96B4-FA6A-4922-9238-BEC631C188C0}">
      <dsp:nvSpPr>
        <dsp:cNvPr id="0" name=""/>
        <dsp:cNvSpPr/>
      </dsp:nvSpPr>
      <dsp:spPr>
        <a:xfrm>
          <a:off x="2260854" y="1831230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Alternative words: </a:t>
          </a:r>
          <a:r>
            <a:rPr lang="en-US" sz="2400" b="1" kern="1200" dirty="0"/>
            <a:t>Discuss</a:t>
          </a:r>
          <a:r>
            <a:rPr lang="en-US" sz="2400" b="0" kern="1200" dirty="0"/>
            <a:t>, </a:t>
          </a:r>
          <a:r>
            <a:rPr lang="en-US" sz="2400" b="1" kern="1200" dirty="0"/>
            <a:t>Evaluate</a:t>
          </a:r>
          <a:endParaRPr lang="en-US" sz="2400" kern="1200" dirty="0"/>
        </a:p>
      </dsp:txBody>
      <dsp:txXfrm>
        <a:off x="2260854" y="1831230"/>
        <a:ext cx="8254746" cy="851735"/>
      </dsp:txXfrm>
    </dsp:sp>
    <dsp:sp modelId="{38DE2559-66BA-42FE-8669-B24360D18076}">
      <dsp:nvSpPr>
        <dsp:cNvPr id="0" name=""/>
        <dsp:cNvSpPr/>
      </dsp:nvSpPr>
      <dsp:spPr>
        <a:xfrm>
          <a:off x="2103120" y="26829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Explain</a:t>
          </a:r>
          <a:endParaRPr lang="en-US" sz="44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In-depth answer, with a variety of points or reasons.</a:t>
          </a:r>
          <a:endParaRPr lang="en-US" sz="28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Provide clarity to the reader.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Identify</a:t>
          </a:r>
          <a:endParaRPr lang="en-US" sz="43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Provide sufficient detail so your reader can recognise your description.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Alternative word: </a:t>
          </a:r>
          <a:r>
            <a:rPr lang="en-GB" sz="2700" b="1" kern="1200" dirty="0"/>
            <a:t>State.</a:t>
          </a:r>
          <a:endParaRPr lang="en-US" sz="2700" kern="1200" dirty="0"/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Outline</a:t>
          </a:r>
          <a:endParaRPr lang="en-US" sz="43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brief answer which covers all steps, stages or elements of the topic.</a:t>
          </a:r>
          <a:endParaRPr lang="en-US" sz="21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You do not need to provide nitty gritty details.</a:t>
          </a:r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D4F0-C832-455C-90A0-DB3D085DAC88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to: </a:t>
          </a:r>
          <a:r>
            <a:rPr lang="en-US" sz="2100" b="1" kern="1200" dirty="0" err="1"/>
            <a:t>Summarise</a:t>
          </a:r>
          <a:r>
            <a:rPr lang="en-US" sz="2100" b="0" kern="1200" dirty="0"/>
            <a:t>.</a:t>
          </a:r>
          <a:endParaRPr lang="en-US" sz="2100" kern="1200" dirty="0"/>
        </a:p>
      </dsp:txBody>
      <dsp:txXfrm>
        <a:off x="2260854" y="1408811"/>
        <a:ext cx="8254746" cy="655261"/>
      </dsp:txXfrm>
    </dsp:sp>
    <dsp:sp modelId="{83790599-1C11-43A1-B44D-2B64B99AEE09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Review</a:t>
          </a:r>
          <a:endParaRPr lang="en-US" sz="45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Reflect on a particular task, topic, situation and provide your thoughts.</a:t>
          </a:r>
          <a:endParaRPr lang="en-US" sz="21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Include positive and negative aspects.</a:t>
          </a:r>
          <a:endParaRPr lang="en-US" sz="2100" kern="1200" dirty="0"/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1CD5-2EFD-49BD-AE8A-55C32A11E47C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to: </a:t>
          </a:r>
          <a:r>
            <a:rPr lang="en-US" sz="2100" b="1" kern="1200" dirty="0"/>
            <a:t>Reflect</a:t>
          </a:r>
          <a:r>
            <a:rPr lang="en-US" sz="2100" b="0" kern="1200" dirty="0"/>
            <a:t>.</a:t>
          </a:r>
          <a:endParaRPr lang="en-US" sz="2100" kern="1200" dirty="0"/>
        </a:p>
      </dsp:txBody>
      <dsp:txXfrm>
        <a:off x="2260854" y="1408811"/>
        <a:ext cx="8254746" cy="655261"/>
      </dsp:txXfrm>
    </dsp:sp>
    <dsp:sp modelId="{4D544065-7D58-43CA-A774-1341435BBB17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Summarise</a:t>
          </a:r>
          <a:endParaRPr lang="en-US" sz="29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brief, informative description of an idea, concept, situation or topic.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You do not need to provide nitty gritty details.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94CA-01A7-478A-A63E-6DFB81162F58}">
      <dsp:nvSpPr>
        <dsp:cNvPr id="0" name=""/>
        <dsp:cNvSpPr/>
      </dsp:nvSpPr>
      <dsp:spPr>
        <a:xfrm>
          <a:off x="1267" y="148227"/>
          <a:ext cx="4942224" cy="2965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Power Point on OneDrive</a:t>
          </a:r>
          <a:endParaRPr lang="en-US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Why you have chosen to come to university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Why you have chosen this course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Bierstadt"/>
            </a:rPr>
            <a:t>Evaluate the benefits to obtaining this qualification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What you hope to achieve at the end of this course and why</a:t>
          </a:r>
          <a:endParaRPr lang="en-US" sz="2000" kern="1200" dirty="0"/>
        </a:p>
      </dsp:txBody>
      <dsp:txXfrm>
        <a:off x="1267" y="148227"/>
        <a:ext cx="4942224" cy="2965334"/>
      </dsp:txXfrm>
    </dsp:sp>
    <dsp:sp modelId="{33306A98-5A21-40F9-A919-F5AC6E546A92}">
      <dsp:nvSpPr>
        <dsp:cNvPr id="0" name=""/>
        <dsp:cNvSpPr/>
      </dsp:nvSpPr>
      <dsp:spPr>
        <a:xfrm>
          <a:off x="5437713" y="148227"/>
          <a:ext cx="4942224" cy="2965334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Your presentation needs to include the following:-</a:t>
          </a:r>
          <a:endParaRPr lang="en-US" sz="26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Bierstadt"/>
            </a:rPr>
            <a:t> A minimum of 3</a:t>
          </a:r>
          <a:r>
            <a:rPr lang="en-GB" sz="2000" b="1" kern="1200" dirty="0"/>
            <a:t> slides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1 image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Animation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Once completed, please share the PP from the OneDrive to me :- s.france@uwtsd.ac.uk</a:t>
          </a:r>
          <a:endParaRPr lang="en-US" sz="2000" kern="1200" dirty="0"/>
        </a:p>
      </dsp:txBody>
      <dsp:txXfrm>
        <a:off x="5437713" y="148227"/>
        <a:ext cx="4942224" cy="2965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11/13/2025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27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247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034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r>
              <a:rPr lang="en-GB"/>
              <a:t>See Assignment Brief 1. Go through sections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61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Tour of Moodle page</a:t>
            </a:r>
          </a:p>
          <a:p>
            <a:r>
              <a:rPr lang="en-US" dirty="0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8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What’s the first step to approaching an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76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Analyse the use of…</a:t>
            </a:r>
          </a:p>
          <a:p>
            <a:endParaRPr lang="en-GB" dirty="0"/>
          </a:p>
          <a:p>
            <a:r>
              <a:rPr lang="en-GB" dirty="0"/>
              <a:t>Assess the effectiveness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108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use of…</a:t>
            </a:r>
          </a:p>
          <a:p>
            <a:endParaRPr lang="en-GB" dirty="0"/>
          </a:p>
          <a:p>
            <a:r>
              <a:rPr lang="en-GB" dirty="0"/>
              <a:t>Identify the key characteristics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239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process of…</a:t>
            </a:r>
          </a:p>
          <a:p>
            <a:endParaRPr lang="en-GB" dirty="0"/>
          </a:p>
          <a:p>
            <a:r>
              <a:rPr lang="en-GB" dirty="0"/>
              <a:t>Review the application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73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Summarise the key points…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26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Demonstrates research</a:t>
            </a:r>
          </a:p>
          <a:p>
            <a:r>
              <a:rPr lang="en-US" dirty="0"/>
              <a:t>Enables the reader to find the sources</a:t>
            </a:r>
          </a:p>
          <a:p>
            <a:r>
              <a:rPr lang="en-US" dirty="0"/>
              <a:t>Acknowledging the author</a:t>
            </a:r>
          </a:p>
          <a:p>
            <a:r>
              <a:rPr lang="en-US" dirty="0"/>
              <a:t>Add academic credibility</a:t>
            </a:r>
          </a:p>
          <a:p>
            <a:r>
              <a:rPr lang="en-US" dirty="0"/>
              <a:t>Evidences knowledge and understanding</a:t>
            </a:r>
          </a:p>
          <a:p>
            <a:r>
              <a:rPr lang="en-US" dirty="0"/>
              <a:t>Avoid Plagiarism </a:t>
            </a:r>
            <a:endParaRPr lang="en-US" dirty="0">
              <a:cs typeface="Calibri" panose="020F0502020204030204"/>
            </a:endParaRPr>
          </a:p>
          <a:p>
            <a:r>
              <a:rPr lang="en-US" dirty="0"/>
              <a:t>Evidences authentic work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52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here are the 7 reasons why...</a:t>
            </a:r>
          </a:p>
          <a:p>
            <a:r>
              <a:rPr lang="en-US" dirty="0"/>
              <a:t>As we can see referencing our work not only provides the 7 reasons as stated on the slide but it also provides transparency.....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14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So, we have identified what happens when it goes wrong withing our chosen discipline (policing/ CJS/ probation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) but what are the consequences within academia?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49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As we have discussed, you'll be tasked with providing different modes of assessment throughout your degree, one of them being a presentation which we will cover as we go through the module.</a:t>
            </a:r>
          </a:p>
          <a:p>
            <a:r>
              <a:rPr lang="en-US" dirty="0">
                <a:cs typeface="Calibri"/>
              </a:rPr>
              <a:t>For todays task, I would like you to carry out the following....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07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Show demo and then get students to upload the PP to the demo link.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87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11/13/2025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3.png"/><Relationship Id="rId12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customXml" Target="../ink/ink1.xml"/><Relationship Id="rId11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230.png"/><Relationship Id="rId4" Type="http://schemas.openxmlformats.org/officeDocument/2006/relationships/image" Target="../media/image4.png"/><Relationship Id="rId9" Type="http://schemas.openxmlformats.org/officeDocument/2006/relationships/customXml" Target="../ink/ink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view.officeapps.live.com/op/view.aspx?src=https%3A%2F%2Fwww.uwtsd.ac.uk%2Fmedia%2Fuwtsd-website%2Fcontent-assets%2Fdocuments%2Facademic-office%2Faqh-appendices%2Fga%2FGA36a-Level-4-Assessment-Specification-template.docx&amp;wdOrigin=BROWSELIN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workshop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cs typeface="Calibri Light"/>
              </a:rPr>
              <a:t>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r>
              <a:rPr lang="en-GB" sz="2200" dirty="0">
                <a:ea typeface="Calibri"/>
                <a:cs typeface="Calibri"/>
              </a:rPr>
              <a:t>c.joy@uwtsd.ac.uk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cs typeface="Calibri Light"/>
              </a:rPr>
              <a:t>Recap from lecture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Introduction to the module</a:t>
            </a:r>
          </a:p>
          <a:p>
            <a:r>
              <a:rPr lang="en-GB" sz="2200" dirty="0">
                <a:ea typeface="Calibri"/>
                <a:cs typeface="Calibri"/>
              </a:rPr>
              <a:t>Library tour </a:t>
            </a:r>
          </a:p>
          <a:p>
            <a:r>
              <a:rPr lang="en-GB" sz="2200" dirty="0">
                <a:ea typeface="Calibri"/>
                <a:cs typeface="Calibri"/>
              </a:rPr>
              <a:t>Code of conduct </a:t>
            </a:r>
          </a:p>
          <a:p>
            <a:r>
              <a:rPr lang="en-GB" sz="2200" dirty="0">
                <a:ea typeface="Calibri"/>
                <a:cs typeface="Calibri"/>
              </a:rPr>
              <a:t>Key dates for assessments</a:t>
            </a:r>
          </a:p>
          <a:p>
            <a:r>
              <a:rPr lang="en-GB" sz="2200" dirty="0">
                <a:ea typeface="Calibri"/>
                <a:cs typeface="Calibri"/>
              </a:rPr>
              <a:t>Review assignment briefs</a:t>
            </a:r>
          </a:p>
          <a:p>
            <a:r>
              <a:rPr lang="en-GB" sz="2200" dirty="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 dirty="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 dirty="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1" y="972029"/>
            <a:ext cx="11006017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Your Cloud &amp; My App’s.....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513"/>
          <a:stretch/>
        </p:blipFill>
        <p:spPr>
          <a:xfrm>
            <a:off x="3511380" y="4476408"/>
            <a:ext cx="2307841" cy="162595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161" r="1" b="21622"/>
          <a:stretch/>
        </p:blipFill>
        <p:spPr>
          <a:xfrm>
            <a:off x="6415806" y="44409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5566" y="2509652"/>
            <a:ext cx="5770994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4682248" y="2746793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64262" y="2728804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07241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15130" y="3040516"/>
            <a:ext cx="3221352" cy="96528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815088" y="3299126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3" name="Picture 3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23EF85-4AD1-F3C0-C731-CD47940D21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78029" y="1595156"/>
            <a:ext cx="2743200" cy="154305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EDA2C01-D5E3-A6D3-6EA0-9DF1DE5189A6}"/>
              </a:ext>
            </a:extLst>
          </p:cNvPr>
          <p:cNvCxnSpPr/>
          <p:nvPr/>
        </p:nvCxnSpPr>
        <p:spPr>
          <a:xfrm flipH="1" flipV="1">
            <a:off x="5751339" y="3344809"/>
            <a:ext cx="715617" cy="1624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1B8DDF13-229B-ABFA-3B25-203456DDA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>
                <a:ea typeface="Calibri Light"/>
                <a:cs typeface="Calibri Light"/>
              </a:rPr>
              <a:t>Reminder of Assessment dates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 dirty="0">
                <a:cs typeface="Calibri"/>
              </a:rPr>
              <a:t>Assessment 1- DUE Friday 28th November 2025 @23:49pm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Assessment 2- DUE Friday 9th January 2026 @ 23:59pm</a:t>
            </a:r>
            <a:endParaRPr lang="en-GB" sz="2200" dirty="0">
              <a:ea typeface="Calibri"/>
              <a:cs typeface="Calibri"/>
            </a:endParaRP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Assignment marking criteria – Show &amp; Discuss </a:t>
            </a:r>
          </a:p>
          <a:p>
            <a:r>
              <a:rPr lang="en-GB" sz="1600" dirty="0">
                <a:hlinkClick r:id="rId2"/>
              </a:rPr>
              <a:t>GA36a-Level-4-Assessment-Specification-template.docx (live.com)</a:t>
            </a:r>
            <a:endParaRPr lang="en-GB" sz="2200" dirty="0">
              <a:cs typeface="Calibri"/>
            </a:endParaRPr>
          </a:p>
          <a:p>
            <a:pPr marL="0" indent="0">
              <a:buNone/>
            </a:pPr>
            <a:endParaRPr lang="en-GB" sz="2200" dirty="0">
              <a:cs typeface="Calibri"/>
            </a:endParaRP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357167"/>
            <a:ext cx="8229600" cy="47280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do you think your lecturers will look for when marking your work?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ea typeface="宋体" charset="-122"/>
              </a:rPr>
              <a:t>	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gets good marks?</a:t>
            </a:r>
            <a:endParaRPr lang="en-US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</p:txBody>
      </p:sp>
      <p:pic>
        <p:nvPicPr>
          <p:cNvPr id="5" name="Picture 4" descr="Picture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91125" y="2204864"/>
            <a:ext cx="18097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01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81050" y="2068513"/>
            <a:ext cx="10694194" cy="357981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endParaRPr lang="en-GB" altLang="zh-CN" sz="4300" b="1" u="sng" dirty="0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Low Marks :</a:t>
            </a:r>
          </a:p>
          <a:p>
            <a:pPr>
              <a:buNone/>
            </a:pPr>
            <a:endParaRPr lang="en-GB" altLang="zh-CN" sz="4300" b="1" u="sng" dirty="0">
              <a:solidFill>
                <a:srgbClr val="FFCC00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	Found in essays/reports which:</a:t>
            </a:r>
          </a:p>
          <a:p>
            <a:pPr>
              <a:buNone/>
            </a:pPr>
            <a:endParaRPr lang="en-GB" altLang="zh-CN" sz="28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Have a weak structure.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Show little research, thought or reflection.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Are descriptive with no analysis or argument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Consider only one point of view.</a:t>
            </a:r>
          </a:p>
          <a:p>
            <a:endParaRPr lang="en-US" dirty="0"/>
          </a:p>
        </p:txBody>
      </p:sp>
      <p:pic>
        <p:nvPicPr>
          <p:cNvPr id="4" name="Picture 4" descr="MCj0424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75056" y="485775"/>
            <a:ext cx="15001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898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0336"/>
          </a:xfrm>
        </p:spPr>
        <p:txBody>
          <a:bodyPr>
            <a:normAutofit/>
          </a:bodyPr>
          <a:lstStyle/>
          <a:p>
            <a:r>
              <a:rPr lang="en-GB" altLang="zh-CN" sz="3800" dirty="0">
                <a:latin typeface="Verdana" pitchFamily="34" charset="0"/>
                <a:ea typeface="宋体" charset="-122"/>
              </a:rPr>
              <a:t>What gets good marks:</a:t>
            </a:r>
            <a:endParaRPr lang="en-US" sz="3800" dirty="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881809"/>
            <a:ext cx="10972800" cy="378556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Better Marks: </a:t>
            </a:r>
            <a:endParaRPr lang="en-GB" altLang="zh-CN" sz="4300" b="1" u="sng" dirty="0">
              <a:solidFill>
                <a:srgbClr val="FFCC00"/>
              </a:solidFill>
              <a:highlight>
                <a:srgbClr val="000000"/>
              </a:highlight>
              <a:latin typeface="Verdana" pitchFamily="34" charset="0"/>
              <a:ea typeface="宋体" charset="-122"/>
            </a:endParaRPr>
          </a:p>
          <a:p>
            <a:pPr>
              <a:buNone/>
            </a:pPr>
            <a:endParaRPr lang="en-GB" altLang="zh-CN" sz="1200" dirty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Are awarded for essays/reports which:</a:t>
            </a:r>
          </a:p>
          <a:p>
            <a:pPr>
              <a:buNone/>
            </a:pPr>
            <a:endParaRPr lang="en-GB" altLang="zh-CN" sz="24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Show an understanding of the main issues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Answer the set question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Develop an argument or point of view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Draw conclusions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 some thought and reflection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Organise information into a structure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Give evidence to support main arguments and points of view.</a:t>
            </a:r>
          </a:p>
          <a:p>
            <a:endParaRPr lang="en-US" dirty="0"/>
          </a:p>
        </p:txBody>
      </p:sp>
      <p:pic>
        <p:nvPicPr>
          <p:cNvPr id="5" name="Picture 4" descr="MCj042447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61269" y="700175"/>
            <a:ext cx="1921131" cy="1800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32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High Marks</a:t>
            </a:r>
          </a:p>
          <a:p>
            <a:pPr>
              <a:buNone/>
            </a:pPr>
            <a:endParaRPr lang="en-GB" altLang="zh-CN" sz="1200" dirty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000" dirty="0">
                <a:latin typeface="Verdana" pitchFamily="34" charset="0"/>
                <a:ea typeface="宋体" charset="-122"/>
              </a:rPr>
              <a:t>Higher marks are given for work which includes all of the points listed in ‘better marks’ and:</a:t>
            </a:r>
          </a:p>
          <a:p>
            <a:pPr>
              <a:buNone/>
            </a:pPr>
            <a:endParaRPr lang="en-GB" altLang="zh-CN" sz="20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Reveals a good understanding of why the topic is significant, in relation to underlying issues and concerns.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Reveals understanding of how the topic relates to broader issues.</a:t>
            </a:r>
          </a:p>
          <a:p>
            <a:endParaRPr lang="en-US" dirty="0"/>
          </a:p>
        </p:txBody>
      </p:sp>
      <p:pic>
        <p:nvPicPr>
          <p:cNvPr id="6" name="Picture 4" descr="MCj042446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2175" y="643732"/>
            <a:ext cx="180022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7695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Calibri Light"/>
              </a:rPr>
              <a:t>Assignment 1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dirty="0">
                <a:cs typeface="Calibri"/>
              </a:rPr>
              <a:t>Due by 28th November 2023 by 23:59pm</a:t>
            </a:r>
          </a:p>
          <a:p>
            <a:r>
              <a:rPr lang="en-GB" dirty="0">
                <a:cs typeface="Calibri"/>
              </a:rPr>
              <a:t>Moodle tile, Assessments, assessment briefs</a:t>
            </a:r>
          </a:p>
          <a:p>
            <a:r>
              <a:rPr lang="en-GB" dirty="0">
                <a:cs typeface="Calibri"/>
              </a:rPr>
              <a:t>Lets now look at how to access the assignment......</a:t>
            </a:r>
          </a:p>
          <a:p>
            <a:r>
              <a:rPr lang="en-GB" dirty="0">
                <a:cs typeface="Calibri"/>
              </a:rPr>
              <a:t>What is the question demanding?</a:t>
            </a:r>
          </a:p>
        </p:txBody>
      </p:sp>
    </p:spTree>
    <p:extLst>
      <p:ext uri="{BB962C8B-B14F-4D97-AF65-F5344CB8AC3E}">
        <p14:creationId xmlns:p14="http://schemas.microsoft.com/office/powerpoint/2010/main" val="2063536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7BC89-1762-50DD-4106-815BDF2CB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Assignment – </a:t>
            </a:r>
            <a:r>
              <a:rPr lang="en-GB" sz="3600" b="1" dirty="0"/>
              <a:t>The Importance of resilience, health and wellbeing as a university student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6881F-D1DC-9DF4-272E-2CD9F78F4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life can be a busy and stressful time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Assignments, new friends, questions, new places – lots of pressure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Happy students engage, do assignments, motivated, promote wellbeing, concentrate – will not drop-out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Resilience – what is it?</a:t>
            </a: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ability to recover quickly from difficulties</a:t>
            </a: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toughness/ spring back in shape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Something difficult or bad – you over come it and be happy again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10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07E55-A9E4-C921-40F6-960B5ABF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What is Health &amp;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9359-3F9F-C29C-DFFD-417B58BE6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>
                <a:solidFill>
                  <a:schemeClr val="bg1">
                    <a:alpha val="80000"/>
                  </a:schemeClr>
                </a:solidFill>
                <a:effectLst/>
                <a:latin typeface="Google Sans"/>
              </a:rPr>
              <a:t>World Health Organisation (2023) stated that:</a:t>
            </a:r>
          </a:p>
          <a:p>
            <a:pPr marL="0" indent="0">
              <a:buNone/>
            </a:pPr>
            <a:r>
              <a:rPr lang="en-GB" sz="2400" b="0" i="1">
                <a:solidFill>
                  <a:schemeClr val="bg1">
                    <a:alpha val="80000"/>
                  </a:schemeClr>
                </a:solidFill>
                <a:effectLst/>
                <a:latin typeface="Google Sans"/>
              </a:rPr>
              <a:t>“health is a state of complete physical, mental and social well-being and not merely the absence of disease or infirmity."</a:t>
            </a:r>
            <a:endParaRPr lang="en-GB" sz="2400" i="1">
              <a:solidFill>
                <a:schemeClr val="bg1">
                  <a:alpha val="80000"/>
                </a:schemeClr>
              </a:solidFill>
            </a:endParaRPr>
          </a:p>
          <a:p>
            <a:endParaRPr lang="en-GB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044" name="Group 1043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045" name="Group 1044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049" name="Freeform: Shape 1048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50" name="Freeform: Shape 1049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046" name="Group 1045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047" name="Freeform: Shape 1046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48" name="Freeform: Shape 1047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1026" name="Picture 2" descr="Health &amp; Wellbeing">
            <a:extLst>
              <a:ext uri="{FF2B5EF4-FFF2-40B4-BE49-F238E27FC236}">
                <a16:creationId xmlns:a16="http://schemas.microsoft.com/office/drawing/2014/main" id="{9DFBE8DC-F838-BBF7-F8DB-6FE489A5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1932" y="2115894"/>
            <a:ext cx="4369112" cy="153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145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51E04-CD11-6962-71BF-A1EB05926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5C16C-68DC-9B7D-FCE7-34950A1CC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cs typeface="Calibri"/>
              </a:rPr>
              <a:t>Due by 9</a:t>
            </a:r>
            <a:r>
              <a:rPr lang="en-GB" sz="3200" baseline="30000" dirty="0">
                <a:solidFill>
                  <a:schemeClr val="tx2"/>
                </a:solidFill>
                <a:cs typeface="Calibri"/>
              </a:rPr>
              <a:t>th</a:t>
            </a:r>
            <a:r>
              <a:rPr lang="en-GB" sz="3200" dirty="0">
                <a:solidFill>
                  <a:schemeClr val="tx2"/>
                </a:solidFill>
                <a:cs typeface="Calibri"/>
              </a:rPr>
              <a:t> January 2026 by 23:59pm</a:t>
            </a:r>
          </a:p>
          <a:p>
            <a:r>
              <a:rPr lang="en-GB" sz="3200" dirty="0">
                <a:solidFill>
                  <a:schemeClr val="tx2"/>
                </a:solidFill>
                <a:cs typeface="Calibri"/>
              </a:rPr>
              <a:t>Moodle tile, Assessments, assessment briefs</a:t>
            </a:r>
          </a:p>
          <a:p>
            <a:r>
              <a:rPr lang="en-GB" sz="3200" dirty="0">
                <a:cs typeface="Calibri"/>
              </a:rPr>
              <a:t>What is the question demanding?</a:t>
            </a:r>
            <a:endParaRPr lang="en-GB" sz="3200" dirty="0">
              <a:solidFill>
                <a:schemeClr val="tx2"/>
              </a:solidFill>
              <a:cs typeface="Calibri"/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losed Book">
            <a:extLst>
              <a:ext uri="{FF2B5EF4-FFF2-40B4-BE49-F238E27FC236}">
                <a16:creationId xmlns:a16="http://schemas.microsoft.com/office/drawing/2014/main" id="{4BFFD884-0853-05AE-04D3-312A41B901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99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6D8B0-4F2C-4CC0-F71A-AE2054331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Turnitin - Tii</a:t>
            </a:r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0A0A3-BC05-34FE-EFBE-93B04C849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599509"/>
            <a:ext cx="4827639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Assignments will have a date for submission</a:t>
            </a:r>
          </a:p>
          <a:p>
            <a:r>
              <a:rPr lang="en-GB" sz="2000" dirty="0"/>
              <a:t>Always by 23:59 hrs</a:t>
            </a:r>
          </a:p>
          <a:p>
            <a:r>
              <a:rPr lang="en-GB" sz="2000" dirty="0"/>
              <a:t>If 1 week late your paper will be capped at 40%</a:t>
            </a:r>
          </a:p>
          <a:p>
            <a:r>
              <a:rPr lang="en-GB" sz="2000" dirty="0"/>
              <a:t>After this date you will receive 0% = Resit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098" name="Picture 2" descr="Empower Students to Do Their Best, Original Work | Turnitin">
            <a:extLst>
              <a:ext uri="{FF2B5EF4-FFF2-40B4-BE49-F238E27FC236}">
                <a16:creationId xmlns:a16="http://schemas.microsoft.com/office/drawing/2014/main" id="{7289F9A3-D2CA-3BBD-37BE-CEA8F6EEF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74226" y="2999987"/>
            <a:ext cx="5487583" cy="268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9" name="Rectangle 410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0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1931378"/>
          </a:xfrm>
        </p:spPr>
        <p:txBody>
          <a:bodyPr anchor="b">
            <a:normAutofit/>
          </a:bodyPr>
          <a:lstStyle/>
          <a:p>
            <a:pPr algn="r"/>
            <a:r>
              <a:rPr lang="en-GB" sz="4500" dirty="0">
                <a:cs typeface="Calibri Light"/>
              </a:rPr>
              <a:t>Understanding Assessments</a:t>
            </a:r>
            <a:endParaRPr lang="en-GB" sz="4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2" y="3429000"/>
            <a:ext cx="3689094" cy="2466471"/>
          </a:xfrm>
        </p:spPr>
        <p:txBody>
          <a:bodyPr anchor="t">
            <a:normAutofit/>
          </a:bodyPr>
          <a:lstStyle/>
          <a:p>
            <a:pPr algn="r"/>
            <a:r>
              <a:rPr lang="en-GB" sz="2000" dirty="0"/>
              <a:t>Discuss – what kind of key do you think</a:t>
            </a:r>
          </a:p>
          <a:p>
            <a:pPr algn="r"/>
            <a:endParaRPr lang="en-GB" sz="2000" dirty="0"/>
          </a:p>
          <a:p>
            <a:pPr algn="r"/>
            <a:r>
              <a:rPr lang="en-GB" sz="2000" dirty="0"/>
              <a:t>How do you think you are going to be assessed?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5342862" y="1792192"/>
            <a:ext cx="4811872" cy="270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59C56-7A35-46C1-0D5F-9889EC7DB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1307948"/>
          </a:xfrm>
        </p:spPr>
        <p:txBody>
          <a:bodyPr anchor="b">
            <a:normAutofit/>
          </a:bodyPr>
          <a:lstStyle/>
          <a:p>
            <a:r>
              <a:rPr lang="en-GB" sz="3600" dirty="0"/>
              <a:t>Types of Assessment </a:t>
            </a: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July « 2017 « Sue Unerman MediaComment">
            <a:extLst>
              <a:ext uri="{FF2B5EF4-FFF2-40B4-BE49-F238E27FC236}">
                <a16:creationId xmlns:a16="http://schemas.microsoft.com/office/drawing/2014/main" id="{543047B1-5D16-DC10-1DB5-20DA23FD7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338" y="1797065"/>
            <a:ext cx="4511442" cy="350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3BDBB-6571-A34F-EA81-C12E080CC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8773823"/>
              </p:ext>
            </p:extLst>
          </p:nvPr>
        </p:nvGraphicFramePr>
        <p:xfrm>
          <a:off x="523844" y="2380343"/>
          <a:ext cx="4584317" cy="4049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2680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23FEA8-6032-A21E-3204-D2C1E9C3F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n w="22225">
                  <a:solidFill>
                    <a:srgbClr val="FFFFFF"/>
                  </a:solidFill>
                </a:ln>
              </a:rPr>
              <a:t>What’s the first step?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6C650-059C-609D-6B5E-3DCF77526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Understand what you are being asked to do!</a:t>
            </a:r>
          </a:p>
          <a:p>
            <a:endParaRPr lang="en-GB" sz="2200" dirty="0"/>
          </a:p>
          <a:p>
            <a:r>
              <a:rPr lang="en-GB" sz="2200" dirty="0"/>
              <a:t>Read the assignment brief carefully, and identify </a:t>
            </a:r>
            <a:r>
              <a:rPr lang="en-GB" sz="2200" b="1" dirty="0"/>
              <a:t>command words</a:t>
            </a:r>
            <a:r>
              <a:rPr lang="en-GB" sz="2200" dirty="0"/>
              <a:t>.</a:t>
            </a:r>
          </a:p>
          <a:p>
            <a:endParaRPr lang="en-GB" sz="2200" dirty="0"/>
          </a:p>
          <a:p>
            <a:r>
              <a:rPr lang="en-GB" sz="2200" dirty="0"/>
              <a:t>Command words tell you how to answer the question.</a:t>
            </a:r>
          </a:p>
        </p:txBody>
      </p:sp>
      <p:pic>
        <p:nvPicPr>
          <p:cNvPr id="16" name="Picture 7" descr="Sticky notes with question marks">
            <a:extLst>
              <a:ext uri="{FF2B5EF4-FFF2-40B4-BE49-F238E27FC236}">
                <a16:creationId xmlns:a16="http://schemas.microsoft.com/office/drawing/2014/main" id="{E7276704-1FB4-9C83-3774-AC752E3E3A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24" r="1652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7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6"/>
          <a:ext cx="10515600" cy="1440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3638681"/>
          <a:ext cx="10515600" cy="2725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7770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06584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5137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1150173"/>
              </p:ext>
            </p:extLst>
          </p:nvPr>
        </p:nvGraphicFramePr>
        <p:xfrm>
          <a:off x="881332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999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Eisenhower</a:t>
            </a:r>
            <a:br>
              <a:rPr lang="en-US"/>
            </a:br>
            <a:r>
              <a:rPr lang="en-US" dirty="0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(Eisenhower, 2021)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91E5-2138-855E-8F6B-7A6E9AA1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 lecture task....</a:t>
            </a:r>
          </a:p>
        </p:txBody>
      </p:sp>
      <p:pic>
        <p:nvPicPr>
          <p:cNvPr id="4" name="Picture 4" descr="A weekly schedule template with blue and orange text&#10;&#10;Description automatically generated">
            <a:extLst>
              <a:ext uri="{FF2B5EF4-FFF2-40B4-BE49-F238E27FC236}">
                <a16:creationId xmlns:a16="http://schemas.microsoft.com/office/drawing/2014/main" id="{5B9AF6C4-0D6D-7BB7-48F5-F2B215302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6" r="2158" b="1"/>
          <a:stretch/>
        </p:blipFill>
        <p:spPr>
          <a:xfrm>
            <a:off x="803421" y="2571501"/>
            <a:ext cx="4871038" cy="3427516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FBD01135-5B50-D680-80CA-B9D059F4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r>
              <a:rPr lang="en-US" dirty="0"/>
              <a:t>Has this proven useful?</a:t>
            </a:r>
          </a:p>
          <a:p>
            <a:r>
              <a:rPr lang="en-US" dirty="0"/>
              <a:t>Have you been able to work out a schedule which </a:t>
            </a:r>
            <a:r>
              <a:rPr lang="en-US" dirty="0" err="1"/>
              <a:t>prioritses</a:t>
            </a:r>
            <a:r>
              <a:rPr lang="en-US" dirty="0"/>
              <a:t> studying and other daily tasks?</a:t>
            </a:r>
          </a:p>
          <a:p>
            <a:r>
              <a:rPr lang="en-US" dirty="0"/>
              <a:t>What do you foresee as being the biggest challenge?</a:t>
            </a:r>
          </a:p>
          <a:p>
            <a:r>
              <a:rPr lang="en-US" dirty="0"/>
              <a:t>What can you do to help ease the workload?</a:t>
            </a:r>
          </a:p>
        </p:txBody>
      </p:sp>
      <p:cxnSp>
        <p:nvCxnSpPr>
          <p:cNvPr id="4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9C17837F-1148-D9B6-88DF-D4CCCBAFA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2814" y="476578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057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11C179D-808F-4D23-BAFC-A14C6DCDA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8137D4-4D0A-4ED1-BFB8-97D4A8335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4378" y="2727729"/>
            <a:ext cx="6057620" cy="41302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9E862-A1EA-F675-5CB2-5C1FB5D89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967409" cy="1515728"/>
          </a:xfrm>
        </p:spPr>
        <p:txBody>
          <a:bodyPr>
            <a:normAutofit/>
          </a:bodyPr>
          <a:lstStyle/>
          <a:p>
            <a:r>
              <a:rPr lang="en-GB" dirty="0"/>
              <a:t>Why is referencing important?</a:t>
            </a:r>
            <a:br>
              <a:rPr lang="en-GB" dirty="0"/>
            </a:br>
            <a:r>
              <a:rPr lang="en-GB" dirty="0"/>
              <a:t>Task.....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9DFF-7D5C-D8D2-05B3-E3CF396A0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last session we identified 7 reasons why referencing is important.</a:t>
            </a:r>
            <a:endParaRPr lang="en-US" dirty="0"/>
          </a:p>
          <a:p>
            <a:endParaRPr lang="en-GB"/>
          </a:p>
          <a:p>
            <a:r>
              <a:rPr lang="en-GB" dirty="0"/>
              <a:t> In small groups, please write down the 7 reasons why.</a:t>
            </a:r>
          </a:p>
        </p:txBody>
      </p:sp>
      <p:pic>
        <p:nvPicPr>
          <p:cNvPr id="4" name="Picture 4" descr="A person holding a sign&#10;&#10;Description automatically generated">
            <a:extLst>
              <a:ext uri="{FF2B5EF4-FFF2-40B4-BE49-F238E27FC236}">
                <a16:creationId xmlns:a16="http://schemas.microsoft.com/office/drawing/2014/main" id="{28DC84FB-EAFC-DA4F-5084-5B8E7179C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708" y="3341077"/>
            <a:ext cx="4584605" cy="25788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467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dirty="0"/>
              <a:t>Evidences</a:t>
            </a:r>
            <a:endParaRPr lang="en-US" dirty="0"/>
          </a:p>
          <a:p>
            <a:pPr algn="ctr"/>
            <a:r>
              <a:rPr lang="en-US" sz="3200" dirty="0"/>
              <a:t> authentic work!!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67456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E4876-C780-F795-854E-3268486AB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60657-678D-CB06-38FC-68DD87187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What is meant by the term transparency?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How does this apply to your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Why is this important within the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What are the consequences when it goes wrong?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7E539C-EEAC-6880-B5C1-F8D21C44D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779" y="257613"/>
            <a:ext cx="2743200" cy="1543050"/>
          </a:xfrm>
          <a:prstGeom prst="rect">
            <a:avLst/>
          </a:prstGeom>
        </p:spPr>
      </p:pic>
      <p:pic>
        <p:nvPicPr>
          <p:cNvPr id="6" name="Picture 6" descr="Gavel resting on block">
            <a:extLst>
              <a:ext uri="{FF2B5EF4-FFF2-40B4-BE49-F238E27FC236}">
                <a16:creationId xmlns:a16="http://schemas.microsoft.com/office/drawing/2014/main" id="{439AEBC5-467B-D916-1767-DA9EE5D0E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" y="2462049"/>
            <a:ext cx="6632026" cy="439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95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39EE8-6DA5-39CE-0575-1DA744CB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478751"/>
          </a:xfrm>
        </p:spPr>
        <p:txBody>
          <a:bodyPr>
            <a:normAutofit fontScale="90000"/>
          </a:bodyPr>
          <a:lstStyle/>
          <a:p>
            <a:r>
              <a:rPr lang="en-GB" dirty="0"/>
              <a:t>Some Examples……</a:t>
            </a:r>
          </a:p>
        </p:txBody>
      </p:sp>
      <p:pic>
        <p:nvPicPr>
          <p:cNvPr id="4" name="Picture 6" descr="A newspaper cover with two people&#10;&#10;Description automatically generated">
            <a:extLst>
              <a:ext uri="{FF2B5EF4-FFF2-40B4-BE49-F238E27FC236}">
                <a16:creationId xmlns:a16="http://schemas.microsoft.com/office/drawing/2014/main" id="{8F6D1ED8-006E-176E-F195-77B92C2A07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2" b="10976"/>
          <a:stretch/>
        </p:blipFill>
        <p:spPr>
          <a:xfrm>
            <a:off x="4909033" y="3057789"/>
            <a:ext cx="2889309" cy="3262313"/>
          </a:xfrm>
          <a:prstGeom prst="rect">
            <a:avLst/>
          </a:prstGeom>
        </p:spPr>
      </p:pic>
      <p:pic>
        <p:nvPicPr>
          <p:cNvPr id="5" name="Picture 7" descr="A person with long black hair">
            <a:extLst>
              <a:ext uri="{FF2B5EF4-FFF2-40B4-BE49-F238E27FC236}">
                <a16:creationId xmlns:a16="http://schemas.microsoft.com/office/drawing/2014/main" id="{1D8BA09E-A7FF-9040-84DD-7557F99DCF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28" r="13325" b="-3"/>
          <a:stretch/>
        </p:blipFill>
        <p:spPr>
          <a:xfrm>
            <a:off x="8703750" y="584365"/>
            <a:ext cx="3048001" cy="34455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6566AD-A1B3-0978-04B0-3B638DECE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532" y="554037"/>
            <a:ext cx="4294267" cy="2490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19C439-FF48-C0FB-1081-0A15F3F51F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249" y="3436407"/>
            <a:ext cx="4420804" cy="23886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C459E1-B9CF-0512-A5E4-78C845BF6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3750" y="4108377"/>
            <a:ext cx="2624649" cy="253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0439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PLAGIARISM</a:t>
            </a:r>
            <a:endParaRPr lang="en-US" sz="2000" kern="1200" dirty="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SERIOUS </a:t>
            </a:r>
            <a:endParaRPr lang="en-US" dirty="0"/>
          </a:p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ACADEMIC OFFENCE</a:t>
            </a:r>
            <a:r>
              <a:rPr lang="en-US" sz="2800" dirty="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  <p:pic>
        <p:nvPicPr>
          <p:cNvPr id="10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67193C97-DA44-761A-ECDA-16C5BB551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779" y="5171613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2119D-B905-5892-BC69-379C7331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Task......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B90FF3-846D-06E8-7A48-61C37B56C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003315"/>
              </p:ext>
            </p:extLst>
          </p:nvPr>
        </p:nvGraphicFramePr>
        <p:xfrm>
          <a:off x="761799" y="2750126"/>
          <a:ext cx="10381205" cy="3261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99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B8197-D559-7E38-C8FD-873F979F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>
                <a:cs typeface="Calibri Light"/>
              </a:rPr>
              <a:t>How to upload your assignment to Turnitin</a:t>
            </a:r>
            <a:endParaRPr lang="en-GB" sz="3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B91F92A3-05F3-3A2D-D910-DDE81554E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6" r="1" b="1"/>
          <a:stretch/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3A626-A773-AEAB-E38C-D73D99497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0262515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9A477-991A-1C2F-51DD-739171A5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cs typeface="Calibri Light"/>
              </a:rPr>
              <a:t>Task...</a:t>
            </a:r>
            <a:endParaRPr lang="en-GB" sz="48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5A40-DA82-0810-5D6E-5F7500C1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cs typeface="Calibri"/>
              </a:rPr>
              <a:t>Now you are required to upload your presentation to the demo Tii link on the Moodle tile which can be found under the tab: Assessments, Turnitin links, Demo draft/ Demo final.</a:t>
            </a:r>
          </a:p>
          <a:p>
            <a:endParaRPr lang="en-GB" sz="1700" dirty="0">
              <a:cs typeface="Calibri"/>
            </a:endParaRPr>
          </a:p>
        </p:txBody>
      </p:sp>
      <p:pic>
        <p:nvPicPr>
          <p:cNvPr id="4" name="Picture 4" descr="A logo with a red and blue text&#10;&#10;Description automatically generated">
            <a:extLst>
              <a:ext uri="{FF2B5EF4-FFF2-40B4-BE49-F238E27FC236}">
                <a16:creationId xmlns:a16="http://schemas.microsoft.com/office/drawing/2014/main" id="{00E22B6E-054E-A347-E779-4756B360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176151"/>
            <a:ext cx="6922008" cy="460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011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D6540-AAF3-83AF-1B78-59548745C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Next week....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0A1E0E65-C8C3-7D2A-6001-2BC98906F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16" r="29940" b="3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29088-827E-7112-5257-8C351500F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Academic writing</a:t>
            </a:r>
            <a:endParaRPr lang="en-US"/>
          </a:p>
          <a:p>
            <a:pPr marL="342900" indent="-342900">
              <a:buChar char="•"/>
            </a:pPr>
            <a:r>
              <a:rPr lang="en-GB" dirty="0"/>
              <a:t>searching and evaluating sources of information 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Guest speaker- Lisa Ellis from the library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758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357</TotalTime>
  <Words>1350</Words>
  <Application>Microsoft Office PowerPoint</Application>
  <PresentationFormat>Widescreen</PresentationFormat>
  <Paragraphs>232</Paragraphs>
  <Slides>34</Slides>
  <Notes>16</Notes>
  <HiddenSlides>0</HiddenSlides>
  <MMClips>1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36" baseType="lpstr">
      <vt:lpstr>office theme</vt:lpstr>
      <vt:lpstr>BevelVTI</vt:lpstr>
      <vt:lpstr>Study Skills- workshop Week 1</vt:lpstr>
      <vt:lpstr>Recap from lecture</vt:lpstr>
      <vt:lpstr>Your Cloud &amp; My App’s.....</vt:lpstr>
      <vt:lpstr>Reminder of Assessment dates</vt:lpstr>
      <vt:lpstr>PowerPoint Presentation</vt:lpstr>
      <vt:lpstr>What gets good marks:</vt:lpstr>
      <vt:lpstr>What gets good marks:</vt:lpstr>
      <vt:lpstr>What gets good marks:</vt:lpstr>
      <vt:lpstr>Assignment 1</vt:lpstr>
      <vt:lpstr>Assignment – The Importance of resilience, health and wellbeing as a university student </vt:lpstr>
      <vt:lpstr>What is Health &amp; Wellbeing?</vt:lpstr>
      <vt:lpstr>Assignment 2</vt:lpstr>
      <vt:lpstr>Turnitin - Tii</vt:lpstr>
      <vt:lpstr>Understanding Assessments</vt:lpstr>
      <vt:lpstr>Types of Assessment </vt:lpstr>
      <vt:lpstr>What’s the first step?</vt:lpstr>
      <vt:lpstr>Some key words…</vt:lpstr>
      <vt:lpstr>Some key words…</vt:lpstr>
      <vt:lpstr>Some key words…</vt:lpstr>
      <vt:lpstr>Some key words…</vt:lpstr>
      <vt:lpstr>TIME MANAGEMENT</vt:lpstr>
      <vt:lpstr>Eisenhower  matrix</vt:lpstr>
      <vt:lpstr>In lecture task....</vt:lpstr>
      <vt:lpstr>Producing authentic work....</vt:lpstr>
      <vt:lpstr>Why is referencing important? Task.....</vt:lpstr>
      <vt:lpstr>Referencing- Harvard </vt:lpstr>
      <vt:lpstr>Transparency</vt:lpstr>
      <vt:lpstr>Some Examples……</vt:lpstr>
      <vt:lpstr>What happens when we do not reference correctly?</vt:lpstr>
      <vt:lpstr>Task......</vt:lpstr>
      <vt:lpstr>How to upload your assignment to Turnitin</vt:lpstr>
      <vt:lpstr>Task...</vt:lpstr>
      <vt:lpstr>Any questions</vt:lpstr>
      <vt:lpstr>Next week....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 Davies</cp:lastModifiedBy>
  <cp:revision>603</cp:revision>
  <dcterms:created xsi:type="dcterms:W3CDTF">2023-06-23T11:18:12Z</dcterms:created>
  <dcterms:modified xsi:type="dcterms:W3CDTF">2025-11-13T12:06:04Z</dcterms:modified>
</cp:coreProperties>
</file>