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webp" ContentType="image/webp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8722C"/>
    <a:srgbClr val="DF8B51"/>
    <a:srgbClr val="6C8DC2"/>
    <a:srgbClr val="95D9C7"/>
    <a:srgbClr val="A4D19A"/>
    <a:srgbClr val="5AA7A5"/>
    <a:srgbClr val="FD2B2B"/>
    <a:srgbClr val="6699FF"/>
    <a:srgbClr val="3399FF"/>
    <a:srgbClr val="8FDA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99" d="100"/>
          <a:sy n="99" d="100"/>
        </p:scale>
        <p:origin x="-115" y="-4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otte Watson" userId="bb3710c4f7f8c644" providerId="LiveId" clId="{631C7614-A756-4D88-A640-86B013CA9FD6}"/>
    <pc:docChg chg="undo redo custSel modSld">
      <pc:chgData name="Charlotte Watson" userId="bb3710c4f7f8c644" providerId="LiveId" clId="{631C7614-A756-4D88-A640-86B013CA9FD6}" dt="2021-09-27T17:48:35.417" v="3771" actId="14100"/>
      <pc:docMkLst>
        <pc:docMk/>
      </pc:docMkLst>
      <pc:sldChg chg="addSp delSp modSp mod">
        <pc:chgData name="Charlotte Watson" userId="bb3710c4f7f8c644" providerId="LiveId" clId="{631C7614-A756-4D88-A640-86B013CA9FD6}" dt="2021-09-27T17:48:35.417" v="3771" actId="14100"/>
        <pc:sldMkLst>
          <pc:docMk/>
          <pc:sldMk cId="2674334891" sldId="256"/>
        </pc:sldMkLst>
        <pc:spChg chg="del mod">
          <ac:chgData name="Charlotte Watson" userId="bb3710c4f7f8c644" providerId="LiveId" clId="{631C7614-A756-4D88-A640-86B013CA9FD6}" dt="2021-09-27T09:09:09.682" v="36" actId="478"/>
          <ac:spMkLst>
            <pc:docMk/>
            <pc:sldMk cId="2674334891" sldId="256"/>
            <ac:spMk id="2" creationId="{A69C265D-4614-4348-9A40-DC99A741B923}"/>
          </ac:spMkLst>
        </pc:spChg>
        <pc:spChg chg="del">
          <ac:chgData name="Charlotte Watson" userId="bb3710c4f7f8c644" providerId="LiveId" clId="{631C7614-A756-4D88-A640-86B013CA9FD6}" dt="2021-09-27T08:57:15.265" v="0" actId="478"/>
          <ac:spMkLst>
            <pc:docMk/>
            <pc:sldMk cId="2674334891" sldId="256"/>
            <ac:spMk id="3" creationId="{622725E4-00BE-438C-882D-BC8635AEA5F5}"/>
          </ac:spMkLst>
        </pc:spChg>
        <pc:spChg chg="add del">
          <ac:chgData name="Charlotte Watson" userId="bb3710c4f7f8c644" providerId="LiveId" clId="{631C7614-A756-4D88-A640-86B013CA9FD6}" dt="2021-09-27T09:08:23.338" v="26" actId="22"/>
          <ac:spMkLst>
            <pc:docMk/>
            <pc:sldMk cId="2674334891" sldId="256"/>
            <ac:spMk id="5" creationId="{F100761E-7BF3-49F0-9302-65A4DF56F6F0}"/>
          </ac:spMkLst>
        </pc:spChg>
        <pc:spChg chg="add mod">
          <ac:chgData name="Charlotte Watson" userId="bb3710c4f7f8c644" providerId="LiveId" clId="{631C7614-A756-4D88-A640-86B013CA9FD6}" dt="2021-09-27T15:56:08.305" v="1674" actId="255"/>
          <ac:spMkLst>
            <pc:docMk/>
            <pc:sldMk cId="2674334891" sldId="256"/>
            <ac:spMk id="6" creationId="{4360B1BF-13B8-40D9-A117-656656263D46}"/>
          </ac:spMkLst>
        </pc:spChg>
        <pc:spChg chg="add del mod">
          <ac:chgData name="Charlotte Watson" userId="bb3710c4f7f8c644" providerId="LiveId" clId="{631C7614-A756-4D88-A640-86B013CA9FD6}" dt="2021-09-27T09:08:49.171" v="34" actId="478"/>
          <ac:spMkLst>
            <pc:docMk/>
            <pc:sldMk cId="2674334891" sldId="256"/>
            <ac:spMk id="7" creationId="{3D879E50-0D69-4177-BAA0-EADCC6C6B01E}"/>
          </ac:spMkLst>
        </pc:spChg>
        <pc:spChg chg="add del mod">
          <ac:chgData name="Charlotte Watson" userId="bb3710c4f7f8c644" providerId="LiveId" clId="{631C7614-A756-4D88-A640-86B013CA9FD6}" dt="2021-09-27T09:09:12.686" v="38" actId="478"/>
          <ac:spMkLst>
            <pc:docMk/>
            <pc:sldMk cId="2674334891" sldId="256"/>
            <ac:spMk id="9" creationId="{21F97645-A18B-4FB4-BFFC-B88F0A1C1DA9}"/>
          </ac:spMkLst>
        </pc:spChg>
        <pc:spChg chg="add mod">
          <ac:chgData name="Charlotte Watson" userId="bb3710c4f7f8c644" providerId="LiveId" clId="{631C7614-A756-4D88-A640-86B013CA9FD6}" dt="2021-09-27T15:41:33.676" v="1466" actId="14861"/>
          <ac:spMkLst>
            <pc:docMk/>
            <pc:sldMk cId="2674334891" sldId="256"/>
            <ac:spMk id="10" creationId="{26510D76-06AB-4FC6-8B01-AB4F21200CC8}"/>
          </ac:spMkLst>
        </pc:spChg>
        <pc:spChg chg="add mod">
          <ac:chgData name="Charlotte Watson" userId="bb3710c4f7f8c644" providerId="LiveId" clId="{631C7614-A756-4D88-A640-86B013CA9FD6}" dt="2021-09-27T17:46:13.136" v="3502" actId="20577"/>
          <ac:spMkLst>
            <pc:docMk/>
            <pc:sldMk cId="2674334891" sldId="256"/>
            <ac:spMk id="11" creationId="{88A26415-6D2B-4095-BFD7-4651127DD9B8}"/>
          </ac:spMkLst>
        </pc:spChg>
        <pc:spChg chg="add mod">
          <ac:chgData name="Charlotte Watson" userId="bb3710c4f7f8c644" providerId="LiveId" clId="{631C7614-A756-4D88-A640-86B013CA9FD6}" dt="2021-09-27T11:52:54.095" v="1127" actId="14100"/>
          <ac:spMkLst>
            <pc:docMk/>
            <pc:sldMk cId="2674334891" sldId="256"/>
            <ac:spMk id="12" creationId="{3A186405-EF59-4D19-861E-878E07589597}"/>
          </ac:spMkLst>
        </pc:spChg>
        <pc:spChg chg="add del mod">
          <ac:chgData name="Charlotte Watson" userId="bb3710c4f7f8c644" providerId="LiveId" clId="{631C7614-A756-4D88-A640-86B013CA9FD6}" dt="2021-09-27T09:50:24.090" v="441" actId="478"/>
          <ac:spMkLst>
            <pc:docMk/>
            <pc:sldMk cId="2674334891" sldId="256"/>
            <ac:spMk id="13" creationId="{A9BAB3CC-654C-4CCE-A7D5-4CBA1AB9E743}"/>
          </ac:spMkLst>
        </pc:spChg>
        <pc:spChg chg="add del mod">
          <ac:chgData name="Charlotte Watson" userId="bb3710c4f7f8c644" providerId="LiveId" clId="{631C7614-A756-4D88-A640-86B013CA9FD6}" dt="2021-09-27T09:13:33.260" v="86" actId="478"/>
          <ac:spMkLst>
            <pc:docMk/>
            <pc:sldMk cId="2674334891" sldId="256"/>
            <ac:spMk id="14" creationId="{ED64D2C3-E0A0-4780-8BC4-EABDD64A3264}"/>
          </ac:spMkLst>
        </pc:spChg>
        <pc:spChg chg="add del mod">
          <ac:chgData name="Charlotte Watson" userId="bb3710c4f7f8c644" providerId="LiveId" clId="{631C7614-A756-4D88-A640-86B013CA9FD6}" dt="2021-09-27T10:52:24.842" v="647" actId="478"/>
          <ac:spMkLst>
            <pc:docMk/>
            <pc:sldMk cId="2674334891" sldId="256"/>
            <ac:spMk id="15" creationId="{CC16FFCA-7DEC-486E-B2B4-424286A75B4B}"/>
          </ac:spMkLst>
        </pc:spChg>
        <pc:spChg chg="add mod">
          <ac:chgData name="Charlotte Watson" userId="bb3710c4f7f8c644" providerId="LiveId" clId="{631C7614-A756-4D88-A640-86B013CA9FD6}" dt="2021-09-27T17:48:16.625" v="3768" actId="403"/>
          <ac:spMkLst>
            <pc:docMk/>
            <pc:sldMk cId="2674334891" sldId="256"/>
            <ac:spMk id="16" creationId="{700AD3C2-E83F-4EBC-B54C-8E2F76E35F14}"/>
          </ac:spMkLst>
        </pc:spChg>
        <pc:spChg chg="add mod">
          <ac:chgData name="Charlotte Watson" userId="bb3710c4f7f8c644" providerId="LiveId" clId="{631C7614-A756-4D88-A640-86B013CA9FD6}" dt="2021-09-27T10:35:36.298" v="532" actId="20577"/>
          <ac:spMkLst>
            <pc:docMk/>
            <pc:sldMk cId="2674334891" sldId="256"/>
            <ac:spMk id="17" creationId="{E1B8E9F5-926F-488D-BF97-702F917FF9EB}"/>
          </ac:spMkLst>
        </pc:spChg>
        <pc:spChg chg="add mod">
          <ac:chgData name="Charlotte Watson" userId="bb3710c4f7f8c644" providerId="LiveId" clId="{631C7614-A756-4D88-A640-86B013CA9FD6}" dt="2021-09-27T16:32:57.101" v="1972" actId="20577"/>
          <ac:spMkLst>
            <pc:docMk/>
            <pc:sldMk cId="2674334891" sldId="256"/>
            <ac:spMk id="18" creationId="{22772C86-D3F1-4A66-A690-5B44A2B8398D}"/>
          </ac:spMkLst>
        </pc:spChg>
        <pc:spChg chg="add mod">
          <ac:chgData name="Charlotte Watson" userId="bb3710c4f7f8c644" providerId="LiveId" clId="{631C7614-A756-4D88-A640-86B013CA9FD6}" dt="2021-09-27T15:27:13.104" v="1349" actId="1076"/>
          <ac:spMkLst>
            <pc:docMk/>
            <pc:sldMk cId="2674334891" sldId="256"/>
            <ac:spMk id="19" creationId="{7355A77D-40A3-4FCF-B165-4FECE086ED09}"/>
          </ac:spMkLst>
        </pc:spChg>
        <pc:spChg chg="add mod">
          <ac:chgData name="Charlotte Watson" userId="bb3710c4f7f8c644" providerId="LiveId" clId="{631C7614-A756-4D88-A640-86B013CA9FD6}" dt="2021-09-27T17:34:01.577" v="2910" actId="20577"/>
          <ac:spMkLst>
            <pc:docMk/>
            <pc:sldMk cId="2674334891" sldId="256"/>
            <ac:spMk id="20" creationId="{C68A34DA-F483-47BD-8577-196D79F45961}"/>
          </ac:spMkLst>
        </pc:spChg>
        <pc:spChg chg="add mod">
          <ac:chgData name="Charlotte Watson" userId="bb3710c4f7f8c644" providerId="LiveId" clId="{631C7614-A756-4D88-A640-86B013CA9FD6}" dt="2021-09-27T16:40:20.631" v="2311" actId="20577"/>
          <ac:spMkLst>
            <pc:docMk/>
            <pc:sldMk cId="2674334891" sldId="256"/>
            <ac:spMk id="21" creationId="{5361984E-4957-472B-A202-01BB75331A6B}"/>
          </ac:spMkLst>
        </pc:spChg>
        <pc:spChg chg="add mod">
          <ac:chgData name="Charlotte Watson" userId="bb3710c4f7f8c644" providerId="LiveId" clId="{631C7614-A756-4D88-A640-86B013CA9FD6}" dt="2021-09-27T11:53:06.041" v="1131" actId="14100"/>
          <ac:spMkLst>
            <pc:docMk/>
            <pc:sldMk cId="2674334891" sldId="256"/>
            <ac:spMk id="22" creationId="{238E73F8-5904-4A80-B104-DEBA194F50E8}"/>
          </ac:spMkLst>
        </pc:spChg>
        <pc:spChg chg="add del mod">
          <ac:chgData name="Charlotte Watson" userId="bb3710c4f7f8c644" providerId="LiveId" clId="{631C7614-A756-4D88-A640-86B013CA9FD6}" dt="2021-09-27T09:20:57.685" v="185"/>
          <ac:spMkLst>
            <pc:docMk/>
            <pc:sldMk cId="2674334891" sldId="256"/>
            <ac:spMk id="23" creationId="{5D27FD6D-E6B4-4118-99FF-D785C85A6732}"/>
          </ac:spMkLst>
        </pc:spChg>
        <pc:spChg chg="add mod">
          <ac:chgData name="Charlotte Watson" userId="bb3710c4f7f8c644" providerId="LiveId" clId="{631C7614-A756-4D88-A640-86B013CA9FD6}" dt="2021-09-27T09:46:30.799" v="383" actId="208"/>
          <ac:spMkLst>
            <pc:docMk/>
            <pc:sldMk cId="2674334891" sldId="256"/>
            <ac:spMk id="24" creationId="{0E326F56-8316-4B2B-BB14-472DAD09AD1C}"/>
          </ac:spMkLst>
        </pc:spChg>
        <pc:spChg chg="add mod">
          <ac:chgData name="Charlotte Watson" userId="bb3710c4f7f8c644" providerId="LiveId" clId="{631C7614-A756-4D88-A640-86B013CA9FD6}" dt="2021-09-27T11:06:02.652" v="724" actId="20577"/>
          <ac:spMkLst>
            <pc:docMk/>
            <pc:sldMk cId="2674334891" sldId="256"/>
            <ac:spMk id="25" creationId="{CE32AD26-754A-4153-9928-EEC896121C6E}"/>
          </ac:spMkLst>
        </pc:spChg>
        <pc:spChg chg="add mod">
          <ac:chgData name="Charlotte Watson" userId="bb3710c4f7f8c644" providerId="LiveId" clId="{631C7614-A756-4D88-A640-86B013CA9FD6}" dt="2021-09-27T09:46:11.918" v="374" actId="208"/>
          <ac:spMkLst>
            <pc:docMk/>
            <pc:sldMk cId="2674334891" sldId="256"/>
            <ac:spMk id="26" creationId="{73E66B6E-962A-4806-89FE-32C1CCEBC854}"/>
          </ac:spMkLst>
        </pc:spChg>
        <pc:spChg chg="add mod">
          <ac:chgData name="Charlotte Watson" userId="bb3710c4f7f8c644" providerId="LiveId" clId="{631C7614-A756-4D88-A640-86B013CA9FD6}" dt="2021-09-27T10:58:33.880" v="688" actId="1076"/>
          <ac:spMkLst>
            <pc:docMk/>
            <pc:sldMk cId="2674334891" sldId="256"/>
            <ac:spMk id="27" creationId="{A15B310C-FBE6-456D-9C6B-AD28191A8974}"/>
          </ac:spMkLst>
        </pc:spChg>
        <pc:spChg chg="add del mod">
          <ac:chgData name="Charlotte Watson" userId="bb3710c4f7f8c644" providerId="LiveId" clId="{631C7614-A756-4D88-A640-86B013CA9FD6}" dt="2021-09-27T09:36:06.965" v="250"/>
          <ac:spMkLst>
            <pc:docMk/>
            <pc:sldMk cId="2674334891" sldId="256"/>
            <ac:spMk id="28" creationId="{1C23C822-DFEF-4A13-B21C-F9F68D864E61}"/>
          </ac:spMkLst>
        </pc:spChg>
        <pc:spChg chg="add mod">
          <ac:chgData name="Charlotte Watson" userId="bb3710c4f7f8c644" providerId="LiveId" clId="{631C7614-A756-4D88-A640-86B013CA9FD6}" dt="2021-09-27T15:40:03.834" v="1462" actId="1076"/>
          <ac:spMkLst>
            <pc:docMk/>
            <pc:sldMk cId="2674334891" sldId="256"/>
            <ac:spMk id="31" creationId="{770BC554-C33A-4D6B-9AF9-D2FEB091358A}"/>
          </ac:spMkLst>
        </pc:spChg>
        <pc:spChg chg="add mod">
          <ac:chgData name="Charlotte Watson" userId="bb3710c4f7f8c644" providerId="LiveId" clId="{631C7614-A756-4D88-A640-86B013CA9FD6}" dt="2021-09-27T17:30:04.681" v="2616" actId="1076"/>
          <ac:spMkLst>
            <pc:docMk/>
            <pc:sldMk cId="2674334891" sldId="256"/>
            <ac:spMk id="32" creationId="{527A085A-1EDD-4019-9EC9-4DAC9562CD18}"/>
          </ac:spMkLst>
        </pc:spChg>
        <pc:spChg chg="add del mod">
          <ac:chgData name="Charlotte Watson" userId="bb3710c4f7f8c644" providerId="LiveId" clId="{631C7614-A756-4D88-A640-86B013CA9FD6}" dt="2021-09-27T10:47:40.591" v="638" actId="478"/>
          <ac:spMkLst>
            <pc:docMk/>
            <pc:sldMk cId="2674334891" sldId="256"/>
            <ac:spMk id="33" creationId="{2B4854D7-11B2-4EF3-9EE7-B010C4A6DBDC}"/>
          </ac:spMkLst>
        </pc:spChg>
        <pc:spChg chg="add del mod">
          <ac:chgData name="Charlotte Watson" userId="bb3710c4f7f8c644" providerId="LiveId" clId="{631C7614-A756-4D88-A640-86B013CA9FD6}" dt="2021-09-27T10:47:45.071" v="640" actId="478"/>
          <ac:spMkLst>
            <pc:docMk/>
            <pc:sldMk cId="2674334891" sldId="256"/>
            <ac:spMk id="34" creationId="{EB9BC6CC-CB31-4E21-AF62-C4FB033B308A}"/>
          </ac:spMkLst>
        </pc:spChg>
        <pc:spChg chg="add del mod">
          <ac:chgData name="Charlotte Watson" userId="bb3710c4f7f8c644" providerId="LiveId" clId="{631C7614-A756-4D88-A640-86B013CA9FD6}" dt="2021-09-27T10:55:43.436" v="677" actId="478"/>
          <ac:spMkLst>
            <pc:docMk/>
            <pc:sldMk cId="2674334891" sldId="256"/>
            <ac:spMk id="35" creationId="{DEE079ED-DE39-4C60-B8DA-A93AD3028372}"/>
          </ac:spMkLst>
        </pc:spChg>
        <pc:spChg chg="add del mod">
          <ac:chgData name="Charlotte Watson" userId="bb3710c4f7f8c644" providerId="LiveId" clId="{631C7614-A756-4D88-A640-86B013CA9FD6}" dt="2021-09-27T10:55:46.164" v="678" actId="478"/>
          <ac:spMkLst>
            <pc:docMk/>
            <pc:sldMk cId="2674334891" sldId="256"/>
            <ac:spMk id="36" creationId="{586764FF-126A-4673-A228-0850A1A79319}"/>
          </ac:spMkLst>
        </pc:spChg>
        <pc:spChg chg="add mod">
          <ac:chgData name="Charlotte Watson" userId="bb3710c4f7f8c644" providerId="LiveId" clId="{631C7614-A756-4D88-A640-86B013CA9FD6}" dt="2021-09-27T10:56:17.216" v="684" actId="1076"/>
          <ac:spMkLst>
            <pc:docMk/>
            <pc:sldMk cId="2674334891" sldId="256"/>
            <ac:spMk id="39" creationId="{C162322C-8EE9-43BA-8621-7FDD2BB8663B}"/>
          </ac:spMkLst>
        </pc:spChg>
        <pc:spChg chg="add mod">
          <ac:chgData name="Charlotte Watson" userId="bb3710c4f7f8c644" providerId="LiveId" clId="{631C7614-A756-4D88-A640-86B013CA9FD6}" dt="2021-09-27T10:56:09.488" v="683" actId="1076"/>
          <ac:spMkLst>
            <pc:docMk/>
            <pc:sldMk cId="2674334891" sldId="256"/>
            <ac:spMk id="40" creationId="{F8A32A5B-91C2-444A-AE78-C9D62D871DAD}"/>
          </ac:spMkLst>
        </pc:spChg>
        <pc:spChg chg="add mod">
          <ac:chgData name="Charlotte Watson" userId="bb3710c4f7f8c644" providerId="LiveId" clId="{631C7614-A756-4D88-A640-86B013CA9FD6}" dt="2021-09-27T17:48:35.417" v="3771" actId="14100"/>
          <ac:spMkLst>
            <pc:docMk/>
            <pc:sldMk cId="2674334891" sldId="256"/>
            <ac:spMk id="41" creationId="{A226C4EC-8146-4860-9288-1E8A45132450}"/>
          </ac:spMkLst>
        </pc:spChg>
        <pc:spChg chg="add del mod">
          <ac:chgData name="Charlotte Watson" userId="bb3710c4f7f8c644" providerId="LiveId" clId="{631C7614-A756-4D88-A640-86B013CA9FD6}" dt="2021-09-27T15:47:07.005" v="1471" actId="767"/>
          <ac:spMkLst>
            <pc:docMk/>
            <pc:sldMk cId="2674334891" sldId="256"/>
            <ac:spMk id="42" creationId="{C6A84BF4-8FB8-433E-AEF6-939E5E9F1AAE}"/>
          </ac:spMkLst>
        </pc:spChg>
        <pc:spChg chg="add mod">
          <ac:chgData name="Charlotte Watson" userId="bb3710c4f7f8c644" providerId="LiveId" clId="{631C7614-A756-4D88-A640-86B013CA9FD6}" dt="2021-09-27T17:38:50.347" v="3168" actId="20577"/>
          <ac:spMkLst>
            <pc:docMk/>
            <pc:sldMk cId="2674334891" sldId="256"/>
            <ac:spMk id="43" creationId="{0DF0F92A-8179-44A8-8ADC-58298B74426E}"/>
          </ac:spMkLst>
        </pc:spChg>
        <pc:spChg chg="add mod">
          <ac:chgData name="Charlotte Watson" userId="bb3710c4f7f8c644" providerId="LiveId" clId="{631C7614-A756-4D88-A640-86B013CA9FD6}" dt="2021-09-27T17:48:32.766" v="3770" actId="14100"/>
          <ac:spMkLst>
            <pc:docMk/>
            <pc:sldMk cId="2674334891" sldId="256"/>
            <ac:spMk id="44" creationId="{E62039E8-4B46-4264-A2A2-820942703887}"/>
          </ac:spMkLst>
        </pc:spChg>
        <pc:picChg chg="add mod modCrop">
          <ac:chgData name="Charlotte Watson" userId="bb3710c4f7f8c644" providerId="LiveId" clId="{631C7614-A756-4D88-A640-86B013CA9FD6}" dt="2021-09-27T15:40:55.189" v="1464" actId="1440"/>
          <ac:picMkLst>
            <pc:docMk/>
            <pc:sldMk cId="2674334891" sldId="256"/>
            <ac:picMk id="30" creationId="{784C05FC-2DF8-4E45-B592-3D81B08B125C}"/>
          </ac:picMkLst>
        </pc:picChg>
        <pc:picChg chg="add mod modCrop">
          <ac:chgData name="Charlotte Watson" userId="bb3710c4f7f8c644" providerId="LiveId" clId="{631C7614-A756-4D88-A640-86B013CA9FD6}" dt="2021-09-27T10:53:40.922" v="658" actId="14100"/>
          <ac:picMkLst>
            <pc:docMk/>
            <pc:sldMk cId="2674334891" sldId="256"/>
            <ac:picMk id="38" creationId="{279D28C2-E833-46DB-8496-63A5C3EF9B9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5C8866-C51A-42AC-808F-89805ECFAB67}" type="datetimeFigureOut">
              <a:rPr lang="en-GB" smtClean="0"/>
              <a:t>28/09/21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377D87-653D-465A-9033-228924441B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1320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CFF79-21DA-48E5-9F3C-23C61112DB1A}" type="datetimeFigureOut">
              <a:rPr lang="en-GB" smtClean="0"/>
              <a:t>28/09/21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6855AB-9696-423C-8224-2854F0DDB4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9080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CFF79-21DA-48E5-9F3C-23C61112DB1A}" type="datetimeFigureOut">
              <a:rPr lang="en-GB" smtClean="0"/>
              <a:t>28/09/21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6855AB-9696-423C-8224-2854F0DDB4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8047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CFF79-21DA-48E5-9F3C-23C61112DB1A}" type="datetimeFigureOut">
              <a:rPr lang="en-GB" smtClean="0"/>
              <a:t>28/09/21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6855AB-9696-423C-8224-2854F0DDB4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711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CFF79-21DA-48E5-9F3C-23C61112DB1A}" type="datetimeFigureOut">
              <a:rPr lang="en-GB" smtClean="0"/>
              <a:t>28/09/21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6855AB-9696-423C-8224-2854F0DDB4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979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CFF79-21DA-48E5-9F3C-23C61112DB1A}" type="datetimeFigureOut">
              <a:rPr lang="en-GB" smtClean="0"/>
              <a:t>28/09/21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6855AB-9696-423C-8224-2854F0DDB4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611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CFF79-21DA-48E5-9F3C-23C61112DB1A}" type="datetimeFigureOut">
              <a:rPr lang="en-GB" smtClean="0"/>
              <a:t>28/09/21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6855AB-9696-423C-8224-2854F0DDB4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29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CFF79-21DA-48E5-9F3C-23C61112DB1A}" type="datetimeFigureOut">
              <a:rPr lang="en-GB" smtClean="0"/>
              <a:t>28/09/21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6855AB-9696-423C-8224-2854F0DDB4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6377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CFF79-21DA-48E5-9F3C-23C61112DB1A}" type="datetimeFigureOut">
              <a:rPr lang="en-GB" smtClean="0"/>
              <a:t>28/09/21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6855AB-9696-423C-8224-2854F0DDB4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643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CFF79-21DA-48E5-9F3C-23C61112DB1A}" type="datetimeFigureOut">
              <a:rPr lang="en-GB" smtClean="0"/>
              <a:t>28/09/21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6855AB-9696-423C-8224-2854F0DDB4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282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CFF79-21DA-48E5-9F3C-23C61112DB1A}" type="datetimeFigureOut">
              <a:rPr lang="en-GB" smtClean="0"/>
              <a:t>28/09/21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6855AB-9696-423C-8224-2854F0DDB4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217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CFF79-21DA-48E5-9F3C-23C61112DB1A}" type="datetimeFigureOut">
              <a:rPr lang="en-GB" smtClean="0"/>
              <a:t>28/09/21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6855AB-9696-423C-8224-2854F0DDB4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127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8722C"/>
            </a:gs>
            <a:gs pos="18000">
              <a:schemeClr val="accent2">
                <a:lumMod val="60000"/>
                <a:lumOff val="40000"/>
              </a:schemeClr>
            </a:gs>
            <a:gs pos="78000">
              <a:schemeClr val="accent2">
                <a:lumMod val="40000"/>
                <a:lumOff val="60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1CFF79-21DA-48E5-9F3C-23C61112DB1A}" type="datetimeFigureOut">
              <a:rPr lang="en-GB" smtClean="0"/>
              <a:t>28/09/21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6855AB-9696-423C-8224-2854F0DDB4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2418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webp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1">
            <a:extLst>
              <a:ext uri="{FF2B5EF4-FFF2-40B4-BE49-F238E27FC236}">
                <a16:creationId xmlns:a16="http://schemas.microsoft.com/office/drawing/2014/main" id="{4360B1BF-13B8-40D9-A117-656656263D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8017" y="120668"/>
            <a:ext cx="12541156" cy="976612"/>
          </a:xfrm>
          <a:prstGeom prst="rect">
            <a:avLst/>
          </a:prstGeom>
          <a:solidFill>
            <a:srgbClr val="6C8DC2"/>
          </a:solidFill>
          <a:ln w="6350">
            <a:solidFill>
              <a:srgbClr val="8FDAFF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sz="5000" dirty="0">
              <a:latin typeface="Showcard Gothic" panose="04020904020102020604" pitchFamily="82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F648C39-CB68-457D-AC52-D364B92695C5}"/>
              </a:ext>
            </a:extLst>
          </p:cNvPr>
          <p:cNvGrpSpPr/>
          <p:nvPr/>
        </p:nvGrpSpPr>
        <p:grpSpPr>
          <a:xfrm>
            <a:off x="10746079" y="8195401"/>
            <a:ext cx="1923093" cy="1282431"/>
            <a:chOff x="10765313" y="5961748"/>
            <a:chExt cx="1923093" cy="1282431"/>
          </a:xfrm>
        </p:grpSpPr>
        <p:sp>
          <p:nvSpPr>
            <p:cNvPr id="11" name="Text Box 12">
              <a:extLst>
                <a:ext uri="{FF2B5EF4-FFF2-40B4-BE49-F238E27FC236}">
                  <a16:creationId xmlns:a16="http://schemas.microsoft.com/office/drawing/2014/main" id="{88A26415-6D2B-4095-BFD7-4651127DD9B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765313" y="5961748"/>
              <a:ext cx="1923093" cy="1282431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rgbClr val="6C8DC2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altLang="en-US" sz="500" b="0" i="1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gency FB" panose="020B0503020202020204" pitchFamily="34" charset="0"/>
              </a:endParaRP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lang="en-GB" altLang="en-US" sz="500" i="1" dirty="0">
                <a:latin typeface="Agency FB" panose="020B0503020202020204" pitchFamily="34" charset="0"/>
              </a:endParaRP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altLang="en-US" sz="500" b="0" i="1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gency FB" panose="020B0503020202020204" pitchFamily="34" charset="0"/>
              </a:endParaRP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lang="en-GB" altLang="en-US" sz="500" i="1" dirty="0">
                <a:latin typeface="Agency FB" panose="020B0503020202020204" pitchFamily="34" charset="0"/>
              </a:endParaRP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altLang="en-US" sz="500" b="0" i="1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gency FB" panose="020B0503020202020204" pitchFamily="34" charset="0"/>
              </a:endParaRPr>
            </a:p>
            <a:p>
              <a:pPr marL="171450" marR="0" lvl="0" indent="-17145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Wingdings" panose="05000000000000000000" pitchFamily="2" charset="2"/>
                <a:buChar char="§"/>
                <a:tabLst/>
              </a:pPr>
              <a:r>
                <a:rPr kumimoji="0" lang="en-GB" altLang="en-US" sz="500" b="0" i="1" strike="noStrike" cap="none" normalizeH="0" baseline="0" dirty="0" err="1">
                  <a:ln>
                    <a:noFill/>
                  </a:ln>
                  <a:solidFill>
                    <a:schemeClr val="tx1"/>
                  </a:solidFill>
                  <a:effectLst/>
                  <a:latin typeface="Agency FB" panose="020B0503020202020204" pitchFamily="34" charset="0"/>
                </a:rPr>
                <a:t>Bulst</a:t>
              </a:r>
              <a:r>
                <a:rPr kumimoji="0" lang="en-GB" altLang="en-US" sz="500" b="0" i="1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gency FB" panose="020B0503020202020204" pitchFamily="34" charset="0"/>
                </a:rPr>
                <a:t>, C. (1961). ‘The Revolt of Queen Boudicca in A.D. 60’, </a:t>
              </a:r>
              <a:r>
                <a:rPr kumimoji="0" lang="de-DE" altLang="en-US" sz="500" b="0" i="1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gency FB" panose="020B0503020202020204" pitchFamily="34" charset="0"/>
                </a:rPr>
                <a:t>Historia: Zeitschrift für Alte Geschichte. 10(4). pp. 496-509</a:t>
              </a:r>
            </a:p>
            <a:p>
              <a:pPr marL="171450" marR="0" lvl="0" indent="-17145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Wingdings" panose="05000000000000000000" pitchFamily="2" charset="2"/>
                <a:buChar char="§"/>
                <a:tabLst/>
              </a:pPr>
              <a:r>
                <a:rPr kumimoji="0" lang="en-GB" altLang="en-US" sz="500" b="0" i="1" strike="noStrike" cap="none" normalizeH="0" baseline="0" dirty="0" err="1">
                  <a:ln>
                    <a:noFill/>
                  </a:ln>
                  <a:solidFill>
                    <a:schemeClr val="tx1"/>
                  </a:solidFill>
                  <a:effectLst/>
                  <a:latin typeface="Agency FB" panose="020B0503020202020204" pitchFamily="34" charset="0"/>
                </a:rPr>
                <a:t>Dio</a:t>
              </a:r>
              <a:r>
                <a:rPr kumimoji="0" lang="en-GB" altLang="en-US" sz="500" b="0" i="1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gency FB" panose="020B0503020202020204" pitchFamily="34" charset="0"/>
                </a:rPr>
                <a:t> Cassius. Roman History, Volume VIII: Books 61-70. Cary, E. Foster, H. B. (trans.). 1925. Loeb Classical Library 176. Cambridge, MA: Harvard University Press</a:t>
              </a:r>
            </a:p>
            <a:p>
              <a:pPr marL="171450" marR="0" lvl="0" indent="-17145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Wingdings" panose="05000000000000000000" pitchFamily="2" charset="2"/>
                <a:buChar char="§"/>
                <a:tabLst/>
              </a:pPr>
              <a:r>
                <a:rPr lang="en-GB" altLang="en-US" sz="500" i="1" dirty="0">
                  <a:latin typeface="Agency FB" panose="020B0503020202020204" pitchFamily="34" charset="0"/>
                </a:rPr>
                <a:t>Fields, N. (2011). Boudicca’s Rebellion AD 60-61. Oxford: Osprey Publishing Ltd</a:t>
              </a:r>
              <a:endParaRPr kumimoji="0" lang="de-DE" altLang="en-US" sz="500" b="0" i="1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gency FB" panose="020B0503020202020204" pitchFamily="34" charset="0"/>
              </a:endParaRPr>
            </a:p>
            <a:p>
              <a:pPr marL="171450" marR="0" lvl="0" indent="-17145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Wingdings" panose="05000000000000000000" pitchFamily="2" charset="2"/>
                <a:buChar char="§"/>
                <a:tabLst/>
              </a:pPr>
              <a:r>
                <a:rPr lang="de-DE" altLang="en-US" sz="500" i="1" dirty="0">
                  <a:latin typeface="Agency FB" panose="020B0503020202020204" pitchFamily="34" charset="0"/>
                </a:rPr>
                <a:t>Johnson, M. (2012). Boudicca. London: Bristol Classical Press</a:t>
              </a:r>
            </a:p>
            <a:p>
              <a:pPr marL="171450" marR="0" lvl="0" indent="-17145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Wingdings" panose="05000000000000000000" pitchFamily="2" charset="2"/>
                <a:buChar char="§"/>
                <a:tabLst/>
              </a:pPr>
              <a:r>
                <a:rPr kumimoji="0" lang="en-GB" altLang="en-US" sz="500" b="0" i="1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gency FB" panose="020B0503020202020204" pitchFamily="34" charset="0"/>
                </a:rPr>
                <a:t>Tacitus. Histories: Books 4-5. Annals: Books 1-3. Translated by Moore, C. H. Jackson, J. (trans.). (1931). Loeb Classical Library 249. Cambridge, MA: Harvard University Press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3A186405-EF59-4D19-861E-878E07589597}"/>
                </a:ext>
              </a:extLst>
            </p:cNvPr>
            <p:cNvSpPr txBox="1"/>
            <p:nvPr/>
          </p:nvSpPr>
          <p:spPr>
            <a:xfrm>
              <a:off x="10765313" y="5964448"/>
              <a:ext cx="1886781" cy="400110"/>
            </a:xfrm>
            <a:prstGeom prst="rect">
              <a:avLst/>
            </a:prstGeom>
            <a:solidFill>
              <a:srgbClr val="6C8DC2"/>
            </a:solidFill>
            <a:ln>
              <a:solidFill>
                <a:srgbClr val="6C8DC2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Berlin Sans FB Demi" panose="020E0802020502020306" pitchFamily="34" charset="0"/>
                </a:rPr>
                <a:t>References</a:t>
              </a:r>
              <a:endParaRPr lang="en-GB" sz="1600" dirty="0">
                <a:latin typeface="Berlin Sans FB Demi" panose="020E0802020502020306" pitchFamily="34" charset="0"/>
              </a:endParaRPr>
            </a:p>
          </p:txBody>
        </p:sp>
      </p:grpSp>
      <p:sp>
        <p:nvSpPr>
          <p:cNvPr id="17" name="Text Box 6">
            <a:extLst>
              <a:ext uri="{FF2B5EF4-FFF2-40B4-BE49-F238E27FC236}">
                <a16:creationId xmlns:a16="http://schemas.microsoft.com/office/drawing/2014/main" id="{E1B8E9F5-926F-488D-BF97-702F917FF9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63438" y="1226436"/>
            <a:ext cx="5824968" cy="2096543"/>
          </a:xfrm>
          <a:prstGeom prst="rect">
            <a:avLst/>
          </a:prstGeom>
          <a:solidFill>
            <a:srgbClr val="6C8DC2"/>
          </a:solidFill>
          <a:ln w="6350">
            <a:solidFill>
              <a:schemeClr val="accent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Felix Titling" panose="04060505060202020A04" pitchFamily="82" charset="0"/>
              </a:rPr>
              <a:t>“How much better it would be to have been sold to masters once for all than, possessing empty titles of freedom, to have to ransom ourselves every year!”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2200" dirty="0">
                <a:latin typeface="Agency FB" panose="020B0503020202020204" pitchFamily="34" charset="0"/>
              </a:rPr>
              <a:t>- (</a:t>
            </a:r>
            <a:r>
              <a:rPr lang="en-GB" altLang="en-US" sz="2200" dirty="0" err="1">
                <a:latin typeface="Agency FB" panose="020B0503020202020204" pitchFamily="34" charset="0"/>
              </a:rPr>
              <a:t>Dio</a:t>
            </a:r>
            <a:r>
              <a:rPr lang="en-GB" altLang="en-US" sz="2200" dirty="0">
                <a:latin typeface="Agency FB" panose="020B0503020202020204" pitchFamily="34" charset="0"/>
              </a:rPr>
              <a:t>, 62.3) -</a:t>
            </a:r>
            <a:endParaRPr kumimoji="0" lang="en-GB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gency FB" panose="020B0503020202020204" pitchFamily="34" charset="0"/>
            </a:endParaRPr>
          </a:p>
        </p:txBody>
      </p:sp>
      <p:sp>
        <p:nvSpPr>
          <p:cNvPr id="18" name="Text Box 4">
            <a:extLst>
              <a:ext uri="{FF2B5EF4-FFF2-40B4-BE49-F238E27FC236}">
                <a16:creationId xmlns:a16="http://schemas.microsoft.com/office/drawing/2014/main" id="{22772C86-D3F1-4A66-A690-5B44A2B839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1562" y="6700843"/>
            <a:ext cx="3701756" cy="2776989"/>
          </a:xfrm>
          <a:prstGeom prst="rect">
            <a:avLst/>
          </a:prstGeom>
          <a:solidFill>
            <a:schemeClr val="bg1"/>
          </a:solidFill>
          <a:ln w="38100">
            <a:solidFill>
              <a:srgbClr val="6C8DC2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GB" altLang="en-US" sz="13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gency FB" panose="020B0503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gency FB" panose="020B0503020202020204" pitchFamily="34" charset="0"/>
              </a:rPr>
              <a:t>Economic Pressures and Oppressive Rule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gency FB" panose="020B0503020202020204" pitchFamily="34" charset="0"/>
              </a:rPr>
              <a:t>“Loan”</a:t>
            </a:r>
          </a:p>
          <a:p>
            <a:pPr marL="742950" lvl="1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kumimoji="0" lang="en-GB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gency FB" panose="020B0503020202020204" pitchFamily="34" charset="0"/>
              </a:rPr>
              <a:t>Catus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gency FB" panose="020B0503020202020204" pitchFamily="34" charset="0"/>
              </a:rPr>
              <a:t> </a:t>
            </a:r>
            <a:r>
              <a:rPr kumimoji="0" lang="en-GB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gency FB" panose="020B0503020202020204" pitchFamily="34" charset="0"/>
              </a:rPr>
              <a:t>Decianus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gency FB" panose="020B0503020202020204" pitchFamily="34" charset="0"/>
              </a:rPr>
              <a:t> claimed earlier money given to Britons was, in fact, a loan and had to be repaid</a:t>
            </a:r>
          </a:p>
          <a:p>
            <a:pPr marL="742950" lvl="1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GB" altLang="en-US" sz="1400" dirty="0">
                <a:latin typeface="Agency FB" panose="020B0503020202020204" pitchFamily="34" charset="0"/>
              </a:rPr>
              <a:t>Seneca claimed 40,000,000 sesterces which he had given without them asking was a loan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gency FB" panose="020B0503020202020204" pitchFamily="34" charset="0"/>
              </a:rPr>
              <a:t>Boudic</a:t>
            </a:r>
            <a:r>
              <a:rPr lang="en-GB" altLang="en-US" sz="1400" dirty="0">
                <a:latin typeface="Agency FB" panose="020B0503020202020204" pitchFamily="34" charset="0"/>
              </a:rPr>
              <a:t>ca</a:t>
            </a:r>
          </a:p>
          <a:p>
            <a:pPr marL="742950" lvl="1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GB" altLang="en-US" sz="1400" dirty="0">
                <a:latin typeface="Agency FB" panose="020B0503020202020204" pitchFamily="34" charset="0"/>
              </a:rPr>
              <a:t>Very personal motives</a:t>
            </a:r>
          </a:p>
          <a:p>
            <a:pPr marL="742950" lvl="1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gency FB" panose="020B0503020202020204" pitchFamily="34" charset="0"/>
              </a:rPr>
              <a:t>Kingdom pilla</a:t>
            </a:r>
            <a:r>
              <a:rPr lang="en-GB" altLang="en-US" sz="1400" dirty="0">
                <a:latin typeface="Agency FB" panose="020B0503020202020204" pitchFamily="34" charset="0"/>
              </a:rPr>
              <a:t>ged, her daughters raped and herself lashed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gency FB" panose="020B0503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gency FB" panose="020B0503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gency FB" panose="020B0503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gency FB" panose="020B0503020202020204" pitchFamily="34" charset="0"/>
            </a:endParaRPr>
          </a:p>
        </p:txBody>
      </p:sp>
      <p:sp>
        <p:nvSpPr>
          <p:cNvPr id="19" name="Text Box 4">
            <a:extLst>
              <a:ext uri="{FF2B5EF4-FFF2-40B4-BE49-F238E27FC236}">
                <a16:creationId xmlns:a16="http://schemas.microsoft.com/office/drawing/2014/main" id="{7355A77D-40A3-4FCF-B165-4FECE086ED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63438" y="3452135"/>
            <a:ext cx="5805734" cy="1963234"/>
          </a:xfrm>
          <a:prstGeom prst="rect">
            <a:avLst/>
          </a:prstGeom>
          <a:solidFill>
            <a:schemeClr val="bg1"/>
          </a:solidFill>
          <a:ln w="38100">
            <a:solidFill>
              <a:srgbClr val="6699FF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GB" altLang="en-US" sz="13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gency FB" panose="020B0503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gency FB" panose="020B0503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gency FB" panose="020B0503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gency FB" panose="020B0503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gency FB" panose="020B0503020202020204" pitchFamily="34" charset="0"/>
            </a:endParaRPr>
          </a:p>
        </p:txBody>
      </p:sp>
      <p:sp>
        <p:nvSpPr>
          <p:cNvPr id="20" name="Text Box 4">
            <a:extLst>
              <a:ext uri="{FF2B5EF4-FFF2-40B4-BE49-F238E27FC236}">
                <a16:creationId xmlns:a16="http://schemas.microsoft.com/office/drawing/2014/main" id="{C68A34DA-F483-47BD-8577-196D79F459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1560" y="1239745"/>
            <a:ext cx="3701756" cy="3749137"/>
          </a:xfrm>
          <a:prstGeom prst="rect">
            <a:avLst/>
          </a:prstGeom>
          <a:solidFill>
            <a:schemeClr val="bg1"/>
          </a:solidFill>
          <a:ln w="38100">
            <a:solidFill>
              <a:srgbClr val="6C8DC2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GB" altLang="en-US" sz="13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gency FB" panose="020B0503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br>
              <a:rPr lang="en-GB" altLang="en-US" sz="1400" dirty="0">
                <a:latin typeface="Agency FB" panose="020B0503020202020204" pitchFamily="34" charset="0"/>
              </a:rPr>
            </a:b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gency FB" panose="020B0503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gency FB" panose="020B0503020202020204" pitchFamily="34" charset="0"/>
              </a:rPr>
              <a:t>Higher numbers: 230,000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lang="en-GB" altLang="en-US" sz="1400" dirty="0">
                <a:latin typeface="Agency FB" panose="020B0503020202020204" pitchFamily="34" charset="0"/>
              </a:rPr>
              <a:t>Revolt was sudden- surprise advantage (</a:t>
            </a:r>
            <a:r>
              <a:rPr lang="en-GB" altLang="en-US" sz="1400" dirty="0" err="1">
                <a:latin typeface="Agency FB" panose="020B0503020202020204" pitchFamily="34" charset="0"/>
              </a:rPr>
              <a:t>Bulst</a:t>
            </a:r>
            <a:r>
              <a:rPr lang="en-GB" altLang="en-US" sz="1400" dirty="0">
                <a:latin typeface="Agency FB" panose="020B0503020202020204" pitchFamily="34" charset="0"/>
              </a:rPr>
              <a:t>, p.498)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gency FB" panose="020B0503020202020204" pitchFamily="34" charset="0"/>
              </a:rPr>
              <a:t>Opportune time- Paulinus </a:t>
            </a:r>
            <a:r>
              <a:rPr lang="en-GB" altLang="en-US" sz="1400" dirty="0">
                <a:latin typeface="Agency FB" panose="020B0503020202020204" pitchFamily="34" charset="0"/>
              </a:rPr>
              <a:t>had departed for Mona </a:t>
            </a:r>
            <a:endParaRPr lang="en-GB" altLang="en-US" dirty="0">
              <a:latin typeface="Agency FB" panose="020B0503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GB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gency FB" panose="020B0503020202020204" pitchFamily="34" charset="0"/>
              </a:rPr>
              <a:t>Camulodunum</a:t>
            </a:r>
            <a:r>
              <a:rPr lang="en-GB" altLang="en-US" sz="1400" dirty="0">
                <a:latin typeface="Agency FB" panose="020B0503020202020204" pitchFamily="34" charset="0"/>
              </a:rPr>
              <a:t> poorly defended + </a:t>
            </a:r>
            <a:r>
              <a:rPr lang="en-GB" altLang="en-US" sz="1400" dirty="0" err="1">
                <a:latin typeface="Agency FB" panose="020B0503020202020204" pitchFamily="34" charset="0"/>
              </a:rPr>
              <a:t>Londinium</a:t>
            </a:r>
            <a:r>
              <a:rPr lang="en-GB" altLang="en-US" sz="1400" dirty="0">
                <a:latin typeface="Agency FB" panose="020B0503020202020204" pitchFamily="34" charset="0"/>
              </a:rPr>
              <a:t> sacrificed- gave easy victories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gency FB" panose="020B0503020202020204" pitchFamily="34" charset="0"/>
            </a:endParaRPr>
          </a:p>
        </p:txBody>
      </p:sp>
      <p:sp>
        <p:nvSpPr>
          <p:cNvPr id="21" name="Text Box 4">
            <a:extLst>
              <a:ext uri="{FF2B5EF4-FFF2-40B4-BE49-F238E27FC236}">
                <a16:creationId xmlns:a16="http://schemas.microsoft.com/office/drawing/2014/main" id="{5361984E-4957-472B-A202-01BB75331A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8013" y="4325569"/>
            <a:ext cx="2633425" cy="2667588"/>
          </a:xfrm>
          <a:prstGeom prst="rect">
            <a:avLst/>
          </a:prstGeom>
          <a:solidFill>
            <a:schemeClr val="bg1"/>
          </a:solidFill>
          <a:ln w="38100">
            <a:solidFill>
              <a:srgbClr val="6699FF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GB" altLang="en-US" sz="13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gency FB" panose="020B0503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lang="en-GB" altLang="en-US" sz="1400" dirty="0">
                <a:latin typeface="Agency FB" panose="020B0503020202020204" pitchFamily="34" charset="0"/>
              </a:rPr>
              <a:t>No records from the Britons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lang="en-GB" altLang="en-US" sz="1400" dirty="0">
                <a:latin typeface="Agency FB" panose="020B0503020202020204" pitchFamily="34" charset="0"/>
              </a:rPr>
              <a:t>Rome had previous engagement with Britain under Caesar</a:t>
            </a:r>
          </a:p>
          <a:p>
            <a:pPr marL="742950" lvl="1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GB" altLang="en-US" sz="1400" dirty="0">
                <a:latin typeface="Agency FB" panose="020B0503020202020204" pitchFamily="34" charset="0"/>
              </a:rPr>
              <a:t>Makes alliance with the </a:t>
            </a:r>
            <a:r>
              <a:rPr lang="en-GB" altLang="en-US" sz="1400" dirty="0" err="1">
                <a:latin typeface="Agency FB" panose="020B0503020202020204" pitchFamily="34" charset="0"/>
              </a:rPr>
              <a:t>Trinovantes</a:t>
            </a:r>
            <a:r>
              <a:rPr lang="en-GB" altLang="en-US" sz="1400" dirty="0">
                <a:latin typeface="Agency FB" panose="020B0503020202020204" pitchFamily="34" charset="0"/>
              </a:rPr>
              <a:t> (Johnson, p.24)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lang="en-GB" altLang="en-US" sz="1400" dirty="0">
                <a:latin typeface="Agency FB" panose="020B0503020202020204" pitchFamily="34" charset="0"/>
              </a:rPr>
              <a:t> The Iceni</a:t>
            </a:r>
          </a:p>
          <a:p>
            <a:pPr marL="742950" lvl="1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gency FB" panose="020B0503020202020204" pitchFamily="34" charset="0"/>
              </a:rPr>
              <a:t>Boudicca’s t</a:t>
            </a:r>
            <a:r>
              <a:rPr lang="en-GB" altLang="en-US" sz="1400" dirty="0">
                <a:latin typeface="Agency FB" panose="020B0503020202020204" pitchFamily="34" charset="0"/>
              </a:rPr>
              <a:t>ribe</a:t>
            </a:r>
          </a:p>
          <a:p>
            <a:pPr marL="742950" lvl="1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GB" altLang="en-US" sz="1400" dirty="0">
                <a:latin typeface="Agency FB" panose="020B0503020202020204" pitchFamily="34" charset="0"/>
              </a:rPr>
              <a:t>Allied with the Romans when they invaded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gency FB" panose="020B0503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gency FB" panose="020B0503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gency FB" panose="020B0503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gency FB" panose="020B050302020202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44A0BC5-9CF1-4422-B0A7-90DDDB1166B9}"/>
              </a:ext>
            </a:extLst>
          </p:cNvPr>
          <p:cNvGrpSpPr/>
          <p:nvPr/>
        </p:nvGrpSpPr>
        <p:grpSpPr>
          <a:xfrm>
            <a:off x="6863437" y="5641346"/>
            <a:ext cx="3725079" cy="3836486"/>
            <a:chOff x="6863437" y="5961748"/>
            <a:chExt cx="3725079" cy="3516084"/>
          </a:xfrm>
        </p:grpSpPr>
        <p:sp>
          <p:nvSpPr>
            <p:cNvPr id="16" name="Text Box 4">
              <a:extLst>
                <a:ext uri="{FF2B5EF4-FFF2-40B4-BE49-F238E27FC236}">
                  <a16:creationId xmlns:a16="http://schemas.microsoft.com/office/drawing/2014/main" id="{700AD3C2-E83F-4EBC-B54C-8E2F76E35F1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863437" y="5961748"/>
              <a:ext cx="3725079" cy="3516084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rgbClr val="6C8DC2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  <a:p>
              <a:pPr marR="0" lvl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tabLst/>
              </a:pPr>
              <a:endParaRPr lang="en-GB" altLang="en-US" sz="1300" dirty="0">
                <a:latin typeface="Felix Titling" panose="04060505060202020A04" pitchFamily="82" charset="0"/>
              </a:endParaRPr>
            </a:p>
            <a:p>
              <a:pPr marL="285750" marR="0" lvl="0" indent="-28575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Wingdings" panose="05000000000000000000" pitchFamily="2" charset="2"/>
                <a:buChar char="Ø"/>
                <a:tabLst/>
              </a:pPr>
              <a:r>
                <a:rPr lang="en-GB" altLang="en-US" sz="1600" dirty="0">
                  <a:latin typeface="Agency FB" panose="020B0503020202020204" pitchFamily="34" charset="0"/>
                </a:rPr>
                <a:t>Victory went to Rome and Boudicca was defeated</a:t>
              </a:r>
            </a:p>
            <a:p>
              <a:pPr marL="285750" marR="0" lvl="0" indent="-28575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Wingdings" panose="05000000000000000000" pitchFamily="2" charset="2"/>
                <a:buChar char="Ø"/>
                <a:tabLst/>
              </a:pPr>
              <a:r>
                <a:rPr kumimoji="0" lang="en-GB" altLang="en-US" sz="16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gency FB" panose="020B0503020202020204" pitchFamily="34" charset="0"/>
                </a:rPr>
                <a:t>Alle</a:t>
              </a:r>
              <a:r>
                <a:rPr lang="en-GB" altLang="en-US" sz="1600" dirty="0">
                  <a:latin typeface="Agency FB" panose="020B0503020202020204" pitchFamily="34" charset="0"/>
                </a:rPr>
                <a:t>gedly only 400 Romans died contrasted to 80,000 Britons (Tac. Ann. 14.37)</a:t>
              </a:r>
              <a:endParaRPr lang="en-GB" altLang="en-US" sz="1600" dirty="0">
                <a:latin typeface="Felix Titling" panose="04060505060202020A04" pitchFamily="82" charset="0"/>
              </a:endParaRPr>
            </a:p>
            <a:p>
              <a:pPr marR="0" lvl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tabLst/>
              </a:pPr>
              <a:r>
                <a:rPr lang="en-GB" altLang="en-US" sz="1600" u="sng" dirty="0">
                  <a:latin typeface="Adobe Gothic Std B" panose="020B0800000000000000" pitchFamily="34" charset="-128"/>
                  <a:ea typeface="Adobe Gothic Std B" panose="020B0800000000000000" pitchFamily="34" charset="-128"/>
                </a:rPr>
                <a:t>Aftermath?</a:t>
              </a:r>
            </a:p>
            <a:p>
              <a:pPr marL="285750" indent="-285750" defTabSz="9144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buChar char="Ø"/>
              </a:pPr>
              <a:r>
                <a:rPr lang="en-GB" altLang="en-US" sz="1600" dirty="0">
                  <a:latin typeface="Agency FB" panose="020B0503020202020204" pitchFamily="34" charset="0"/>
                </a:rPr>
                <a:t>Boudicca died- no confirmed cause </a:t>
              </a:r>
            </a:p>
            <a:p>
              <a:pPr marL="742950" lvl="1" indent="-285750" defTabSz="9144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buChar char="§"/>
              </a:pPr>
              <a:r>
                <a:rPr lang="en-GB" altLang="en-US" sz="1600" dirty="0">
                  <a:latin typeface="Agency FB" panose="020B0503020202020204" pitchFamily="34" charset="0"/>
                </a:rPr>
                <a:t>Poison or sickness suggested</a:t>
              </a:r>
            </a:p>
            <a:p>
              <a:pPr marL="285750" indent="-285750" defTabSz="9144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buChar char="Ø"/>
              </a:pPr>
              <a:r>
                <a:rPr lang="en-GB" altLang="en-US" sz="1600" dirty="0">
                  <a:latin typeface="Agency FB" panose="020B0503020202020204" pitchFamily="34" charset="0"/>
                </a:rPr>
                <a:t>Northward expansion halted</a:t>
              </a:r>
              <a:br>
                <a:rPr lang="en-GB" altLang="en-US" sz="1600" dirty="0">
                  <a:latin typeface="Felix Titling" panose="04060505060202020A04" pitchFamily="82" charset="0"/>
                </a:rPr>
              </a:br>
              <a:endParaRPr lang="en-GB" altLang="en-US" sz="1600" dirty="0">
                <a:latin typeface="Felix Titling" panose="04060505060202020A04" pitchFamily="82" charset="0"/>
              </a:endParaRPr>
            </a:p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1400" u="sng" dirty="0">
                  <a:latin typeface="Adobe Gothic Std B" panose="020B0800000000000000" pitchFamily="34" charset="-128"/>
                  <a:ea typeface="Adobe Gothic Std B" panose="020B0800000000000000" pitchFamily="34" charset="-128"/>
                </a:rPr>
                <a:t>Why did it fail?</a:t>
              </a:r>
            </a:p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1400" dirty="0">
                  <a:latin typeface="Agency FB" panose="020B0503020202020204" pitchFamily="34" charset="0"/>
                </a:rPr>
                <a:t>Likely due to a combination of Roman resources, location and in the wider scheme of things, the fact that Boudicca was fighting a losing battle. Reinforcements would not have run out, so Roman victory was almost certain even if the battle had been lost,</a:t>
              </a:r>
            </a:p>
            <a:p>
              <a:pPr marR="0" lvl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tabLst/>
              </a:pPr>
              <a:endPara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gency FB" panose="020B0503020202020204" pitchFamily="34" charset="0"/>
              </a:endParaRPr>
            </a:p>
            <a:p>
              <a:pPr marL="285750" marR="0" lvl="0" indent="-28575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Wingdings" panose="05000000000000000000" pitchFamily="2" charset="2"/>
                <a:buChar char="Ø"/>
                <a:tabLst/>
              </a:pPr>
              <a:endPara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gency FB" panose="020B0503020202020204" pitchFamily="34" charset="0"/>
              </a:endParaRPr>
            </a:p>
            <a:p>
              <a:pPr marL="285750" marR="0" lvl="0" indent="-28575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Wingdings" panose="05000000000000000000" pitchFamily="2" charset="2"/>
                <a:buChar char="Ø"/>
                <a:tabLst/>
              </a:pPr>
              <a:endPara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gency FB" panose="020B0503020202020204" pitchFamily="34" charset="0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238E73F8-5904-4A80-B104-DEBA194F50E8}"/>
                </a:ext>
              </a:extLst>
            </p:cNvPr>
            <p:cNvSpPr txBox="1"/>
            <p:nvPr/>
          </p:nvSpPr>
          <p:spPr>
            <a:xfrm>
              <a:off x="6863437" y="5961748"/>
              <a:ext cx="3725079" cy="423109"/>
            </a:xfrm>
            <a:prstGeom prst="rect">
              <a:avLst/>
            </a:prstGeom>
            <a:solidFill>
              <a:srgbClr val="6C8DC2"/>
            </a:solidFill>
            <a:ln>
              <a:solidFill>
                <a:srgbClr val="8FDAFF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latin typeface="Berlin Sans FB Demi" panose="020E0802020502020306" pitchFamily="34" charset="0"/>
                </a:rPr>
                <a:t>Conclusion + consequences</a:t>
              </a:r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0E326F56-8316-4B2B-BB14-472DAD09AD1C}"/>
              </a:ext>
            </a:extLst>
          </p:cNvPr>
          <p:cNvSpPr txBox="1"/>
          <p:nvPr/>
        </p:nvSpPr>
        <p:spPr>
          <a:xfrm>
            <a:off x="6863437" y="3431158"/>
            <a:ext cx="5824969" cy="400110"/>
          </a:xfrm>
          <a:prstGeom prst="rect">
            <a:avLst/>
          </a:prstGeom>
          <a:solidFill>
            <a:srgbClr val="6C8DC2"/>
          </a:solidFill>
          <a:ln>
            <a:solidFill>
              <a:srgbClr val="8FDAFF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Berlin Sans FB Demi" panose="020E0802020502020306" pitchFamily="34" charset="0"/>
              </a:rPr>
              <a:t>The Romans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E32AD26-754A-4153-9928-EEC896121C6E}"/>
              </a:ext>
            </a:extLst>
          </p:cNvPr>
          <p:cNvSpPr txBox="1"/>
          <p:nvPr/>
        </p:nvSpPr>
        <p:spPr>
          <a:xfrm>
            <a:off x="2955318" y="6698441"/>
            <a:ext cx="3708000" cy="461665"/>
          </a:xfrm>
          <a:prstGeom prst="rect">
            <a:avLst/>
          </a:prstGeom>
          <a:solidFill>
            <a:srgbClr val="6C8DC2"/>
          </a:solidFill>
          <a:ln>
            <a:solidFill>
              <a:srgbClr val="8FDAFF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Berlin Sans FB Demi" panose="020E0802020502020306" pitchFamily="34" charset="0"/>
              </a:rPr>
              <a:t>The Build-Up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3E66B6E-962A-4806-89FE-32C1CCEBC854}"/>
              </a:ext>
            </a:extLst>
          </p:cNvPr>
          <p:cNvSpPr txBox="1"/>
          <p:nvPr/>
        </p:nvSpPr>
        <p:spPr>
          <a:xfrm>
            <a:off x="2955318" y="1245944"/>
            <a:ext cx="3725080" cy="461665"/>
          </a:xfrm>
          <a:prstGeom prst="rect">
            <a:avLst/>
          </a:prstGeom>
          <a:solidFill>
            <a:srgbClr val="6C8DC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Berlin Sans FB Demi" panose="020E0802020502020306" pitchFamily="34" charset="0"/>
              </a:rPr>
              <a:t>The Celtic Tribes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15B310C-FBE6-456D-9C6B-AD28191A8974}"/>
              </a:ext>
            </a:extLst>
          </p:cNvPr>
          <p:cNvSpPr txBox="1"/>
          <p:nvPr/>
        </p:nvSpPr>
        <p:spPr>
          <a:xfrm>
            <a:off x="128013" y="4325569"/>
            <a:ext cx="2633424" cy="461665"/>
          </a:xfrm>
          <a:prstGeom prst="rect">
            <a:avLst/>
          </a:prstGeom>
          <a:solidFill>
            <a:srgbClr val="6C8DC2"/>
          </a:solidFill>
          <a:ln>
            <a:solidFill>
              <a:srgbClr val="8FDAFF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Berlin Sans FB Demi" panose="020E0802020502020306" pitchFamily="34" charset="0"/>
              </a:rPr>
              <a:t>Historical Context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784C05FC-2DF8-4E45-B592-3D81B08B125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46" r="14515"/>
          <a:stretch/>
        </p:blipFill>
        <p:spPr>
          <a:xfrm>
            <a:off x="113194" y="7168896"/>
            <a:ext cx="2676163" cy="23089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770BC554-C33A-4D6B-9AF9-D2FEB091358A}"/>
              </a:ext>
            </a:extLst>
          </p:cNvPr>
          <p:cNvSpPr txBox="1"/>
          <p:nvPr/>
        </p:nvSpPr>
        <p:spPr>
          <a:xfrm>
            <a:off x="4039088" y="1713261"/>
            <a:ext cx="154045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u="sng" dirty="0">
                <a:latin typeface="Adobe Gothic Std B" panose="020B0800000000000000" pitchFamily="34" charset="-128"/>
                <a:ea typeface="Adobe Gothic Std B" panose="020B0800000000000000" pitchFamily="34" charset="-128"/>
                <a:cs typeface="Times New Roman" panose="02020603050405020304" pitchFamily="18" charset="0"/>
              </a:rPr>
              <a:t>Advantages</a:t>
            </a:r>
            <a:endParaRPr lang="en-GB" sz="1600" u="sng" dirty="0"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27A085A-1EDD-4019-9EC9-4DAC9562CD18}"/>
              </a:ext>
            </a:extLst>
          </p:cNvPr>
          <p:cNvSpPr txBox="1"/>
          <p:nvPr/>
        </p:nvSpPr>
        <p:spPr>
          <a:xfrm>
            <a:off x="3826651" y="3378032"/>
            <a:ext cx="19653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u="sng" dirty="0">
                <a:latin typeface="Adobe Gothic Std B" panose="020B0800000000000000" pitchFamily="34" charset="-128"/>
                <a:ea typeface="Adobe Gothic Std B" panose="020B0800000000000000" pitchFamily="34" charset="-128"/>
                <a:cs typeface="Times New Roman" panose="02020603050405020304" pitchFamily="18" charset="0"/>
              </a:rPr>
              <a:t>Disadvantages</a:t>
            </a: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279D28C2-E833-46DB-8496-63A5C3EF9B9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606"/>
          <a:stretch/>
        </p:blipFill>
        <p:spPr>
          <a:xfrm>
            <a:off x="2955318" y="5086867"/>
            <a:ext cx="3725079" cy="1481584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C162322C-8EE9-43BA-8621-7FDD2BB8663B}"/>
              </a:ext>
            </a:extLst>
          </p:cNvPr>
          <p:cNvSpPr txBox="1"/>
          <p:nvPr/>
        </p:nvSpPr>
        <p:spPr>
          <a:xfrm>
            <a:off x="7479242" y="3838351"/>
            <a:ext cx="154045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u="sng" dirty="0">
                <a:latin typeface="Adobe Gothic Std B" panose="020B0800000000000000" pitchFamily="34" charset="-128"/>
                <a:ea typeface="Adobe Gothic Std B" panose="020B0800000000000000" pitchFamily="34" charset="-128"/>
                <a:cs typeface="Times New Roman" panose="02020603050405020304" pitchFamily="18" charset="0"/>
              </a:rPr>
              <a:t>Advantages</a:t>
            </a:r>
            <a:endParaRPr lang="en-GB" sz="1600" u="sng" dirty="0"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8A32A5B-91C2-444A-AE78-C9D62D871DAD}"/>
              </a:ext>
            </a:extLst>
          </p:cNvPr>
          <p:cNvSpPr txBox="1"/>
          <p:nvPr/>
        </p:nvSpPr>
        <p:spPr>
          <a:xfrm>
            <a:off x="10300470" y="3838351"/>
            <a:ext cx="19653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u="sng" dirty="0">
                <a:latin typeface="Adobe Gothic Std B" panose="020B0800000000000000" pitchFamily="34" charset="-128"/>
                <a:ea typeface="Adobe Gothic Std B" panose="020B0800000000000000" pitchFamily="34" charset="-128"/>
                <a:cs typeface="Times New Roman" panose="02020603050405020304" pitchFamily="18" charset="0"/>
              </a:rPr>
              <a:t>Disadvantages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226C4EC-8146-4860-9288-1E8A45132450}"/>
              </a:ext>
            </a:extLst>
          </p:cNvPr>
          <p:cNvSpPr txBox="1"/>
          <p:nvPr/>
        </p:nvSpPr>
        <p:spPr>
          <a:xfrm>
            <a:off x="9653920" y="4176905"/>
            <a:ext cx="291600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gency FB" panose="020B0503020202020204" pitchFamily="34" charset="0"/>
              </a:rPr>
              <a:t>Lower Numbers: 10, 000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gency FB" panose="020B0503020202020204" pitchFamily="34" charset="0"/>
              </a:rPr>
              <a:t>Heavy armour not conducive for opposing the Britons’ fighting style (Johnson, p.23)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0DF0F92A-8179-44A8-8ADC-58298B74426E}"/>
              </a:ext>
            </a:extLst>
          </p:cNvPr>
          <p:cNvSpPr txBox="1"/>
          <p:nvPr/>
        </p:nvSpPr>
        <p:spPr>
          <a:xfrm>
            <a:off x="2993007" y="3555974"/>
            <a:ext cx="27329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endParaRPr lang="en-GB" sz="1400" dirty="0">
              <a:latin typeface="Agency FB" panose="020B0503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gency FB" panose="020B0503020202020204" pitchFamily="34" charset="0"/>
              </a:rPr>
              <a:t>Lack of advanced equipment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gency FB" panose="020B0503020202020204" pitchFamily="34" charset="0"/>
              </a:rPr>
              <a:t>Celts were, at the core, individual- lack of cohesiveness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gency FB" panose="020B0503020202020204" pitchFamily="34" charset="0"/>
              </a:rPr>
              <a:t>Final battle site was highly favourable to the Romans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62039E8-4B46-4264-A2A2-820942703887}"/>
              </a:ext>
            </a:extLst>
          </p:cNvPr>
          <p:cNvSpPr txBox="1"/>
          <p:nvPr/>
        </p:nvSpPr>
        <p:spPr>
          <a:xfrm>
            <a:off x="6969470" y="4246062"/>
            <a:ext cx="268445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gency FB" panose="020B0503020202020204" pitchFamily="34" charset="0"/>
              </a:rPr>
              <a:t>Trained soldiers who were used to conquest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gency FB" panose="020B0503020202020204" pitchFamily="34" charset="0"/>
              </a:rPr>
              <a:t>Rome had no lack of reinforcements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gency FB" panose="020B0503020202020204" pitchFamily="34" charset="0"/>
              </a:rPr>
              <a:t>Early victories gave false sense of security to the Britons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D20DCAB-E351-4640-9BE6-08D680675602}"/>
              </a:ext>
            </a:extLst>
          </p:cNvPr>
          <p:cNvSpPr/>
          <p:nvPr/>
        </p:nvSpPr>
        <p:spPr>
          <a:xfrm>
            <a:off x="1033985" y="-210648"/>
            <a:ext cx="1072921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8000" dirty="0">
                <a:latin typeface="Berlin Sans FB Demi" panose="020E0802020502020306" pitchFamily="34" charset="0"/>
              </a:rPr>
              <a:t> </a:t>
            </a:r>
            <a:r>
              <a:rPr lang="en-GB" sz="5400" dirty="0">
                <a:latin typeface="Berlin Sans FB Demi" panose="020E0802020502020306" pitchFamily="34" charset="0"/>
              </a:rPr>
              <a:t>The</a:t>
            </a:r>
            <a:r>
              <a:rPr lang="en-GB" sz="8000" dirty="0">
                <a:latin typeface="Berlin Sans FB Demi" panose="020E0802020502020306" pitchFamily="34" charset="0"/>
              </a:rPr>
              <a:t> </a:t>
            </a:r>
            <a:r>
              <a:rPr lang="en-GB" sz="5400" dirty="0">
                <a:latin typeface="Berlin Sans FB Demi" panose="020E0802020502020306" pitchFamily="34" charset="0"/>
              </a:rPr>
              <a:t>Boudiccan Revolt (60-61 AD)</a:t>
            </a:r>
          </a:p>
        </p:txBody>
      </p:sp>
      <p:pic>
        <p:nvPicPr>
          <p:cNvPr id="1028" name="Picture 4" descr="upload.wikimedia.org/wikipedia/commons/thumb/2/...">
            <a:extLst>
              <a:ext uri="{FF2B5EF4-FFF2-40B4-BE49-F238E27FC236}">
                <a16:creationId xmlns:a16="http://schemas.microsoft.com/office/drawing/2014/main" id="{6570C98D-E137-4589-8268-B3C999D43D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6961" y="5472642"/>
            <a:ext cx="2012401" cy="264356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t&amp;#39;s Okay: to Brag About Yourself and Your Accomplishments | The Swaddle">
            <a:extLst>
              <a:ext uri="{FF2B5EF4-FFF2-40B4-BE49-F238E27FC236}">
                <a16:creationId xmlns:a16="http://schemas.microsoft.com/office/drawing/2014/main" id="{01D8C01B-E47F-4481-AAEC-BF3C2518A0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013" y="1167048"/>
            <a:ext cx="2614869" cy="312904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276ED-EE13-4485-8FC2-FEACDC19E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-696295" y="9234944"/>
            <a:ext cx="4320540" cy="511175"/>
          </a:xfrm>
        </p:spPr>
        <p:txBody>
          <a:bodyPr/>
          <a:lstStyle/>
          <a:p>
            <a:r>
              <a:rPr lang="en-GB" sz="1100" dirty="0">
                <a:solidFill>
                  <a:schemeClr val="tx1"/>
                </a:solidFill>
              </a:rPr>
              <a:t>BY CHARLOTTE WATSON AND EMILY VAUGHAN</a:t>
            </a:r>
          </a:p>
        </p:txBody>
      </p:sp>
    </p:spTree>
    <p:extLst>
      <p:ext uri="{BB962C8B-B14F-4D97-AF65-F5344CB8AC3E}">
        <p14:creationId xmlns:p14="http://schemas.microsoft.com/office/powerpoint/2010/main" val="26743348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651</TotalTime>
  <Words>503</Words>
  <Application>Microsoft Office PowerPoint</Application>
  <PresentationFormat>A3 Paper (297x420 mm)</PresentationFormat>
  <Paragraphs>74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1" baseType="lpstr">
      <vt:lpstr>Adobe Gothic Std B</vt:lpstr>
      <vt:lpstr>Agency FB</vt:lpstr>
      <vt:lpstr>Arial</vt:lpstr>
      <vt:lpstr>Berlin Sans FB Demi</vt:lpstr>
      <vt:lpstr>Calibri</vt:lpstr>
      <vt:lpstr>Calibri Light</vt:lpstr>
      <vt:lpstr>Felix Titling</vt:lpstr>
      <vt:lpstr>Showcard Gothic</vt:lpstr>
      <vt:lpstr>Wingdings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Boudiccan Rebellion</dc:title>
  <dc:creator>Charlotte Watson</dc:creator>
  <cp:lastModifiedBy>Emily Vaughan</cp:lastModifiedBy>
  <cp:revision>12</cp:revision>
  <dcterms:created xsi:type="dcterms:W3CDTF">2021-09-27T08:55:14Z</dcterms:created>
  <dcterms:modified xsi:type="dcterms:W3CDTF">2021-09-28T12:21:22Z</dcterms:modified>
</cp:coreProperties>
</file>