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27"/>
  </p:notesMasterIdLst>
  <p:sldIdLst>
    <p:sldId id="270" r:id="rId2"/>
    <p:sldId id="503" r:id="rId3"/>
    <p:sldId id="654" r:id="rId4"/>
    <p:sldId id="655" r:id="rId5"/>
    <p:sldId id="656" r:id="rId6"/>
    <p:sldId id="657" r:id="rId7"/>
    <p:sldId id="658" r:id="rId8"/>
    <p:sldId id="659" r:id="rId9"/>
    <p:sldId id="661" r:id="rId10"/>
    <p:sldId id="664" r:id="rId11"/>
    <p:sldId id="665" r:id="rId12"/>
    <p:sldId id="666" r:id="rId13"/>
    <p:sldId id="667" r:id="rId14"/>
    <p:sldId id="662" r:id="rId15"/>
    <p:sldId id="670" r:id="rId16"/>
    <p:sldId id="678" r:id="rId17"/>
    <p:sldId id="672" r:id="rId18"/>
    <p:sldId id="669" r:id="rId19"/>
    <p:sldId id="671" r:id="rId20"/>
    <p:sldId id="660" r:id="rId21"/>
    <p:sldId id="675" r:id="rId22"/>
    <p:sldId id="676" r:id="rId23"/>
    <p:sldId id="677" r:id="rId24"/>
    <p:sldId id="673" r:id="rId25"/>
    <p:sldId id="286" r:id="rId26"/>
  </p:sldIdLst>
  <p:sldSz cx="12192000" cy="6858000"/>
  <p:notesSz cx="6858000" cy="9144000"/>
  <p:defaultTextStyle>
    <a:defPPr>
      <a:defRPr lang="en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4F6"/>
    <a:srgbClr val="93D01F"/>
    <a:srgbClr val="00C6F6"/>
    <a:srgbClr val="FFFC00"/>
    <a:srgbClr val="00D0F6"/>
    <a:srgbClr val="FFFFFF"/>
    <a:srgbClr val="F8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0544"/>
    <p:restoredTop sz="94648"/>
  </p:normalViewPr>
  <p:slideViewPr>
    <p:cSldViewPr snapToGrid="0" snapToObjects="1">
      <p:cViewPr varScale="1">
        <p:scale>
          <a:sx n="68" d="100"/>
          <a:sy n="68" d="100"/>
        </p:scale>
        <p:origin x="224" y="1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C3ECFF-0C81-2E47-8B0B-EF3B7D22CC71}" type="datetimeFigureOut">
              <a:rPr lang="en-US" smtClean="0"/>
              <a:t>2/4/22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CA01E2-3124-2147-84A0-2E46D3EBB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281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Friday, February 4,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75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Friday, February 4,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4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Friday, February 4,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0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Friday, February 4,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374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Friday, February 4,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652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Friday, February 4,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775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Friday, February 4,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3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Friday, February 4,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793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Friday, February 4,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20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Friday, February 4,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890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Friday, February 4,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621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Friday, February 4,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991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e-ele.com/hobbies-aficiones-vocabulario-espanol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7.gi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://uptodate-amef.blogspot.com/2010/05/read-this.html" TargetMode="Externa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technofaq.org/posts/2017/03/11-must-have-high-tech-gadgets-for-college-students/" TargetMode="Externa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courses.lumenlearning.com/wm-microeconomics/chapter/rationality-and-self-interest/" TargetMode="External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4.png"/><Relationship Id="rId5" Type="http://schemas.openxmlformats.org/officeDocument/2006/relationships/image" Target="../media/image12.png"/><Relationship Id="rId4" Type="http://schemas.openxmlformats.org/officeDocument/2006/relationships/image" Target="../media/image11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hyperlink" Target="http://www.publicdomainpictures.net/view-image.php?image=4860&amp;picture=listening-to-music" TargetMode="External"/><Relationship Id="rId4" Type="http://schemas.openxmlformats.org/officeDocument/2006/relationships/image" Target="../media/image1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5" Type="http://schemas.openxmlformats.org/officeDocument/2006/relationships/image" Target="../media/image15.png"/><Relationship Id="rId4" Type="http://schemas.openxmlformats.org/officeDocument/2006/relationships/image" Target="../media/image14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seattlemunicipalarchives/2667940491" TargetMode="External"/><Relationship Id="rId4" Type="http://schemas.openxmlformats.org/officeDocument/2006/relationships/image" Target="../media/image1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pngimg.com/download/10385" TargetMode="Externa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s://www.groundup.org.za/article/tennis-academy-makes-champions-and-changes-lives/" TargetMode="External"/><Relationship Id="rId4" Type="http://schemas.openxmlformats.org/officeDocument/2006/relationships/image" Target="../media/image18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4.png"/><Relationship Id="rId5" Type="http://schemas.openxmlformats.org/officeDocument/2006/relationships/hyperlink" Target="https://www.pexels.com/photo/person-holding-stainless-steel-cooking-pot-with-pasta-4253124/" TargetMode="External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4.png"/><Relationship Id="rId5" Type="http://schemas.openxmlformats.org/officeDocument/2006/relationships/hyperlink" Target="https://www.publicdomainpictures.net/view-image.php?image=37931&amp;picture=baking" TargetMode="External"/><Relationship Id="rId4" Type="http://schemas.openxmlformats.org/officeDocument/2006/relationships/image" Target="../media/image20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smile-young-college-coworking-entrepreneur-photography-71455" TargetMode="External"/><Relationship Id="rId7" Type="http://schemas.openxmlformats.org/officeDocument/2006/relationships/image" Target="../media/image25.sv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/3.0/" TargetMode="External"/><Relationship Id="rId13" Type="http://schemas.openxmlformats.org/officeDocument/2006/relationships/image" Target="../media/image29.png"/><Relationship Id="rId3" Type="http://schemas.openxmlformats.org/officeDocument/2006/relationships/image" Target="../media/image23.svg"/><Relationship Id="rId7" Type="http://schemas.openxmlformats.org/officeDocument/2006/relationships/hyperlink" Target="https://freepngimg.com/png/11759-book-png-7" TargetMode="External"/><Relationship Id="rId12" Type="http://schemas.openxmlformats.org/officeDocument/2006/relationships/hyperlink" Target="http://www.yourcast.fr/femme/zapatillas-basket-nike-zoom-5542.html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11" Type="http://schemas.openxmlformats.org/officeDocument/2006/relationships/image" Target="../media/image28.png"/><Relationship Id="rId5" Type="http://schemas.openxmlformats.org/officeDocument/2006/relationships/image" Target="../media/image25.svg"/><Relationship Id="rId10" Type="http://schemas.openxmlformats.org/officeDocument/2006/relationships/hyperlink" Target="https://pngimg.com/download/7656" TargetMode="External"/><Relationship Id="rId4" Type="http://schemas.openxmlformats.org/officeDocument/2006/relationships/image" Target="../media/image24.png"/><Relationship Id="rId9" Type="http://schemas.openxmlformats.org/officeDocument/2006/relationships/image" Target="../media/image27.png"/><Relationship Id="rId14" Type="http://schemas.openxmlformats.org/officeDocument/2006/relationships/hyperlink" Target="http://pngimg.com/download/8347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0CFC3-423B-304F-90A5-BD60F125A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</a:t>
            </a:r>
            <a:r>
              <a:rPr lang="en-CN" dirty="0"/>
              <a:t>ones and colours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B686-4B4F-6740-9576-BAC0CC227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N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743DC5A-A90D-B64B-888F-E07F81358E6B}"/>
              </a:ext>
            </a:extLst>
          </p:cNvPr>
          <p:cNvGrpSpPr/>
          <p:nvPr/>
        </p:nvGrpSpPr>
        <p:grpSpPr>
          <a:xfrm>
            <a:off x="359998" y="1578247"/>
            <a:ext cx="11448325" cy="4165301"/>
            <a:chOff x="371837" y="1602507"/>
            <a:chExt cx="11448325" cy="4636293"/>
          </a:xfrm>
        </p:grpSpPr>
        <p:pic>
          <p:nvPicPr>
            <p:cNvPr id="4" name="tone-chart-new-1.png" descr="tone-chart-new-1.png">
              <a:extLst>
                <a:ext uri="{FF2B5EF4-FFF2-40B4-BE49-F238E27FC236}">
                  <a16:creationId xmlns:a16="http://schemas.microsoft.com/office/drawing/2014/main" id="{C98B7AA6-9078-BF48-9FB6-50A336015B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837" y="1602507"/>
              <a:ext cx="11448325" cy="463629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5" name="Rectangle">
              <a:extLst>
                <a:ext uri="{FF2B5EF4-FFF2-40B4-BE49-F238E27FC236}">
                  <a16:creationId xmlns:a16="http://schemas.microsoft.com/office/drawing/2014/main" id="{60B9E09E-6AD1-374D-B6C2-BCDA9F2FCCC1}"/>
                </a:ext>
              </a:extLst>
            </p:cNvPr>
            <p:cNvSpPr/>
            <p:nvPr/>
          </p:nvSpPr>
          <p:spPr>
            <a:xfrm>
              <a:off x="3052350" y="2327985"/>
              <a:ext cx="1694556" cy="208877"/>
            </a:xfrm>
            <a:prstGeom prst="rect">
              <a:avLst/>
            </a:prstGeom>
            <a:blipFill rotWithShape="1">
              <a:blip r:embed="rId3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6" name="Rectangle">
              <a:extLst>
                <a:ext uri="{FF2B5EF4-FFF2-40B4-BE49-F238E27FC236}">
                  <a16:creationId xmlns:a16="http://schemas.microsoft.com/office/drawing/2014/main" id="{69BA12C3-65EA-C843-A3D7-884F953E48B3}"/>
                </a:ext>
              </a:extLst>
            </p:cNvPr>
            <p:cNvSpPr/>
            <p:nvPr/>
          </p:nvSpPr>
          <p:spPr>
            <a:xfrm rot="19196662">
              <a:off x="4997767" y="2935940"/>
              <a:ext cx="2045736" cy="256627"/>
            </a:xfrm>
            <a:prstGeom prst="rect">
              <a:avLst/>
            </a:prstGeom>
            <a:blipFill rotWithShape="1">
              <a:blip r:embed="rId4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7" name="Line">
              <a:extLst>
                <a:ext uri="{FF2B5EF4-FFF2-40B4-BE49-F238E27FC236}">
                  <a16:creationId xmlns:a16="http://schemas.microsoft.com/office/drawing/2014/main" id="{364B2F99-BE38-6E4C-A937-B68F0068D9F6}"/>
                </a:ext>
              </a:extLst>
            </p:cNvPr>
            <p:cNvSpPr/>
            <p:nvPr/>
          </p:nvSpPr>
          <p:spPr>
            <a:xfrm>
              <a:off x="7277965" y="2986320"/>
              <a:ext cx="1997861" cy="174829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4272"/>
                  </a:moveTo>
                  <a:lnTo>
                    <a:pt x="1227" y="16593"/>
                  </a:lnTo>
                  <a:lnTo>
                    <a:pt x="2015" y="18637"/>
                  </a:lnTo>
                  <a:lnTo>
                    <a:pt x="4776" y="20783"/>
                  </a:lnTo>
                  <a:lnTo>
                    <a:pt x="7445" y="21600"/>
                  </a:lnTo>
                  <a:lnTo>
                    <a:pt x="10447" y="19631"/>
                  </a:lnTo>
                  <a:lnTo>
                    <a:pt x="13759" y="15001"/>
                  </a:lnTo>
                  <a:lnTo>
                    <a:pt x="18874" y="6450"/>
                  </a:lnTo>
                  <a:lnTo>
                    <a:pt x="21600" y="0"/>
                  </a:lnTo>
                </a:path>
              </a:pathLst>
            </a:custGeom>
            <a:noFill/>
            <a:ln w="393700" cap="flat">
              <a:solidFill>
                <a:srgbClr val="00F9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effectLst/>
                </a:defRPr>
              </a:pPr>
              <a:endParaRPr dirty="0"/>
            </a:p>
          </p:txBody>
        </p:sp>
        <p:sp>
          <p:nvSpPr>
            <p:cNvPr id="8" name="1st tone">
              <a:extLst>
                <a:ext uri="{FF2B5EF4-FFF2-40B4-BE49-F238E27FC236}">
                  <a16:creationId xmlns:a16="http://schemas.microsoft.com/office/drawing/2014/main" id="{14C93259-3EBB-864B-BC4A-69FE280439B6}"/>
                </a:ext>
              </a:extLst>
            </p:cNvPr>
            <p:cNvSpPr txBox="1"/>
            <p:nvPr/>
          </p:nvSpPr>
          <p:spPr>
            <a:xfrm>
              <a:off x="3110456" y="5428902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433FF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1st tone</a:t>
              </a:r>
            </a:p>
          </p:txBody>
        </p:sp>
        <p:sp>
          <p:nvSpPr>
            <p:cNvPr id="9" name="2nd tone">
              <a:extLst>
                <a:ext uri="{FF2B5EF4-FFF2-40B4-BE49-F238E27FC236}">
                  <a16:creationId xmlns:a16="http://schemas.microsoft.com/office/drawing/2014/main" id="{4D56E447-7EF5-8C44-A94F-64A09AA08910}"/>
                </a:ext>
              </a:extLst>
            </p:cNvPr>
            <p:cNvSpPr txBox="1"/>
            <p:nvPr/>
          </p:nvSpPr>
          <p:spPr>
            <a:xfrm>
              <a:off x="5180263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FB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2nd tone</a:t>
              </a:r>
            </a:p>
          </p:txBody>
        </p:sp>
        <p:sp>
          <p:nvSpPr>
            <p:cNvPr id="10" name="3rd tone">
              <a:extLst>
                <a:ext uri="{FF2B5EF4-FFF2-40B4-BE49-F238E27FC236}">
                  <a16:creationId xmlns:a16="http://schemas.microsoft.com/office/drawing/2014/main" id="{58ABC5B5-5492-554F-8C21-22B9D12BE9FC}"/>
                </a:ext>
              </a:extLst>
            </p:cNvPr>
            <p:cNvSpPr txBox="1"/>
            <p:nvPr/>
          </p:nvSpPr>
          <p:spPr>
            <a:xfrm>
              <a:off x="7490297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0F9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3rd tone</a:t>
              </a:r>
            </a:p>
          </p:txBody>
        </p:sp>
        <p:sp>
          <p:nvSpPr>
            <p:cNvPr id="11" name="4th tone">
              <a:extLst>
                <a:ext uri="{FF2B5EF4-FFF2-40B4-BE49-F238E27FC236}">
                  <a16:creationId xmlns:a16="http://schemas.microsoft.com/office/drawing/2014/main" id="{DCF8260C-8F17-5C40-8B46-073A1B3D0F4B}"/>
                </a:ext>
              </a:extLst>
            </p:cNvPr>
            <p:cNvSpPr txBox="1"/>
            <p:nvPr/>
          </p:nvSpPr>
          <p:spPr>
            <a:xfrm>
              <a:off x="9800332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26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4th tone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D6673D33-958D-104C-81A2-09A33D9ABE3D}"/>
              </a:ext>
            </a:extLst>
          </p:cNvPr>
          <p:cNvSpPr txBox="1"/>
          <p:nvPr/>
        </p:nvSpPr>
        <p:spPr>
          <a:xfrm>
            <a:off x="2027693" y="5805990"/>
            <a:ext cx="81366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 sz="7500"/>
            </a:pPr>
            <a:r>
              <a:rPr lang="en-US" sz="3000" dirty="0"/>
              <a:t>Note: There’s also a 5th neutral tone.</a:t>
            </a:r>
          </a:p>
        </p:txBody>
      </p:sp>
    </p:spTree>
    <p:extLst>
      <p:ext uri="{BB962C8B-B14F-4D97-AF65-F5344CB8AC3E}">
        <p14:creationId xmlns:p14="http://schemas.microsoft.com/office/powerpoint/2010/main" val="2101457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700F2-08F8-1048-AA1C-F62DD704A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</a:t>
            </a:r>
            <a:r>
              <a:rPr lang="en-CN"/>
              <a:t>or </a:t>
            </a:r>
            <a:r>
              <a:rPr lang="en-CN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AFC50-13A4-DD46-90B6-60C35E923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7" y="1658320"/>
            <a:ext cx="10728325" cy="4219144"/>
          </a:xfrm>
        </p:spPr>
        <p:txBody>
          <a:bodyPr>
            <a:noAutofit/>
          </a:bodyPr>
          <a:lstStyle/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ā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mā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0070C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妈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mum）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á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má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麻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hemp）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ǎ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mǎ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马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horse）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à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mà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骂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curse）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a = ma </a:t>
            </a:r>
            <a:r>
              <a:rPr lang="zh-CN" altLang="en-US" sz="3200" dirty="0">
                <a:solidFill>
                  <a:schemeClr val="tx1">
                    <a:lumMod val="6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吗</a:t>
            </a:r>
            <a:r>
              <a:rPr lang="zh-CN" alt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at the end of a Y/N question ）</a:t>
            </a:r>
          </a:p>
          <a:p>
            <a:pPr>
              <a:spcBef>
                <a:spcPts val="2400"/>
              </a:spcBef>
            </a:pPr>
            <a:endParaRPr lang="en-CN" sz="3200" dirty="0"/>
          </a:p>
        </p:txBody>
      </p:sp>
      <p:pic>
        <p:nvPicPr>
          <p:cNvPr id="4" name="25A Church Road 4" descr="25A Church Road 4">
            <a:hlinkClick r:id="" action="ppaction://media"/>
            <a:extLst>
              <a:ext uri="{FF2B5EF4-FFF2-40B4-BE49-F238E27FC236}">
                <a16:creationId xmlns:a16="http://schemas.microsoft.com/office/drawing/2014/main" id="{D03000FF-728D-B146-8209-02097EBEE3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859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728A6C09-5D01-6044-9C40-087135EEF2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-502949"/>
            <a:ext cx="12192000" cy="8604163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49363A1A-3A04-074E-AD03-74BF8C75DE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40013" y="2321804"/>
            <a:ext cx="6911974" cy="2954655"/>
          </a:xfrm>
          <a:ln w="3810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我的爱好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 err="1">
                <a:solidFill>
                  <a:schemeClr val="bg1"/>
                </a:solidFill>
              </a:rPr>
              <a:t>fy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hobïau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my hobbies</a:t>
            </a:r>
          </a:p>
        </p:txBody>
      </p:sp>
    </p:spTree>
    <p:extLst>
      <p:ext uri="{BB962C8B-B14F-4D97-AF65-F5344CB8AC3E}">
        <p14:creationId xmlns:p14="http://schemas.microsoft.com/office/powerpoint/2010/main" val="3097925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E1211-3B24-9C42-AF91-C0FE0952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42" y="1536890"/>
            <a:ext cx="6944081" cy="4242067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kàn</a:t>
            </a:r>
            <a:endParaRPr lang="en-US" altLang="zh-CN" sz="7100" dirty="0">
              <a:solidFill>
                <a:srgbClr val="FF00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323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看</a:t>
            </a:r>
            <a:endParaRPr lang="en-US" sz="323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F5AEEBCC-F21E-E344-8DD8-D22B33CD93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4129" y="2500950"/>
            <a:ext cx="2944505" cy="2944505"/>
          </a:xfrm>
          <a:prstGeom prst="rect">
            <a:avLst/>
          </a:prstGeom>
        </p:spPr>
      </p:pic>
      <p:pic>
        <p:nvPicPr>
          <p:cNvPr id="8" name="Picture 7" descr="Logo&#10;&#10;Description automatically generated with medium confidence">
            <a:extLst>
              <a:ext uri="{FF2B5EF4-FFF2-40B4-BE49-F238E27FC236}">
                <a16:creationId xmlns:a16="http://schemas.microsoft.com/office/drawing/2014/main" id="{DD80920C-17FE-9743-B484-DE07721685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3759" y="2061947"/>
            <a:ext cx="3383508" cy="338350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0FB591D-9373-DB49-B1BE-0CD3252230C1}"/>
              </a:ext>
            </a:extLst>
          </p:cNvPr>
          <p:cNvSpPr/>
          <p:nvPr/>
        </p:nvSpPr>
        <p:spPr>
          <a:xfrm>
            <a:off x="219604" y="6319649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2" name="23 Church Road 133" descr="23 Church Road 133">
            <a:hlinkClick r:id="" action="ppaction://media"/>
            <a:extLst>
              <a:ext uri="{FF2B5EF4-FFF2-40B4-BE49-F238E27FC236}">
                <a16:creationId xmlns:a16="http://schemas.microsoft.com/office/drawing/2014/main" id="{8F2FFF26-4A71-9643-9164-2356D17025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13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E1211-3B24-9C42-AF91-C0FE0952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kàn</a:t>
            </a:r>
            <a:r>
              <a:rPr lang="en-US" altLang="zh-CN" sz="7100" dirty="0">
                <a:solidFill>
                  <a:srgbClr val="FF0000"/>
                </a:solidFill>
                <a:ea typeface="Kai" pitchFamily="2" charset="-122"/>
              </a:rPr>
              <a:t> </a:t>
            </a:r>
            <a:r>
              <a:rPr lang="en-US" altLang="zh-CN" sz="7100" dirty="0" err="1">
                <a:solidFill>
                  <a:srgbClr val="00C6F6"/>
                </a:solidFill>
                <a:ea typeface="Kai" pitchFamily="2" charset="-122"/>
              </a:rPr>
              <a:t>shū</a:t>
            </a:r>
            <a:endParaRPr lang="en-US" altLang="zh-CN" sz="7100" dirty="0">
              <a:solidFill>
                <a:srgbClr val="00C6F6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看</a:t>
            </a:r>
            <a:r>
              <a:rPr lang="en-US" sz="20000" dirty="0" err="1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书</a:t>
            </a:r>
            <a:endParaRPr lang="en-US" sz="20000" dirty="0">
              <a:solidFill>
                <a:srgbClr val="00C6F6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8" name="Picture 7" descr="A picture containing person&#10;&#10;Description automatically generated">
            <a:extLst>
              <a:ext uri="{FF2B5EF4-FFF2-40B4-BE49-F238E27FC236}">
                <a16:creationId xmlns:a16="http://schemas.microsoft.com/office/drawing/2014/main" id="{3741E2E7-309D-B14E-B516-2C3A12BA121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1703" r="23202"/>
          <a:stretch/>
        </p:blipFill>
        <p:spPr>
          <a:xfrm>
            <a:off x="6288296" y="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EF5A104-9664-2E4C-8D6A-15D11BCA1EF8}"/>
              </a:ext>
            </a:extLst>
          </p:cNvPr>
          <p:cNvSpPr txBox="1"/>
          <p:nvPr/>
        </p:nvSpPr>
        <p:spPr>
          <a:xfrm>
            <a:off x="16016140" y="6657935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://uptodate-amef.blogspot.com/2010/05/read-thi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3 Church Road 134" descr="23 Church Road 134">
            <a:hlinkClick r:id="" action="ppaction://media"/>
            <a:extLst>
              <a:ext uri="{FF2B5EF4-FFF2-40B4-BE49-F238E27FC236}">
                <a16:creationId xmlns:a16="http://schemas.microsoft.com/office/drawing/2014/main" id="{3EB281EC-626A-3144-900F-3977F64C31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027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E1211-3B24-9C42-AF91-C0FE0952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FF0000"/>
                </a:solidFill>
                <a:ea typeface="Kai" pitchFamily="2" charset="-122"/>
              </a:rPr>
              <a:t>kàn diànshì</a:t>
            </a:r>
          </a:p>
          <a:p>
            <a:pPr marL="0" indent="0" algn="ctr">
              <a:buNone/>
            </a:pPr>
            <a:r>
              <a:rPr lang="en-US" sz="2000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看电视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8" name="Picture 7" descr="Two people watching a television&#10;&#10;Description automatically generated with medium confidence">
            <a:extLst>
              <a:ext uri="{FF2B5EF4-FFF2-40B4-BE49-F238E27FC236}">
                <a16:creationId xmlns:a16="http://schemas.microsoft.com/office/drawing/2014/main" id="{4B89E9C0-E7B6-E54F-B8A0-224EE296ACF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2943" r="19811"/>
          <a:stretch/>
        </p:blipFill>
        <p:spPr>
          <a:xfrm>
            <a:off x="6288296" y="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ADA40AB-CB33-384E-969B-E80F27199B81}"/>
              </a:ext>
            </a:extLst>
          </p:cNvPr>
          <p:cNvSpPr txBox="1"/>
          <p:nvPr/>
        </p:nvSpPr>
        <p:spPr>
          <a:xfrm>
            <a:off x="15711569" y="6657935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technofaq.org/posts/2017/03/11-must-have-high-tech-gadgets-for-college-student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3 Church Road 135" descr="23 Church Road 135">
            <a:hlinkClick r:id="" action="ppaction://media"/>
            <a:extLst>
              <a:ext uri="{FF2B5EF4-FFF2-40B4-BE49-F238E27FC236}">
                <a16:creationId xmlns:a16="http://schemas.microsoft.com/office/drawing/2014/main" id="{DDE240A9-014C-2F42-BBF7-467CB269E2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75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05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2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E1211-3B24-9C42-AF91-C0FE0952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kàn</a:t>
            </a:r>
            <a:r>
              <a:rPr lang="en-US" altLang="zh-CN" sz="7100" dirty="0">
                <a:solidFill>
                  <a:srgbClr val="FF0000"/>
                </a:solidFill>
                <a:ea typeface="Kai" pitchFamily="2" charset="-122"/>
              </a:rPr>
              <a:t> </a:t>
            </a: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diàn</a:t>
            </a: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yǐng</a:t>
            </a:r>
            <a:endParaRPr lang="en-US" altLang="zh-CN" sz="7100" dirty="0">
              <a:solidFill>
                <a:srgbClr val="00B05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看电</a:t>
            </a: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影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8" name="Picture 7" descr="A picture containing person&#10;&#10;Description automatically generated">
            <a:extLst>
              <a:ext uri="{FF2B5EF4-FFF2-40B4-BE49-F238E27FC236}">
                <a16:creationId xmlns:a16="http://schemas.microsoft.com/office/drawing/2014/main" id="{14A75B57-AD36-5F40-922D-84546536C22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9409" r="13345"/>
          <a:stretch/>
        </p:blipFill>
        <p:spPr>
          <a:xfrm>
            <a:off x="6288296" y="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B0C6E97-7FEC-BD4F-8A5B-1E3E05764876}"/>
              </a:ext>
            </a:extLst>
          </p:cNvPr>
          <p:cNvSpPr txBox="1"/>
          <p:nvPr/>
        </p:nvSpPr>
        <p:spPr>
          <a:xfrm>
            <a:off x="16016140" y="6657935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courses.lumenlearning.com/wm-microeconomics/chapter/rationality-and-self-interes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3 Church Road 136" descr="23 Church Road 136">
            <a:hlinkClick r:id="" action="ppaction://media"/>
            <a:extLst>
              <a:ext uri="{FF2B5EF4-FFF2-40B4-BE49-F238E27FC236}">
                <a16:creationId xmlns:a16="http://schemas.microsoft.com/office/drawing/2014/main" id="{A0FD2E90-149D-2A4F-B573-E42D31E9BA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84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2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E1211-3B24-9C42-AF91-C0FE0952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42" y="1536890"/>
            <a:ext cx="6944081" cy="4242067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altLang="zh-CN" sz="7100" dirty="0">
                <a:solidFill>
                  <a:srgbClr val="00B4F6"/>
                </a:solidFill>
                <a:ea typeface="Kai" pitchFamily="2" charset="-122"/>
              </a:rPr>
              <a:t>tīng</a:t>
            </a:r>
            <a:endParaRPr lang="en-US" altLang="zh-CN" sz="7100" dirty="0">
              <a:solidFill>
                <a:srgbClr val="00B4F6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32300" dirty="0" err="1">
                <a:solidFill>
                  <a:srgbClr val="00B4F6"/>
                </a:solidFill>
                <a:latin typeface="Kai" pitchFamily="2" charset="-122"/>
                <a:ea typeface="Kai" pitchFamily="2" charset="-122"/>
              </a:rPr>
              <a:t>听</a:t>
            </a:r>
            <a:endParaRPr lang="en-US" sz="32300" dirty="0">
              <a:solidFill>
                <a:srgbClr val="00B4F6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0FB591D-9373-DB49-B1BE-0CD3252230C1}"/>
              </a:ext>
            </a:extLst>
          </p:cNvPr>
          <p:cNvSpPr/>
          <p:nvPr/>
        </p:nvSpPr>
        <p:spPr>
          <a:xfrm>
            <a:off x="219604" y="6319649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3" name="Picture 2" descr="Shape, arrow&#10;&#10;Description automatically generated">
            <a:extLst>
              <a:ext uri="{FF2B5EF4-FFF2-40B4-BE49-F238E27FC236}">
                <a16:creationId xmlns:a16="http://schemas.microsoft.com/office/drawing/2014/main" id="{08356199-AFF3-1544-9C9B-458338FC75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447" y="2035355"/>
            <a:ext cx="3245135" cy="3245135"/>
          </a:xfrm>
          <a:prstGeom prst="rect">
            <a:avLst/>
          </a:prstGeom>
        </p:spPr>
      </p:pic>
      <p:pic>
        <p:nvPicPr>
          <p:cNvPr id="11" name="Picture 10" descr="A picture containing text, case&#10;&#10;Description automatically generated">
            <a:extLst>
              <a:ext uri="{FF2B5EF4-FFF2-40B4-BE49-F238E27FC236}">
                <a16:creationId xmlns:a16="http://schemas.microsoft.com/office/drawing/2014/main" id="{4D3690CB-6DB7-E64F-B6CD-2DC492BB3B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1155" y="2035355"/>
            <a:ext cx="3990454" cy="3990454"/>
          </a:xfrm>
          <a:prstGeom prst="rect">
            <a:avLst/>
          </a:prstGeom>
        </p:spPr>
      </p:pic>
      <p:pic>
        <p:nvPicPr>
          <p:cNvPr id="2" name="23 Church Road 137" descr="23 Church Road 137">
            <a:hlinkClick r:id="" action="ppaction://media"/>
            <a:extLst>
              <a:ext uri="{FF2B5EF4-FFF2-40B4-BE49-F238E27FC236}">
                <a16:creationId xmlns:a16="http://schemas.microsoft.com/office/drawing/2014/main" id="{046C231F-2C3B-754A-A38F-4E8981D62C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5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73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E1211-3B24-9C42-AF91-C0FE0952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altLang="zh-CN" sz="7100" dirty="0">
                <a:solidFill>
                  <a:srgbClr val="00B4F6"/>
                </a:solidFill>
                <a:ea typeface="Kai" pitchFamily="2" charset="-122"/>
              </a:rPr>
              <a:t>tīng</a:t>
            </a:r>
            <a:r>
              <a:rPr lang="en-US" altLang="zh-CN" sz="7100" dirty="0">
                <a:solidFill>
                  <a:srgbClr val="FF0000"/>
                </a:solidFill>
                <a:ea typeface="Kai" pitchFamily="2" charset="-122"/>
              </a:rPr>
              <a:t> </a:t>
            </a:r>
            <a:r>
              <a:rPr lang="en-US" altLang="zh-CN" sz="7100" dirty="0" err="1">
                <a:solidFill>
                  <a:srgbClr val="00B4F6"/>
                </a:solidFill>
                <a:ea typeface="Kai" pitchFamily="2" charset="-122"/>
              </a:rPr>
              <a:t>yīn</a:t>
            </a: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yuè</a:t>
            </a:r>
            <a:endParaRPr lang="en-US" altLang="zh-CN" sz="7100" dirty="0">
              <a:solidFill>
                <a:srgbClr val="00B05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4F6"/>
                </a:solidFill>
                <a:latin typeface="Kai" pitchFamily="2" charset="-122"/>
                <a:ea typeface="Kai" pitchFamily="2" charset="-122"/>
              </a:rPr>
              <a:t>听音</a:t>
            </a: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乐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0" name="Picture 9" descr="A child with headphones on&#10;&#10;Description automatically generated with low confidence">
            <a:extLst>
              <a:ext uri="{FF2B5EF4-FFF2-40B4-BE49-F238E27FC236}">
                <a16:creationId xmlns:a16="http://schemas.microsoft.com/office/drawing/2014/main" id="{D5AE408D-36A4-504D-BF3D-89404A9E8ED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9020" r="23518" b="-1"/>
          <a:stretch/>
        </p:blipFill>
        <p:spPr>
          <a:xfrm>
            <a:off x="6288296" y="-1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" name="23 Church Road 138" descr="23 Church Road 138">
            <a:hlinkClick r:id="" action="ppaction://media"/>
            <a:extLst>
              <a:ext uri="{FF2B5EF4-FFF2-40B4-BE49-F238E27FC236}">
                <a16:creationId xmlns:a16="http://schemas.microsoft.com/office/drawing/2014/main" id="{72317671-8985-5A45-BAAC-F24557BE0F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5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455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E1211-3B24-9C42-AF91-C0FE0952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42" y="1536890"/>
            <a:ext cx="6944081" cy="4242067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altLang="zh-CN" sz="7100" dirty="0">
                <a:solidFill>
                  <a:srgbClr val="00B050"/>
                </a:solidFill>
                <a:ea typeface="Kai" pitchFamily="2" charset="-122"/>
              </a:rPr>
              <a:t>dǎ</a:t>
            </a:r>
            <a:endParaRPr lang="en-US" altLang="zh-CN" sz="7100" dirty="0">
              <a:solidFill>
                <a:srgbClr val="00B05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323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打</a:t>
            </a:r>
            <a:endParaRPr lang="en-US" sz="323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0FB591D-9373-DB49-B1BE-0CD3252230C1}"/>
              </a:ext>
            </a:extLst>
          </p:cNvPr>
          <p:cNvSpPr/>
          <p:nvPr/>
        </p:nvSpPr>
        <p:spPr>
          <a:xfrm>
            <a:off x="219604" y="6319649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5" name="Picture 4" descr="Shape, arrow&#10;&#10;Description automatically generated">
            <a:extLst>
              <a:ext uri="{FF2B5EF4-FFF2-40B4-BE49-F238E27FC236}">
                <a16:creationId xmlns:a16="http://schemas.microsoft.com/office/drawing/2014/main" id="{6891B351-DA51-244F-A537-98973A19C2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8423" y="2030862"/>
            <a:ext cx="3254121" cy="3254121"/>
          </a:xfrm>
          <a:prstGeom prst="rect">
            <a:avLst/>
          </a:prstGeom>
        </p:spPr>
      </p:pic>
      <p:pic>
        <p:nvPicPr>
          <p:cNvPr id="7" name="Picture 6" descr="A picture containing seat&#10;&#10;Description automatically generated">
            <a:extLst>
              <a:ext uri="{FF2B5EF4-FFF2-40B4-BE49-F238E27FC236}">
                <a16:creationId xmlns:a16="http://schemas.microsoft.com/office/drawing/2014/main" id="{8E44FE25-8920-9146-9F51-0CC9D7E73F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9810" y="2592204"/>
            <a:ext cx="2413144" cy="2831911"/>
          </a:xfrm>
          <a:prstGeom prst="rect">
            <a:avLst/>
          </a:prstGeom>
        </p:spPr>
      </p:pic>
      <p:pic>
        <p:nvPicPr>
          <p:cNvPr id="2" name="23 Church Road 139" descr="23 Church Road 139">
            <a:hlinkClick r:id="" action="ppaction://media"/>
            <a:extLst>
              <a:ext uri="{FF2B5EF4-FFF2-40B4-BE49-F238E27FC236}">
                <a16:creationId xmlns:a16="http://schemas.microsoft.com/office/drawing/2014/main" id="{CA13B866-7F08-444B-96C5-7DFDDF4431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580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E1211-3B24-9C42-AF91-C0FE0952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074" y="1694714"/>
            <a:ext cx="5834063" cy="3468571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altLang="zh-CN" sz="7100" dirty="0">
                <a:solidFill>
                  <a:srgbClr val="00B050"/>
                </a:solidFill>
                <a:ea typeface="Kai" pitchFamily="2" charset="-122"/>
              </a:rPr>
              <a:t>dǎ</a:t>
            </a:r>
            <a:r>
              <a:rPr lang="en-US" altLang="zh-CN" sz="7100" dirty="0">
                <a:solidFill>
                  <a:srgbClr val="FFFF00"/>
                </a:solidFill>
                <a:ea typeface="Kai" pitchFamily="2" charset="-122"/>
              </a:rPr>
              <a:t> </a:t>
            </a:r>
            <a:r>
              <a:rPr lang="en-US" altLang="zh-CN" sz="7100" dirty="0" err="1">
                <a:solidFill>
                  <a:srgbClr val="FFFF00"/>
                </a:solidFill>
                <a:ea typeface="Kai" pitchFamily="2" charset="-122"/>
              </a:rPr>
              <a:t>lánqiú</a:t>
            </a:r>
            <a:endParaRPr lang="en-US" altLang="zh-CN" sz="7100" dirty="0">
              <a:solidFill>
                <a:srgbClr val="FFFF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打</a:t>
            </a: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篮球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3" name="Picture 2" descr="A person dunking a basketball&#10;&#10;Description automatically generated">
            <a:extLst>
              <a:ext uri="{FF2B5EF4-FFF2-40B4-BE49-F238E27FC236}">
                <a16:creationId xmlns:a16="http://schemas.microsoft.com/office/drawing/2014/main" id="{15C19586-14B2-284A-90AC-269AFAB25F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165075" y="0"/>
            <a:ext cx="5026925" cy="76035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F2473D-81B6-114A-A465-7F7EB6A9E42D}"/>
              </a:ext>
            </a:extLst>
          </p:cNvPr>
          <p:cNvSpPr txBox="1"/>
          <p:nvPr/>
        </p:nvSpPr>
        <p:spPr>
          <a:xfrm>
            <a:off x="7657951" y="6858000"/>
            <a:ext cx="453404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s://www.flickr.com/photos/seattlemunicipalarchives/2667940491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/3.0/"/>
              </a:rPr>
              <a:t>CC BY</a:t>
            </a:r>
            <a:endParaRPr lang="en-US" sz="900"/>
          </a:p>
        </p:txBody>
      </p:sp>
      <p:pic>
        <p:nvPicPr>
          <p:cNvPr id="2" name="23 Church Road 140" descr="23 Church Road 140">
            <a:hlinkClick r:id="" action="ppaction://media"/>
            <a:extLst>
              <a:ext uri="{FF2B5EF4-FFF2-40B4-BE49-F238E27FC236}">
                <a16:creationId xmlns:a16="http://schemas.microsoft.com/office/drawing/2014/main" id="{92A1B043-4339-DB43-B4B2-3EDDA36FFE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75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746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E1211-3B24-9C42-AF91-C0FE0952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552" y="2154127"/>
            <a:ext cx="5834063" cy="2549745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altLang="zh-CN" sz="7100" dirty="0">
                <a:solidFill>
                  <a:srgbClr val="00B050"/>
                </a:solidFill>
                <a:ea typeface="Kai" pitchFamily="2" charset="-122"/>
              </a:rPr>
              <a:t>dǎ</a:t>
            </a:r>
            <a:r>
              <a:rPr lang="en-US" altLang="zh-CN" sz="7100" dirty="0">
                <a:solidFill>
                  <a:srgbClr val="FF0000"/>
                </a:solidFill>
                <a:ea typeface="Kai" pitchFamily="2" charset="-122"/>
              </a:rPr>
              <a:t> </a:t>
            </a:r>
            <a:r>
              <a:rPr lang="en-US" altLang="zh-CN" sz="7100" dirty="0">
                <a:solidFill>
                  <a:srgbClr val="00B4F6"/>
                </a:solidFill>
                <a:ea typeface="Kai" pitchFamily="2" charset="-122"/>
              </a:rPr>
              <a:t>pīngpāng</a:t>
            </a:r>
            <a:r>
              <a:rPr lang="en-US" altLang="zh-CN" sz="7100" dirty="0">
                <a:solidFill>
                  <a:srgbClr val="FFFF00"/>
                </a:solidFill>
                <a:ea typeface="Kai" pitchFamily="2" charset="-122"/>
              </a:rPr>
              <a:t>qiú</a:t>
            </a: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打</a:t>
            </a:r>
            <a:r>
              <a:rPr lang="en-US" sz="20000" dirty="0" err="1">
                <a:solidFill>
                  <a:srgbClr val="00B4F6"/>
                </a:solidFill>
                <a:latin typeface="Kai" pitchFamily="2" charset="-122"/>
                <a:ea typeface="Kai" pitchFamily="2" charset="-122"/>
              </a:rPr>
              <a:t>乒乓</a:t>
            </a: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球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5" name="Picture 14" descr="A golf ball and a golf club&#10;&#10;Description automatically generated with low confidence">
            <a:extLst>
              <a:ext uri="{FF2B5EF4-FFF2-40B4-BE49-F238E27FC236}">
                <a16:creationId xmlns:a16="http://schemas.microsoft.com/office/drawing/2014/main" id="{20491CD6-C50A-4C4F-B414-9B93F43B1D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072933" y="1237355"/>
            <a:ext cx="5119067" cy="461635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07BE1BD-04A6-C042-A435-A2AA23B51AC9}"/>
              </a:ext>
            </a:extLst>
          </p:cNvPr>
          <p:cNvSpPr txBox="1"/>
          <p:nvPr/>
        </p:nvSpPr>
        <p:spPr>
          <a:xfrm>
            <a:off x="4587179" y="6858000"/>
            <a:ext cx="760482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s://pngimg.com/download/10385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-nc/3.0/"/>
              </a:rPr>
              <a:t>CC BY-NC</a:t>
            </a:r>
            <a:endParaRPr lang="en-US" sz="900"/>
          </a:p>
        </p:txBody>
      </p:sp>
      <p:pic>
        <p:nvPicPr>
          <p:cNvPr id="2" name="23 Church Road 141" descr="23 Church Road 141">
            <a:hlinkClick r:id="" action="ppaction://media"/>
            <a:extLst>
              <a:ext uri="{FF2B5EF4-FFF2-40B4-BE49-F238E27FC236}">
                <a16:creationId xmlns:a16="http://schemas.microsoft.com/office/drawing/2014/main" id="{E1D82C39-8E50-ED49-A31E-B0622068E6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75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451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E1211-3B24-9C42-AF91-C0FE0952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7030" y="2154127"/>
            <a:ext cx="4664905" cy="2549745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altLang="zh-CN" sz="7100" dirty="0">
                <a:solidFill>
                  <a:srgbClr val="00B050"/>
                </a:solidFill>
                <a:ea typeface="Kai" pitchFamily="2" charset="-122"/>
              </a:rPr>
              <a:t>dǎ</a:t>
            </a:r>
            <a:r>
              <a:rPr lang="en-US" altLang="zh-CN" sz="7100" dirty="0">
                <a:solidFill>
                  <a:srgbClr val="FF0000"/>
                </a:solidFill>
                <a:ea typeface="Kai" pitchFamily="2" charset="-122"/>
              </a:rPr>
              <a:t> </a:t>
            </a: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wǎng</a:t>
            </a:r>
            <a:r>
              <a:rPr lang="en-US" altLang="zh-CN" sz="7100" dirty="0" err="1">
                <a:solidFill>
                  <a:srgbClr val="FFFF00"/>
                </a:solidFill>
                <a:ea typeface="Kai" pitchFamily="2" charset="-122"/>
              </a:rPr>
              <a:t>qiú</a:t>
            </a:r>
            <a:r>
              <a:rPr lang="en-US" altLang="zh-CN" sz="7100" dirty="0">
                <a:solidFill>
                  <a:srgbClr val="00B4F6"/>
                </a:solidFill>
                <a:ea typeface="Kai" pitchFamily="2" charset="-122"/>
              </a:rPr>
              <a:t> </a:t>
            </a: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打网</a:t>
            </a: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球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1" name="Picture 10" descr="A person hitting a ball with a tennis racket&#10;&#10;Description automatically generated">
            <a:extLst>
              <a:ext uri="{FF2B5EF4-FFF2-40B4-BE49-F238E27FC236}">
                <a16:creationId xmlns:a16="http://schemas.microsoft.com/office/drawing/2014/main" id="{13BFF23B-B91E-054C-91BD-E9E501761A7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6964" r="9218" b="-1"/>
          <a:stretch/>
        </p:blipFill>
        <p:spPr>
          <a:xfrm>
            <a:off x="6288296" y="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F986904-96B8-914F-B411-7FC5411A55D8}"/>
              </a:ext>
            </a:extLst>
          </p:cNvPr>
          <p:cNvSpPr txBox="1"/>
          <p:nvPr/>
        </p:nvSpPr>
        <p:spPr>
          <a:xfrm>
            <a:off x="15851031" y="6657935"/>
            <a:ext cx="262924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groundup.org.za/article/tennis-academy-makes-champions-and-changes-liv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3 Church Road 142" descr="23 Church Road 142">
            <a:hlinkClick r:id="" action="ppaction://media"/>
            <a:extLst>
              <a:ext uri="{FF2B5EF4-FFF2-40B4-BE49-F238E27FC236}">
                <a16:creationId xmlns:a16="http://schemas.microsoft.com/office/drawing/2014/main" id="{C032C81B-874B-AC4E-93C9-5F7C83AF85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75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234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E1211-3B24-9C42-AF91-C0FE0952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FF0000"/>
                </a:solidFill>
                <a:ea typeface="Kai" pitchFamily="2" charset="-122"/>
              </a:rPr>
              <a:t>zuòfàn</a:t>
            </a:r>
          </a:p>
          <a:p>
            <a:pPr marL="0" indent="0" algn="ctr">
              <a:buNone/>
            </a:pPr>
            <a:r>
              <a:rPr lang="en-US" sz="2000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做饭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8" name="Picture 7" descr="A person cooking food in a pan&#10;&#10;Description automatically generated with medium confidence">
            <a:extLst>
              <a:ext uri="{FF2B5EF4-FFF2-40B4-BE49-F238E27FC236}">
                <a16:creationId xmlns:a16="http://schemas.microsoft.com/office/drawing/2014/main" id="{C305B016-9423-CB49-B2DC-2B57E9B670C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1551" r="-1" b="10909"/>
          <a:stretch/>
        </p:blipFill>
        <p:spPr>
          <a:xfrm>
            <a:off x="6288296" y="-1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" name="23 Church Road 143" descr="23 Church Road 143">
            <a:hlinkClick r:id="" action="ppaction://media"/>
            <a:extLst>
              <a:ext uri="{FF2B5EF4-FFF2-40B4-BE49-F238E27FC236}">
                <a16:creationId xmlns:a16="http://schemas.microsoft.com/office/drawing/2014/main" id="{6775B548-694E-C54B-8B1E-50C1670135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5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486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E1211-3B24-9C42-AF91-C0FE0952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FF0000"/>
                </a:solidFill>
                <a:ea typeface="Kai" pitchFamily="2" charset="-122"/>
              </a:rPr>
              <a:t>zuò dàn</a:t>
            </a:r>
            <a:r>
              <a:rPr lang="en-US" altLang="zh-CN" sz="7100">
                <a:solidFill>
                  <a:srgbClr val="00B4F6"/>
                </a:solidFill>
                <a:ea typeface="Kai" pitchFamily="2" charset="-122"/>
              </a:rPr>
              <a:t>gāo</a:t>
            </a:r>
          </a:p>
          <a:p>
            <a:pPr marL="0" indent="0" algn="ctr">
              <a:buNone/>
            </a:pPr>
            <a:r>
              <a:rPr lang="en-US" sz="2000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做蛋</a:t>
            </a:r>
            <a:r>
              <a:rPr lang="en-US" sz="20000">
                <a:solidFill>
                  <a:srgbClr val="00B4F6"/>
                </a:solidFill>
                <a:latin typeface="Kai" pitchFamily="2" charset="-122"/>
                <a:ea typeface="Kai" pitchFamily="2" charset="-122"/>
              </a:rPr>
              <a:t>糕</a:t>
            </a:r>
            <a:endParaRPr lang="en-US" sz="20000" dirty="0">
              <a:solidFill>
                <a:srgbClr val="00B4F6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0" name="Picture 9" descr="A picture containing indoor, person&#10;&#10;Description automatically generated">
            <a:extLst>
              <a:ext uri="{FF2B5EF4-FFF2-40B4-BE49-F238E27FC236}">
                <a16:creationId xmlns:a16="http://schemas.microsoft.com/office/drawing/2014/main" id="{A0B3BBFA-F2BB-BA4A-9333-FAF743BB281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5077" r="7891" b="-1"/>
          <a:stretch/>
        </p:blipFill>
        <p:spPr>
          <a:xfrm>
            <a:off x="6288296" y="-1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" name="23 Church Road 144" descr="23 Church Road 144">
            <a:hlinkClick r:id="" action="ppaction://media"/>
            <a:extLst>
              <a:ext uri="{FF2B5EF4-FFF2-40B4-BE49-F238E27FC236}">
                <a16:creationId xmlns:a16="http://schemas.microsoft.com/office/drawing/2014/main" id="{5C874C6D-1A2D-184B-BB60-3163F003AA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456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14959D9-AA6F-F14E-859E-65335F62FDC8}"/>
              </a:ext>
            </a:extLst>
          </p:cNvPr>
          <p:cNvSpPr/>
          <p:nvPr/>
        </p:nvSpPr>
        <p:spPr>
          <a:xfrm>
            <a:off x="2397078" y="220164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7EBED-5016-FB45-ADBF-3F876B38C55C}"/>
              </a:ext>
            </a:extLst>
          </p:cNvPr>
          <p:cNvSpPr/>
          <p:nvPr/>
        </p:nvSpPr>
        <p:spPr>
          <a:xfrm>
            <a:off x="2397077" y="8111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489A21-C595-0048-8B99-72FE91D3A0DC}"/>
              </a:ext>
            </a:extLst>
          </p:cNvPr>
          <p:cNvSpPr/>
          <p:nvPr/>
        </p:nvSpPr>
        <p:spPr>
          <a:xfrm>
            <a:off x="2397078" y="3576412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1844B4-F7CF-2A43-A6B1-6935115703D1}"/>
              </a:ext>
            </a:extLst>
          </p:cNvPr>
          <p:cNvSpPr/>
          <p:nvPr/>
        </p:nvSpPr>
        <p:spPr>
          <a:xfrm>
            <a:off x="2397078" y="494757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E76CCC40-FB37-2442-9B53-ED089D8F79C0}"/>
              </a:ext>
            </a:extLst>
          </p:cNvPr>
          <p:cNvSpPr/>
          <p:nvPr/>
        </p:nvSpPr>
        <p:spPr>
          <a:xfrm>
            <a:off x="5253391" y="2815028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xǐhuan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喜欢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like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1D06F5-D0F5-5F40-B2CC-9B51410D8F8D}"/>
              </a:ext>
            </a:extLst>
          </p:cNvPr>
          <p:cNvSpPr txBox="1"/>
          <p:nvPr/>
        </p:nvSpPr>
        <p:spPr>
          <a:xfrm>
            <a:off x="10610265" y="3160808"/>
            <a:ext cx="1185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3200" dirty="0"/>
              <a:t>?</a:t>
            </a:r>
            <a:endParaRPr lang="en-CN" sz="3200" dirty="0"/>
          </a:p>
        </p:txBody>
      </p:sp>
      <p:sp>
        <p:nvSpPr>
          <p:cNvPr id="11" name="Title 16">
            <a:extLst>
              <a:ext uri="{FF2B5EF4-FFF2-40B4-BE49-F238E27FC236}">
                <a16:creationId xmlns:a16="http://schemas.microsoft.com/office/drawing/2014/main" id="{98C7DB3A-8005-5344-9C05-13EE9AABA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</a:t>
            </a:r>
            <a:r>
              <a:rPr lang="en-US" altLang="zh-CN" dirty="0"/>
              <a:t>1</a:t>
            </a:r>
            <a:endParaRPr lang="en-US" dirty="0"/>
          </a:p>
        </p:txBody>
      </p:sp>
      <p:sp>
        <p:nvSpPr>
          <p:cNvPr id="29" name="Right Arrow 28">
            <a:extLst>
              <a:ext uri="{FF2B5EF4-FFF2-40B4-BE49-F238E27FC236}">
                <a16:creationId xmlns:a16="http://schemas.microsoft.com/office/drawing/2014/main" id="{5A985320-07A2-414B-B9C8-D8299BD72B85}"/>
              </a:ext>
            </a:extLst>
          </p:cNvPr>
          <p:cNvSpPr/>
          <p:nvPr/>
        </p:nvSpPr>
        <p:spPr>
          <a:xfrm>
            <a:off x="7268648" y="2815028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zuò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做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to do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D2EC852-5353-894F-A4B3-1C70212A4612}"/>
              </a:ext>
            </a:extLst>
          </p:cNvPr>
          <p:cNvSpPr/>
          <p:nvPr/>
        </p:nvSpPr>
        <p:spPr>
          <a:xfrm>
            <a:off x="9178695" y="2815028"/>
            <a:ext cx="1206741" cy="1227943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shénme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什么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4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what</a:t>
            </a:r>
          </a:p>
        </p:txBody>
      </p:sp>
    </p:spTree>
    <p:extLst>
      <p:ext uri="{BB962C8B-B14F-4D97-AF65-F5344CB8AC3E}">
        <p14:creationId xmlns:p14="http://schemas.microsoft.com/office/powerpoint/2010/main" val="35528380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14959D9-AA6F-F14E-859E-65335F62FDC8}"/>
              </a:ext>
            </a:extLst>
          </p:cNvPr>
          <p:cNvSpPr/>
          <p:nvPr/>
        </p:nvSpPr>
        <p:spPr>
          <a:xfrm>
            <a:off x="1090792" y="251103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7EBED-5016-FB45-ADBF-3F876B38C55C}"/>
              </a:ext>
            </a:extLst>
          </p:cNvPr>
          <p:cNvSpPr/>
          <p:nvPr/>
        </p:nvSpPr>
        <p:spPr>
          <a:xfrm>
            <a:off x="1090791" y="1120524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489A21-C595-0048-8B99-72FE91D3A0DC}"/>
              </a:ext>
            </a:extLst>
          </p:cNvPr>
          <p:cNvSpPr/>
          <p:nvPr/>
        </p:nvSpPr>
        <p:spPr>
          <a:xfrm>
            <a:off x="1090792" y="3885799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1844B4-F7CF-2A43-A6B1-6935115703D1}"/>
              </a:ext>
            </a:extLst>
          </p:cNvPr>
          <p:cNvSpPr/>
          <p:nvPr/>
        </p:nvSpPr>
        <p:spPr>
          <a:xfrm>
            <a:off x="1090792" y="5256958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E76CCC40-FB37-2442-9B53-ED089D8F79C0}"/>
              </a:ext>
            </a:extLst>
          </p:cNvPr>
          <p:cNvSpPr/>
          <p:nvPr/>
        </p:nvSpPr>
        <p:spPr>
          <a:xfrm>
            <a:off x="2885813" y="3300774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xǐhuan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喜欢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like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1D06F5-D0F5-5F40-B2CC-9B51410D8F8D}"/>
              </a:ext>
            </a:extLst>
          </p:cNvPr>
          <p:cNvSpPr txBox="1"/>
          <p:nvPr/>
        </p:nvSpPr>
        <p:spPr>
          <a:xfrm>
            <a:off x="11786923" y="3738973"/>
            <a:ext cx="1185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。</a:t>
            </a:r>
            <a:endParaRPr lang="en-CN" sz="3200" dirty="0"/>
          </a:p>
        </p:txBody>
      </p:sp>
      <p:sp>
        <p:nvSpPr>
          <p:cNvPr id="11" name="Title 16">
            <a:extLst>
              <a:ext uri="{FF2B5EF4-FFF2-40B4-BE49-F238E27FC236}">
                <a16:creationId xmlns:a16="http://schemas.microsoft.com/office/drawing/2014/main" id="{98C7DB3A-8005-5344-9C05-13EE9AABA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2a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A30982-68BF-4C4B-8EB1-E09E0752FAB9}"/>
              </a:ext>
            </a:extLst>
          </p:cNvPr>
          <p:cNvSpPr/>
          <p:nvPr/>
        </p:nvSpPr>
        <p:spPr>
          <a:xfrm>
            <a:off x="6547825" y="1156082"/>
            <a:ext cx="1685218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书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book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4" name="Right Arrow 23">
            <a:extLst>
              <a:ext uri="{FF2B5EF4-FFF2-40B4-BE49-F238E27FC236}">
                <a16:creationId xmlns:a16="http://schemas.microsoft.com/office/drawing/2014/main" id="{10CC1DCD-C645-2E45-9CF8-3DB9C0AFA0FE}"/>
              </a:ext>
            </a:extLst>
          </p:cNvPr>
          <p:cNvSpPr/>
          <p:nvPr/>
        </p:nvSpPr>
        <p:spPr>
          <a:xfrm>
            <a:off x="4770885" y="1149596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kàn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看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look at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035E4E2-BB1D-AB4A-874D-A2FDFBF94F34}"/>
              </a:ext>
            </a:extLst>
          </p:cNvPr>
          <p:cNvSpPr/>
          <p:nvPr/>
        </p:nvSpPr>
        <p:spPr>
          <a:xfrm>
            <a:off x="10101705" y="1156082"/>
            <a:ext cx="1685218" cy="122145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diànshì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电视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TV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DE390C4-DD99-C141-A419-0CB621352894}"/>
              </a:ext>
            </a:extLst>
          </p:cNvPr>
          <p:cNvSpPr/>
          <p:nvPr/>
        </p:nvSpPr>
        <p:spPr>
          <a:xfrm>
            <a:off x="8324765" y="1155359"/>
            <a:ext cx="1685218" cy="122218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diànyǐnɡ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电影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film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F6103FA-B79A-354E-A3EF-E08C30AE287F}"/>
              </a:ext>
            </a:extLst>
          </p:cNvPr>
          <p:cNvSpPr/>
          <p:nvPr/>
        </p:nvSpPr>
        <p:spPr>
          <a:xfrm>
            <a:off x="6547825" y="3888856"/>
            <a:ext cx="1685218" cy="122488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fàn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饭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meal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475D57F-FE69-4446-A654-80487D1060A3}"/>
              </a:ext>
            </a:extLst>
          </p:cNvPr>
          <p:cNvSpPr/>
          <p:nvPr/>
        </p:nvSpPr>
        <p:spPr>
          <a:xfrm>
            <a:off x="6533808" y="5256958"/>
            <a:ext cx="1685218" cy="122488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2"/>
                </a:solidFill>
                <a:ea typeface="Kai" pitchFamily="2" charset="-122"/>
              </a:rPr>
              <a:t>lámqiú</a:t>
            </a:r>
            <a:endParaRPr lang="en-US" altLang="zh-CN" dirty="0">
              <a:solidFill>
                <a:srgbClr val="FFFC00"/>
              </a:solidFill>
              <a:ea typeface="Kai" pitchFamily="2" charset="-122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篮球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basketball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D6FCF16-5F8E-2747-B6B7-C95047FF0EA9}"/>
              </a:ext>
            </a:extLst>
          </p:cNvPr>
          <p:cNvSpPr/>
          <p:nvPr/>
        </p:nvSpPr>
        <p:spPr>
          <a:xfrm>
            <a:off x="6547825" y="2511031"/>
            <a:ext cx="1685218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yīnyuè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音乐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music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9D48B3A-1A4B-4B44-97C5-E78C8E17850B}"/>
              </a:ext>
            </a:extLst>
          </p:cNvPr>
          <p:cNvSpPr/>
          <p:nvPr/>
        </p:nvSpPr>
        <p:spPr>
          <a:xfrm>
            <a:off x="8324765" y="5256958"/>
            <a:ext cx="1685218" cy="122218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pīngpāngqiú</a:t>
            </a:r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乒乓球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pingpong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D7DE2D44-3388-2B4E-9BC0-1A7870804268}"/>
              </a:ext>
            </a:extLst>
          </p:cNvPr>
          <p:cNvSpPr/>
          <p:nvPr/>
        </p:nvSpPr>
        <p:spPr>
          <a:xfrm>
            <a:off x="4761596" y="2517698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tīng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听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listen to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29" name="Right Arrow 28">
            <a:extLst>
              <a:ext uri="{FF2B5EF4-FFF2-40B4-BE49-F238E27FC236}">
                <a16:creationId xmlns:a16="http://schemas.microsoft.com/office/drawing/2014/main" id="{5A985320-07A2-414B-B9C8-D8299BD72B85}"/>
              </a:ext>
            </a:extLst>
          </p:cNvPr>
          <p:cNvSpPr/>
          <p:nvPr/>
        </p:nvSpPr>
        <p:spPr>
          <a:xfrm>
            <a:off x="4757047" y="3883459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zuò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做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to make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30" name="Right Arrow 29">
            <a:extLst>
              <a:ext uri="{FF2B5EF4-FFF2-40B4-BE49-F238E27FC236}">
                <a16:creationId xmlns:a16="http://schemas.microsoft.com/office/drawing/2014/main" id="{C535A038-338A-BC48-98A9-191EB291B98D}"/>
              </a:ext>
            </a:extLst>
          </p:cNvPr>
          <p:cNvSpPr/>
          <p:nvPr/>
        </p:nvSpPr>
        <p:spPr>
          <a:xfrm>
            <a:off x="4756868" y="5256958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dǎ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打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to play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FDA914E-6E84-8841-AF87-C942152054D8}"/>
              </a:ext>
            </a:extLst>
          </p:cNvPr>
          <p:cNvSpPr/>
          <p:nvPr/>
        </p:nvSpPr>
        <p:spPr>
          <a:xfrm>
            <a:off x="10101705" y="5256958"/>
            <a:ext cx="1685218" cy="122145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wǎngqiú</a:t>
            </a:r>
            <a:endParaRPr lang="en-US" altLang="zh-CN" dirty="0">
              <a:solidFill>
                <a:srgbClr val="FFFC00"/>
              </a:solidFill>
              <a:ea typeface="Kai" pitchFamily="2" charset="-122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网球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tennis</a:t>
            </a:r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03D486B-8EEB-944C-ADEE-F593AFE603BD}"/>
              </a:ext>
            </a:extLst>
          </p:cNvPr>
          <p:cNvSpPr/>
          <p:nvPr/>
        </p:nvSpPr>
        <p:spPr>
          <a:xfrm>
            <a:off x="8338603" y="3883459"/>
            <a:ext cx="1685218" cy="122488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dàngāo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蛋糕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cake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063497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14959D9-AA6F-F14E-859E-65335F62FDC8}"/>
              </a:ext>
            </a:extLst>
          </p:cNvPr>
          <p:cNvSpPr/>
          <p:nvPr/>
        </p:nvSpPr>
        <p:spPr>
          <a:xfrm>
            <a:off x="339068" y="251103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7EBED-5016-FB45-ADBF-3F876B38C55C}"/>
              </a:ext>
            </a:extLst>
          </p:cNvPr>
          <p:cNvSpPr/>
          <p:nvPr/>
        </p:nvSpPr>
        <p:spPr>
          <a:xfrm>
            <a:off x="339069" y="110275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489A21-C595-0048-8B99-72FE91D3A0DC}"/>
              </a:ext>
            </a:extLst>
          </p:cNvPr>
          <p:cNvSpPr/>
          <p:nvPr/>
        </p:nvSpPr>
        <p:spPr>
          <a:xfrm>
            <a:off x="337489" y="3883459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1844B4-F7CF-2A43-A6B1-6935115703D1}"/>
              </a:ext>
            </a:extLst>
          </p:cNvPr>
          <p:cNvSpPr/>
          <p:nvPr/>
        </p:nvSpPr>
        <p:spPr>
          <a:xfrm>
            <a:off x="345526" y="5250472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E76CCC40-FB37-2442-9B53-ED089D8F79C0}"/>
              </a:ext>
            </a:extLst>
          </p:cNvPr>
          <p:cNvSpPr/>
          <p:nvPr/>
        </p:nvSpPr>
        <p:spPr>
          <a:xfrm>
            <a:off x="3169200" y="3269487"/>
            <a:ext cx="1577086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xǐhuan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喜欢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like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1D06F5-D0F5-5F40-B2CC-9B51410D8F8D}"/>
              </a:ext>
            </a:extLst>
          </p:cNvPr>
          <p:cNvSpPr txBox="1"/>
          <p:nvPr/>
        </p:nvSpPr>
        <p:spPr>
          <a:xfrm>
            <a:off x="11786923" y="3738973"/>
            <a:ext cx="1185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。</a:t>
            </a:r>
            <a:endParaRPr lang="en-CN" sz="3200" dirty="0"/>
          </a:p>
        </p:txBody>
      </p:sp>
      <p:sp>
        <p:nvSpPr>
          <p:cNvPr id="11" name="Title 16">
            <a:extLst>
              <a:ext uri="{FF2B5EF4-FFF2-40B4-BE49-F238E27FC236}">
                <a16:creationId xmlns:a16="http://schemas.microsoft.com/office/drawing/2014/main" id="{98C7DB3A-8005-5344-9C05-13EE9AABA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2b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A30982-68BF-4C4B-8EB1-E09E0752FAB9}"/>
              </a:ext>
            </a:extLst>
          </p:cNvPr>
          <p:cNvSpPr/>
          <p:nvPr/>
        </p:nvSpPr>
        <p:spPr>
          <a:xfrm>
            <a:off x="6547825" y="1156082"/>
            <a:ext cx="1685218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书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book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4" name="Right Arrow 23">
            <a:extLst>
              <a:ext uri="{FF2B5EF4-FFF2-40B4-BE49-F238E27FC236}">
                <a16:creationId xmlns:a16="http://schemas.microsoft.com/office/drawing/2014/main" id="{10CC1DCD-C645-2E45-9CF8-3DB9C0AFA0FE}"/>
              </a:ext>
            </a:extLst>
          </p:cNvPr>
          <p:cNvSpPr/>
          <p:nvPr/>
        </p:nvSpPr>
        <p:spPr>
          <a:xfrm>
            <a:off x="4798181" y="1149596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kàn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看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look at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035E4E2-BB1D-AB4A-874D-A2FDFBF94F34}"/>
              </a:ext>
            </a:extLst>
          </p:cNvPr>
          <p:cNvSpPr/>
          <p:nvPr/>
        </p:nvSpPr>
        <p:spPr>
          <a:xfrm>
            <a:off x="10101705" y="1156082"/>
            <a:ext cx="1685218" cy="122145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diànshì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电视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TV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DE390C4-DD99-C141-A419-0CB621352894}"/>
              </a:ext>
            </a:extLst>
          </p:cNvPr>
          <p:cNvSpPr/>
          <p:nvPr/>
        </p:nvSpPr>
        <p:spPr>
          <a:xfrm>
            <a:off x="8324765" y="1155359"/>
            <a:ext cx="1685218" cy="122218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diànyǐnɡ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电影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film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F6103FA-B79A-354E-A3EF-E08C30AE287F}"/>
              </a:ext>
            </a:extLst>
          </p:cNvPr>
          <p:cNvSpPr/>
          <p:nvPr/>
        </p:nvSpPr>
        <p:spPr>
          <a:xfrm>
            <a:off x="6547825" y="3888856"/>
            <a:ext cx="1685218" cy="122488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fàn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饭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meal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475D57F-FE69-4446-A654-80487D1060A3}"/>
              </a:ext>
            </a:extLst>
          </p:cNvPr>
          <p:cNvSpPr/>
          <p:nvPr/>
        </p:nvSpPr>
        <p:spPr>
          <a:xfrm>
            <a:off x="6533808" y="5256958"/>
            <a:ext cx="1685218" cy="122488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2"/>
                </a:solidFill>
                <a:ea typeface="Kai" pitchFamily="2" charset="-122"/>
              </a:rPr>
              <a:t>lámqiú</a:t>
            </a:r>
            <a:endParaRPr lang="en-US" altLang="zh-CN" dirty="0">
              <a:solidFill>
                <a:srgbClr val="FFFC00"/>
              </a:solidFill>
              <a:ea typeface="Kai" pitchFamily="2" charset="-122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篮球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basketball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D6FCF16-5F8E-2747-B6B7-C95047FF0EA9}"/>
              </a:ext>
            </a:extLst>
          </p:cNvPr>
          <p:cNvSpPr/>
          <p:nvPr/>
        </p:nvSpPr>
        <p:spPr>
          <a:xfrm>
            <a:off x="6547825" y="2511031"/>
            <a:ext cx="1685218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yīnyuè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音乐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music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9D48B3A-1A4B-4B44-97C5-E78C8E17850B}"/>
              </a:ext>
            </a:extLst>
          </p:cNvPr>
          <p:cNvSpPr/>
          <p:nvPr/>
        </p:nvSpPr>
        <p:spPr>
          <a:xfrm>
            <a:off x="8324765" y="5256958"/>
            <a:ext cx="1685218" cy="122218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pīngpāngqiú</a:t>
            </a:r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乒乓球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pingpong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D7DE2D44-3388-2B4E-9BC0-1A7870804268}"/>
              </a:ext>
            </a:extLst>
          </p:cNvPr>
          <p:cNvSpPr/>
          <p:nvPr/>
        </p:nvSpPr>
        <p:spPr>
          <a:xfrm>
            <a:off x="4788892" y="2517698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tīng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听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listen to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29" name="Right Arrow 28">
            <a:extLst>
              <a:ext uri="{FF2B5EF4-FFF2-40B4-BE49-F238E27FC236}">
                <a16:creationId xmlns:a16="http://schemas.microsoft.com/office/drawing/2014/main" id="{5A985320-07A2-414B-B9C8-D8299BD72B85}"/>
              </a:ext>
            </a:extLst>
          </p:cNvPr>
          <p:cNvSpPr/>
          <p:nvPr/>
        </p:nvSpPr>
        <p:spPr>
          <a:xfrm>
            <a:off x="4784343" y="3883459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zuò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做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to make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30" name="Right Arrow 29">
            <a:extLst>
              <a:ext uri="{FF2B5EF4-FFF2-40B4-BE49-F238E27FC236}">
                <a16:creationId xmlns:a16="http://schemas.microsoft.com/office/drawing/2014/main" id="{C535A038-338A-BC48-98A9-191EB291B98D}"/>
              </a:ext>
            </a:extLst>
          </p:cNvPr>
          <p:cNvSpPr/>
          <p:nvPr/>
        </p:nvSpPr>
        <p:spPr>
          <a:xfrm>
            <a:off x="4784164" y="5256958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dǎ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打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to play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FDA914E-6E84-8841-AF87-C942152054D8}"/>
              </a:ext>
            </a:extLst>
          </p:cNvPr>
          <p:cNvSpPr/>
          <p:nvPr/>
        </p:nvSpPr>
        <p:spPr>
          <a:xfrm>
            <a:off x="10101705" y="5256958"/>
            <a:ext cx="1685218" cy="122145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wǎngqiú</a:t>
            </a:r>
            <a:endParaRPr lang="en-US" altLang="zh-CN" dirty="0">
              <a:solidFill>
                <a:srgbClr val="FFFC00"/>
              </a:solidFill>
              <a:ea typeface="Kai" pitchFamily="2" charset="-122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网球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tennis</a:t>
            </a:r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03D486B-8EEB-944C-ADEE-F593AFE603BD}"/>
              </a:ext>
            </a:extLst>
          </p:cNvPr>
          <p:cNvSpPr/>
          <p:nvPr/>
        </p:nvSpPr>
        <p:spPr>
          <a:xfrm>
            <a:off x="8338603" y="3883459"/>
            <a:ext cx="1685218" cy="122488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dàngāo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蛋糕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cake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323D9B2-B4BA-8842-B9CF-9EA5C2CEE986}"/>
              </a:ext>
            </a:extLst>
          </p:cNvPr>
          <p:cNvSpPr/>
          <p:nvPr/>
        </p:nvSpPr>
        <p:spPr>
          <a:xfrm>
            <a:off x="1906287" y="3275181"/>
            <a:ext cx="1206741" cy="122794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bù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不</a:t>
            </a: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not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6288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sitting on a bench pos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E0CE6A7E-A016-2045-953D-7574950BFD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29966" y="2394288"/>
            <a:ext cx="6498989" cy="44720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78E7EA9-263B-6F4B-A955-931E114DE057}"/>
              </a:ext>
            </a:extLst>
          </p:cNvPr>
          <p:cNvSpPr txBox="1"/>
          <p:nvPr/>
        </p:nvSpPr>
        <p:spPr>
          <a:xfrm>
            <a:off x="6173899" y="3131758"/>
            <a:ext cx="80364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Jason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DFE305-C368-594C-B326-07294F883093}"/>
              </a:ext>
            </a:extLst>
          </p:cNvPr>
          <p:cNvSpPr txBox="1"/>
          <p:nvPr/>
        </p:nvSpPr>
        <p:spPr>
          <a:xfrm>
            <a:off x="7715421" y="3131758"/>
            <a:ext cx="80364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Gwen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64D62D-89D5-DB42-B2CE-13B2314801F1}"/>
              </a:ext>
            </a:extLst>
          </p:cNvPr>
          <p:cNvSpPr txBox="1"/>
          <p:nvPr/>
        </p:nvSpPr>
        <p:spPr>
          <a:xfrm>
            <a:off x="8928655" y="3131758"/>
            <a:ext cx="91741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Sophie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DF0AB8-561B-464A-BA45-46D69A02C6C1}"/>
              </a:ext>
            </a:extLst>
          </p:cNvPr>
          <p:cNvSpPr txBox="1"/>
          <p:nvPr/>
        </p:nvSpPr>
        <p:spPr>
          <a:xfrm>
            <a:off x="10389203" y="3131758"/>
            <a:ext cx="91741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Huw</a:t>
            </a:r>
          </a:p>
        </p:txBody>
      </p:sp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59986190-814C-EA44-85D3-C21C2C84513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1421428"/>
          <a:ext cx="5830069" cy="54365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1041">
                  <a:extLst>
                    <a:ext uri="{9D8B030D-6E8A-4147-A177-3AD203B41FA5}">
                      <a16:colId xmlns:a16="http://schemas.microsoft.com/office/drawing/2014/main" val="981555626"/>
                    </a:ext>
                  </a:extLst>
                </a:gridCol>
                <a:gridCol w="971907">
                  <a:extLst>
                    <a:ext uri="{9D8B030D-6E8A-4147-A177-3AD203B41FA5}">
                      <a16:colId xmlns:a16="http://schemas.microsoft.com/office/drawing/2014/main" val="3728226650"/>
                    </a:ext>
                  </a:extLst>
                </a:gridCol>
                <a:gridCol w="943797">
                  <a:extLst>
                    <a:ext uri="{9D8B030D-6E8A-4147-A177-3AD203B41FA5}">
                      <a16:colId xmlns:a16="http://schemas.microsoft.com/office/drawing/2014/main" val="1731142887"/>
                    </a:ext>
                  </a:extLst>
                </a:gridCol>
                <a:gridCol w="978867">
                  <a:extLst>
                    <a:ext uri="{9D8B030D-6E8A-4147-A177-3AD203B41FA5}">
                      <a16:colId xmlns:a16="http://schemas.microsoft.com/office/drawing/2014/main" val="2907723737"/>
                    </a:ext>
                  </a:extLst>
                </a:gridCol>
                <a:gridCol w="824457">
                  <a:extLst>
                    <a:ext uri="{9D8B030D-6E8A-4147-A177-3AD203B41FA5}">
                      <a16:colId xmlns:a16="http://schemas.microsoft.com/office/drawing/2014/main" val="3646659481"/>
                    </a:ext>
                  </a:extLst>
                </a:gridCol>
              </a:tblGrid>
              <a:tr h="584616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hobïau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Jason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Gwen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Sophie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Huw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7745279"/>
                  </a:ext>
                </a:extLst>
              </a:tr>
              <a:tr h="485078">
                <a:tc>
                  <a:txBody>
                    <a:bodyPr/>
                    <a:lstStyle/>
                    <a:p>
                      <a:r>
                        <a:rPr lang="en-US" dirty="0" err="1"/>
                        <a:t>darllen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3854831"/>
                  </a:ext>
                </a:extLst>
              </a:tr>
              <a:tr h="488790">
                <a:tc>
                  <a:txBody>
                    <a:bodyPr/>
                    <a:lstStyle/>
                    <a:p>
                      <a:r>
                        <a:rPr lang="en-US" dirty="0" err="1"/>
                        <a:t>gwilio’r</a:t>
                      </a:r>
                      <a:r>
                        <a:rPr lang="en-US" dirty="0"/>
                        <a:t> teledu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936920"/>
                  </a:ext>
                </a:extLst>
              </a:tr>
              <a:tr h="441077">
                <a:tc>
                  <a:txBody>
                    <a:bodyPr/>
                    <a:lstStyle/>
                    <a:p>
                      <a:r>
                        <a:rPr lang="en-US" dirty="0" err="1"/>
                        <a:t>gwilio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filmiau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8481047"/>
                  </a:ext>
                </a:extLst>
              </a:tr>
              <a:tr h="74643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gwrando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gerddoriaeth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4324807"/>
                  </a:ext>
                </a:extLst>
              </a:tr>
              <a:tr h="724385">
                <a:tc>
                  <a:txBody>
                    <a:bodyPr/>
                    <a:lstStyle/>
                    <a:p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chwarae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pel </a:t>
                      </a: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fasged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1049188"/>
                  </a:ext>
                </a:extLst>
              </a:tr>
              <a:tr h="724385">
                <a:tc>
                  <a:txBody>
                    <a:bodyPr/>
                    <a:lstStyle/>
                    <a:p>
                      <a:r>
                        <a:rPr lang="cy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chwarae tenis bwrdd</a:t>
                      </a:r>
                      <a:endParaRPr lang="cy-GB" sz="18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829390"/>
                  </a:ext>
                </a:extLst>
              </a:tr>
              <a:tr h="41393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chwarae tenis</a:t>
                      </a:r>
                      <a:endParaRPr lang="cy-GB" sz="18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5191910"/>
                  </a:ext>
                </a:extLst>
              </a:tr>
              <a:tr h="413934">
                <a:tc>
                  <a:txBody>
                    <a:bodyPr/>
                    <a:lstStyle/>
                    <a:p>
                      <a:r>
                        <a:rPr lang="en-US" dirty="0" err="1"/>
                        <a:t>coginio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758974"/>
                  </a:ext>
                </a:extLst>
              </a:tr>
              <a:tr h="413934">
                <a:tc>
                  <a:txBody>
                    <a:bodyPr/>
                    <a:lstStyle/>
                    <a:p>
                      <a:r>
                        <a:rPr lang="en-US" dirty="0" err="1"/>
                        <a:t>pobi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7905466"/>
                  </a:ext>
                </a:extLst>
              </a:tr>
            </a:tbl>
          </a:graphicData>
        </a:graphic>
      </p:graphicFrame>
      <p:pic>
        <p:nvPicPr>
          <p:cNvPr id="15" name="Graphic 14" descr="Tick with solid fill">
            <a:extLst>
              <a:ext uri="{FF2B5EF4-FFF2-40B4-BE49-F238E27FC236}">
                <a16:creationId xmlns:a16="http://schemas.microsoft.com/office/drawing/2014/main" id="{44D78AE2-418D-ED4F-84E4-48382A7DFA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40964" y="2018176"/>
            <a:ext cx="483433" cy="483433"/>
          </a:xfrm>
          <a:prstGeom prst="rect">
            <a:avLst/>
          </a:prstGeom>
        </p:spPr>
      </p:pic>
      <p:pic>
        <p:nvPicPr>
          <p:cNvPr id="17" name="Graphic 16" descr="Close with solid fill">
            <a:extLst>
              <a:ext uri="{FF2B5EF4-FFF2-40B4-BE49-F238E27FC236}">
                <a16:creationId xmlns:a16="http://schemas.microsoft.com/office/drawing/2014/main" id="{5C62F95B-CBD5-F345-95DC-DDB53F5DFE9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285345" y="2018176"/>
            <a:ext cx="483434" cy="483434"/>
          </a:xfrm>
          <a:prstGeom prst="rect">
            <a:avLst/>
          </a:prstGeom>
        </p:spPr>
      </p:pic>
      <p:pic>
        <p:nvPicPr>
          <p:cNvPr id="18" name="Graphic 17" descr="Tick with solid fill">
            <a:extLst>
              <a:ext uri="{FF2B5EF4-FFF2-40B4-BE49-F238E27FC236}">
                <a16:creationId xmlns:a16="http://schemas.microsoft.com/office/drawing/2014/main" id="{1CB43438-B5DD-B340-B43E-B825FA4A9B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91938" y="4365021"/>
            <a:ext cx="483433" cy="483433"/>
          </a:xfrm>
          <a:prstGeom prst="rect">
            <a:avLst/>
          </a:prstGeom>
        </p:spPr>
      </p:pic>
      <p:pic>
        <p:nvPicPr>
          <p:cNvPr id="19" name="Graphic 18" descr="Tick with solid fill">
            <a:extLst>
              <a:ext uri="{FF2B5EF4-FFF2-40B4-BE49-F238E27FC236}">
                <a16:creationId xmlns:a16="http://schemas.microsoft.com/office/drawing/2014/main" id="{4A1C81A3-E8FE-7349-9C2B-FCDB094F01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77920" y="6008058"/>
            <a:ext cx="483433" cy="483433"/>
          </a:xfrm>
          <a:prstGeom prst="rect">
            <a:avLst/>
          </a:prstGeom>
        </p:spPr>
      </p:pic>
      <p:pic>
        <p:nvPicPr>
          <p:cNvPr id="20" name="Graphic 19" descr="Tick with solid fill">
            <a:extLst>
              <a:ext uri="{FF2B5EF4-FFF2-40B4-BE49-F238E27FC236}">
                <a16:creationId xmlns:a16="http://schemas.microsoft.com/office/drawing/2014/main" id="{84F8D35C-9CA8-FF4B-AA9C-B2FA892219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300888" y="2501609"/>
            <a:ext cx="483433" cy="483433"/>
          </a:xfrm>
          <a:prstGeom prst="rect">
            <a:avLst/>
          </a:prstGeom>
        </p:spPr>
      </p:pic>
      <p:pic>
        <p:nvPicPr>
          <p:cNvPr id="21" name="Graphic 20" descr="Tick with solid fill">
            <a:extLst>
              <a:ext uri="{FF2B5EF4-FFF2-40B4-BE49-F238E27FC236}">
                <a16:creationId xmlns:a16="http://schemas.microsoft.com/office/drawing/2014/main" id="{0DA19C54-FE53-A945-8CD9-2B9FE34F76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338218" y="2921314"/>
            <a:ext cx="483433" cy="483433"/>
          </a:xfrm>
          <a:prstGeom prst="rect">
            <a:avLst/>
          </a:prstGeom>
        </p:spPr>
      </p:pic>
      <p:pic>
        <p:nvPicPr>
          <p:cNvPr id="22" name="Graphic 21" descr="Tick with solid fill">
            <a:extLst>
              <a:ext uri="{FF2B5EF4-FFF2-40B4-BE49-F238E27FC236}">
                <a16:creationId xmlns:a16="http://schemas.microsoft.com/office/drawing/2014/main" id="{9BC6EFB8-B79D-C943-BB1B-21094DDD4E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338218" y="3547184"/>
            <a:ext cx="483433" cy="483433"/>
          </a:xfrm>
          <a:prstGeom prst="rect">
            <a:avLst/>
          </a:prstGeom>
        </p:spPr>
      </p:pic>
      <p:pic>
        <p:nvPicPr>
          <p:cNvPr id="23" name="Graphic 22" descr="Tick with solid fill">
            <a:extLst>
              <a:ext uri="{FF2B5EF4-FFF2-40B4-BE49-F238E27FC236}">
                <a16:creationId xmlns:a16="http://schemas.microsoft.com/office/drawing/2014/main" id="{21BC6398-4ABE-624F-84C9-888A362B94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69198" y="5057042"/>
            <a:ext cx="483433" cy="483433"/>
          </a:xfrm>
          <a:prstGeom prst="rect">
            <a:avLst/>
          </a:prstGeom>
        </p:spPr>
      </p:pic>
      <p:pic>
        <p:nvPicPr>
          <p:cNvPr id="24" name="Graphic 23" descr="Tick with solid fill">
            <a:extLst>
              <a:ext uri="{FF2B5EF4-FFF2-40B4-BE49-F238E27FC236}">
                <a16:creationId xmlns:a16="http://schemas.microsoft.com/office/drawing/2014/main" id="{32B879B0-807D-2648-96D1-5907EE5194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70399" y="5535167"/>
            <a:ext cx="483433" cy="483433"/>
          </a:xfrm>
          <a:prstGeom prst="rect">
            <a:avLst/>
          </a:prstGeom>
        </p:spPr>
      </p:pic>
      <p:pic>
        <p:nvPicPr>
          <p:cNvPr id="25" name="Graphic 24" descr="Tick with solid fill">
            <a:extLst>
              <a:ext uri="{FF2B5EF4-FFF2-40B4-BE49-F238E27FC236}">
                <a16:creationId xmlns:a16="http://schemas.microsoft.com/office/drawing/2014/main" id="{B97EAA88-B9F4-2E44-AA67-26C00D3F45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20101" y="6382949"/>
            <a:ext cx="483433" cy="483433"/>
          </a:xfrm>
          <a:prstGeom prst="rect">
            <a:avLst/>
          </a:prstGeom>
        </p:spPr>
      </p:pic>
      <p:pic>
        <p:nvPicPr>
          <p:cNvPr id="26" name="Graphic 25" descr="Tick with solid fill">
            <a:extLst>
              <a:ext uri="{FF2B5EF4-FFF2-40B4-BE49-F238E27FC236}">
                <a16:creationId xmlns:a16="http://schemas.microsoft.com/office/drawing/2014/main" id="{39284467-DD80-6D4F-904D-D4643DECB7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20100" y="5954482"/>
            <a:ext cx="483433" cy="483433"/>
          </a:xfrm>
          <a:prstGeom prst="rect">
            <a:avLst/>
          </a:prstGeom>
        </p:spPr>
      </p:pic>
      <p:pic>
        <p:nvPicPr>
          <p:cNvPr id="27" name="Graphic 26" descr="Tick with solid fill">
            <a:extLst>
              <a:ext uri="{FF2B5EF4-FFF2-40B4-BE49-F238E27FC236}">
                <a16:creationId xmlns:a16="http://schemas.microsoft.com/office/drawing/2014/main" id="{7072E828-1804-CA4B-8419-04831C88F0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51566" y="3526816"/>
            <a:ext cx="483433" cy="483433"/>
          </a:xfrm>
          <a:prstGeom prst="rect">
            <a:avLst/>
          </a:prstGeom>
        </p:spPr>
      </p:pic>
      <p:pic>
        <p:nvPicPr>
          <p:cNvPr id="28" name="Graphic 27" descr="Tick with solid fill">
            <a:extLst>
              <a:ext uri="{FF2B5EF4-FFF2-40B4-BE49-F238E27FC236}">
                <a16:creationId xmlns:a16="http://schemas.microsoft.com/office/drawing/2014/main" id="{A495593D-D31B-B542-97CC-88044F228E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60812" y="2018175"/>
            <a:ext cx="483433" cy="483433"/>
          </a:xfrm>
          <a:prstGeom prst="rect">
            <a:avLst/>
          </a:prstGeom>
        </p:spPr>
      </p:pic>
      <p:pic>
        <p:nvPicPr>
          <p:cNvPr id="29" name="Graphic 28" descr="Close with solid fill">
            <a:extLst>
              <a:ext uri="{FF2B5EF4-FFF2-40B4-BE49-F238E27FC236}">
                <a16:creationId xmlns:a16="http://schemas.microsoft.com/office/drawing/2014/main" id="{DB9BD55D-A372-E446-87F8-0A6A7C3EDF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340963" y="2512966"/>
            <a:ext cx="483434" cy="483434"/>
          </a:xfrm>
          <a:prstGeom prst="rect">
            <a:avLst/>
          </a:prstGeom>
        </p:spPr>
      </p:pic>
      <p:pic>
        <p:nvPicPr>
          <p:cNvPr id="30" name="Graphic 29" descr="Close with solid fill">
            <a:extLst>
              <a:ext uri="{FF2B5EF4-FFF2-40B4-BE49-F238E27FC236}">
                <a16:creationId xmlns:a16="http://schemas.microsoft.com/office/drawing/2014/main" id="{B36639A4-02F2-2347-8A78-A9467CB42C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358621" y="2994452"/>
            <a:ext cx="483434" cy="483434"/>
          </a:xfrm>
          <a:prstGeom prst="rect">
            <a:avLst/>
          </a:prstGeom>
        </p:spPr>
      </p:pic>
      <p:pic>
        <p:nvPicPr>
          <p:cNvPr id="31" name="Graphic 30" descr="Close with solid fill">
            <a:extLst>
              <a:ext uri="{FF2B5EF4-FFF2-40B4-BE49-F238E27FC236}">
                <a16:creationId xmlns:a16="http://schemas.microsoft.com/office/drawing/2014/main" id="{7EBF0AF4-AFFF-984F-8734-7A16F2E1A45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358621" y="3578568"/>
            <a:ext cx="483434" cy="483434"/>
          </a:xfrm>
          <a:prstGeom prst="rect">
            <a:avLst/>
          </a:prstGeom>
        </p:spPr>
      </p:pic>
      <p:pic>
        <p:nvPicPr>
          <p:cNvPr id="32" name="Graphic 31" descr="Close with solid fill">
            <a:extLst>
              <a:ext uri="{FF2B5EF4-FFF2-40B4-BE49-F238E27FC236}">
                <a16:creationId xmlns:a16="http://schemas.microsoft.com/office/drawing/2014/main" id="{F1C819A4-AAD3-7542-9C9B-8A0E544CE19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332578" y="5047324"/>
            <a:ext cx="483434" cy="483434"/>
          </a:xfrm>
          <a:prstGeom prst="rect">
            <a:avLst/>
          </a:prstGeom>
        </p:spPr>
      </p:pic>
      <p:pic>
        <p:nvPicPr>
          <p:cNvPr id="33" name="Graphic 32" descr="Close with solid fill">
            <a:extLst>
              <a:ext uri="{FF2B5EF4-FFF2-40B4-BE49-F238E27FC236}">
                <a16:creationId xmlns:a16="http://schemas.microsoft.com/office/drawing/2014/main" id="{95B3341E-7A96-2D46-A59D-7B36036A89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358621" y="5602558"/>
            <a:ext cx="483434" cy="483434"/>
          </a:xfrm>
          <a:prstGeom prst="rect">
            <a:avLst/>
          </a:prstGeom>
        </p:spPr>
      </p:pic>
      <p:pic>
        <p:nvPicPr>
          <p:cNvPr id="34" name="Graphic 33" descr="Close with solid fill">
            <a:extLst>
              <a:ext uri="{FF2B5EF4-FFF2-40B4-BE49-F238E27FC236}">
                <a16:creationId xmlns:a16="http://schemas.microsoft.com/office/drawing/2014/main" id="{276E30B2-1158-5D47-B6D9-864D1C9612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370018" y="6413557"/>
            <a:ext cx="483434" cy="483434"/>
          </a:xfrm>
          <a:prstGeom prst="rect">
            <a:avLst/>
          </a:prstGeom>
        </p:spPr>
      </p:pic>
      <p:pic>
        <p:nvPicPr>
          <p:cNvPr id="35" name="Graphic 34" descr="Close with solid fill">
            <a:extLst>
              <a:ext uri="{FF2B5EF4-FFF2-40B4-BE49-F238E27FC236}">
                <a16:creationId xmlns:a16="http://schemas.microsoft.com/office/drawing/2014/main" id="{603C7843-8102-BE43-B72A-29897C40F5F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303112" y="4356391"/>
            <a:ext cx="483434" cy="483434"/>
          </a:xfrm>
          <a:prstGeom prst="rect">
            <a:avLst/>
          </a:prstGeom>
        </p:spPr>
      </p:pic>
      <p:pic>
        <p:nvPicPr>
          <p:cNvPr id="36" name="Graphic 35" descr="Close with solid fill">
            <a:extLst>
              <a:ext uri="{FF2B5EF4-FFF2-40B4-BE49-F238E27FC236}">
                <a16:creationId xmlns:a16="http://schemas.microsoft.com/office/drawing/2014/main" id="{57423562-649C-6E43-9865-9C3094DB462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300888" y="5047324"/>
            <a:ext cx="483434" cy="483434"/>
          </a:xfrm>
          <a:prstGeom prst="rect">
            <a:avLst/>
          </a:prstGeom>
        </p:spPr>
      </p:pic>
      <p:pic>
        <p:nvPicPr>
          <p:cNvPr id="37" name="Graphic 36" descr="Close with solid fill">
            <a:extLst>
              <a:ext uri="{FF2B5EF4-FFF2-40B4-BE49-F238E27FC236}">
                <a16:creationId xmlns:a16="http://schemas.microsoft.com/office/drawing/2014/main" id="{3E9AE21B-B4E5-A547-921E-1062E9095D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300887" y="5602558"/>
            <a:ext cx="483434" cy="483434"/>
          </a:xfrm>
          <a:prstGeom prst="rect">
            <a:avLst/>
          </a:prstGeom>
        </p:spPr>
      </p:pic>
      <p:pic>
        <p:nvPicPr>
          <p:cNvPr id="38" name="Graphic 37" descr="Close with solid fill">
            <a:extLst>
              <a:ext uri="{FF2B5EF4-FFF2-40B4-BE49-F238E27FC236}">
                <a16:creationId xmlns:a16="http://schemas.microsoft.com/office/drawing/2014/main" id="{AACAF2AB-F2F3-7945-A8DA-83E6458003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300887" y="5988562"/>
            <a:ext cx="483434" cy="483434"/>
          </a:xfrm>
          <a:prstGeom prst="rect">
            <a:avLst/>
          </a:prstGeom>
        </p:spPr>
      </p:pic>
      <p:pic>
        <p:nvPicPr>
          <p:cNvPr id="39" name="Graphic 38" descr="Close with solid fill">
            <a:extLst>
              <a:ext uri="{FF2B5EF4-FFF2-40B4-BE49-F238E27FC236}">
                <a16:creationId xmlns:a16="http://schemas.microsoft.com/office/drawing/2014/main" id="{2705EE33-74D2-B149-B43A-8465D45BE9F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302983" y="6423281"/>
            <a:ext cx="483434" cy="483434"/>
          </a:xfrm>
          <a:prstGeom prst="rect">
            <a:avLst/>
          </a:prstGeom>
        </p:spPr>
      </p:pic>
      <p:pic>
        <p:nvPicPr>
          <p:cNvPr id="40" name="Graphic 39" descr="Close with solid fill">
            <a:extLst>
              <a:ext uri="{FF2B5EF4-FFF2-40B4-BE49-F238E27FC236}">
                <a16:creationId xmlns:a16="http://schemas.microsoft.com/office/drawing/2014/main" id="{02115624-6087-2A46-B05B-E77CDCE5DF7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276354" y="2501608"/>
            <a:ext cx="483434" cy="483434"/>
          </a:xfrm>
          <a:prstGeom prst="rect">
            <a:avLst/>
          </a:prstGeom>
        </p:spPr>
      </p:pic>
      <p:pic>
        <p:nvPicPr>
          <p:cNvPr id="41" name="Graphic 40" descr="Close with solid fill">
            <a:extLst>
              <a:ext uri="{FF2B5EF4-FFF2-40B4-BE49-F238E27FC236}">
                <a16:creationId xmlns:a16="http://schemas.microsoft.com/office/drawing/2014/main" id="{D62C32BE-E9F2-3A4D-81D4-58E9AAC603F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76758" y="2013371"/>
            <a:ext cx="483434" cy="483434"/>
          </a:xfrm>
          <a:prstGeom prst="rect">
            <a:avLst/>
          </a:prstGeom>
        </p:spPr>
      </p:pic>
      <p:pic>
        <p:nvPicPr>
          <p:cNvPr id="42" name="Graphic 41" descr="Close with solid fill">
            <a:extLst>
              <a:ext uri="{FF2B5EF4-FFF2-40B4-BE49-F238E27FC236}">
                <a16:creationId xmlns:a16="http://schemas.microsoft.com/office/drawing/2014/main" id="{FF271F26-7168-2748-884D-52C153BA99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76758" y="2501608"/>
            <a:ext cx="483434" cy="483434"/>
          </a:xfrm>
          <a:prstGeom prst="rect">
            <a:avLst/>
          </a:prstGeom>
        </p:spPr>
      </p:pic>
      <p:pic>
        <p:nvPicPr>
          <p:cNvPr id="43" name="Graphic 42" descr="Close with solid fill">
            <a:extLst>
              <a:ext uri="{FF2B5EF4-FFF2-40B4-BE49-F238E27FC236}">
                <a16:creationId xmlns:a16="http://schemas.microsoft.com/office/drawing/2014/main" id="{AB6EEF1D-1A6D-8E41-8B54-53E742D0A5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260811" y="2994452"/>
            <a:ext cx="483434" cy="483434"/>
          </a:xfrm>
          <a:prstGeom prst="rect">
            <a:avLst/>
          </a:prstGeom>
        </p:spPr>
      </p:pic>
      <p:pic>
        <p:nvPicPr>
          <p:cNvPr id="44" name="Graphic 43" descr="Close with solid fill">
            <a:extLst>
              <a:ext uri="{FF2B5EF4-FFF2-40B4-BE49-F238E27FC236}">
                <a16:creationId xmlns:a16="http://schemas.microsoft.com/office/drawing/2014/main" id="{9ACCA804-ED63-0B41-AE24-CEC37E42A0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76758" y="2964683"/>
            <a:ext cx="483434" cy="483434"/>
          </a:xfrm>
          <a:prstGeom prst="rect">
            <a:avLst/>
          </a:prstGeom>
        </p:spPr>
      </p:pic>
      <p:pic>
        <p:nvPicPr>
          <p:cNvPr id="45" name="Graphic 44" descr="Close with solid fill">
            <a:extLst>
              <a:ext uri="{FF2B5EF4-FFF2-40B4-BE49-F238E27FC236}">
                <a16:creationId xmlns:a16="http://schemas.microsoft.com/office/drawing/2014/main" id="{D7B8FBE2-C29D-1743-B26D-6E16FFF22C7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260811" y="3547183"/>
            <a:ext cx="483434" cy="483434"/>
          </a:xfrm>
          <a:prstGeom prst="rect">
            <a:avLst/>
          </a:prstGeom>
        </p:spPr>
      </p:pic>
      <p:pic>
        <p:nvPicPr>
          <p:cNvPr id="46" name="Graphic 45" descr="Close with solid fill">
            <a:extLst>
              <a:ext uri="{FF2B5EF4-FFF2-40B4-BE49-F238E27FC236}">
                <a16:creationId xmlns:a16="http://schemas.microsoft.com/office/drawing/2014/main" id="{08B0E078-503A-B143-AF7A-C17E228BCC9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245788" y="4351588"/>
            <a:ext cx="483434" cy="483434"/>
          </a:xfrm>
          <a:prstGeom prst="rect">
            <a:avLst/>
          </a:prstGeom>
        </p:spPr>
      </p:pic>
      <p:pic>
        <p:nvPicPr>
          <p:cNvPr id="47" name="Graphic 46" descr="Close with solid fill">
            <a:extLst>
              <a:ext uri="{FF2B5EF4-FFF2-40B4-BE49-F238E27FC236}">
                <a16:creationId xmlns:a16="http://schemas.microsoft.com/office/drawing/2014/main" id="{D31BF81A-B530-D842-B59D-6AC84BC41D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38330" y="4358139"/>
            <a:ext cx="483434" cy="483434"/>
          </a:xfrm>
          <a:prstGeom prst="rect">
            <a:avLst/>
          </a:prstGeom>
        </p:spPr>
      </p:pic>
      <p:pic>
        <p:nvPicPr>
          <p:cNvPr id="48" name="Graphic 47" descr="Close with solid fill">
            <a:extLst>
              <a:ext uri="{FF2B5EF4-FFF2-40B4-BE49-F238E27FC236}">
                <a16:creationId xmlns:a16="http://schemas.microsoft.com/office/drawing/2014/main" id="{91845245-E990-0042-B7B7-9C8A4367E5B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38330" y="5015098"/>
            <a:ext cx="483434" cy="483434"/>
          </a:xfrm>
          <a:prstGeom prst="rect">
            <a:avLst/>
          </a:prstGeom>
        </p:spPr>
      </p:pic>
      <p:pic>
        <p:nvPicPr>
          <p:cNvPr id="49" name="Graphic 48" descr="Close with solid fill">
            <a:extLst>
              <a:ext uri="{FF2B5EF4-FFF2-40B4-BE49-F238E27FC236}">
                <a16:creationId xmlns:a16="http://schemas.microsoft.com/office/drawing/2014/main" id="{7B5EECC2-F23A-204C-8CE4-195ACB9F9B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277441" y="6008058"/>
            <a:ext cx="483434" cy="483434"/>
          </a:xfrm>
          <a:prstGeom prst="rect">
            <a:avLst/>
          </a:prstGeom>
        </p:spPr>
      </p:pic>
      <p:pic>
        <p:nvPicPr>
          <p:cNvPr id="50" name="Graphic 49" descr="Close with solid fill">
            <a:extLst>
              <a:ext uri="{FF2B5EF4-FFF2-40B4-BE49-F238E27FC236}">
                <a16:creationId xmlns:a16="http://schemas.microsoft.com/office/drawing/2014/main" id="{85CF1337-DBC9-3E47-9321-A8D7B8B51D3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293146" y="6382949"/>
            <a:ext cx="483434" cy="483434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34F91308-4374-E642-9046-17143BB1748F}"/>
              </a:ext>
            </a:extLst>
          </p:cNvPr>
          <p:cNvSpPr/>
          <p:nvPr/>
        </p:nvSpPr>
        <p:spPr>
          <a:xfrm>
            <a:off x="0" y="76827"/>
            <a:ext cx="140177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52" name="Right Arrow 51">
            <a:extLst>
              <a:ext uri="{FF2B5EF4-FFF2-40B4-BE49-F238E27FC236}">
                <a16:creationId xmlns:a16="http://schemas.microsoft.com/office/drawing/2014/main" id="{AAACFE23-4486-CD42-B402-D7C25234F89C}"/>
              </a:ext>
            </a:extLst>
          </p:cNvPr>
          <p:cNvSpPr/>
          <p:nvPr/>
        </p:nvSpPr>
        <p:spPr>
          <a:xfrm>
            <a:off x="2806817" y="100848"/>
            <a:ext cx="1577086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xǐhuan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喜欢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like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DD01FEC-868D-ED4B-97DD-1B71B8E5E390}"/>
              </a:ext>
            </a:extLst>
          </p:cNvPr>
          <p:cNvSpPr/>
          <p:nvPr/>
        </p:nvSpPr>
        <p:spPr>
          <a:xfrm>
            <a:off x="6062865" y="76826"/>
            <a:ext cx="1206741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54" name="Right Arrow 53">
            <a:extLst>
              <a:ext uri="{FF2B5EF4-FFF2-40B4-BE49-F238E27FC236}">
                <a16:creationId xmlns:a16="http://schemas.microsoft.com/office/drawing/2014/main" id="{F37CE6DD-2053-F24C-9564-0E92A87638D8}"/>
              </a:ext>
            </a:extLst>
          </p:cNvPr>
          <p:cNvSpPr/>
          <p:nvPr/>
        </p:nvSpPr>
        <p:spPr>
          <a:xfrm>
            <a:off x="4431341" y="70075"/>
            <a:ext cx="1503445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70B44F7C-3D2F-724A-A208-62D88E63CAD3}"/>
              </a:ext>
            </a:extLst>
          </p:cNvPr>
          <p:cNvSpPr txBox="1"/>
          <p:nvPr/>
        </p:nvSpPr>
        <p:spPr>
          <a:xfrm>
            <a:off x="7413469" y="684046"/>
            <a:ext cx="1185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。</a:t>
            </a:r>
            <a:endParaRPr lang="en-CN" sz="3200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974E7262-616B-B34F-A280-D46DED06C9EF}"/>
              </a:ext>
            </a:extLst>
          </p:cNvPr>
          <p:cNvSpPr/>
          <p:nvPr/>
        </p:nvSpPr>
        <p:spPr>
          <a:xfrm>
            <a:off x="1484339" y="100848"/>
            <a:ext cx="1206741" cy="122794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bù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不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not</a:t>
            </a:r>
            <a:endParaRPr lang="en-US" dirty="0"/>
          </a:p>
        </p:txBody>
      </p:sp>
      <p:pic>
        <p:nvPicPr>
          <p:cNvPr id="60" name="Graphic 59" descr="Close with solid fill">
            <a:extLst>
              <a:ext uri="{FF2B5EF4-FFF2-40B4-BE49-F238E27FC236}">
                <a16:creationId xmlns:a16="http://schemas.microsoft.com/office/drawing/2014/main" id="{0563A9C5-9888-264A-8A2A-5C7EAE9CBE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76758" y="5546244"/>
            <a:ext cx="483434" cy="483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9777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59986190-814C-EA44-85D3-C21C2C8451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3441559"/>
              </p:ext>
            </p:extLst>
          </p:nvPr>
        </p:nvGraphicFramePr>
        <p:xfrm>
          <a:off x="0" y="1395193"/>
          <a:ext cx="5830069" cy="54365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1041">
                  <a:extLst>
                    <a:ext uri="{9D8B030D-6E8A-4147-A177-3AD203B41FA5}">
                      <a16:colId xmlns:a16="http://schemas.microsoft.com/office/drawing/2014/main" val="981555626"/>
                    </a:ext>
                  </a:extLst>
                </a:gridCol>
                <a:gridCol w="971907">
                  <a:extLst>
                    <a:ext uri="{9D8B030D-6E8A-4147-A177-3AD203B41FA5}">
                      <a16:colId xmlns:a16="http://schemas.microsoft.com/office/drawing/2014/main" val="3728226650"/>
                    </a:ext>
                  </a:extLst>
                </a:gridCol>
                <a:gridCol w="943797">
                  <a:extLst>
                    <a:ext uri="{9D8B030D-6E8A-4147-A177-3AD203B41FA5}">
                      <a16:colId xmlns:a16="http://schemas.microsoft.com/office/drawing/2014/main" val="1731142887"/>
                    </a:ext>
                  </a:extLst>
                </a:gridCol>
                <a:gridCol w="978867">
                  <a:extLst>
                    <a:ext uri="{9D8B030D-6E8A-4147-A177-3AD203B41FA5}">
                      <a16:colId xmlns:a16="http://schemas.microsoft.com/office/drawing/2014/main" val="2907723737"/>
                    </a:ext>
                  </a:extLst>
                </a:gridCol>
                <a:gridCol w="824457">
                  <a:extLst>
                    <a:ext uri="{9D8B030D-6E8A-4147-A177-3AD203B41FA5}">
                      <a16:colId xmlns:a16="http://schemas.microsoft.com/office/drawing/2014/main" val="3646659481"/>
                    </a:ext>
                  </a:extLst>
                </a:gridCol>
              </a:tblGrid>
              <a:tr h="584616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hobïau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Jason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Gwen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Sophie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Huw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7745279"/>
                  </a:ext>
                </a:extLst>
              </a:tr>
              <a:tr h="485078">
                <a:tc>
                  <a:txBody>
                    <a:bodyPr/>
                    <a:lstStyle/>
                    <a:p>
                      <a:r>
                        <a:rPr lang="en-US" dirty="0" err="1"/>
                        <a:t>darllen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3854831"/>
                  </a:ext>
                </a:extLst>
              </a:tr>
              <a:tr h="488790">
                <a:tc>
                  <a:txBody>
                    <a:bodyPr/>
                    <a:lstStyle/>
                    <a:p>
                      <a:r>
                        <a:rPr lang="en-US" dirty="0" err="1"/>
                        <a:t>gwilio’r</a:t>
                      </a:r>
                      <a:r>
                        <a:rPr lang="en-US" dirty="0"/>
                        <a:t> teledu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936920"/>
                  </a:ext>
                </a:extLst>
              </a:tr>
              <a:tr h="441077">
                <a:tc>
                  <a:txBody>
                    <a:bodyPr/>
                    <a:lstStyle/>
                    <a:p>
                      <a:r>
                        <a:rPr lang="en-US" dirty="0" err="1"/>
                        <a:t>gwilio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filmiau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8481047"/>
                  </a:ext>
                </a:extLst>
              </a:tr>
              <a:tr h="74643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gwrando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gerddoriaeth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4324807"/>
                  </a:ext>
                </a:extLst>
              </a:tr>
              <a:tr h="724385">
                <a:tc>
                  <a:txBody>
                    <a:bodyPr/>
                    <a:lstStyle/>
                    <a:p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chwarae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pel </a:t>
                      </a: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fasged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1049188"/>
                  </a:ext>
                </a:extLst>
              </a:tr>
              <a:tr h="724385">
                <a:tc>
                  <a:txBody>
                    <a:bodyPr/>
                    <a:lstStyle/>
                    <a:p>
                      <a:r>
                        <a:rPr lang="cy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chwarae tenis bwrdd</a:t>
                      </a:r>
                      <a:endParaRPr lang="cy-GB" sz="18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829390"/>
                  </a:ext>
                </a:extLst>
              </a:tr>
              <a:tr h="41393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chwarae tenis</a:t>
                      </a:r>
                      <a:endParaRPr lang="cy-GB" sz="18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5191910"/>
                  </a:ext>
                </a:extLst>
              </a:tr>
              <a:tr h="413934">
                <a:tc>
                  <a:txBody>
                    <a:bodyPr/>
                    <a:lstStyle/>
                    <a:p>
                      <a:r>
                        <a:rPr lang="en-US" dirty="0" err="1"/>
                        <a:t>coginio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758974"/>
                  </a:ext>
                </a:extLst>
              </a:tr>
              <a:tr h="413934">
                <a:tc>
                  <a:txBody>
                    <a:bodyPr/>
                    <a:lstStyle/>
                    <a:p>
                      <a:r>
                        <a:rPr lang="en-US" dirty="0" err="1"/>
                        <a:t>pobi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7905466"/>
                  </a:ext>
                </a:extLst>
              </a:tr>
            </a:tbl>
          </a:graphicData>
        </a:graphic>
      </p:graphicFrame>
      <p:pic>
        <p:nvPicPr>
          <p:cNvPr id="15" name="Graphic 14" descr="Tick with solid fill">
            <a:extLst>
              <a:ext uri="{FF2B5EF4-FFF2-40B4-BE49-F238E27FC236}">
                <a16:creationId xmlns:a16="http://schemas.microsoft.com/office/drawing/2014/main" id="{44D78AE2-418D-ED4F-84E4-48382A7DFA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95384" y="1988880"/>
            <a:ext cx="483433" cy="483433"/>
          </a:xfrm>
          <a:prstGeom prst="rect">
            <a:avLst/>
          </a:prstGeom>
        </p:spPr>
      </p:pic>
      <p:pic>
        <p:nvPicPr>
          <p:cNvPr id="17" name="Graphic 16" descr="Close with solid fill">
            <a:extLst>
              <a:ext uri="{FF2B5EF4-FFF2-40B4-BE49-F238E27FC236}">
                <a16:creationId xmlns:a16="http://schemas.microsoft.com/office/drawing/2014/main" id="{5C62F95B-CBD5-F345-95DC-DDB53F5DFE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285345" y="2018176"/>
            <a:ext cx="483434" cy="483434"/>
          </a:xfrm>
          <a:prstGeom prst="rect">
            <a:avLst/>
          </a:prstGeom>
        </p:spPr>
      </p:pic>
      <p:pic>
        <p:nvPicPr>
          <p:cNvPr id="18" name="Graphic 17" descr="Tick with solid fill">
            <a:extLst>
              <a:ext uri="{FF2B5EF4-FFF2-40B4-BE49-F238E27FC236}">
                <a16:creationId xmlns:a16="http://schemas.microsoft.com/office/drawing/2014/main" id="{1CB43438-B5DD-B340-B43E-B825FA4A9B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91938" y="4365021"/>
            <a:ext cx="483433" cy="483433"/>
          </a:xfrm>
          <a:prstGeom prst="rect">
            <a:avLst/>
          </a:prstGeom>
        </p:spPr>
      </p:pic>
      <p:pic>
        <p:nvPicPr>
          <p:cNvPr id="19" name="Graphic 18" descr="Tick with solid fill">
            <a:extLst>
              <a:ext uri="{FF2B5EF4-FFF2-40B4-BE49-F238E27FC236}">
                <a16:creationId xmlns:a16="http://schemas.microsoft.com/office/drawing/2014/main" id="{4A1C81A3-E8FE-7349-9C2B-FCDB094F01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77920" y="6008058"/>
            <a:ext cx="483433" cy="483433"/>
          </a:xfrm>
          <a:prstGeom prst="rect">
            <a:avLst/>
          </a:prstGeom>
        </p:spPr>
      </p:pic>
      <p:pic>
        <p:nvPicPr>
          <p:cNvPr id="20" name="Graphic 19" descr="Tick with solid fill">
            <a:extLst>
              <a:ext uri="{FF2B5EF4-FFF2-40B4-BE49-F238E27FC236}">
                <a16:creationId xmlns:a16="http://schemas.microsoft.com/office/drawing/2014/main" id="{84F8D35C-9CA8-FF4B-AA9C-B2FA892219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00888" y="2501609"/>
            <a:ext cx="483433" cy="483433"/>
          </a:xfrm>
          <a:prstGeom prst="rect">
            <a:avLst/>
          </a:prstGeom>
        </p:spPr>
      </p:pic>
      <p:pic>
        <p:nvPicPr>
          <p:cNvPr id="21" name="Graphic 20" descr="Tick with solid fill">
            <a:extLst>
              <a:ext uri="{FF2B5EF4-FFF2-40B4-BE49-F238E27FC236}">
                <a16:creationId xmlns:a16="http://schemas.microsoft.com/office/drawing/2014/main" id="{0DA19C54-FE53-A945-8CD9-2B9FE34F76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38218" y="2921314"/>
            <a:ext cx="483433" cy="483433"/>
          </a:xfrm>
          <a:prstGeom prst="rect">
            <a:avLst/>
          </a:prstGeom>
        </p:spPr>
      </p:pic>
      <p:pic>
        <p:nvPicPr>
          <p:cNvPr id="22" name="Graphic 21" descr="Tick with solid fill">
            <a:extLst>
              <a:ext uri="{FF2B5EF4-FFF2-40B4-BE49-F238E27FC236}">
                <a16:creationId xmlns:a16="http://schemas.microsoft.com/office/drawing/2014/main" id="{9BC6EFB8-B79D-C943-BB1B-21094DDD4E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38218" y="3547184"/>
            <a:ext cx="483433" cy="483433"/>
          </a:xfrm>
          <a:prstGeom prst="rect">
            <a:avLst/>
          </a:prstGeom>
        </p:spPr>
      </p:pic>
      <p:pic>
        <p:nvPicPr>
          <p:cNvPr id="23" name="Graphic 22" descr="Tick with solid fill">
            <a:extLst>
              <a:ext uri="{FF2B5EF4-FFF2-40B4-BE49-F238E27FC236}">
                <a16:creationId xmlns:a16="http://schemas.microsoft.com/office/drawing/2014/main" id="{21BC6398-4ABE-624F-84C9-888A362B94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69198" y="5057042"/>
            <a:ext cx="483433" cy="483433"/>
          </a:xfrm>
          <a:prstGeom prst="rect">
            <a:avLst/>
          </a:prstGeom>
        </p:spPr>
      </p:pic>
      <p:pic>
        <p:nvPicPr>
          <p:cNvPr id="24" name="Graphic 23" descr="Tick with solid fill">
            <a:extLst>
              <a:ext uri="{FF2B5EF4-FFF2-40B4-BE49-F238E27FC236}">
                <a16:creationId xmlns:a16="http://schemas.microsoft.com/office/drawing/2014/main" id="{32B879B0-807D-2648-96D1-5907EE5194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70399" y="5535167"/>
            <a:ext cx="483433" cy="483433"/>
          </a:xfrm>
          <a:prstGeom prst="rect">
            <a:avLst/>
          </a:prstGeom>
        </p:spPr>
      </p:pic>
      <p:pic>
        <p:nvPicPr>
          <p:cNvPr id="25" name="Graphic 24" descr="Tick with solid fill">
            <a:extLst>
              <a:ext uri="{FF2B5EF4-FFF2-40B4-BE49-F238E27FC236}">
                <a16:creationId xmlns:a16="http://schemas.microsoft.com/office/drawing/2014/main" id="{B97EAA88-B9F4-2E44-AA67-26C00D3F45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20101" y="6382949"/>
            <a:ext cx="483433" cy="483433"/>
          </a:xfrm>
          <a:prstGeom prst="rect">
            <a:avLst/>
          </a:prstGeom>
        </p:spPr>
      </p:pic>
      <p:pic>
        <p:nvPicPr>
          <p:cNvPr id="26" name="Graphic 25" descr="Tick with solid fill">
            <a:extLst>
              <a:ext uri="{FF2B5EF4-FFF2-40B4-BE49-F238E27FC236}">
                <a16:creationId xmlns:a16="http://schemas.microsoft.com/office/drawing/2014/main" id="{39284467-DD80-6D4F-904D-D4643DECB7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20100" y="5954482"/>
            <a:ext cx="483433" cy="483433"/>
          </a:xfrm>
          <a:prstGeom prst="rect">
            <a:avLst/>
          </a:prstGeom>
        </p:spPr>
      </p:pic>
      <p:pic>
        <p:nvPicPr>
          <p:cNvPr id="27" name="Graphic 26" descr="Tick with solid fill">
            <a:extLst>
              <a:ext uri="{FF2B5EF4-FFF2-40B4-BE49-F238E27FC236}">
                <a16:creationId xmlns:a16="http://schemas.microsoft.com/office/drawing/2014/main" id="{7072E828-1804-CA4B-8419-04831C88F0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51566" y="3526816"/>
            <a:ext cx="483433" cy="483433"/>
          </a:xfrm>
          <a:prstGeom prst="rect">
            <a:avLst/>
          </a:prstGeom>
        </p:spPr>
      </p:pic>
      <p:pic>
        <p:nvPicPr>
          <p:cNvPr id="28" name="Graphic 27" descr="Tick with solid fill">
            <a:extLst>
              <a:ext uri="{FF2B5EF4-FFF2-40B4-BE49-F238E27FC236}">
                <a16:creationId xmlns:a16="http://schemas.microsoft.com/office/drawing/2014/main" id="{A495593D-D31B-B542-97CC-88044F228E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60812" y="2018175"/>
            <a:ext cx="483433" cy="483433"/>
          </a:xfrm>
          <a:prstGeom prst="rect">
            <a:avLst/>
          </a:prstGeom>
        </p:spPr>
      </p:pic>
      <p:pic>
        <p:nvPicPr>
          <p:cNvPr id="29" name="Graphic 28" descr="Close with solid fill">
            <a:extLst>
              <a:ext uri="{FF2B5EF4-FFF2-40B4-BE49-F238E27FC236}">
                <a16:creationId xmlns:a16="http://schemas.microsoft.com/office/drawing/2014/main" id="{DB9BD55D-A372-E446-87F8-0A6A7C3EDF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25421" y="2450759"/>
            <a:ext cx="483434" cy="483434"/>
          </a:xfrm>
          <a:prstGeom prst="rect">
            <a:avLst/>
          </a:prstGeom>
        </p:spPr>
      </p:pic>
      <p:pic>
        <p:nvPicPr>
          <p:cNvPr id="30" name="Graphic 29" descr="Close with solid fill">
            <a:extLst>
              <a:ext uri="{FF2B5EF4-FFF2-40B4-BE49-F238E27FC236}">
                <a16:creationId xmlns:a16="http://schemas.microsoft.com/office/drawing/2014/main" id="{B36639A4-02F2-2347-8A78-A9467CB42C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58621" y="2994452"/>
            <a:ext cx="483434" cy="483434"/>
          </a:xfrm>
          <a:prstGeom prst="rect">
            <a:avLst/>
          </a:prstGeom>
        </p:spPr>
      </p:pic>
      <p:pic>
        <p:nvPicPr>
          <p:cNvPr id="31" name="Graphic 30" descr="Close with solid fill">
            <a:extLst>
              <a:ext uri="{FF2B5EF4-FFF2-40B4-BE49-F238E27FC236}">
                <a16:creationId xmlns:a16="http://schemas.microsoft.com/office/drawing/2014/main" id="{7EBF0AF4-AFFF-984F-8734-7A16F2E1A4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58621" y="3578568"/>
            <a:ext cx="483434" cy="483434"/>
          </a:xfrm>
          <a:prstGeom prst="rect">
            <a:avLst/>
          </a:prstGeom>
        </p:spPr>
      </p:pic>
      <p:pic>
        <p:nvPicPr>
          <p:cNvPr id="32" name="Graphic 31" descr="Close with solid fill">
            <a:extLst>
              <a:ext uri="{FF2B5EF4-FFF2-40B4-BE49-F238E27FC236}">
                <a16:creationId xmlns:a16="http://schemas.microsoft.com/office/drawing/2014/main" id="{F1C819A4-AAD3-7542-9C9B-8A0E544CE1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32578" y="5047324"/>
            <a:ext cx="483434" cy="483434"/>
          </a:xfrm>
          <a:prstGeom prst="rect">
            <a:avLst/>
          </a:prstGeom>
        </p:spPr>
      </p:pic>
      <p:pic>
        <p:nvPicPr>
          <p:cNvPr id="33" name="Graphic 32" descr="Close with solid fill">
            <a:extLst>
              <a:ext uri="{FF2B5EF4-FFF2-40B4-BE49-F238E27FC236}">
                <a16:creationId xmlns:a16="http://schemas.microsoft.com/office/drawing/2014/main" id="{95B3341E-7A96-2D46-A59D-7B36036A89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58621" y="5535167"/>
            <a:ext cx="483434" cy="483434"/>
          </a:xfrm>
          <a:prstGeom prst="rect">
            <a:avLst/>
          </a:prstGeom>
        </p:spPr>
      </p:pic>
      <p:pic>
        <p:nvPicPr>
          <p:cNvPr id="34" name="Graphic 33" descr="Close with solid fill">
            <a:extLst>
              <a:ext uri="{FF2B5EF4-FFF2-40B4-BE49-F238E27FC236}">
                <a16:creationId xmlns:a16="http://schemas.microsoft.com/office/drawing/2014/main" id="{276E30B2-1158-5D47-B6D9-864D1C9612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72280" y="6367761"/>
            <a:ext cx="483434" cy="483434"/>
          </a:xfrm>
          <a:prstGeom prst="rect">
            <a:avLst/>
          </a:prstGeom>
        </p:spPr>
      </p:pic>
      <p:pic>
        <p:nvPicPr>
          <p:cNvPr id="35" name="Graphic 34" descr="Close with solid fill">
            <a:extLst>
              <a:ext uri="{FF2B5EF4-FFF2-40B4-BE49-F238E27FC236}">
                <a16:creationId xmlns:a16="http://schemas.microsoft.com/office/drawing/2014/main" id="{603C7843-8102-BE43-B72A-29897C40F5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303112" y="4356391"/>
            <a:ext cx="483434" cy="483434"/>
          </a:xfrm>
          <a:prstGeom prst="rect">
            <a:avLst/>
          </a:prstGeom>
        </p:spPr>
      </p:pic>
      <p:pic>
        <p:nvPicPr>
          <p:cNvPr id="36" name="Graphic 35" descr="Close with solid fill">
            <a:extLst>
              <a:ext uri="{FF2B5EF4-FFF2-40B4-BE49-F238E27FC236}">
                <a16:creationId xmlns:a16="http://schemas.microsoft.com/office/drawing/2014/main" id="{57423562-649C-6E43-9865-9C3094DB46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300888" y="5047324"/>
            <a:ext cx="483434" cy="483434"/>
          </a:xfrm>
          <a:prstGeom prst="rect">
            <a:avLst/>
          </a:prstGeom>
        </p:spPr>
      </p:pic>
      <p:pic>
        <p:nvPicPr>
          <p:cNvPr id="37" name="Graphic 36" descr="Close with solid fill">
            <a:extLst>
              <a:ext uri="{FF2B5EF4-FFF2-40B4-BE49-F238E27FC236}">
                <a16:creationId xmlns:a16="http://schemas.microsoft.com/office/drawing/2014/main" id="{3E9AE21B-B4E5-A547-921E-1062E9095D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300887" y="5540475"/>
            <a:ext cx="483434" cy="483434"/>
          </a:xfrm>
          <a:prstGeom prst="rect">
            <a:avLst/>
          </a:prstGeom>
        </p:spPr>
      </p:pic>
      <p:pic>
        <p:nvPicPr>
          <p:cNvPr id="38" name="Graphic 37" descr="Close with solid fill">
            <a:extLst>
              <a:ext uri="{FF2B5EF4-FFF2-40B4-BE49-F238E27FC236}">
                <a16:creationId xmlns:a16="http://schemas.microsoft.com/office/drawing/2014/main" id="{AACAF2AB-F2F3-7945-A8DA-83E6458003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300887" y="5988562"/>
            <a:ext cx="483434" cy="483434"/>
          </a:xfrm>
          <a:prstGeom prst="rect">
            <a:avLst/>
          </a:prstGeom>
        </p:spPr>
      </p:pic>
      <p:pic>
        <p:nvPicPr>
          <p:cNvPr id="39" name="Graphic 38" descr="Close with solid fill">
            <a:extLst>
              <a:ext uri="{FF2B5EF4-FFF2-40B4-BE49-F238E27FC236}">
                <a16:creationId xmlns:a16="http://schemas.microsoft.com/office/drawing/2014/main" id="{2705EE33-74D2-B149-B43A-8465D45BE9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302836" y="6380944"/>
            <a:ext cx="483434" cy="483434"/>
          </a:xfrm>
          <a:prstGeom prst="rect">
            <a:avLst/>
          </a:prstGeom>
        </p:spPr>
      </p:pic>
      <p:pic>
        <p:nvPicPr>
          <p:cNvPr id="40" name="Graphic 39" descr="Close with solid fill">
            <a:extLst>
              <a:ext uri="{FF2B5EF4-FFF2-40B4-BE49-F238E27FC236}">
                <a16:creationId xmlns:a16="http://schemas.microsoft.com/office/drawing/2014/main" id="{02115624-6087-2A46-B05B-E77CDCE5DF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76354" y="2501608"/>
            <a:ext cx="483434" cy="483434"/>
          </a:xfrm>
          <a:prstGeom prst="rect">
            <a:avLst/>
          </a:prstGeom>
        </p:spPr>
      </p:pic>
      <p:pic>
        <p:nvPicPr>
          <p:cNvPr id="41" name="Graphic 40" descr="Close with solid fill">
            <a:extLst>
              <a:ext uri="{FF2B5EF4-FFF2-40B4-BE49-F238E27FC236}">
                <a16:creationId xmlns:a16="http://schemas.microsoft.com/office/drawing/2014/main" id="{D62C32BE-E9F2-3A4D-81D4-58E9AAC603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76758" y="2013371"/>
            <a:ext cx="483434" cy="483434"/>
          </a:xfrm>
          <a:prstGeom prst="rect">
            <a:avLst/>
          </a:prstGeom>
        </p:spPr>
      </p:pic>
      <p:pic>
        <p:nvPicPr>
          <p:cNvPr id="42" name="Graphic 41" descr="Close with solid fill">
            <a:extLst>
              <a:ext uri="{FF2B5EF4-FFF2-40B4-BE49-F238E27FC236}">
                <a16:creationId xmlns:a16="http://schemas.microsoft.com/office/drawing/2014/main" id="{FF271F26-7168-2748-884D-52C153BA99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76758" y="2501608"/>
            <a:ext cx="483434" cy="483434"/>
          </a:xfrm>
          <a:prstGeom prst="rect">
            <a:avLst/>
          </a:prstGeom>
        </p:spPr>
      </p:pic>
      <p:pic>
        <p:nvPicPr>
          <p:cNvPr id="43" name="Graphic 42" descr="Close with solid fill">
            <a:extLst>
              <a:ext uri="{FF2B5EF4-FFF2-40B4-BE49-F238E27FC236}">
                <a16:creationId xmlns:a16="http://schemas.microsoft.com/office/drawing/2014/main" id="{AB6EEF1D-1A6D-8E41-8B54-53E742D0A5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60811" y="2994452"/>
            <a:ext cx="483434" cy="483434"/>
          </a:xfrm>
          <a:prstGeom prst="rect">
            <a:avLst/>
          </a:prstGeom>
        </p:spPr>
      </p:pic>
      <p:pic>
        <p:nvPicPr>
          <p:cNvPr id="44" name="Graphic 43" descr="Close with solid fill">
            <a:extLst>
              <a:ext uri="{FF2B5EF4-FFF2-40B4-BE49-F238E27FC236}">
                <a16:creationId xmlns:a16="http://schemas.microsoft.com/office/drawing/2014/main" id="{9ACCA804-ED63-0B41-AE24-CEC37E42A0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76758" y="2964683"/>
            <a:ext cx="483434" cy="483434"/>
          </a:xfrm>
          <a:prstGeom prst="rect">
            <a:avLst/>
          </a:prstGeom>
        </p:spPr>
      </p:pic>
      <p:pic>
        <p:nvPicPr>
          <p:cNvPr id="45" name="Graphic 44" descr="Close with solid fill">
            <a:extLst>
              <a:ext uri="{FF2B5EF4-FFF2-40B4-BE49-F238E27FC236}">
                <a16:creationId xmlns:a16="http://schemas.microsoft.com/office/drawing/2014/main" id="{D7B8FBE2-C29D-1743-B26D-6E16FFF22C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60811" y="3547183"/>
            <a:ext cx="483434" cy="483434"/>
          </a:xfrm>
          <a:prstGeom prst="rect">
            <a:avLst/>
          </a:prstGeom>
        </p:spPr>
      </p:pic>
      <p:pic>
        <p:nvPicPr>
          <p:cNvPr id="46" name="Graphic 45" descr="Close with solid fill">
            <a:extLst>
              <a:ext uri="{FF2B5EF4-FFF2-40B4-BE49-F238E27FC236}">
                <a16:creationId xmlns:a16="http://schemas.microsoft.com/office/drawing/2014/main" id="{08B0E078-503A-B143-AF7A-C17E228BCC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45788" y="4351588"/>
            <a:ext cx="483434" cy="483434"/>
          </a:xfrm>
          <a:prstGeom prst="rect">
            <a:avLst/>
          </a:prstGeom>
        </p:spPr>
      </p:pic>
      <p:pic>
        <p:nvPicPr>
          <p:cNvPr id="47" name="Graphic 46" descr="Close with solid fill">
            <a:extLst>
              <a:ext uri="{FF2B5EF4-FFF2-40B4-BE49-F238E27FC236}">
                <a16:creationId xmlns:a16="http://schemas.microsoft.com/office/drawing/2014/main" id="{D31BF81A-B530-D842-B59D-6AC84BC41D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38330" y="4358139"/>
            <a:ext cx="483434" cy="483434"/>
          </a:xfrm>
          <a:prstGeom prst="rect">
            <a:avLst/>
          </a:prstGeom>
        </p:spPr>
      </p:pic>
      <p:pic>
        <p:nvPicPr>
          <p:cNvPr id="48" name="Graphic 47" descr="Close with solid fill">
            <a:extLst>
              <a:ext uri="{FF2B5EF4-FFF2-40B4-BE49-F238E27FC236}">
                <a16:creationId xmlns:a16="http://schemas.microsoft.com/office/drawing/2014/main" id="{91845245-E990-0042-B7B7-9C8A4367E5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38330" y="5015098"/>
            <a:ext cx="483434" cy="483434"/>
          </a:xfrm>
          <a:prstGeom prst="rect">
            <a:avLst/>
          </a:prstGeom>
        </p:spPr>
      </p:pic>
      <p:pic>
        <p:nvPicPr>
          <p:cNvPr id="49" name="Graphic 48" descr="Close with solid fill">
            <a:extLst>
              <a:ext uri="{FF2B5EF4-FFF2-40B4-BE49-F238E27FC236}">
                <a16:creationId xmlns:a16="http://schemas.microsoft.com/office/drawing/2014/main" id="{7B5EECC2-F23A-204C-8CE4-195ACB9F9B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77441" y="5993068"/>
            <a:ext cx="483434" cy="483434"/>
          </a:xfrm>
          <a:prstGeom prst="rect">
            <a:avLst/>
          </a:prstGeom>
        </p:spPr>
      </p:pic>
      <p:pic>
        <p:nvPicPr>
          <p:cNvPr id="50" name="Graphic 49" descr="Close with solid fill">
            <a:extLst>
              <a:ext uri="{FF2B5EF4-FFF2-40B4-BE49-F238E27FC236}">
                <a16:creationId xmlns:a16="http://schemas.microsoft.com/office/drawing/2014/main" id="{85CF1337-DBC9-3E47-9321-A8D7B8B51D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93146" y="6382949"/>
            <a:ext cx="483434" cy="483434"/>
          </a:xfrm>
          <a:prstGeom prst="rect">
            <a:avLst/>
          </a:prstGeom>
        </p:spPr>
      </p:pic>
      <p:pic>
        <p:nvPicPr>
          <p:cNvPr id="60" name="Picture 59" descr="A picture containing text&#10;&#10;Description automatically generated">
            <a:extLst>
              <a:ext uri="{FF2B5EF4-FFF2-40B4-BE49-F238E27FC236}">
                <a16:creationId xmlns:a16="http://schemas.microsoft.com/office/drawing/2014/main" id="{9A2429A5-A165-994C-B429-2F748972B0A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963888" y="768359"/>
            <a:ext cx="3339243" cy="2337470"/>
          </a:xfrm>
          <a:prstGeom prst="rect">
            <a:avLst/>
          </a:prstGeom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D0742975-AB9D-464D-9801-30B932B1270A}"/>
              </a:ext>
            </a:extLst>
          </p:cNvPr>
          <p:cNvSpPr txBox="1"/>
          <p:nvPr/>
        </p:nvSpPr>
        <p:spPr>
          <a:xfrm>
            <a:off x="1197428" y="6858000"/>
            <a:ext cx="979714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7" tooltip="https://freepngimg.com/png/11759-book-png-7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8" tooltip="https://creativecommons.org/licenses/by-nc/3.0/"/>
              </a:rPr>
              <a:t>CC BY-NC</a:t>
            </a:r>
            <a:endParaRPr lang="en-US" sz="900"/>
          </a:p>
        </p:txBody>
      </p:sp>
      <p:pic>
        <p:nvPicPr>
          <p:cNvPr id="63" name="Picture 62" descr="Icon&#10;&#10;Description automatically generated">
            <a:extLst>
              <a:ext uri="{FF2B5EF4-FFF2-40B4-BE49-F238E27FC236}">
                <a16:creationId xmlns:a16="http://schemas.microsoft.com/office/drawing/2014/main" id="{67226C97-E0B5-FB45-9D4E-B1FCF37E782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724173" y="3823940"/>
            <a:ext cx="1856543" cy="2109543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C2EC02BD-8E3B-8E4F-B35A-6533AE94DB24}"/>
              </a:ext>
            </a:extLst>
          </p:cNvPr>
          <p:cNvSpPr txBox="1"/>
          <p:nvPr/>
        </p:nvSpPr>
        <p:spPr>
          <a:xfrm>
            <a:off x="3078244" y="6858000"/>
            <a:ext cx="603551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0" tooltip="https://pngimg.com/download/7656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8" tooltip="https://creativecommons.org/licenses/by-nc/3.0/"/>
              </a:rPr>
              <a:t>CC BY-NC</a:t>
            </a:r>
            <a:endParaRPr lang="en-US" sz="900"/>
          </a:p>
        </p:txBody>
      </p:sp>
      <p:pic>
        <p:nvPicPr>
          <p:cNvPr id="66" name="Picture 65" descr="A picture containing red, orange, footwear&#10;&#10;Description automatically generated">
            <a:extLst>
              <a:ext uri="{FF2B5EF4-FFF2-40B4-BE49-F238E27FC236}">
                <a16:creationId xmlns:a16="http://schemas.microsoft.com/office/drawing/2014/main" id="{52408B03-1311-E64C-9A18-95ADAB97DDA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6179705" y="378459"/>
            <a:ext cx="3279432" cy="3279432"/>
          </a:xfrm>
          <a:prstGeom prst="rect">
            <a:avLst/>
          </a:prstGeom>
        </p:spPr>
      </p:pic>
      <p:sp>
        <p:nvSpPr>
          <p:cNvPr id="67" name="TextBox 66">
            <a:extLst>
              <a:ext uri="{FF2B5EF4-FFF2-40B4-BE49-F238E27FC236}">
                <a16:creationId xmlns:a16="http://schemas.microsoft.com/office/drawing/2014/main" id="{4660874C-BB15-D343-889E-F0D5C3D3223E}"/>
              </a:ext>
            </a:extLst>
          </p:cNvPr>
          <p:cNvSpPr txBox="1"/>
          <p:nvPr/>
        </p:nvSpPr>
        <p:spPr>
          <a:xfrm>
            <a:off x="2667000" y="6858000"/>
            <a:ext cx="6858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2" tooltip="http://www.yourcast.fr/femme/zapatillas-basket-nike-zoom-5542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8" tooltip="https://creativecommons.org/licenses/by-nc/3.0/"/>
              </a:rPr>
              <a:t>CC BY-NC</a:t>
            </a:r>
            <a:endParaRPr lang="en-US" sz="900"/>
          </a:p>
        </p:txBody>
      </p:sp>
      <p:pic>
        <p:nvPicPr>
          <p:cNvPr id="71" name="Picture 70" descr="A picture containing cup, indoor, red, kitchenware&#10;&#10;Description automatically generated">
            <a:extLst>
              <a:ext uri="{FF2B5EF4-FFF2-40B4-BE49-F238E27FC236}">
                <a16:creationId xmlns:a16="http://schemas.microsoft.com/office/drawing/2014/main" id="{FBEBEDC7-48E1-0142-80B9-FF416DECF40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6474360" y="3831928"/>
            <a:ext cx="3111498" cy="2175736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7DF869E1-6306-494C-A0C4-6A33089B00C8}"/>
              </a:ext>
            </a:extLst>
          </p:cNvPr>
          <p:cNvSpPr txBox="1"/>
          <p:nvPr/>
        </p:nvSpPr>
        <p:spPr>
          <a:xfrm>
            <a:off x="1192221" y="6858000"/>
            <a:ext cx="980755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4" tooltip="http://pngimg.com/download/8347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8" tooltip="https://creativecommons.org/licenses/by-nc/3.0/"/>
              </a:rPr>
              <a:t>CC BY-NC</a:t>
            </a:r>
            <a:endParaRPr lang="en-US" sz="900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545086BB-0E78-4B4D-A3CD-4D57166C6560}"/>
              </a:ext>
            </a:extLst>
          </p:cNvPr>
          <p:cNvSpPr txBox="1"/>
          <p:nvPr/>
        </p:nvSpPr>
        <p:spPr>
          <a:xfrm>
            <a:off x="10266804" y="3109231"/>
            <a:ext cx="771279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 err="1"/>
              <a:t>shū</a:t>
            </a:r>
            <a:endParaRPr lang="en-US" dirty="0"/>
          </a:p>
          <a:p>
            <a:pPr algn="ctr"/>
            <a:r>
              <a:rPr lang="en-US" dirty="0" err="1"/>
              <a:t>书</a:t>
            </a:r>
            <a:endParaRPr lang="en-US" dirty="0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24A7EDCC-0F28-9446-9B3E-39D88F4E61C5}"/>
              </a:ext>
            </a:extLst>
          </p:cNvPr>
          <p:cNvSpPr txBox="1"/>
          <p:nvPr/>
        </p:nvSpPr>
        <p:spPr>
          <a:xfrm>
            <a:off x="7259858" y="3160107"/>
            <a:ext cx="879410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qiúxié</a:t>
            </a:r>
          </a:p>
          <a:p>
            <a:pPr algn="ctr"/>
            <a:r>
              <a:rPr lang="en-US" dirty="0" err="1"/>
              <a:t>球鞋</a:t>
            </a:r>
            <a:endParaRPr lang="en-US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210664C0-BB06-C94F-A64D-0F34CC18602F}"/>
              </a:ext>
            </a:extLst>
          </p:cNvPr>
          <p:cNvSpPr txBox="1"/>
          <p:nvPr/>
        </p:nvSpPr>
        <p:spPr>
          <a:xfrm>
            <a:off x="7110852" y="6094762"/>
            <a:ext cx="1295439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píngdǐguō</a:t>
            </a:r>
          </a:p>
          <a:p>
            <a:pPr algn="ctr"/>
            <a:r>
              <a:rPr lang="en-US" dirty="0" err="1"/>
              <a:t>平底锅</a:t>
            </a:r>
            <a:endParaRPr lang="en-US" dirty="0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32AD43BD-9977-614A-B501-4445CD0F2A50}"/>
              </a:ext>
            </a:extLst>
          </p:cNvPr>
          <p:cNvSpPr txBox="1"/>
          <p:nvPr/>
        </p:nvSpPr>
        <p:spPr>
          <a:xfrm>
            <a:off x="9985791" y="6114749"/>
            <a:ext cx="1295439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 err="1"/>
              <a:t>ěrjī</a:t>
            </a:r>
            <a:endParaRPr lang="en-US" dirty="0"/>
          </a:p>
          <a:p>
            <a:pPr algn="ctr"/>
            <a:r>
              <a:rPr lang="en-US" dirty="0" err="1"/>
              <a:t>耳机</a:t>
            </a:r>
            <a:endParaRPr lang="en-US" dirty="0"/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7361CC60-FDE7-EB4A-BEFF-5B29D18FEDD1}"/>
              </a:ext>
            </a:extLst>
          </p:cNvPr>
          <p:cNvSpPr txBox="1"/>
          <p:nvPr/>
        </p:nvSpPr>
        <p:spPr>
          <a:xfrm>
            <a:off x="216799" y="602314"/>
            <a:ext cx="643078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dirty="0" err="1">
                <a:ea typeface="KaiTi" panose="02010609060101010101" pitchFamily="49" charset="-122"/>
              </a:rPr>
              <a:t>sth</a:t>
            </a:r>
            <a:r>
              <a:rPr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给</a:t>
            </a:r>
            <a:r>
              <a:rPr lang="en-GB" altLang="zh-CN" sz="4400" dirty="0" err="1">
                <a:ea typeface="KaiTi" panose="02010609060101010101" pitchFamily="49" charset="-122"/>
              </a:rPr>
              <a:t>sb</a:t>
            </a:r>
            <a:r>
              <a:rPr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，因为</a:t>
            </a:r>
            <a:r>
              <a:rPr lang="en-GB" altLang="zh-CN" sz="4400" dirty="0"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GB" altLang="zh-CN" sz="44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DF7A3C4B-0612-694B-9914-9F66348E7827}"/>
              </a:ext>
            </a:extLst>
          </p:cNvPr>
          <p:cNvSpPr txBox="1"/>
          <p:nvPr/>
        </p:nvSpPr>
        <p:spPr>
          <a:xfrm>
            <a:off x="1041261" y="293911"/>
            <a:ext cx="524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ɡěi</a:t>
            </a:r>
            <a:endParaRPr lang="en-US" dirty="0"/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AF9DC29E-1131-7642-ACB2-6914A81A102C}"/>
              </a:ext>
            </a:extLst>
          </p:cNvPr>
          <p:cNvSpPr txBox="1"/>
          <p:nvPr/>
        </p:nvSpPr>
        <p:spPr>
          <a:xfrm>
            <a:off x="2915034" y="305721"/>
            <a:ext cx="9075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 err="1">
                <a:effectLst/>
                <a:latin typeface="-apple-system"/>
              </a:rPr>
              <a:t>yīnwèi</a:t>
            </a:r>
            <a:endParaRPr lang="en-US" dirty="0"/>
          </a:p>
        </p:txBody>
      </p:sp>
      <p:pic>
        <p:nvPicPr>
          <p:cNvPr id="53" name="Graphic 52" descr="Close with solid fill">
            <a:extLst>
              <a:ext uri="{FF2B5EF4-FFF2-40B4-BE49-F238E27FC236}">
                <a16:creationId xmlns:a16="http://schemas.microsoft.com/office/drawing/2014/main" id="{CAA78F91-ED9B-3546-BF1F-8AA5C20ECA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51305" y="5545464"/>
            <a:ext cx="483434" cy="483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4250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14959D9-AA6F-F14E-859E-65335F62FDC8}"/>
              </a:ext>
            </a:extLst>
          </p:cNvPr>
          <p:cNvSpPr/>
          <p:nvPr/>
        </p:nvSpPr>
        <p:spPr>
          <a:xfrm>
            <a:off x="158315" y="2437207"/>
            <a:ext cx="139293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7EBED-5016-FB45-ADBF-3F876B38C55C}"/>
              </a:ext>
            </a:extLst>
          </p:cNvPr>
          <p:cNvSpPr/>
          <p:nvPr/>
        </p:nvSpPr>
        <p:spPr>
          <a:xfrm>
            <a:off x="146882" y="1139728"/>
            <a:ext cx="140488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489A21-C595-0048-8B99-72FE91D3A0DC}"/>
              </a:ext>
            </a:extLst>
          </p:cNvPr>
          <p:cNvSpPr/>
          <p:nvPr/>
        </p:nvSpPr>
        <p:spPr>
          <a:xfrm>
            <a:off x="163894" y="3730150"/>
            <a:ext cx="1383993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1844B4-F7CF-2A43-A6B1-6935115703D1}"/>
              </a:ext>
            </a:extLst>
          </p:cNvPr>
          <p:cNvSpPr/>
          <p:nvPr/>
        </p:nvSpPr>
        <p:spPr>
          <a:xfrm>
            <a:off x="158316" y="5023093"/>
            <a:ext cx="1383993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1D06F5-D0F5-5F40-B2CC-9B51410D8F8D}"/>
              </a:ext>
            </a:extLst>
          </p:cNvPr>
          <p:cNvSpPr txBox="1"/>
          <p:nvPr/>
        </p:nvSpPr>
        <p:spPr>
          <a:xfrm>
            <a:off x="11786923" y="3738973"/>
            <a:ext cx="1185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。</a:t>
            </a:r>
            <a:endParaRPr lang="en-CN" sz="3200" dirty="0"/>
          </a:p>
        </p:txBody>
      </p:sp>
      <p:sp>
        <p:nvSpPr>
          <p:cNvPr id="11" name="Title 16">
            <a:extLst>
              <a:ext uri="{FF2B5EF4-FFF2-40B4-BE49-F238E27FC236}">
                <a16:creationId xmlns:a16="http://schemas.microsoft.com/office/drawing/2014/main" id="{98C7DB3A-8005-5344-9C05-13EE9AABA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3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A30982-68BF-4C4B-8EB1-E09E0752FAB9}"/>
              </a:ext>
            </a:extLst>
          </p:cNvPr>
          <p:cNvSpPr/>
          <p:nvPr/>
        </p:nvSpPr>
        <p:spPr>
          <a:xfrm>
            <a:off x="6547825" y="1156082"/>
            <a:ext cx="1685218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书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book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4" name="Right Arrow 23">
            <a:extLst>
              <a:ext uri="{FF2B5EF4-FFF2-40B4-BE49-F238E27FC236}">
                <a16:creationId xmlns:a16="http://schemas.microsoft.com/office/drawing/2014/main" id="{10CC1DCD-C645-2E45-9CF8-3DB9C0AFA0FE}"/>
              </a:ext>
            </a:extLst>
          </p:cNvPr>
          <p:cNvSpPr/>
          <p:nvPr/>
        </p:nvSpPr>
        <p:spPr>
          <a:xfrm>
            <a:off x="4350065" y="1139728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kàn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看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look at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035E4E2-BB1D-AB4A-874D-A2FDFBF94F34}"/>
              </a:ext>
            </a:extLst>
          </p:cNvPr>
          <p:cNvSpPr/>
          <p:nvPr/>
        </p:nvSpPr>
        <p:spPr>
          <a:xfrm>
            <a:off x="10101705" y="1156082"/>
            <a:ext cx="1685218" cy="122145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diànshì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电视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TV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DE390C4-DD99-C141-A419-0CB621352894}"/>
              </a:ext>
            </a:extLst>
          </p:cNvPr>
          <p:cNvSpPr/>
          <p:nvPr/>
        </p:nvSpPr>
        <p:spPr>
          <a:xfrm>
            <a:off x="8324765" y="1155359"/>
            <a:ext cx="1685218" cy="122218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diànyǐnɡ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电影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film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F6103FA-B79A-354E-A3EF-E08C30AE287F}"/>
              </a:ext>
            </a:extLst>
          </p:cNvPr>
          <p:cNvSpPr/>
          <p:nvPr/>
        </p:nvSpPr>
        <p:spPr>
          <a:xfrm>
            <a:off x="6547825" y="3888856"/>
            <a:ext cx="1685218" cy="122488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fàn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饭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meal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475D57F-FE69-4446-A654-80487D1060A3}"/>
              </a:ext>
            </a:extLst>
          </p:cNvPr>
          <p:cNvSpPr/>
          <p:nvPr/>
        </p:nvSpPr>
        <p:spPr>
          <a:xfrm>
            <a:off x="6533808" y="5256958"/>
            <a:ext cx="1685218" cy="122488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2"/>
                </a:solidFill>
                <a:ea typeface="Kai" pitchFamily="2" charset="-122"/>
              </a:rPr>
              <a:t>lámqiú</a:t>
            </a:r>
            <a:endParaRPr lang="en-US" altLang="zh-CN" dirty="0">
              <a:solidFill>
                <a:srgbClr val="FFFC00"/>
              </a:solidFill>
              <a:ea typeface="Kai" pitchFamily="2" charset="-122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篮球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basketball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D6FCF16-5F8E-2747-B6B7-C95047FF0EA9}"/>
              </a:ext>
            </a:extLst>
          </p:cNvPr>
          <p:cNvSpPr/>
          <p:nvPr/>
        </p:nvSpPr>
        <p:spPr>
          <a:xfrm>
            <a:off x="6547825" y="2511031"/>
            <a:ext cx="1685218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yīnyuè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音乐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music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9D48B3A-1A4B-4B44-97C5-E78C8E17850B}"/>
              </a:ext>
            </a:extLst>
          </p:cNvPr>
          <p:cNvSpPr/>
          <p:nvPr/>
        </p:nvSpPr>
        <p:spPr>
          <a:xfrm>
            <a:off x="8324765" y="5256958"/>
            <a:ext cx="1685218" cy="122218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pīngpāngqiú</a:t>
            </a:r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乒乓球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pingpong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D7DE2D44-3388-2B4E-9BC0-1A7870804268}"/>
              </a:ext>
            </a:extLst>
          </p:cNvPr>
          <p:cNvSpPr/>
          <p:nvPr/>
        </p:nvSpPr>
        <p:spPr>
          <a:xfrm>
            <a:off x="4345254" y="2509960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tīng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听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listen to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29" name="Right Arrow 28">
            <a:extLst>
              <a:ext uri="{FF2B5EF4-FFF2-40B4-BE49-F238E27FC236}">
                <a16:creationId xmlns:a16="http://schemas.microsoft.com/office/drawing/2014/main" id="{5A985320-07A2-414B-B9C8-D8299BD72B85}"/>
              </a:ext>
            </a:extLst>
          </p:cNvPr>
          <p:cNvSpPr/>
          <p:nvPr/>
        </p:nvSpPr>
        <p:spPr>
          <a:xfrm>
            <a:off x="4339676" y="3887327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zuò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做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to make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30" name="Right Arrow 29">
            <a:extLst>
              <a:ext uri="{FF2B5EF4-FFF2-40B4-BE49-F238E27FC236}">
                <a16:creationId xmlns:a16="http://schemas.microsoft.com/office/drawing/2014/main" id="{C535A038-338A-BC48-98A9-191EB291B98D}"/>
              </a:ext>
            </a:extLst>
          </p:cNvPr>
          <p:cNvSpPr/>
          <p:nvPr/>
        </p:nvSpPr>
        <p:spPr>
          <a:xfrm>
            <a:off x="4332487" y="5256958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dǎ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打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to play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FDA914E-6E84-8841-AF87-C942152054D8}"/>
              </a:ext>
            </a:extLst>
          </p:cNvPr>
          <p:cNvSpPr/>
          <p:nvPr/>
        </p:nvSpPr>
        <p:spPr>
          <a:xfrm>
            <a:off x="10101705" y="5256958"/>
            <a:ext cx="1685218" cy="122145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wǎngqiú</a:t>
            </a:r>
            <a:endParaRPr lang="en-US" altLang="zh-CN" dirty="0">
              <a:solidFill>
                <a:srgbClr val="FFFC00"/>
              </a:solidFill>
              <a:ea typeface="Kai" pitchFamily="2" charset="-122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网球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tennis</a:t>
            </a:r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03D486B-8EEB-944C-ADEE-F593AFE603BD}"/>
              </a:ext>
            </a:extLst>
          </p:cNvPr>
          <p:cNvSpPr/>
          <p:nvPr/>
        </p:nvSpPr>
        <p:spPr>
          <a:xfrm>
            <a:off x="8338603" y="3883459"/>
            <a:ext cx="1685218" cy="122488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dàngāo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蛋糕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cake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323D9B2-B4BA-8842-B9CF-9EA5C2CEE986}"/>
              </a:ext>
            </a:extLst>
          </p:cNvPr>
          <p:cNvSpPr/>
          <p:nvPr/>
        </p:nvSpPr>
        <p:spPr>
          <a:xfrm>
            <a:off x="1642972" y="2961720"/>
            <a:ext cx="2234526" cy="122794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jīngcháng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经常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often</a:t>
            </a:r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F2212A6-423A-4940-B897-4EB46199DC8A}"/>
              </a:ext>
            </a:extLst>
          </p:cNvPr>
          <p:cNvSpPr/>
          <p:nvPr/>
        </p:nvSpPr>
        <p:spPr>
          <a:xfrm>
            <a:off x="1646164" y="4249538"/>
            <a:ext cx="2234526" cy="122794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hěnshǎo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很少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hardly</a:t>
            </a:r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5E7A9E4-3B04-BA4B-A818-EFD0271E4DA2}"/>
              </a:ext>
            </a:extLst>
          </p:cNvPr>
          <p:cNvSpPr/>
          <p:nvPr/>
        </p:nvSpPr>
        <p:spPr>
          <a:xfrm>
            <a:off x="1642972" y="396532"/>
            <a:ext cx="2234526" cy="122794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měi</a:t>
            </a:r>
            <a:r>
              <a:rPr lang="en-GB" dirty="0"/>
              <a:t> </a:t>
            </a:r>
            <a:r>
              <a:rPr lang="en-GB" dirty="0" err="1"/>
              <a:t>tiān</a:t>
            </a:r>
            <a:r>
              <a:rPr lang="en-GB" dirty="0"/>
              <a:t> dōu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每天都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every day</a:t>
            </a:r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242B5A8-DDD6-D84E-8DF9-5DBC702CBEE1}"/>
              </a:ext>
            </a:extLst>
          </p:cNvPr>
          <p:cNvSpPr/>
          <p:nvPr/>
        </p:nvSpPr>
        <p:spPr>
          <a:xfrm>
            <a:off x="1642972" y="1673902"/>
            <a:ext cx="2234526" cy="122794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měi</a:t>
            </a:r>
            <a:r>
              <a:rPr lang="en-GB" dirty="0"/>
              <a:t> zhōumò dōu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每周末都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every weekend</a:t>
            </a:r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D80993B-9D19-114A-8401-F535FA5208CB}"/>
              </a:ext>
            </a:extLst>
          </p:cNvPr>
          <p:cNvSpPr/>
          <p:nvPr/>
        </p:nvSpPr>
        <p:spPr>
          <a:xfrm>
            <a:off x="1642972" y="5537356"/>
            <a:ext cx="2234526" cy="122794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cónglài</a:t>
            </a:r>
            <a:r>
              <a:rPr lang="en-GB" dirty="0"/>
              <a:t> </a:t>
            </a:r>
            <a:r>
              <a:rPr lang="en-GB" dirty="0" err="1"/>
              <a:t>bù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从来不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never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7588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F15F9-FFEB-BC45-A1B4-366E00098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5" y="4401368"/>
            <a:ext cx="11429997" cy="2198724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+mn-lt"/>
                <a:ea typeface="KaiTi" panose="02010609060101010101" pitchFamily="49" charset="-122"/>
              </a:rPr>
              <a:t>e.g.: </a:t>
            </a:r>
            <a:br>
              <a:rPr lang="en-US" sz="2800" dirty="0">
                <a:latin typeface="+mn-lt"/>
                <a:ea typeface="KaiTi" panose="02010609060101010101" pitchFamily="49" charset="-122"/>
              </a:rPr>
            </a:br>
            <a:r>
              <a:rPr lang="en-US" sz="2000" dirty="0">
                <a:latin typeface="+mn-lt"/>
                <a:ea typeface="KaiTi" panose="02010609060101010101" pitchFamily="49" charset="-122"/>
              </a:rPr>
              <a:t>Janet</a:t>
            </a:r>
            <a:r>
              <a:rPr lang="zh-CN" alt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xǐhuan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kàn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shū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，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tā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měitiān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dōu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kàn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shū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，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dànshì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tā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bù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xǐhuan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dǎ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lánqiú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，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tā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cónglái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bù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dǎ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000" dirty="0" err="1">
                <a:latin typeface="+mn-lt"/>
                <a:ea typeface="KaiTi" panose="02010609060101010101" pitchFamily="49" charset="-122"/>
              </a:rPr>
              <a:t>lánqiú</a:t>
            </a:r>
            <a:r>
              <a:rPr lang="en-US" sz="2000" dirty="0">
                <a:latin typeface="+mn-lt"/>
                <a:ea typeface="KaiTi" panose="02010609060101010101" pitchFamily="49" charset="-122"/>
              </a:rPr>
              <a:t> 。</a:t>
            </a:r>
            <a:br>
              <a:rPr lang="en-US" sz="2800" dirty="0">
                <a:latin typeface="+mn-lt"/>
                <a:ea typeface="KaiTi" panose="02010609060101010101" pitchFamily="49" charset="-122"/>
              </a:rPr>
            </a:br>
            <a:r>
              <a:rPr lang="en-US" sz="2800" dirty="0" err="1">
                <a:latin typeface="KaiTi" panose="02010609060101010101" pitchFamily="49" charset="-122"/>
                <a:ea typeface="KaiTi" panose="02010609060101010101" pitchFamily="49" charset="-122"/>
              </a:rPr>
              <a:t>Janet喜欢看书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，她每天都看书，</a:t>
            </a:r>
            <a:r>
              <a:rPr lang="zh-CN" altLang="en-US" sz="2800" dirty="0">
                <a:solidFill>
                  <a:srgbClr val="FF0000"/>
                </a:solidFill>
                <a:latin typeface="+mn-lt"/>
                <a:ea typeface="KaiTi" panose="02010609060101010101" pitchFamily="49" charset="-122"/>
              </a:rPr>
              <a:t>但是</a:t>
            </a:r>
            <a:r>
              <a:rPr lang="en-GB" altLang="zh-CN" sz="2800" dirty="0">
                <a:solidFill>
                  <a:srgbClr val="FF0000"/>
                </a:solidFill>
                <a:latin typeface="+mn-lt"/>
                <a:ea typeface="KaiTi" panose="02010609060101010101" pitchFamily="49" charset="-122"/>
              </a:rPr>
              <a:t>(</a:t>
            </a:r>
            <a:r>
              <a:rPr lang="en-US" altLang="zh-CN" sz="2800" dirty="0">
                <a:solidFill>
                  <a:srgbClr val="FF0000"/>
                </a:solidFill>
                <a:latin typeface="+mn-lt"/>
                <a:ea typeface="KaiTi" panose="02010609060101010101" pitchFamily="49" charset="-122"/>
              </a:rPr>
              <a:t>but</a:t>
            </a:r>
            <a:r>
              <a:rPr lang="en-GB" altLang="zh-CN" sz="2800" dirty="0">
                <a:solidFill>
                  <a:srgbClr val="FF0000"/>
                </a:solidFill>
                <a:latin typeface="+mn-lt"/>
                <a:ea typeface="KaiTi" panose="02010609060101010101" pitchFamily="49" charset="-122"/>
              </a:rPr>
              <a:t>) </a:t>
            </a:r>
            <a:r>
              <a:rPr lang="zh-CN" altLang="en-GB" sz="2800" dirty="0"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不喜欢打篮球，她从来不打篮球。</a:t>
            </a:r>
            <a:endParaRPr lang="en-US" sz="2800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EA5C57D-9531-5F4B-849D-3B1C131BDC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7798330"/>
              </p:ext>
            </p:extLst>
          </p:nvPr>
        </p:nvGraphicFramePr>
        <p:xfrm>
          <a:off x="731837" y="682808"/>
          <a:ext cx="10728325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5665">
                  <a:extLst>
                    <a:ext uri="{9D8B030D-6E8A-4147-A177-3AD203B41FA5}">
                      <a16:colId xmlns:a16="http://schemas.microsoft.com/office/drawing/2014/main" val="1005619120"/>
                    </a:ext>
                  </a:extLst>
                </a:gridCol>
                <a:gridCol w="2145665">
                  <a:extLst>
                    <a:ext uri="{9D8B030D-6E8A-4147-A177-3AD203B41FA5}">
                      <a16:colId xmlns:a16="http://schemas.microsoft.com/office/drawing/2014/main" val="3212584163"/>
                    </a:ext>
                  </a:extLst>
                </a:gridCol>
                <a:gridCol w="2145665">
                  <a:extLst>
                    <a:ext uri="{9D8B030D-6E8A-4147-A177-3AD203B41FA5}">
                      <a16:colId xmlns:a16="http://schemas.microsoft.com/office/drawing/2014/main" val="2885279703"/>
                    </a:ext>
                  </a:extLst>
                </a:gridCol>
                <a:gridCol w="2145665">
                  <a:extLst>
                    <a:ext uri="{9D8B030D-6E8A-4147-A177-3AD203B41FA5}">
                      <a16:colId xmlns:a16="http://schemas.microsoft.com/office/drawing/2014/main" val="630672230"/>
                    </a:ext>
                  </a:extLst>
                </a:gridCol>
                <a:gridCol w="2145665">
                  <a:extLst>
                    <a:ext uri="{9D8B030D-6E8A-4147-A177-3AD203B41FA5}">
                      <a16:colId xmlns:a16="http://schemas.microsoft.com/office/drawing/2014/main" val="7310708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200" dirty="0" err="1"/>
                        <a:t>Enw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hoffi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Pa mor </a:t>
                      </a:r>
                      <a:r>
                        <a:rPr lang="en-US" sz="2200" dirty="0" err="1"/>
                        <a:t>aml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ddim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yn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hoffi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Pa mor </a:t>
                      </a:r>
                      <a:r>
                        <a:rPr lang="en-US" sz="2200" dirty="0" err="1"/>
                        <a:t>aml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23898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/>
                        <a:t>Janet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darllen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bob </a:t>
                      </a:r>
                      <a:r>
                        <a:rPr lang="en-US" sz="2200" dirty="0" err="1"/>
                        <a:t>dydd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chwarae</a:t>
                      </a:r>
                      <a:r>
                        <a:rPr lang="en-US" sz="2200" dirty="0"/>
                        <a:t> pel </a:t>
                      </a:r>
                      <a:r>
                        <a:rPr lang="en-US" sz="2200" dirty="0" err="1"/>
                        <a:t>fasged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byth</a:t>
                      </a:r>
                      <a:r>
                        <a:rPr lang="en-US" sz="22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404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/>
                        <a:t>Marie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pobi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yn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aml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dirty="0" err="1"/>
                        <a:t>gwilio’r</a:t>
                      </a:r>
                      <a:r>
                        <a:rPr lang="en-US" sz="2200" dirty="0"/>
                        <a:t> teledu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dirty="0" err="1"/>
                        <a:t>anaml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99505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gwilio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ffilmiau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bob </a:t>
                      </a:r>
                      <a:r>
                        <a:rPr lang="en-US" sz="2200" dirty="0" err="1"/>
                        <a:t>penwythnos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chwarae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tenis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bwrdd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byth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76187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/>
                        <a:t>Kiyomi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chwarae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tenis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yn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aml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coginio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anaml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5513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/>
                        <a:t>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gwrando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ar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gerddoriaeth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bob </a:t>
                      </a:r>
                      <a:r>
                        <a:rPr lang="en-US" sz="2200" dirty="0" err="1"/>
                        <a:t>dydd</a:t>
                      </a:r>
                      <a:r>
                        <a:rPr lang="en-US" sz="22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chwarae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tenis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byth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9198673"/>
                  </a:ext>
                </a:extLst>
              </a:tr>
            </a:tbl>
          </a:graphicData>
        </a:graphic>
      </p:graphicFrame>
      <p:pic>
        <p:nvPicPr>
          <p:cNvPr id="3" name="23 Church Road 145" descr="23 Church Road 145">
            <a:hlinkClick r:id="" action="ppaction://media"/>
            <a:extLst>
              <a:ext uri="{FF2B5EF4-FFF2-40B4-BE49-F238E27FC236}">
                <a16:creationId xmlns:a16="http://schemas.microsoft.com/office/drawing/2014/main" id="{BA04BF91-1B21-204E-B91F-48B80C3474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138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53E429-19A8-B243-94D8-EFED4DEB5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1449388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4800" spc="-100" dirty="0"/>
              <a:t>Beth </a:t>
            </a:r>
            <a:r>
              <a:rPr lang="en-US" sz="4800" spc="-100" dirty="0" err="1"/>
              <a:t>amdanat</a:t>
            </a:r>
            <a:r>
              <a:rPr lang="en-US" sz="4800" spc="-100" dirty="0"/>
              <a:t> </a:t>
            </a:r>
            <a:r>
              <a:rPr lang="en-US" sz="4800" spc="-100" dirty="0" err="1"/>
              <a:t>ti</a:t>
            </a:r>
            <a:r>
              <a:rPr lang="en-US" sz="4800" spc="-100" dirty="0"/>
              <a:t>?</a:t>
            </a:r>
          </a:p>
        </p:txBody>
      </p:sp>
      <p:pic>
        <p:nvPicPr>
          <p:cNvPr id="25" name="Picture 24" descr="Wood human figure">
            <a:extLst>
              <a:ext uri="{FF2B5EF4-FFF2-40B4-BE49-F238E27FC236}">
                <a16:creationId xmlns:a16="http://schemas.microsoft.com/office/drawing/2014/main" id="{1ABA212B-7DF4-4885-A4E7-0DC0B5C277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537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36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7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8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41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2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3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972877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0205F-8B7D-BC41-ADE4-C1AD09627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popular hobbies in China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EDB41-2D9A-854E-940C-EE8860B87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693890"/>
            <a:ext cx="10728325" cy="4075086"/>
          </a:xfrm>
        </p:spPr>
        <p:txBody>
          <a:bodyPr>
            <a:noAutofit/>
          </a:bodyPr>
          <a:lstStyle/>
          <a:p>
            <a:r>
              <a:rPr lang="en-GB" sz="2400" dirty="0"/>
              <a:t>watching TV and films</a:t>
            </a:r>
          </a:p>
          <a:p>
            <a:r>
              <a:rPr lang="en-GB" sz="2400" dirty="0"/>
              <a:t>listening to music</a:t>
            </a:r>
          </a:p>
          <a:p>
            <a:r>
              <a:rPr lang="en-GB" sz="2400" dirty="0"/>
              <a:t>travelling </a:t>
            </a:r>
          </a:p>
          <a:p>
            <a:r>
              <a:rPr lang="en-GB" sz="2400" dirty="0"/>
              <a:t>playing computer games</a:t>
            </a:r>
          </a:p>
          <a:p>
            <a:r>
              <a:rPr lang="en-GB" sz="2400" dirty="0"/>
              <a:t>reading</a:t>
            </a:r>
          </a:p>
          <a:p>
            <a:r>
              <a:rPr lang="en-GB" sz="2400" dirty="0"/>
              <a:t>Gastronomy and cooking </a:t>
            </a:r>
          </a:p>
          <a:p>
            <a:r>
              <a:rPr lang="en-GB" sz="2400" dirty="0"/>
              <a:t>shopping and Karaoke</a:t>
            </a:r>
          </a:p>
          <a:p>
            <a:r>
              <a:rPr lang="en-GB" sz="2400" dirty="0"/>
              <a:t>gym and fitness</a:t>
            </a:r>
          </a:p>
        </p:txBody>
      </p:sp>
    </p:spTree>
    <p:extLst>
      <p:ext uri="{BB962C8B-B14F-4D97-AF65-F5344CB8AC3E}">
        <p14:creationId xmlns:p14="http://schemas.microsoft.com/office/powerpoint/2010/main" val="2924577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eat empty education desk">
            <a:extLst>
              <a:ext uri="{FF2B5EF4-FFF2-40B4-BE49-F238E27FC236}">
                <a16:creationId xmlns:a16="http://schemas.microsoft.com/office/drawing/2014/main" id="{822D6C70-DE66-4BFE-8AB2-0AB6C7E39B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6FF3C7-FF69-9B44-91AF-7CFF48D0C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362" y="186145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b="1" spc="-100" dirty="0"/>
              <a:t>Homework</a:t>
            </a:r>
            <a:endParaRPr lang="en-US" sz="5600" b="1" spc="-100" dirty="0"/>
          </a:p>
        </p:txBody>
      </p:sp>
    </p:spTree>
    <p:extLst>
      <p:ext uri="{BB962C8B-B14F-4D97-AF65-F5344CB8AC3E}">
        <p14:creationId xmlns:p14="http://schemas.microsoft.com/office/powerpoint/2010/main" val="2806229238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6009</TotalTime>
  <Words>668</Words>
  <Application>Microsoft Macintosh PowerPoint</Application>
  <PresentationFormat>Widescreen</PresentationFormat>
  <Paragraphs>345</Paragraphs>
  <Slides>25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-apple-system</vt:lpstr>
      <vt:lpstr>Kai</vt:lpstr>
      <vt:lpstr>KaiTi</vt:lpstr>
      <vt:lpstr>Kaiti TC</vt:lpstr>
      <vt:lpstr>Arial</vt:lpstr>
      <vt:lpstr>Avenir Next LT Pro</vt:lpstr>
      <vt:lpstr>Calibri</vt:lpstr>
      <vt:lpstr>Sagona Book</vt:lpstr>
      <vt:lpstr>The Hand Extrablack</vt:lpstr>
      <vt:lpstr>BlobVTI</vt:lpstr>
      <vt:lpstr>tones and colours </vt:lpstr>
      <vt:lpstr>for example</vt:lpstr>
      <vt:lpstr>我的爱好 fy hobïau my hobbies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sentence builder 1</vt:lpstr>
      <vt:lpstr>sentence builder 2a</vt:lpstr>
      <vt:lpstr>sentence builder 2b</vt:lpstr>
      <vt:lpstr>PowerPoint Presentation</vt:lpstr>
      <vt:lpstr>PowerPoint Presentation</vt:lpstr>
      <vt:lpstr>sentence builder 3</vt:lpstr>
      <vt:lpstr>e.g.:  Janet xǐhuan kàn shū ，tā měitiān dōu kàn shū ，dànshì tā bù xǐhuan dǎ lánqiú ，tā cónglái bù dǎ lánqiú 。 Janet喜欢看书，她每天都看书，但是(but) 她不喜欢打篮球，她从来不打篮球。</vt:lpstr>
      <vt:lpstr>Beth amdanat ti?</vt:lpstr>
      <vt:lpstr>popular hobbies in China </vt:lpstr>
      <vt:lpstr>Homework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One</dc:title>
  <dc:creator>yuqi tang</dc:creator>
  <cp:lastModifiedBy>yuqi tang</cp:lastModifiedBy>
  <cp:revision>135</cp:revision>
  <dcterms:created xsi:type="dcterms:W3CDTF">2021-09-16T13:00:24Z</dcterms:created>
  <dcterms:modified xsi:type="dcterms:W3CDTF">2022-02-04T10:47:29Z</dcterms:modified>
</cp:coreProperties>
</file>