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4"/>
  </p:notesMasterIdLst>
  <p:sldIdLst>
    <p:sldId id="256" r:id="rId2"/>
    <p:sldId id="276" r:id="rId3"/>
    <p:sldId id="258" r:id="rId4"/>
    <p:sldId id="321" r:id="rId5"/>
    <p:sldId id="291" r:id="rId6"/>
    <p:sldId id="301" r:id="rId7"/>
    <p:sldId id="257" r:id="rId8"/>
    <p:sldId id="259" r:id="rId9"/>
    <p:sldId id="311" r:id="rId10"/>
    <p:sldId id="260" r:id="rId11"/>
    <p:sldId id="302" r:id="rId12"/>
    <p:sldId id="303" r:id="rId13"/>
    <p:sldId id="304" r:id="rId14"/>
    <p:sldId id="324" r:id="rId15"/>
    <p:sldId id="305" r:id="rId16"/>
    <p:sldId id="322" r:id="rId17"/>
    <p:sldId id="306" r:id="rId18"/>
    <p:sldId id="307" r:id="rId19"/>
    <p:sldId id="300" r:id="rId20"/>
    <p:sldId id="299" r:id="rId21"/>
    <p:sldId id="272" r:id="rId22"/>
    <p:sldId id="296" r:id="rId23"/>
    <p:sldId id="297" r:id="rId24"/>
    <p:sldId id="294" r:id="rId25"/>
    <p:sldId id="286" r:id="rId26"/>
    <p:sldId id="309" r:id="rId27"/>
    <p:sldId id="327" r:id="rId28"/>
    <p:sldId id="312" r:id="rId29"/>
    <p:sldId id="326" r:id="rId30"/>
    <p:sldId id="267" r:id="rId31"/>
    <p:sldId id="290" r:id="rId32"/>
    <p:sldId id="273" r:id="rId33"/>
    <p:sldId id="314" r:id="rId34"/>
    <p:sldId id="315" r:id="rId35"/>
    <p:sldId id="275" r:id="rId36"/>
    <p:sldId id="316" r:id="rId37"/>
    <p:sldId id="270" r:id="rId38"/>
    <p:sldId id="317" r:id="rId39"/>
    <p:sldId id="268" r:id="rId40"/>
    <p:sldId id="318" r:id="rId41"/>
    <p:sldId id="265" r:id="rId42"/>
    <p:sldId id="448" r:id="rId43"/>
    <p:sldId id="269" r:id="rId44"/>
    <p:sldId id="271" r:id="rId45"/>
    <p:sldId id="320" r:id="rId46"/>
    <p:sldId id="293" r:id="rId47"/>
    <p:sldId id="292" r:id="rId48"/>
    <p:sldId id="447" r:id="rId49"/>
    <p:sldId id="295" r:id="rId50"/>
    <p:sldId id="277" r:id="rId51"/>
    <p:sldId id="440" r:id="rId52"/>
    <p:sldId id="441" r:id="rId53"/>
    <p:sldId id="442" r:id="rId54"/>
    <p:sldId id="443" r:id="rId55"/>
    <p:sldId id="444" r:id="rId56"/>
    <p:sldId id="445" r:id="rId57"/>
    <p:sldId id="446" r:id="rId58"/>
    <p:sldId id="310" r:id="rId59"/>
    <p:sldId id="284" r:id="rId60"/>
    <p:sldId id="313" r:id="rId61"/>
    <p:sldId id="323" r:id="rId62"/>
    <p:sldId id="319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63EAE3-21C9-59C7-4D87-ECE86189760F}" v="7" dt="2024-10-01T05:39:16.008"/>
    <p1510:client id="{2C5E8422-970D-577F-4B05-933F3AF7CEBB}" v="2" dt="2024-10-01T09:06:50.083"/>
    <p1510:client id="{9AA09191-CA1E-166A-C2CA-8533D08195DE}" v="10" dt="2024-10-01T07:59:48.791"/>
    <p1510:client id="{AE6006BB-A4C6-0C7E-87CB-729389B26A88}" v="4" dt="2024-10-01T07:13:42.799"/>
    <p1510:client id="{D16611AF-BB7C-BCE7-1C70-37400878E5C0}" v="3" dt="2024-10-01T08:06:14.692"/>
    <p1510:client id="{DD9D4C98-7445-6E19-70C4-4C27CE2E2CF7}" v="2" dt="2024-10-01T08:10:28.583"/>
    <p1510:client id="{FBB9AA00-F420-CA43-76DE-60A5DE54D482}" v="1" dt="2024-10-01T05:40:42.5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9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4" Type="http://schemas.openxmlformats.org/officeDocument/2006/relationships/image" Target="../media/image6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9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4" Type="http://schemas.openxmlformats.org/officeDocument/2006/relationships/image" Target="../media/image6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B6B25A-212D-49C2-84A8-611218E90A4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F72D233-4C7B-4065-B0CE-55088B925B5F}">
      <dgm:prSet/>
      <dgm:spPr/>
      <dgm:t>
        <a:bodyPr/>
        <a:lstStyle/>
        <a:p>
          <a:r>
            <a:rPr lang="en-US"/>
            <a:t>Introduce</a:t>
          </a:r>
        </a:p>
      </dgm:t>
    </dgm:pt>
    <dgm:pt modelId="{B369AE98-D65E-4FA5-8668-AC2BD433F4A5}" type="parTrans" cxnId="{9BA363B7-5FB4-4DAF-8523-C1677A41757A}">
      <dgm:prSet/>
      <dgm:spPr/>
      <dgm:t>
        <a:bodyPr/>
        <a:lstStyle/>
        <a:p>
          <a:endParaRPr lang="en-US"/>
        </a:p>
      </dgm:t>
    </dgm:pt>
    <dgm:pt modelId="{DCF21178-BE3E-4B33-BCCF-8373B1F3F50B}" type="sibTrans" cxnId="{9BA363B7-5FB4-4DAF-8523-C1677A41757A}">
      <dgm:prSet/>
      <dgm:spPr/>
      <dgm:t>
        <a:bodyPr/>
        <a:lstStyle/>
        <a:p>
          <a:endParaRPr lang="en-US"/>
        </a:p>
      </dgm:t>
    </dgm:pt>
    <dgm:pt modelId="{279ED055-F5E9-496E-B885-8391CBB45355}">
      <dgm:prSet/>
      <dgm:spPr/>
      <dgm:t>
        <a:bodyPr/>
        <a:lstStyle/>
        <a:p>
          <a:r>
            <a:rPr lang="en-US"/>
            <a:t>Introduce the module</a:t>
          </a:r>
        </a:p>
      </dgm:t>
    </dgm:pt>
    <dgm:pt modelId="{33B5FFCB-102B-4D1F-BD99-DABB1D72DD5B}" type="parTrans" cxnId="{8EB636F7-B816-46D4-9143-591AD65B5BDF}">
      <dgm:prSet/>
      <dgm:spPr/>
      <dgm:t>
        <a:bodyPr/>
        <a:lstStyle/>
        <a:p>
          <a:endParaRPr lang="en-US"/>
        </a:p>
      </dgm:t>
    </dgm:pt>
    <dgm:pt modelId="{BAF5DA95-288F-498C-8D3A-8A2D7AC51B05}" type="sibTrans" cxnId="{8EB636F7-B816-46D4-9143-591AD65B5BDF}">
      <dgm:prSet/>
      <dgm:spPr/>
      <dgm:t>
        <a:bodyPr/>
        <a:lstStyle/>
        <a:p>
          <a:endParaRPr lang="en-US"/>
        </a:p>
      </dgm:t>
    </dgm:pt>
    <dgm:pt modelId="{4512C001-9220-4C9D-A497-8EBDAD4669B3}">
      <dgm:prSet/>
      <dgm:spPr/>
      <dgm:t>
        <a:bodyPr/>
        <a:lstStyle/>
        <a:p>
          <a:r>
            <a:rPr lang="en-US"/>
            <a:t>Look</a:t>
          </a:r>
        </a:p>
      </dgm:t>
    </dgm:pt>
    <dgm:pt modelId="{151152EC-DE6F-4298-862D-E495C5FF9963}" type="parTrans" cxnId="{E2E89A76-E0BC-4A6E-B691-EDAB222A716C}">
      <dgm:prSet/>
      <dgm:spPr/>
      <dgm:t>
        <a:bodyPr/>
        <a:lstStyle/>
        <a:p>
          <a:endParaRPr lang="en-US"/>
        </a:p>
      </dgm:t>
    </dgm:pt>
    <dgm:pt modelId="{398BC67B-DAC9-4FCB-B1BF-F4C4FA1697CB}" type="sibTrans" cxnId="{E2E89A76-E0BC-4A6E-B691-EDAB222A716C}">
      <dgm:prSet/>
      <dgm:spPr/>
      <dgm:t>
        <a:bodyPr/>
        <a:lstStyle/>
        <a:p>
          <a:endParaRPr lang="en-US"/>
        </a:p>
      </dgm:t>
    </dgm:pt>
    <dgm:pt modelId="{367D7F6E-9E4D-4E0B-9216-D440AD6D3553}">
      <dgm:prSet/>
      <dgm:spPr/>
      <dgm:t>
        <a:bodyPr/>
        <a:lstStyle/>
        <a:p>
          <a:r>
            <a:rPr lang="en-US"/>
            <a:t>Look at the assessments</a:t>
          </a:r>
        </a:p>
      </dgm:t>
    </dgm:pt>
    <dgm:pt modelId="{391B7EBC-A771-45F1-9F00-82CD593889A7}" type="parTrans" cxnId="{2D5182BD-57DA-42C7-9503-79AAA20E267E}">
      <dgm:prSet/>
      <dgm:spPr/>
      <dgm:t>
        <a:bodyPr/>
        <a:lstStyle/>
        <a:p>
          <a:endParaRPr lang="en-US"/>
        </a:p>
      </dgm:t>
    </dgm:pt>
    <dgm:pt modelId="{FE231B34-510B-4532-A78C-1F57CFE81CD1}" type="sibTrans" cxnId="{2D5182BD-57DA-42C7-9503-79AAA20E267E}">
      <dgm:prSet/>
      <dgm:spPr/>
      <dgm:t>
        <a:bodyPr/>
        <a:lstStyle/>
        <a:p>
          <a:endParaRPr lang="en-US"/>
        </a:p>
      </dgm:t>
    </dgm:pt>
    <dgm:pt modelId="{BEF58E47-0910-47D2-B031-A2467742E86E}">
      <dgm:prSet/>
      <dgm:spPr/>
      <dgm:t>
        <a:bodyPr/>
        <a:lstStyle/>
        <a:p>
          <a:r>
            <a:rPr lang="en-US"/>
            <a:t>Begin</a:t>
          </a:r>
        </a:p>
      </dgm:t>
    </dgm:pt>
    <dgm:pt modelId="{945BD117-84CD-4637-9784-39B60F540DE6}" type="parTrans" cxnId="{084939EC-9896-4087-87AE-2B9820C21E8F}">
      <dgm:prSet/>
      <dgm:spPr/>
      <dgm:t>
        <a:bodyPr/>
        <a:lstStyle/>
        <a:p>
          <a:endParaRPr lang="en-US"/>
        </a:p>
      </dgm:t>
    </dgm:pt>
    <dgm:pt modelId="{78CB57CA-C28D-48D1-A3F7-203B560E812C}" type="sibTrans" cxnId="{084939EC-9896-4087-87AE-2B9820C21E8F}">
      <dgm:prSet/>
      <dgm:spPr/>
      <dgm:t>
        <a:bodyPr/>
        <a:lstStyle/>
        <a:p>
          <a:endParaRPr lang="en-US"/>
        </a:p>
      </dgm:t>
    </dgm:pt>
    <dgm:pt modelId="{F2B4B17F-8038-4557-BE54-EF7468A2211E}">
      <dgm:prSet/>
      <dgm:spPr/>
      <dgm:t>
        <a:bodyPr/>
        <a:lstStyle/>
        <a:p>
          <a:r>
            <a:rPr lang="en-US"/>
            <a:t>Begin to look at academic skills</a:t>
          </a:r>
        </a:p>
      </dgm:t>
    </dgm:pt>
    <dgm:pt modelId="{C7B42155-4CED-49F2-B9FD-BF4C80A13AC5}" type="parTrans" cxnId="{5E075D79-C730-49AD-9B87-B0B5C35B30B7}">
      <dgm:prSet/>
      <dgm:spPr/>
      <dgm:t>
        <a:bodyPr/>
        <a:lstStyle/>
        <a:p>
          <a:endParaRPr lang="en-US"/>
        </a:p>
      </dgm:t>
    </dgm:pt>
    <dgm:pt modelId="{B79095F5-8899-46F8-826D-DF75FB671E94}" type="sibTrans" cxnId="{5E075D79-C730-49AD-9B87-B0B5C35B30B7}">
      <dgm:prSet/>
      <dgm:spPr/>
      <dgm:t>
        <a:bodyPr/>
        <a:lstStyle/>
        <a:p>
          <a:endParaRPr lang="en-US"/>
        </a:p>
      </dgm:t>
    </dgm:pt>
    <dgm:pt modelId="{78773D4E-481A-403A-A24D-09DAE792642C}">
      <dgm:prSet phldr="0"/>
      <dgm:spPr/>
      <dgm:t>
        <a:bodyPr/>
        <a:lstStyle/>
        <a:p>
          <a:r>
            <a:rPr lang="en-US">
              <a:latin typeface="Aptos Display" panose="020F0302020204030204"/>
            </a:rPr>
            <a:t>Screening@9:30am</a:t>
          </a:r>
        </a:p>
      </dgm:t>
    </dgm:pt>
    <dgm:pt modelId="{3D0AB9DF-5FCD-4376-BDF8-4FA3A543FDBF}" type="parTrans" cxnId="{E8FAFADA-AA62-43DC-82A9-81E07D3086C6}">
      <dgm:prSet/>
      <dgm:spPr/>
    </dgm:pt>
    <dgm:pt modelId="{2A50EAFB-7930-4FA3-B5E2-54216AC4B712}" type="sibTrans" cxnId="{E8FAFADA-AA62-43DC-82A9-81E07D3086C6}">
      <dgm:prSet/>
      <dgm:spPr/>
    </dgm:pt>
    <dgm:pt modelId="{69D9600F-692A-48EB-941A-9E2CAF2C28DF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Library tour @10am</a:t>
          </a:r>
        </a:p>
      </dgm:t>
    </dgm:pt>
    <dgm:pt modelId="{E28CD4E6-5389-48AC-A257-2BF18E65D363}" type="parTrans" cxnId="{04A1E337-6A06-4461-9103-725C4626FFD7}">
      <dgm:prSet/>
      <dgm:spPr/>
    </dgm:pt>
    <dgm:pt modelId="{DD8BA5F5-02DB-49B7-AE91-BCBE2F74F912}" type="sibTrans" cxnId="{04A1E337-6A06-4461-9103-725C4626FFD7}">
      <dgm:prSet/>
      <dgm:spPr/>
    </dgm:pt>
    <dgm:pt modelId="{CAAB9035-65F4-4E43-AFFF-77571E76AAC5}" type="pres">
      <dgm:prSet presAssocID="{12B6B25A-212D-49C2-84A8-611218E90A49}" presName="linear" presStyleCnt="0">
        <dgm:presLayoutVars>
          <dgm:animLvl val="lvl"/>
          <dgm:resizeHandles val="exact"/>
        </dgm:presLayoutVars>
      </dgm:prSet>
      <dgm:spPr/>
    </dgm:pt>
    <dgm:pt modelId="{B8F6952B-CE5B-419F-B907-ACB7ABDB6385}" type="pres">
      <dgm:prSet presAssocID="{BF72D233-4C7B-4065-B0CE-55088B925B5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0B1DD5B-0F20-4CCA-9232-B9349887B503}" type="pres">
      <dgm:prSet presAssocID="{BF72D233-4C7B-4065-B0CE-55088B925B5F}" presName="childText" presStyleLbl="revTx" presStyleIdx="0" presStyleCnt="3">
        <dgm:presLayoutVars>
          <dgm:bulletEnabled val="1"/>
        </dgm:presLayoutVars>
      </dgm:prSet>
      <dgm:spPr/>
    </dgm:pt>
    <dgm:pt modelId="{2F8DB7ED-EEAF-4CA2-9BB1-BCE892B25E1D}" type="pres">
      <dgm:prSet presAssocID="{4512C001-9220-4C9D-A497-8EBDAD4669B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0731888-9294-4956-8A32-825122D95FCB}" type="pres">
      <dgm:prSet presAssocID="{4512C001-9220-4C9D-A497-8EBDAD4669B3}" presName="childText" presStyleLbl="revTx" presStyleIdx="1" presStyleCnt="3">
        <dgm:presLayoutVars>
          <dgm:bulletEnabled val="1"/>
        </dgm:presLayoutVars>
      </dgm:prSet>
      <dgm:spPr/>
    </dgm:pt>
    <dgm:pt modelId="{19F0FFCD-2E13-4245-AE9B-8878E4CDC4A4}" type="pres">
      <dgm:prSet presAssocID="{BEF58E47-0910-47D2-B031-A2467742E86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C6B0AED-6551-46BE-95B9-4A72E934C809}" type="pres">
      <dgm:prSet presAssocID="{BEF58E47-0910-47D2-B031-A2467742E86E}" presName="childText" presStyleLbl="revTx" presStyleIdx="2" presStyleCnt="3">
        <dgm:presLayoutVars>
          <dgm:bulletEnabled val="1"/>
        </dgm:presLayoutVars>
      </dgm:prSet>
      <dgm:spPr/>
    </dgm:pt>
    <dgm:pt modelId="{501051CC-35B1-4BBA-AF84-95D24C59BB14}" type="pres">
      <dgm:prSet presAssocID="{78773D4E-481A-403A-A24D-09DAE792642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C60B267-939B-47BE-AE90-9BB6B0E7679F}" type="pres">
      <dgm:prSet presAssocID="{2A50EAFB-7930-4FA3-B5E2-54216AC4B712}" presName="spacer" presStyleCnt="0"/>
      <dgm:spPr/>
    </dgm:pt>
    <dgm:pt modelId="{0BCBD5DA-0034-437F-8C98-D35D50BB31D2}" type="pres">
      <dgm:prSet presAssocID="{69D9600F-692A-48EB-941A-9E2CAF2C28D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832C900-9A1B-4986-918D-7835AA015A79}" type="presOf" srcId="{4512C001-9220-4C9D-A497-8EBDAD4669B3}" destId="{2F8DB7ED-EEAF-4CA2-9BB1-BCE892B25E1D}" srcOrd="0" destOrd="0" presId="urn:microsoft.com/office/officeart/2005/8/layout/vList2"/>
    <dgm:cxn modelId="{57EB4107-9F52-49D8-9EE4-26D55EF21863}" type="presOf" srcId="{78773D4E-481A-403A-A24D-09DAE792642C}" destId="{501051CC-35B1-4BBA-AF84-95D24C59BB14}" srcOrd="0" destOrd="0" presId="urn:microsoft.com/office/officeart/2005/8/layout/vList2"/>
    <dgm:cxn modelId="{8144F92A-5CBD-4488-B784-26A966BBFB09}" type="presOf" srcId="{279ED055-F5E9-496E-B885-8391CBB45355}" destId="{E0B1DD5B-0F20-4CCA-9232-B9349887B503}" srcOrd="0" destOrd="0" presId="urn:microsoft.com/office/officeart/2005/8/layout/vList2"/>
    <dgm:cxn modelId="{04A1E337-6A06-4461-9103-725C4626FFD7}" srcId="{12B6B25A-212D-49C2-84A8-611218E90A49}" destId="{69D9600F-692A-48EB-941A-9E2CAF2C28DF}" srcOrd="4" destOrd="0" parTransId="{E28CD4E6-5389-48AC-A257-2BF18E65D363}" sibTransId="{DD8BA5F5-02DB-49B7-AE91-BCBE2F74F912}"/>
    <dgm:cxn modelId="{5291C23A-8FDB-4EAC-BD9B-B77A6D61B028}" type="presOf" srcId="{BEF58E47-0910-47D2-B031-A2467742E86E}" destId="{19F0FFCD-2E13-4245-AE9B-8878E4CDC4A4}" srcOrd="0" destOrd="0" presId="urn:microsoft.com/office/officeart/2005/8/layout/vList2"/>
    <dgm:cxn modelId="{71B88C46-0B34-4122-9EAB-F7A5B913D74A}" type="presOf" srcId="{12B6B25A-212D-49C2-84A8-611218E90A49}" destId="{CAAB9035-65F4-4E43-AFFF-77571E76AAC5}" srcOrd="0" destOrd="0" presId="urn:microsoft.com/office/officeart/2005/8/layout/vList2"/>
    <dgm:cxn modelId="{E2E89A76-E0BC-4A6E-B691-EDAB222A716C}" srcId="{12B6B25A-212D-49C2-84A8-611218E90A49}" destId="{4512C001-9220-4C9D-A497-8EBDAD4669B3}" srcOrd="1" destOrd="0" parTransId="{151152EC-DE6F-4298-862D-E495C5FF9963}" sibTransId="{398BC67B-DAC9-4FCB-B1BF-F4C4FA1697CB}"/>
    <dgm:cxn modelId="{5E075D79-C730-49AD-9B87-B0B5C35B30B7}" srcId="{BEF58E47-0910-47D2-B031-A2467742E86E}" destId="{F2B4B17F-8038-4557-BE54-EF7468A2211E}" srcOrd="0" destOrd="0" parTransId="{C7B42155-4CED-49F2-B9FD-BF4C80A13AC5}" sibTransId="{B79095F5-8899-46F8-826D-DF75FB671E94}"/>
    <dgm:cxn modelId="{EDD6AD59-F037-4727-8355-1780D8135638}" type="presOf" srcId="{BF72D233-4C7B-4065-B0CE-55088B925B5F}" destId="{B8F6952B-CE5B-419F-B907-ACB7ABDB6385}" srcOrd="0" destOrd="0" presId="urn:microsoft.com/office/officeart/2005/8/layout/vList2"/>
    <dgm:cxn modelId="{BBDFD785-8062-4373-A1B1-E7FC87F227FB}" type="presOf" srcId="{69D9600F-692A-48EB-941A-9E2CAF2C28DF}" destId="{0BCBD5DA-0034-437F-8C98-D35D50BB31D2}" srcOrd="0" destOrd="0" presId="urn:microsoft.com/office/officeart/2005/8/layout/vList2"/>
    <dgm:cxn modelId="{CD5B6789-EE53-4918-A69A-4015C36A7EC1}" type="presOf" srcId="{367D7F6E-9E4D-4E0B-9216-D440AD6D3553}" destId="{20731888-9294-4956-8A32-825122D95FCB}" srcOrd="0" destOrd="0" presId="urn:microsoft.com/office/officeart/2005/8/layout/vList2"/>
    <dgm:cxn modelId="{9BA363B7-5FB4-4DAF-8523-C1677A41757A}" srcId="{12B6B25A-212D-49C2-84A8-611218E90A49}" destId="{BF72D233-4C7B-4065-B0CE-55088B925B5F}" srcOrd="0" destOrd="0" parTransId="{B369AE98-D65E-4FA5-8668-AC2BD433F4A5}" sibTransId="{DCF21178-BE3E-4B33-BCCF-8373B1F3F50B}"/>
    <dgm:cxn modelId="{2D5182BD-57DA-42C7-9503-79AAA20E267E}" srcId="{4512C001-9220-4C9D-A497-8EBDAD4669B3}" destId="{367D7F6E-9E4D-4E0B-9216-D440AD6D3553}" srcOrd="0" destOrd="0" parTransId="{391B7EBC-A771-45F1-9F00-82CD593889A7}" sibTransId="{FE231B34-510B-4532-A78C-1F57CFE81CD1}"/>
    <dgm:cxn modelId="{C44393C4-705D-4361-BCBA-6B26D7C1345C}" type="presOf" srcId="{F2B4B17F-8038-4557-BE54-EF7468A2211E}" destId="{8C6B0AED-6551-46BE-95B9-4A72E934C809}" srcOrd="0" destOrd="0" presId="urn:microsoft.com/office/officeart/2005/8/layout/vList2"/>
    <dgm:cxn modelId="{E8FAFADA-AA62-43DC-82A9-81E07D3086C6}" srcId="{12B6B25A-212D-49C2-84A8-611218E90A49}" destId="{78773D4E-481A-403A-A24D-09DAE792642C}" srcOrd="3" destOrd="0" parTransId="{3D0AB9DF-5FCD-4376-BDF8-4FA3A543FDBF}" sibTransId="{2A50EAFB-7930-4FA3-B5E2-54216AC4B712}"/>
    <dgm:cxn modelId="{084939EC-9896-4087-87AE-2B9820C21E8F}" srcId="{12B6B25A-212D-49C2-84A8-611218E90A49}" destId="{BEF58E47-0910-47D2-B031-A2467742E86E}" srcOrd="2" destOrd="0" parTransId="{945BD117-84CD-4637-9784-39B60F540DE6}" sibTransId="{78CB57CA-C28D-48D1-A3F7-203B560E812C}"/>
    <dgm:cxn modelId="{8EB636F7-B816-46D4-9143-591AD65B5BDF}" srcId="{BF72D233-4C7B-4065-B0CE-55088B925B5F}" destId="{279ED055-F5E9-496E-B885-8391CBB45355}" srcOrd="0" destOrd="0" parTransId="{33B5FFCB-102B-4D1F-BD99-DABB1D72DD5B}" sibTransId="{BAF5DA95-288F-498C-8D3A-8A2D7AC51B05}"/>
    <dgm:cxn modelId="{03F6A69A-551C-454C-8B9E-BF43E5C31C23}" type="presParOf" srcId="{CAAB9035-65F4-4E43-AFFF-77571E76AAC5}" destId="{B8F6952B-CE5B-419F-B907-ACB7ABDB6385}" srcOrd="0" destOrd="0" presId="urn:microsoft.com/office/officeart/2005/8/layout/vList2"/>
    <dgm:cxn modelId="{74443BDF-FC85-4CF6-A1A9-CFF515233676}" type="presParOf" srcId="{CAAB9035-65F4-4E43-AFFF-77571E76AAC5}" destId="{E0B1DD5B-0F20-4CCA-9232-B9349887B503}" srcOrd="1" destOrd="0" presId="urn:microsoft.com/office/officeart/2005/8/layout/vList2"/>
    <dgm:cxn modelId="{4C05B67C-EEB4-4E73-9D24-58A984C15465}" type="presParOf" srcId="{CAAB9035-65F4-4E43-AFFF-77571E76AAC5}" destId="{2F8DB7ED-EEAF-4CA2-9BB1-BCE892B25E1D}" srcOrd="2" destOrd="0" presId="urn:microsoft.com/office/officeart/2005/8/layout/vList2"/>
    <dgm:cxn modelId="{94AC0DAC-561D-4F11-9243-36EA15B2B317}" type="presParOf" srcId="{CAAB9035-65F4-4E43-AFFF-77571E76AAC5}" destId="{20731888-9294-4956-8A32-825122D95FCB}" srcOrd="3" destOrd="0" presId="urn:microsoft.com/office/officeart/2005/8/layout/vList2"/>
    <dgm:cxn modelId="{0694D37D-4C99-4BFC-A318-99D3F03252C7}" type="presParOf" srcId="{CAAB9035-65F4-4E43-AFFF-77571E76AAC5}" destId="{19F0FFCD-2E13-4245-AE9B-8878E4CDC4A4}" srcOrd="4" destOrd="0" presId="urn:microsoft.com/office/officeart/2005/8/layout/vList2"/>
    <dgm:cxn modelId="{A2A00E05-3874-4153-AD72-C5EDBC7ADC0E}" type="presParOf" srcId="{CAAB9035-65F4-4E43-AFFF-77571E76AAC5}" destId="{8C6B0AED-6551-46BE-95B9-4A72E934C809}" srcOrd="5" destOrd="0" presId="urn:microsoft.com/office/officeart/2005/8/layout/vList2"/>
    <dgm:cxn modelId="{6F73AA2D-4495-4C13-A97F-3772B8606F66}" type="presParOf" srcId="{CAAB9035-65F4-4E43-AFFF-77571E76AAC5}" destId="{501051CC-35B1-4BBA-AF84-95D24C59BB14}" srcOrd="6" destOrd="0" presId="urn:microsoft.com/office/officeart/2005/8/layout/vList2"/>
    <dgm:cxn modelId="{881D881B-A65D-4A57-BD8F-EAE3F649A79C}" type="presParOf" srcId="{CAAB9035-65F4-4E43-AFFF-77571E76AAC5}" destId="{1C60B267-939B-47BE-AE90-9BB6B0E7679F}" srcOrd="7" destOrd="0" presId="urn:microsoft.com/office/officeart/2005/8/layout/vList2"/>
    <dgm:cxn modelId="{8F5F3615-E900-4EAE-B311-D288EC26585C}" type="presParOf" srcId="{CAAB9035-65F4-4E43-AFFF-77571E76AAC5}" destId="{0BCBD5DA-0034-437F-8C98-D35D50BB31D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739379-AA97-4DEF-AACF-903247B4E6C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B9A7656-68F9-4809-9A83-3ED9662CF8A3}">
      <dgm:prSet/>
      <dgm:spPr/>
      <dgm:t>
        <a:bodyPr/>
        <a:lstStyle/>
        <a:p>
          <a:pPr>
            <a:defRPr cap="all"/>
          </a:pPr>
          <a:r>
            <a:rPr lang="en-US"/>
            <a:t>2 hours lecture followed by a 2 hour workshop</a:t>
          </a:r>
        </a:p>
      </dgm:t>
    </dgm:pt>
    <dgm:pt modelId="{46B108FB-EC79-440E-9320-B51451E6AAEF}" type="parTrans" cxnId="{7B930143-41FC-48E0-80CA-067F4356E91A}">
      <dgm:prSet/>
      <dgm:spPr/>
      <dgm:t>
        <a:bodyPr/>
        <a:lstStyle/>
        <a:p>
          <a:endParaRPr lang="en-US"/>
        </a:p>
      </dgm:t>
    </dgm:pt>
    <dgm:pt modelId="{C47415B7-B135-46E4-A7FA-39C74DBC789F}" type="sibTrans" cxnId="{7B930143-41FC-48E0-80CA-067F4356E91A}">
      <dgm:prSet/>
      <dgm:spPr/>
      <dgm:t>
        <a:bodyPr/>
        <a:lstStyle/>
        <a:p>
          <a:endParaRPr lang="en-US"/>
        </a:p>
      </dgm:t>
    </dgm:pt>
    <dgm:pt modelId="{D5B9FA9B-DA2B-4B99-AA35-B41FEB4A2891}">
      <dgm:prSet/>
      <dgm:spPr/>
      <dgm:t>
        <a:bodyPr/>
        <a:lstStyle/>
        <a:p>
          <a:pPr>
            <a:defRPr cap="all"/>
          </a:pPr>
          <a:r>
            <a:rPr lang="en-US"/>
            <a:t>Please be on time</a:t>
          </a:r>
        </a:p>
      </dgm:t>
    </dgm:pt>
    <dgm:pt modelId="{DE7FE9A1-2215-4585-8EA7-064638C78488}" type="parTrans" cxnId="{8EF53330-34C5-499B-B5CA-1AD42220BF6D}">
      <dgm:prSet/>
      <dgm:spPr/>
      <dgm:t>
        <a:bodyPr/>
        <a:lstStyle/>
        <a:p>
          <a:endParaRPr lang="en-US"/>
        </a:p>
      </dgm:t>
    </dgm:pt>
    <dgm:pt modelId="{FC4A22BE-5B30-4B08-AA40-775359D77655}" type="sibTrans" cxnId="{8EF53330-34C5-499B-B5CA-1AD42220BF6D}">
      <dgm:prSet/>
      <dgm:spPr/>
      <dgm:t>
        <a:bodyPr/>
        <a:lstStyle/>
        <a:p>
          <a:endParaRPr lang="en-US"/>
        </a:p>
      </dgm:t>
    </dgm:pt>
    <dgm:pt modelId="{692258B6-5917-450B-A9F4-F0F54C34FA78}">
      <dgm:prSet/>
      <dgm:spPr/>
      <dgm:t>
        <a:bodyPr/>
        <a:lstStyle/>
        <a:p>
          <a:pPr>
            <a:defRPr cap="all"/>
          </a:pPr>
          <a:r>
            <a:rPr lang="en-US"/>
            <a:t>Please put phones away</a:t>
          </a:r>
        </a:p>
      </dgm:t>
    </dgm:pt>
    <dgm:pt modelId="{CD5ACCE1-53D4-47E6-9536-76186E983954}" type="parTrans" cxnId="{C22878C5-F53E-4D91-9489-A857A62E231F}">
      <dgm:prSet/>
      <dgm:spPr/>
      <dgm:t>
        <a:bodyPr/>
        <a:lstStyle/>
        <a:p>
          <a:endParaRPr lang="en-US"/>
        </a:p>
      </dgm:t>
    </dgm:pt>
    <dgm:pt modelId="{B37C156E-3788-497D-9446-45B4DCDEE0CA}" type="sibTrans" cxnId="{C22878C5-F53E-4D91-9489-A857A62E231F}">
      <dgm:prSet/>
      <dgm:spPr/>
      <dgm:t>
        <a:bodyPr/>
        <a:lstStyle/>
        <a:p>
          <a:endParaRPr lang="en-US"/>
        </a:p>
      </dgm:t>
    </dgm:pt>
    <dgm:pt modelId="{C951DB7F-9E19-4C5C-BFEF-63517199E0CE}">
      <dgm:prSet/>
      <dgm:spPr/>
      <dgm:t>
        <a:bodyPr/>
        <a:lstStyle/>
        <a:p>
          <a:pPr>
            <a:defRPr cap="all"/>
          </a:pPr>
          <a:r>
            <a:rPr lang="en-US"/>
            <a:t>Engage! I want to hear your feedback/ opinion!</a:t>
          </a:r>
        </a:p>
      </dgm:t>
    </dgm:pt>
    <dgm:pt modelId="{F2AE21B8-A654-4C51-AB4F-366E357BD05D}" type="parTrans" cxnId="{D136B80B-F4EF-4276-B7FB-3661A9BCED3B}">
      <dgm:prSet/>
      <dgm:spPr/>
      <dgm:t>
        <a:bodyPr/>
        <a:lstStyle/>
        <a:p>
          <a:endParaRPr lang="en-US"/>
        </a:p>
      </dgm:t>
    </dgm:pt>
    <dgm:pt modelId="{8199930B-FA1D-4F80-B0B9-711BD05ECB5A}" type="sibTrans" cxnId="{D136B80B-F4EF-4276-B7FB-3661A9BCED3B}">
      <dgm:prSet/>
      <dgm:spPr/>
      <dgm:t>
        <a:bodyPr/>
        <a:lstStyle/>
        <a:p>
          <a:endParaRPr lang="en-US"/>
        </a:p>
      </dgm:t>
    </dgm:pt>
    <dgm:pt modelId="{1F0823B2-6BBC-4B74-B741-04B4B38C9A6A}">
      <dgm:prSet/>
      <dgm:spPr/>
      <dgm:t>
        <a:bodyPr/>
        <a:lstStyle/>
        <a:p>
          <a:pPr>
            <a:defRPr cap="all"/>
          </a:pPr>
          <a:r>
            <a:rPr lang="en-US"/>
            <a:t>If unwell/ unable to attend please email</a:t>
          </a:r>
        </a:p>
      </dgm:t>
    </dgm:pt>
    <dgm:pt modelId="{B980E651-C79B-43BF-B49D-BB3882282FE0}" type="parTrans" cxnId="{67848DB8-F049-46F7-B615-DD0F6AB676E9}">
      <dgm:prSet/>
      <dgm:spPr/>
      <dgm:t>
        <a:bodyPr/>
        <a:lstStyle/>
        <a:p>
          <a:endParaRPr lang="en-US"/>
        </a:p>
      </dgm:t>
    </dgm:pt>
    <dgm:pt modelId="{5BD50A08-5670-41CC-9609-A43EB8182018}" type="sibTrans" cxnId="{67848DB8-F049-46F7-B615-DD0F6AB676E9}">
      <dgm:prSet/>
      <dgm:spPr/>
      <dgm:t>
        <a:bodyPr/>
        <a:lstStyle/>
        <a:p>
          <a:endParaRPr lang="en-US"/>
        </a:p>
      </dgm:t>
    </dgm:pt>
    <dgm:pt modelId="{341D62D6-47E2-416D-9AD8-43188C5837E2}">
      <dgm:prSet/>
      <dgm:spPr/>
      <dgm:t>
        <a:bodyPr/>
        <a:lstStyle/>
        <a:p>
          <a:pPr>
            <a:defRPr cap="all"/>
          </a:pPr>
          <a:r>
            <a:rPr lang="en-US"/>
            <a:t>Respect the room- people and materials</a:t>
          </a:r>
        </a:p>
      </dgm:t>
    </dgm:pt>
    <dgm:pt modelId="{FC8513BD-5E12-4139-980B-65F654401D8D}" type="parTrans" cxnId="{23E0200A-3C4A-4C61-A3D6-AAE0D5AF8B5B}">
      <dgm:prSet/>
      <dgm:spPr/>
      <dgm:t>
        <a:bodyPr/>
        <a:lstStyle/>
        <a:p>
          <a:endParaRPr lang="en-US"/>
        </a:p>
      </dgm:t>
    </dgm:pt>
    <dgm:pt modelId="{26F43328-E721-45A5-BF8E-77392D9D5990}" type="sibTrans" cxnId="{23E0200A-3C4A-4C61-A3D6-AAE0D5AF8B5B}">
      <dgm:prSet/>
      <dgm:spPr/>
      <dgm:t>
        <a:bodyPr/>
        <a:lstStyle/>
        <a:p>
          <a:endParaRPr lang="en-US"/>
        </a:p>
      </dgm:t>
    </dgm:pt>
    <dgm:pt modelId="{F1FE8D90-5201-448D-9122-812F9318102A}" type="pres">
      <dgm:prSet presAssocID="{B0739379-AA97-4DEF-AACF-903247B4E6CA}" presName="Name0" presStyleCnt="0">
        <dgm:presLayoutVars>
          <dgm:dir/>
          <dgm:resizeHandles val="exact"/>
        </dgm:presLayoutVars>
      </dgm:prSet>
      <dgm:spPr/>
    </dgm:pt>
    <dgm:pt modelId="{3954A832-474A-4386-9320-45CB049C9301}" type="pres">
      <dgm:prSet presAssocID="{6B9A7656-68F9-4809-9A83-3ED9662CF8A3}" presName="node" presStyleLbl="node1" presStyleIdx="0" presStyleCnt="6">
        <dgm:presLayoutVars>
          <dgm:bulletEnabled val="1"/>
        </dgm:presLayoutVars>
      </dgm:prSet>
      <dgm:spPr/>
    </dgm:pt>
    <dgm:pt modelId="{74F2B7B4-F357-46BB-BE57-21E51E02C9AF}" type="pres">
      <dgm:prSet presAssocID="{C47415B7-B135-46E4-A7FA-39C74DBC789F}" presName="sibTrans" presStyleLbl="sibTrans1D1" presStyleIdx="0" presStyleCnt="5"/>
      <dgm:spPr/>
    </dgm:pt>
    <dgm:pt modelId="{4312C8AE-E1B8-49C2-9FDE-FCFEFD17B66B}" type="pres">
      <dgm:prSet presAssocID="{C47415B7-B135-46E4-A7FA-39C74DBC789F}" presName="connectorText" presStyleLbl="sibTrans1D1" presStyleIdx="0" presStyleCnt="5"/>
      <dgm:spPr/>
    </dgm:pt>
    <dgm:pt modelId="{5D1195E3-F97E-4424-A30D-57457B682752}" type="pres">
      <dgm:prSet presAssocID="{D5B9FA9B-DA2B-4B99-AA35-B41FEB4A2891}" presName="node" presStyleLbl="node1" presStyleIdx="1" presStyleCnt="6">
        <dgm:presLayoutVars>
          <dgm:bulletEnabled val="1"/>
        </dgm:presLayoutVars>
      </dgm:prSet>
      <dgm:spPr/>
    </dgm:pt>
    <dgm:pt modelId="{82903697-E449-4DE3-B8AA-49A17AED0407}" type="pres">
      <dgm:prSet presAssocID="{FC4A22BE-5B30-4B08-AA40-775359D77655}" presName="sibTrans" presStyleLbl="sibTrans1D1" presStyleIdx="1" presStyleCnt="5"/>
      <dgm:spPr/>
    </dgm:pt>
    <dgm:pt modelId="{6A79A45C-05B0-4CE9-89C5-E1656FC0E6EF}" type="pres">
      <dgm:prSet presAssocID="{FC4A22BE-5B30-4B08-AA40-775359D77655}" presName="connectorText" presStyleLbl="sibTrans1D1" presStyleIdx="1" presStyleCnt="5"/>
      <dgm:spPr/>
    </dgm:pt>
    <dgm:pt modelId="{CE579B13-1A45-4FAA-8C18-275A1183998F}" type="pres">
      <dgm:prSet presAssocID="{692258B6-5917-450B-A9F4-F0F54C34FA78}" presName="node" presStyleLbl="node1" presStyleIdx="2" presStyleCnt="6">
        <dgm:presLayoutVars>
          <dgm:bulletEnabled val="1"/>
        </dgm:presLayoutVars>
      </dgm:prSet>
      <dgm:spPr/>
    </dgm:pt>
    <dgm:pt modelId="{E20DACDB-F741-4A3A-B33D-271D758A0895}" type="pres">
      <dgm:prSet presAssocID="{B37C156E-3788-497D-9446-45B4DCDEE0CA}" presName="sibTrans" presStyleLbl="sibTrans1D1" presStyleIdx="2" presStyleCnt="5"/>
      <dgm:spPr/>
    </dgm:pt>
    <dgm:pt modelId="{18E74DF9-DEC4-42F5-9120-F55E616773A1}" type="pres">
      <dgm:prSet presAssocID="{B37C156E-3788-497D-9446-45B4DCDEE0CA}" presName="connectorText" presStyleLbl="sibTrans1D1" presStyleIdx="2" presStyleCnt="5"/>
      <dgm:spPr/>
    </dgm:pt>
    <dgm:pt modelId="{EDAD8423-626C-4541-B8A8-3C809E51996C}" type="pres">
      <dgm:prSet presAssocID="{C951DB7F-9E19-4C5C-BFEF-63517199E0CE}" presName="node" presStyleLbl="node1" presStyleIdx="3" presStyleCnt="6">
        <dgm:presLayoutVars>
          <dgm:bulletEnabled val="1"/>
        </dgm:presLayoutVars>
      </dgm:prSet>
      <dgm:spPr/>
    </dgm:pt>
    <dgm:pt modelId="{4AE54DD7-A27D-4A68-945E-DF7F9F393BF1}" type="pres">
      <dgm:prSet presAssocID="{8199930B-FA1D-4F80-B0B9-711BD05ECB5A}" presName="sibTrans" presStyleLbl="sibTrans1D1" presStyleIdx="3" presStyleCnt="5"/>
      <dgm:spPr/>
    </dgm:pt>
    <dgm:pt modelId="{341C5762-D4A3-4293-A243-3EE32F41F1DB}" type="pres">
      <dgm:prSet presAssocID="{8199930B-FA1D-4F80-B0B9-711BD05ECB5A}" presName="connectorText" presStyleLbl="sibTrans1D1" presStyleIdx="3" presStyleCnt="5"/>
      <dgm:spPr/>
    </dgm:pt>
    <dgm:pt modelId="{3E1CD07D-C500-44A8-9841-1B3BF3B3166C}" type="pres">
      <dgm:prSet presAssocID="{1F0823B2-6BBC-4B74-B741-04B4B38C9A6A}" presName="node" presStyleLbl="node1" presStyleIdx="4" presStyleCnt="6">
        <dgm:presLayoutVars>
          <dgm:bulletEnabled val="1"/>
        </dgm:presLayoutVars>
      </dgm:prSet>
      <dgm:spPr/>
    </dgm:pt>
    <dgm:pt modelId="{1AFB2719-F893-4E90-AE2D-B62F2F91B06B}" type="pres">
      <dgm:prSet presAssocID="{5BD50A08-5670-41CC-9609-A43EB8182018}" presName="sibTrans" presStyleLbl="sibTrans1D1" presStyleIdx="4" presStyleCnt="5"/>
      <dgm:spPr/>
    </dgm:pt>
    <dgm:pt modelId="{B9B08BA4-A8C8-4C88-8A91-5EAF7A4925A0}" type="pres">
      <dgm:prSet presAssocID="{5BD50A08-5670-41CC-9609-A43EB8182018}" presName="connectorText" presStyleLbl="sibTrans1D1" presStyleIdx="4" presStyleCnt="5"/>
      <dgm:spPr/>
    </dgm:pt>
    <dgm:pt modelId="{A7AF16E8-B1C4-469A-A17A-2C8D8A6FD152}" type="pres">
      <dgm:prSet presAssocID="{341D62D6-47E2-416D-9AD8-43188C5837E2}" presName="node" presStyleLbl="node1" presStyleIdx="5" presStyleCnt="6">
        <dgm:presLayoutVars>
          <dgm:bulletEnabled val="1"/>
        </dgm:presLayoutVars>
      </dgm:prSet>
      <dgm:spPr/>
    </dgm:pt>
  </dgm:ptLst>
  <dgm:cxnLst>
    <dgm:cxn modelId="{5F250C03-6847-4E4E-B333-E28D557D7B6A}" type="presOf" srcId="{C47415B7-B135-46E4-A7FA-39C74DBC789F}" destId="{74F2B7B4-F357-46BB-BE57-21E51E02C9AF}" srcOrd="0" destOrd="0" presId="urn:microsoft.com/office/officeart/2016/7/layout/RepeatingBendingProcessNew"/>
    <dgm:cxn modelId="{23E0200A-3C4A-4C61-A3D6-AAE0D5AF8B5B}" srcId="{B0739379-AA97-4DEF-AACF-903247B4E6CA}" destId="{341D62D6-47E2-416D-9AD8-43188C5837E2}" srcOrd="5" destOrd="0" parTransId="{FC8513BD-5E12-4139-980B-65F654401D8D}" sibTransId="{26F43328-E721-45A5-BF8E-77392D9D5990}"/>
    <dgm:cxn modelId="{25B5570B-1612-4836-8F5D-612D71AD57EC}" type="presOf" srcId="{341D62D6-47E2-416D-9AD8-43188C5837E2}" destId="{A7AF16E8-B1C4-469A-A17A-2C8D8A6FD152}" srcOrd="0" destOrd="0" presId="urn:microsoft.com/office/officeart/2016/7/layout/RepeatingBendingProcessNew"/>
    <dgm:cxn modelId="{D136B80B-F4EF-4276-B7FB-3661A9BCED3B}" srcId="{B0739379-AA97-4DEF-AACF-903247B4E6CA}" destId="{C951DB7F-9E19-4C5C-BFEF-63517199E0CE}" srcOrd="3" destOrd="0" parTransId="{F2AE21B8-A654-4C51-AB4F-366E357BD05D}" sibTransId="{8199930B-FA1D-4F80-B0B9-711BD05ECB5A}"/>
    <dgm:cxn modelId="{49DB6A0E-BA77-46F8-9C2C-F3EF1BA1D79B}" type="presOf" srcId="{B37C156E-3788-497D-9446-45B4DCDEE0CA}" destId="{E20DACDB-F741-4A3A-B33D-271D758A0895}" srcOrd="0" destOrd="0" presId="urn:microsoft.com/office/officeart/2016/7/layout/RepeatingBendingProcessNew"/>
    <dgm:cxn modelId="{E37FAB1C-2ED8-4604-875C-67FDC89FDCA6}" type="presOf" srcId="{FC4A22BE-5B30-4B08-AA40-775359D77655}" destId="{6A79A45C-05B0-4CE9-89C5-E1656FC0E6EF}" srcOrd="1" destOrd="0" presId="urn:microsoft.com/office/officeart/2016/7/layout/RepeatingBendingProcessNew"/>
    <dgm:cxn modelId="{37EC1B24-DFFA-425E-9780-FB004932DED7}" type="presOf" srcId="{D5B9FA9B-DA2B-4B99-AA35-B41FEB4A2891}" destId="{5D1195E3-F97E-4424-A30D-57457B682752}" srcOrd="0" destOrd="0" presId="urn:microsoft.com/office/officeart/2016/7/layout/RepeatingBendingProcessNew"/>
    <dgm:cxn modelId="{1A92EE24-439B-4EE9-999E-AE6FF6B389BE}" type="presOf" srcId="{6B9A7656-68F9-4809-9A83-3ED9662CF8A3}" destId="{3954A832-474A-4386-9320-45CB049C9301}" srcOrd="0" destOrd="0" presId="urn:microsoft.com/office/officeart/2016/7/layout/RepeatingBendingProcessNew"/>
    <dgm:cxn modelId="{48F89629-E919-4C04-BA2A-C6C0446584D7}" type="presOf" srcId="{B0739379-AA97-4DEF-AACF-903247B4E6CA}" destId="{F1FE8D90-5201-448D-9122-812F9318102A}" srcOrd="0" destOrd="0" presId="urn:microsoft.com/office/officeart/2016/7/layout/RepeatingBendingProcessNew"/>
    <dgm:cxn modelId="{8EF53330-34C5-499B-B5CA-1AD42220BF6D}" srcId="{B0739379-AA97-4DEF-AACF-903247B4E6CA}" destId="{D5B9FA9B-DA2B-4B99-AA35-B41FEB4A2891}" srcOrd="1" destOrd="0" parTransId="{DE7FE9A1-2215-4585-8EA7-064638C78488}" sibTransId="{FC4A22BE-5B30-4B08-AA40-775359D77655}"/>
    <dgm:cxn modelId="{7B930143-41FC-48E0-80CA-067F4356E91A}" srcId="{B0739379-AA97-4DEF-AACF-903247B4E6CA}" destId="{6B9A7656-68F9-4809-9A83-3ED9662CF8A3}" srcOrd="0" destOrd="0" parTransId="{46B108FB-EC79-440E-9320-B51451E6AAEF}" sibTransId="{C47415B7-B135-46E4-A7FA-39C74DBC789F}"/>
    <dgm:cxn modelId="{2E3A9B94-54B2-4AB5-B313-E5CE18B9014B}" type="presOf" srcId="{1F0823B2-6BBC-4B74-B741-04B4B38C9A6A}" destId="{3E1CD07D-C500-44A8-9841-1B3BF3B3166C}" srcOrd="0" destOrd="0" presId="urn:microsoft.com/office/officeart/2016/7/layout/RepeatingBendingProcessNew"/>
    <dgm:cxn modelId="{B2DC1E97-84A8-4F54-9CE4-1D00D284928F}" type="presOf" srcId="{692258B6-5917-450B-A9F4-F0F54C34FA78}" destId="{CE579B13-1A45-4FAA-8C18-275A1183998F}" srcOrd="0" destOrd="0" presId="urn:microsoft.com/office/officeart/2016/7/layout/RepeatingBendingProcessNew"/>
    <dgm:cxn modelId="{2EB0E09F-5616-4975-9D2B-A85E876B3BAF}" type="presOf" srcId="{5BD50A08-5670-41CC-9609-A43EB8182018}" destId="{1AFB2719-F893-4E90-AE2D-B62F2F91B06B}" srcOrd="0" destOrd="0" presId="urn:microsoft.com/office/officeart/2016/7/layout/RepeatingBendingProcessNew"/>
    <dgm:cxn modelId="{E98282A7-47F4-4BA2-AA1F-983B5B0664E7}" type="presOf" srcId="{C47415B7-B135-46E4-A7FA-39C74DBC789F}" destId="{4312C8AE-E1B8-49C2-9FDE-FCFEFD17B66B}" srcOrd="1" destOrd="0" presId="urn:microsoft.com/office/officeart/2016/7/layout/RepeatingBendingProcessNew"/>
    <dgm:cxn modelId="{F94DDAAE-DEE8-468A-A6FA-A2DDDC3491F3}" type="presOf" srcId="{FC4A22BE-5B30-4B08-AA40-775359D77655}" destId="{82903697-E449-4DE3-B8AA-49A17AED0407}" srcOrd="0" destOrd="0" presId="urn:microsoft.com/office/officeart/2016/7/layout/RepeatingBendingProcessNew"/>
    <dgm:cxn modelId="{67848DB8-F049-46F7-B615-DD0F6AB676E9}" srcId="{B0739379-AA97-4DEF-AACF-903247B4E6CA}" destId="{1F0823B2-6BBC-4B74-B741-04B4B38C9A6A}" srcOrd="4" destOrd="0" parTransId="{B980E651-C79B-43BF-B49D-BB3882282FE0}" sibTransId="{5BD50A08-5670-41CC-9609-A43EB8182018}"/>
    <dgm:cxn modelId="{C22878C5-F53E-4D91-9489-A857A62E231F}" srcId="{B0739379-AA97-4DEF-AACF-903247B4E6CA}" destId="{692258B6-5917-450B-A9F4-F0F54C34FA78}" srcOrd="2" destOrd="0" parTransId="{CD5ACCE1-53D4-47E6-9536-76186E983954}" sibTransId="{B37C156E-3788-497D-9446-45B4DCDEE0CA}"/>
    <dgm:cxn modelId="{D43CD8C9-659E-4D80-9489-1A4652187221}" type="presOf" srcId="{5BD50A08-5670-41CC-9609-A43EB8182018}" destId="{B9B08BA4-A8C8-4C88-8A91-5EAF7A4925A0}" srcOrd="1" destOrd="0" presId="urn:microsoft.com/office/officeart/2016/7/layout/RepeatingBendingProcessNew"/>
    <dgm:cxn modelId="{1506F5C9-F3DE-45C8-AC61-648C4A094682}" type="presOf" srcId="{B37C156E-3788-497D-9446-45B4DCDEE0CA}" destId="{18E74DF9-DEC4-42F5-9120-F55E616773A1}" srcOrd="1" destOrd="0" presId="urn:microsoft.com/office/officeart/2016/7/layout/RepeatingBendingProcessNew"/>
    <dgm:cxn modelId="{5E8D17CB-CC61-4D7E-9000-5233B3F7E06B}" type="presOf" srcId="{8199930B-FA1D-4F80-B0B9-711BD05ECB5A}" destId="{4AE54DD7-A27D-4A68-945E-DF7F9F393BF1}" srcOrd="0" destOrd="0" presId="urn:microsoft.com/office/officeart/2016/7/layout/RepeatingBendingProcessNew"/>
    <dgm:cxn modelId="{E703FEDA-07DB-4307-83BF-E1F582316F80}" type="presOf" srcId="{8199930B-FA1D-4F80-B0B9-711BD05ECB5A}" destId="{341C5762-D4A3-4293-A243-3EE32F41F1DB}" srcOrd="1" destOrd="0" presId="urn:microsoft.com/office/officeart/2016/7/layout/RepeatingBendingProcessNew"/>
    <dgm:cxn modelId="{75E19DFB-648E-45E3-A626-05A4CAEF7A61}" type="presOf" srcId="{C951DB7F-9E19-4C5C-BFEF-63517199E0CE}" destId="{EDAD8423-626C-4541-B8A8-3C809E51996C}" srcOrd="0" destOrd="0" presId="urn:microsoft.com/office/officeart/2016/7/layout/RepeatingBendingProcessNew"/>
    <dgm:cxn modelId="{EE461CF3-2E92-487F-AE9C-FF0D8B8C2B5E}" type="presParOf" srcId="{F1FE8D90-5201-448D-9122-812F9318102A}" destId="{3954A832-474A-4386-9320-45CB049C9301}" srcOrd="0" destOrd="0" presId="urn:microsoft.com/office/officeart/2016/7/layout/RepeatingBendingProcessNew"/>
    <dgm:cxn modelId="{9526C684-923C-4619-A2F5-EA075523E1AF}" type="presParOf" srcId="{F1FE8D90-5201-448D-9122-812F9318102A}" destId="{74F2B7B4-F357-46BB-BE57-21E51E02C9AF}" srcOrd="1" destOrd="0" presId="urn:microsoft.com/office/officeart/2016/7/layout/RepeatingBendingProcessNew"/>
    <dgm:cxn modelId="{CA98E527-C803-44F4-B371-F455851DFDE9}" type="presParOf" srcId="{74F2B7B4-F357-46BB-BE57-21E51E02C9AF}" destId="{4312C8AE-E1B8-49C2-9FDE-FCFEFD17B66B}" srcOrd="0" destOrd="0" presId="urn:microsoft.com/office/officeart/2016/7/layout/RepeatingBendingProcessNew"/>
    <dgm:cxn modelId="{1111060C-BCE9-4FD8-AB61-F0F1F78A9A09}" type="presParOf" srcId="{F1FE8D90-5201-448D-9122-812F9318102A}" destId="{5D1195E3-F97E-4424-A30D-57457B682752}" srcOrd="2" destOrd="0" presId="urn:microsoft.com/office/officeart/2016/7/layout/RepeatingBendingProcessNew"/>
    <dgm:cxn modelId="{19EBFBDA-2F15-45D8-943C-B685ABC78706}" type="presParOf" srcId="{F1FE8D90-5201-448D-9122-812F9318102A}" destId="{82903697-E449-4DE3-B8AA-49A17AED0407}" srcOrd="3" destOrd="0" presId="urn:microsoft.com/office/officeart/2016/7/layout/RepeatingBendingProcessNew"/>
    <dgm:cxn modelId="{71117198-235E-40F0-8019-AAF4C10D2049}" type="presParOf" srcId="{82903697-E449-4DE3-B8AA-49A17AED0407}" destId="{6A79A45C-05B0-4CE9-89C5-E1656FC0E6EF}" srcOrd="0" destOrd="0" presId="urn:microsoft.com/office/officeart/2016/7/layout/RepeatingBendingProcessNew"/>
    <dgm:cxn modelId="{994380BA-8292-45CE-9CF3-529EAE1BC3D9}" type="presParOf" srcId="{F1FE8D90-5201-448D-9122-812F9318102A}" destId="{CE579B13-1A45-4FAA-8C18-275A1183998F}" srcOrd="4" destOrd="0" presId="urn:microsoft.com/office/officeart/2016/7/layout/RepeatingBendingProcessNew"/>
    <dgm:cxn modelId="{8CA05D11-21F8-4EA5-AA0E-3C943E40D6CA}" type="presParOf" srcId="{F1FE8D90-5201-448D-9122-812F9318102A}" destId="{E20DACDB-F741-4A3A-B33D-271D758A0895}" srcOrd="5" destOrd="0" presId="urn:microsoft.com/office/officeart/2016/7/layout/RepeatingBendingProcessNew"/>
    <dgm:cxn modelId="{82A3B50A-2A11-4BB0-AB81-36B351DBF78F}" type="presParOf" srcId="{E20DACDB-F741-4A3A-B33D-271D758A0895}" destId="{18E74DF9-DEC4-42F5-9120-F55E616773A1}" srcOrd="0" destOrd="0" presId="urn:microsoft.com/office/officeart/2016/7/layout/RepeatingBendingProcessNew"/>
    <dgm:cxn modelId="{0B66839C-E1EB-4FF2-ADA2-1B7E1BDF2BFE}" type="presParOf" srcId="{F1FE8D90-5201-448D-9122-812F9318102A}" destId="{EDAD8423-626C-4541-B8A8-3C809E51996C}" srcOrd="6" destOrd="0" presId="urn:microsoft.com/office/officeart/2016/7/layout/RepeatingBendingProcessNew"/>
    <dgm:cxn modelId="{DEA7EBF8-5489-41BF-8753-11B920BEB10D}" type="presParOf" srcId="{F1FE8D90-5201-448D-9122-812F9318102A}" destId="{4AE54DD7-A27D-4A68-945E-DF7F9F393BF1}" srcOrd="7" destOrd="0" presId="urn:microsoft.com/office/officeart/2016/7/layout/RepeatingBendingProcessNew"/>
    <dgm:cxn modelId="{7E9A9DF5-70F5-4552-946D-B7853A49B125}" type="presParOf" srcId="{4AE54DD7-A27D-4A68-945E-DF7F9F393BF1}" destId="{341C5762-D4A3-4293-A243-3EE32F41F1DB}" srcOrd="0" destOrd="0" presId="urn:microsoft.com/office/officeart/2016/7/layout/RepeatingBendingProcessNew"/>
    <dgm:cxn modelId="{14550E08-F9BB-493A-969F-2A9960D814CF}" type="presParOf" srcId="{F1FE8D90-5201-448D-9122-812F9318102A}" destId="{3E1CD07D-C500-44A8-9841-1B3BF3B3166C}" srcOrd="8" destOrd="0" presId="urn:microsoft.com/office/officeart/2016/7/layout/RepeatingBendingProcessNew"/>
    <dgm:cxn modelId="{4620FF8E-A52B-4C50-AC72-2963DB96A329}" type="presParOf" srcId="{F1FE8D90-5201-448D-9122-812F9318102A}" destId="{1AFB2719-F893-4E90-AE2D-B62F2F91B06B}" srcOrd="9" destOrd="0" presId="urn:microsoft.com/office/officeart/2016/7/layout/RepeatingBendingProcessNew"/>
    <dgm:cxn modelId="{B8ECEC71-4A3E-41BE-B58F-0668F414BE75}" type="presParOf" srcId="{1AFB2719-F893-4E90-AE2D-B62F2F91B06B}" destId="{B9B08BA4-A8C8-4C88-8A91-5EAF7A4925A0}" srcOrd="0" destOrd="0" presId="urn:microsoft.com/office/officeart/2016/7/layout/RepeatingBendingProcessNew"/>
    <dgm:cxn modelId="{3953CB9B-7A2A-4903-BBF3-6BEF0CEB9DDD}" type="presParOf" srcId="{F1FE8D90-5201-448D-9122-812F9318102A}" destId="{A7AF16E8-B1C4-469A-A17A-2C8D8A6FD15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AFA370-BB16-4A39-84B3-0DA4D8127F97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A2A4F94-3291-4FD5-8A5D-99A9E4679B33}">
      <dgm:prSet/>
      <dgm:spPr/>
      <dgm:t>
        <a:bodyPr/>
        <a:lstStyle/>
        <a:p>
          <a:r>
            <a:rPr lang="en-US" b="1"/>
            <a:t>Topics we'll be covering:-</a:t>
          </a:r>
        </a:p>
      </dgm:t>
    </dgm:pt>
    <dgm:pt modelId="{B4CC5161-E61E-4096-B33B-C2FC1E63B763}" type="parTrans" cxnId="{9A8DB014-77FC-4D55-A4F1-C8FA472C6F03}">
      <dgm:prSet/>
      <dgm:spPr/>
      <dgm:t>
        <a:bodyPr/>
        <a:lstStyle/>
        <a:p>
          <a:endParaRPr lang="en-US"/>
        </a:p>
      </dgm:t>
    </dgm:pt>
    <dgm:pt modelId="{E19F7E85-C594-4771-89A6-06047C285688}" type="sibTrans" cxnId="{9A8DB014-77FC-4D55-A4F1-C8FA472C6F03}">
      <dgm:prSet/>
      <dgm:spPr/>
      <dgm:t>
        <a:bodyPr/>
        <a:lstStyle/>
        <a:p>
          <a:endParaRPr lang="en-US"/>
        </a:p>
      </dgm:t>
    </dgm:pt>
    <dgm:pt modelId="{6836521D-D93F-4F4D-A1BB-BE67542BFCFC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How to surce credible information</a:t>
          </a:r>
          <a:endParaRPr lang="en-US"/>
        </a:p>
      </dgm:t>
    </dgm:pt>
    <dgm:pt modelId="{ABB2973B-6897-482A-8A8D-00267C7E0C8F}" type="parTrans" cxnId="{D33F2B32-95C0-4FFC-B808-0D892381A137}">
      <dgm:prSet/>
      <dgm:spPr/>
      <dgm:t>
        <a:bodyPr/>
        <a:lstStyle/>
        <a:p>
          <a:endParaRPr lang="en-US"/>
        </a:p>
      </dgm:t>
    </dgm:pt>
    <dgm:pt modelId="{F489BF35-D4DB-47B1-AE00-1F072F6C7048}" type="sibTrans" cxnId="{D33F2B32-95C0-4FFC-B808-0D892381A137}">
      <dgm:prSet/>
      <dgm:spPr/>
      <dgm:t>
        <a:bodyPr/>
        <a:lstStyle/>
        <a:p>
          <a:endParaRPr lang="en-US"/>
        </a:p>
      </dgm:t>
    </dgm:pt>
    <dgm:pt modelId="{E5983C37-6EC6-4E32-9BB5-072C95F4648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Reading and writing critically</a:t>
          </a:r>
          <a:endParaRPr lang="en-US"/>
        </a:p>
      </dgm:t>
    </dgm:pt>
    <dgm:pt modelId="{15CD4A08-4BA2-4FB8-AFAC-DC1F6081D882}" type="parTrans" cxnId="{AEC28AE7-A6A1-4B72-B76E-04A5929A9BD9}">
      <dgm:prSet/>
      <dgm:spPr/>
      <dgm:t>
        <a:bodyPr/>
        <a:lstStyle/>
        <a:p>
          <a:endParaRPr lang="en-US"/>
        </a:p>
      </dgm:t>
    </dgm:pt>
    <dgm:pt modelId="{17434723-5789-495D-9B8C-7E173801B8D3}" type="sibTrans" cxnId="{AEC28AE7-A6A1-4B72-B76E-04A5929A9BD9}">
      <dgm:prSet/>
      <dgm:spPr/>
      <dgm:t>
        <a:bodyPr/>
        <a:lstStyle/>
        <a:p>
          <a:endParaRPr lang="en-US"/>
        </a:p>
      </dgm:t>
    </dgm:pt>
    <dgm:pt modelId="{956E2FA9-CD7B-4211-A1B2-25F1A35F22DC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Professional standards</a:t>
          </a:r>
          <a:endParaRPr lang="en-US"/>
        </a:p>
      </dgm:t>
    </dgm:pt>
    <dgm:pt modelId="{838E8254-4B7C-4F99-8126-323EA8EA2FC6}" type="parTrans" cxnId="{783EF2E0-1098-4DD0-BA7B-2EAC040AAE8D}">
      <dgm:prSet/>
      <dgm:spPr/>
      <dgm:t>
        <a:bodyPr/>
        <a:lstStyle/>
        <a:p>
          <a:endParaRPr lang="en-US"/>
        </a:p>
      </dgm:t>
    </dgm:pt>
    <dgm:pt modelId="{EC6EC8B4-7BD6-4B3F-A8F5-FCC6094C534C}" type="sibTrans" cxnId="{783EF2E0-1098-4DD0-BA7B-2EAC040AAE8D}">
      <dgm:prSet/>
      <dgm:spPr/>
      <dgm:t>
        <a:bodyPr/>
        <a:lstStyle/>
        <a:p>
          <a:endParaRPr lang="en-US"/>
        </a:p>
      </dgm:t>
    </dgm:pt>
    <dgm:pt modelId="{38F02F0A-127E-4BF9-8B43-2588AC791E1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The importance of communication</a:t>
          </a:r>
          <a:endParaRPr lang="en-US"/>
        </a:p>
      </dgm:t>
    </dgm:pt>
    <dgm:pt modelId="{FEDD79AA-DD2A-4DFA-8EBF-4EDE206C1CED}" type="parTrans" cxnId="{276F8370-1685-4119-A97E-C70AFEB72856}">
      <dgm:prSet/>
      <dgm:spPr/>
      <dgm:t>
        <a:bodyPr/>
        <a:lstStyle/>
        <a:p>
          <a:endParaRPr lang="en-US"/>
        </a:p>
      </dgm:t>
    </dgm:pt>
    <dgm:pt modelId="{221E3A95-A274-461B-B8E8-01B55A75B30D}" type="sibTrans" cxnId="{276F8370-1685-4119-A97E-C70AFEB72856}">
      <dgm:prSet/>
      <dgm:spPr/>
      <dgm:t>
        <a:bodyPr/>
        <a:lstStyle/>
        <a:p>
          <a:endParaRPr lang="en-US"/>
        </a:p>
      </dgm:t>
    </dgm:pt>
    <dgm:pt modelId="{03B2B6C5-64C0-48CD-82A9-A64DB90D003F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Models of communication</a:t>
          </a:r>
          <a:endParaRPr lang="en-US"/>
        </a:p>
      </dgm:t>
    </dgm:pt>
    <dgm:pt modelId="{AC823A8C-F56A-4DAC-89D6-9FE642AD633E}" type="parTrans" cxnId="{BA2ED68A-8938-403D-B57C-54A402B6E5F6}">
      <dgm:prSet/>
      <dgm:spPr/>
      <dgm:t>
        <a:bodyPr/>
        <a:lstStyle/>
        <a:p>
          <a:endParaRPr lang="en-US"/>
        </a:p>
      </dgm:t>
    </dgm:pt>
    <dgm:pt modelId="{3B428EDA-97B6-482F-927D-A7271BC7B4C6}" type="sibTrans" cxnId="{BA2ED68A-8938-403D-B57C-54A402B6E5F6}">
      <dgm:prSet/>
      <dgm:spPr/>
      <dgm:t>
        <a:bodyPr/>
        <a:lstStyle/>
        <a:p>
          <a:endParaRPr lang="en-US"/>
        </a:p>
      </dgm:t>
    </dgm:pt>
    <dgm:pt modelId="{7CDBF270-F857-4181-9A82-16CA84899B6D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Leadership and teamwork</a:t>
          </a:r>
          <a:endParaRPr lang="en-US"/>
        </a:p>
      </dgm:t>
    </dgm:pt>
    <dgm:pt modelId="{F363B845-E238-4E5C-9947-9267BDC78210}" type="parTrans" cxnId="{F6468233-911A-4FEA-A10A-D61893EC248B}">
      <dgm:prSet/>
      <dgm:spPr/>
      <dgm:t>
        <a:bodyPr/>
        <a:lstStyle/>
        <a:p>
          <a:endParaRPr lang="en-US"/>
        </a:p>
      </dgm:t>
    </dgm:pt>
    <dgm:pt modelId="{9620717E-13E3-4556-A96E-83F5EA6C7167}" type="sibTrans" cxnId="{F6468233-911A-4FEA-A10A-D61893EC248B}">
      <dgm:prSet/>
      <dgm:spPr/>
      <dgm:t>
        <a:bodyPr/>
        <a:lstStyle/>
        <a:p>
          <a:endParaRPr lang="en-US"/>
        </a:p>
      </dgm:t>
    </dgm:pt>
    <dgm:pt modelId="{9C887A85-B40F-45E7-8DD6-F5FBED1A7A0E}">
      <dgm:prSet phldr="0"/>
      <dgm:spPr/>
      <dgm:t>
        <a:bodyPr/>
        <a:lstStyle/>
        <a:p>
          <a:r>
            <a:rPr lang="en-US">
              <a:latin typeface="Aptos Display" panose="020F0302020204030204"/>
            </a:rPr>
            <a:t>Referencing</a:t>
          </a:r>
        </a:p>
      </dgm:t>
    </dgm:pt>
    <dgm:pt modelId="{48897331-5209-4241-9EB6-469BBCA44365}" type="parTrans" cxnId="{72F29B38-71B1-4334-9480-50D579C01276}">
      <dgm:prSet/>
      <dgm:spPr/>
    </dgm:pt>
    <dgm:pt modelId="{412C0499-771B-4A74-87F4-85478CD91A20}" type="sibTrans" cxnId="{72F29B38-71B1-4334-9480-50D579C01276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E8BB7C85-DFC4-4F18-8EB7-8DC42C5DB71F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The importance of reflection</a:t>
          </a:r>
        </a:p>
      </dgm:t>
    </dgm:pt>
    <dgm:pt modelId="{BD83DF07-9F03-4145-A035-8F315E8557CB}" type="parTrans" cxnId="{53B6944E-1221-4FC5-85AE-58694C9DB3E8}">
      <dgm:prSet/>
      <dgm:spPr/>
    </dgm:pt>
    <dgm:pt modelId="{B16C541B-3F1F-44CD-B0CC-6900345B72C2}" type="sibTrans" cxnId="{53B6944E-1221-4FC5-85AE-58694C9DB3E8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3876F195-6025-4BE6-81DB-7D06E7D425F1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Top tips for presentations</a:t>
          </a:r>
        </a:p>
      </dgm:t>
    </dgm:pt>
    <dgm:pt modelId="{48CFDA52-F2FA-46EC-A837-8AF900614234}" type="parTrans" cxnId="{808CAF88-E921-4328-9CA8-BEAB1ED8CAF5}">
      <dgm:prSet/>
      <dgm:spPr/>
    </dgm:pt>
    <dgm:pt modelId="{68AE633B-E07E-47EF-A1A6-94E10D45B9BB}" type="sibTrans" cxnId="{808CAF88-E921-4328-9CA8-BEAB1ED8CAF5}">
      <dgm:prSet/>
      <dgm:spPr/>
    </dgm:pt>
    <dgm:pt modelId="{581CCE6D-0708-41E7-8B59-A7EB4C414D61}" type="pres">
      <dgm:prSet presAssocID="{8EAFA370-BB16-4A39-84B3-0DA4D8127F97}" presName="diagram" presStyleCnt="0">
        <dgm:presLayoutVars>
          <dgm:dir/>
          <dgm:resizeHandles val="exact"/>
        </dgm:presLayoutVars>
      </dgm:prSet>
      <dgm:spPr/>
    </dgm:pt>
    <dgm:pt modelId="{CF0F093A-7460-401F-8E8A-01006330E520}" type="pres">
      <dgm:prSet presAssocID="{4A2A4F94-3291-4FD5-8A5D-99A9E4679B33}" presName="node" presStyleLbl="node1" presStyleIdx="0" presStyleCnt="10">
        <dgm:presLayoutVars>
          <dgm:bulletEnabled val="1"/>
        </dgm:presLayoutVars>
      </dgm:prSet>
      <dgm:spPr/>
    </dgm:pt>
    <dgm:pt modelId="{E40FEDC0-0BBA-4646-886E-0AB94FEE645E}" type="pres">
      <dgm:prSet presAssocID="{E19F7E85-C594-4771-89A6-06047C285688}" presName="sibTrans" presStyleLbl="sibTrans2D1" presStyleIdx="0" presStyleCnt="9"/>
      <dgm:spPr/>
    </dgm:pt>
    <dgm:pt modelId="{FBF2FDA9-B2C7-4C12-A0C3-885061E572F4}" type="pres">
      <dgm:prSet presAssocID="{E19F7E85-C594-4771-89A6-06047C285688}" presName="connectorText" presStyleLbl="sibTrans2D1" presStyleIdx="0" presStyleCnt="9"/>
      <dgm:spPr/>
    </dgm:pt>
    <dgm:pt modelId="{EA6C4A99-6676-4DD1-8B8F-B82A5B5492DB}" type="pres">
      <dgm:prSet presAssocID="{6836521D-D93F-4F4D-A1BB-BE67542BFCFC}" presName="node" presStyleLbl="node1" presStyleIdx="1" presStyleCnt="10">
        <dgm:presLayoutVars>
          <dgm:bulletEnabled val="1"/>
        </dgm:presLayoutVars>
      </dgm:prSet>
      <dgm:spPr/>
    </dgm:pt>
    <dgm:pt modelId="{01FDF9C4-2DC9-4ED9-AE2B-0D915F719364}" type="pres">
      <dgm:prSet presAssocID="{F489BF35-D4DB-47B1-AE00-1F072F6C7048}" presName="sibTrans" presStyleLbl="sibTrans2D1" presStyleIdx="1" presStyleCnt="9"/>
      <dgm:spPr/>
    </dgm:pt>
    <dgm:pt modelId="{42C38C03-3160-465E-AFC7-2CCCEFEF204A}" type="pres">
      <dgm:prSet presAssocID="{F489BF35-D4DB-47B1-AE00-1F072F6C7048}" presName="connectorText" presStyleLbl="sibTrans2D1" presStyleIdx="1" presStyleCnt="9"/>
      <dgm:spPr/>
    </dgm:pt>
    <dgm:pt modelId="{00B8A4B3-9B6A-43E6-8C50-2CC2D6EDA6D7}" type="pres">
      <dgm:prSet presAssocID="{E5983C37-6EC6-4E32-9BB5-072C95F4648B}" presName="node" presStyleLbl="node1" presStyleIdx="2" presStyleCnt="10">
        <dgm:presLayoutVars>
          <dgm:bulletEnabled val="1"/>
        </dgm:presLayoutVars>
      </dgm:prSet>
      <dgm:spPr/>
    </dgm:pt>
    <dgm:pt modelId="{9293D28C-A273-4BE8-B479-1ACE5DBEC528}" type="pres">
      <dgm:prSet presAssocID="{17434723-5789-495D-9B8C-7E173801B8D3}" presName="sibTrans" presStyleLbl="sibTrans2D1" presStyleIdx="2" presStyleCnt="9"/>
      <dgm:spPr/>
    </dgm:pt>
    <dgm:pt modelId="{3675D340-55D5-4B2A-9926-236305AF503B}" type="pres">
      <dgm:prSet presAssocID="{17434723-5789-495D-9B8C-7E173801B8D3}" presName="connectorText" presStyleLbl="sibTrans2D1" presStyleIdx="2" presStyleCnt="9"/>
      <dgm:spPr/>
    </dgm:pt>
    <dgm:pt modelId="{3D3F36F2-5D55-43DF-925C-F3DB634010F1}" type="pres">
      <dgm:prSet presAssocID="{956E2FA9-CD7B-4211-A1B2-25F1A35F22DC}" presName="node" presStyleLbl="node1" presStyleIdx="3" presStyleCnt="10">
        <dgm:presLayoutVars>
          <dgm:bulletEnabled val="1"/>
        </dgm:presLayoutVars>
      </dgm:prSet>
      <dgm:spPr/>
    </dgm:pt>
    <dgm:pt modelId="{A1C5EEBF-87AC-46A5-94D3-23BDA2B2163E}" type="pres">
      <dgm:prSet presAssocID="{EC6EC8B4-7BD6-4B3F-A8F5-FCC6094C534C}" presName="sibTrans" presStyleLbl="sibTrans2D1" presStyleIdx="3" presStyleCnt="9"/>
      <dgm:spPr/>
    </dgm:pt>
    <dgm:pt modelId="{EC72B44D-B612-4218-85D5-C52FF8E8A2EC}" type="pres">
      <dgm:prSet presAssocID="{EC6EC8B4-7BD6-4B3F-A8F5-FCC6094C534C}" presName="connectorText" presStyleLbl="sibTrans2D1" presStyleIdx="3" presStyleCnt="9"/>
      <dgm:spPr/>
    </dgm:pt>
    <dgm:pt modelId="{B0430239-E1FB-4818-B993-A8E13FF3A146}" type="pres">
      <dgm:prSet presAssocID="{38F02F0A-127E-4BF9-8B43-2588AC791E1B}" presName="node" presStyleLbl="node1" presStyleIdx="4" presStyleCnt="10">
        <dgm:presLayoutVars>
          <dgm:bulletEnabled val="1"/>
        </dgm:presLayoutVars>
      </dgm:prSet>
      <dgm:spPr/>
    </dgm:pt>
    <dgm:pt modelId="{51AF23DE-B4FB-4C00-8FFB-8EA17CD7A867}" type="pres">
      <dgm:prSet presAssocID="{221E3A95-A274-461B-B8E8-01B55A75B30D}" presName="sibTrans" presStyleLbl="sibTrans2D1" presStyleIdx="4" presStyleCnt="9"/>
      <dgm:spPr/>
    </dgm:pt>
    <dgm:pt modelId="{5F3C7D1B-B555-46FC-B513-751C92553FF7}" type="pres">
      <dgm:prSet presAssocID="{221E3A95-A274-461B-B8E8-01B55A75B30D}" presName="connectorText" presStyleLbl="sibTrans2D1" presStyleIdx="4" presStyleCnt="9"/>
      <dgm:spPr/>
    </dgm:pt>
    <dgm:pt modelId="{B9FF77E8-74A9-42C0-A3D2-74A1EA080267}" type="pres">
      <dgm:prSet presAssocID="{03B2B6C5-64C0-48CD-82A9-A64DB90D003F}" presName="node" presStyleLbl="node1" presStyleIdx="5" presStyleCnt="10">
        <dgm:presLayoutVars>
          <dgm:bulletEnabled val="1"/>
        </dgm:presLayoutVars>
      </dgm:prSet>
      <dgm:spPr/>
    </dgm:pt>
    <dgm:pt modelId="{0280802D-8CA1-44DE-82CE-BF133312003E}" type="pres">
      <dgm:prSet presAssocID="{3B428EDA-97B6-482F-927D-A7271BC7B4C6}" presName="sibTrans" presStyleLbl="sibTrans2D1" presStyleIdx="5" presStyleCnt="9"/>
      <dgm:spPr/>
    </dgm:pt>
    <dgm:pt modelId="{97AE58BD-37B8-4A11-A11E-00A584E9DECF}" type="pres">
      <dgm:prSet presAssocID="{3B428EDA-97B6-482F-927D-A7271BC7B4C6}" presName="connectorText" presStyleLbl="sibTrans2D1" presStyleIdx="5" presStyleCnt="9"/>
      <dgm:spPr/>
    </dgm:pt>
    <dgm:pt modelId="{95078E39-2646-4E53-84B5-BFA0BC6D4C7C}" type="pres">
      <dgm:prSet presAssocID="{9C887A85-B40F-45E7-8DD6-F5FBED1A7A0E}" presName="node" presStyleLbl="node1" presStyleIdx="6" presStyleCnt="10">
        <dgm:presLayoutVars>
          <dgm:bulletEnabled val="1"/>
        </dgm:presLayoutVars>
      </dgm:prSet>
      <dgm:spPr/>
    </dgm:pt>
    <dgm:pt modelId="{DD064870-CEF7-441A-96CE-DE806C9BE655}" type="pres">
      <dgm:prSet presAssocID="{412C0499-771B-4A74-87F4-85478CD91A20}" presName="sibTrans" presStyleLbl="sibTrans2D1" presStyleIdx="6" presStyleCnt="9"/>
      <dgm:spPr/>
    </dgm:pt>
    <dgm:pt modelId="{2FCC76A6-2A4D-40A0-8326-014488368476}" type="pres">
      <dgm:prSet presAssocID="{412C0499-771B-4A74-87F4-85478CD91A20}" presName="connectorText" presStyleLbl="sibTrans2D1" presStyleIdx="6" presStyleCnt="9"/>
      <dgm:spPr/>
    </dgm:pt>
    <dgm:pt modelId="{FB1FB397-B507-4EDE-AF9B-CBC3A216516C}" type="pres">
      <dgm:prSet presAssocID="{7CDBF270-F857-4181-9A82-16CA84899B6D}" presName="node" presStyleLbl="node1" presStyleIdx="7" presStyleCnt="10">
        <dgm:presLayoutVars>
          <dgm:bulletEnabled val="1"/>
        </dgm:presLayoutVars>
      </dgm:prSet>
      <dgm:spPr/>
    </dgm:pt>
    <dgm:pt modelId="{39E0C6BE-87DF-4AC9-9266-EA0283009803}" type="pres">
      <dgm:prSet presAssocID="{9620717E-13E3-4556-A96E-83F5EA6C7167}" presName="sibTrans" presStyleLbl="sibTrans2D1" presStyleIdx="7" presStyleCnt="9"/>
      <dgm:spPr/>
    </dgm:pt>
    <dgm:pt modelId="{365C252A-B170-48C4-9896-B86EA97A9D82}" type="pres">
      <dgm:prSet presAssocID="{9620717E-13E3-4556-A96E-83F5EA6C7167}" presName="connectorText" presStyleLbl="sibTrans2D1" presStyleIdx="7" presStyleCnt="9"/>
      <dgm:spPr/>
    </dgm:pt>
    <dgm:pt modelId="{92330ADF-42DA-4557-A96E-A9F01727BD59}" type="pres">
      <dgm:prSet presAssocID="{E8BB7C85-DFC4-4F18-8EB7-8DC42C5DB71F}" presName="node" presStyleLbl="node1" presStyleIdx="8" presStyleCnt="10">
        <dgm:presLayoutVars>
          <dgm:bulletEnabled val="1"/>
        </dgm:presLayoutVars>
      </dgm:prSet>
      <dgm:spPr/>
    </dgm:pt>
    <dgm:pt modelId="{524A5E3F-360D-4FA9-A6ED-8B67031D0AAD}" type="pres">
      <dgm:prSet presAssocID="{B16C541B-3F1F-44CD-B0CC-6900345B72C2}" presName="sibTrans" presStyleLbl="sibTrans2D1" presStyleIdx="8" presStyleCnt="9"/>
      <dgm:spPr/>
    </dgm:pt>
    <dgm:pt modelId="{3BB1D58D-1C3D-446F-B209-72FC3E941059}" type="pres">
      <dgm:prSet presAssocID="{B16C541B-3F1F-44CD-B0CC-6900345B72C2}" presName="connectorText" presStyleLbl="sibTrans2D1" presStyleIdx="8" presStyleCnt="9"/>
      <dgm:spPr/>
    </dgm:pt>
    <dgm:pt modelId="{0794EAEC-8981-43C9-A77D-FCCC402E4AA9}" type="pres">
      <dgm:prSet presAssocID="{3876F195-6025-4BE6-81DB-7D06E7D425F1}" presName="node" presStyleLbl="node1" presStyleIdx="9" presStyleCnt="10">
        <dgm:presLayoutVars>
          <dgm:bulletEnabled val="1"/>
        </dgm:presLayoutVars>
      </dgm:prSet>
      <dgm:spPr/>
    </dgm:pt>
  </dgm:ptLst>
  <dgm:cxnLst>
    <dgm:cxn modelId="{C992520C-4676-47BD-9F87-9B56044A9BF6}" type="presOf" srcId="{3B428EDA-97B6-482F-927D-A7271BC7B4C6}" destId="{97AE58BD-37B8-4A11-A11E-00A584E9DECF}" srcOrd="1" destOrd="0" presId="urn:microsoft.com/office/officeart/2005/8/layout/process5"/>
    <dgm:cxn modelId="{59C6410D-A336-4FAF-A419-50666F1728A3}" type="presOf" srcId="{3B428EDA-97B6-482F-927D-A7271BC7B4C6}" destId="{0280802D-8CA1-44DE-82CE-BF133312003E}" srcOrd="0" destOrd="0" presId="urn:microsoft.com/office/officeart/2005/8/layout/process5"/>
    <dgm:cxn modelId="{71155F0E-6FE9-4A18-921A-A9A8D43FE51E}" type="presOf" srcId="{17434723-5789-495D-9B8C-7E173801B8D3}" destId="{3675D340-55D5-4B2A-9926-236305AF503B}" srcOrd="1" destOrd="0" presId="urn:microsoft.com/office/officeart/2005/8/layout/process5"/>
    <dgm:cxn modelId="{D455EB10-7431-44DB-BE80-2F17C3D451AF}" type="presOf" srcId="{9620717E-13E3-4556-A96E-83F5EA6C7167}" destId="{365C252A-B170-48C4-9896-B86EA97A9D82}" srcOrd="1" destOrd="0" presId="urn:microsoft.com/office/officeart/2005/8/layout/process5"/>
    <dgm:cxn modelId="{9A8DB014-77FC-4D55-A4F1-C8FA472C6F03}" srcId="{8EAFA370-BB16-4A39-84B3-0DA4D8127F97}" destId="{4A2A4F94-3291-4FD5-8A5D-99A9E4679B33}" srcOrd="0" destOrd="0" parTransId="{B4CC5161-E61E-4096-B33B-C2FC1E63B763}" sibTransId="{E19F7E85-C594-4771-89A6-06047C285688}"/>
    <dgm:cxn modelId="{F192502D-8B1C-4314-A2EF-AE69A52BD15B}" type="presOf" srcId="{EC6EC8B4-7BD6-4B3F-A8F5-FCC6094C534C}" destId="{A1C5EEBF-87AC-46A5-94D3-23BDA2B2163E}" srcOrd="0" destOrd="0" presId="urn:microsoft.com/office/officeart/2005/8/layout/process5"/>
    <dgm:cxn modelId="{D33F2B32-95C0-4FFC-B808-0D892381A137}" srcId="{8EAFA370-BB16-4A39-84B3-0DA4D8127F97}" destId="{6836521D-D93F-4F4D-A1BB-BE67542BFCFC}" srcOrd="1" destOrd="0" parTransId="{ABB2973B-6897-482A-8A8D-00267C7E0C8F}" sibTransId="{F489BF35-D4DB-47B1-AE00-1F072F6C7048}"/>
    <dgm:cxn modelId="{F6468233-911A-4FEA-A10A-D61893EC248B}" srcId="{8EAFA370-BB16-4A39-84B3-0DA4D8127F97}" destId="{7CDBF270-F857-4181-9A82-16CA84899B6D}" srcOrd="7" destOrd="0" parTransId="{F363B845-E238-4E5C-9947-9267BDC78210}" sibTransId="{9620717E-13E3-4556-A96E-83F5EA6C7167}"/>
    <dgm:cxn modelId="{72F29B38-71B1-4334-9480-50D579C01276}" srcId="{8EAFA370-BB16-4A39-84B3-0DA4D8127F97}" destId="{9C887A85-B40F-45E7-8DD6-F5FBED1A7A0E}" srcOrd="6" destOrd="0" parTransId="{48897331-5209-4241-9EB6-469BBCA44365}" sibTransId="{412C0499-771B-4A74-87F4-85478CD91A20}"/>
    <dgm:cxn modelId="{33B18D5D-A82B-4C2F-9B00-B20663DA1E5F}" type="presOf" srcId="{38F02F0A-127E-4BF9-8B43-2588AC791E1B}" destId="{B0430239-E1FB-4818-B993-A8E13FF3A146}" srcOrd="0" destOrd="0" presId="urn:microsoft.com/office/officeart/2005/8/layout/process5"/>
    <dgm:cxn modelId="{69C3BD60-A4E2-491A-A8C0-07AAA43F569C}" type="presOf" srcId="{E19F7E85-C594-4771-89A6-06047C285688}" destId="{FBF2FDA9-B2C7-4C12-A0C3-885061E572F4}" srcOrd="1" destOrd="0" presId="urn:microsoft.com/office/officeart/2005/8/layout/process5"/>
    <dgm:cxn modelId="{53B6944E-1221-4FC5-85AE-58694C9DB3E8}" srcId="{8EAFA370-BB16-4A39-84B3-0DA4D8127F97}" destId="{E8BB7C85-DFC4-4F18-8EB7-8DC42C5DB71F}" srcOrd="8" destOrd="0" parTransId="{BD83DF07-9F03-4145-A035-8F315E8557CB}" sibTransId="{B16C541B-3F1F-44CD-B0CC-6900345B72C2}"/>
    <dgm:cxn modelId="{DF41196F-56F2-4CBB-B7B8-AB276DE05048}" type="presOf" srcId="{B16C541B-3F1F-44CD-B0CC-6900345B72C2}" destId="{524A5E3F-360D-4FA9-A6ED-8B67031D0AAD}" srcOrd="0" destOrd="0" presId="urn:microsoft.com/office/officeart/2005/8/layout/process5"/>
    <dgm:cxn modelId="{276F8370-1685-4119-A97E-C70AFEB72856}" srcId="{8EAFA370-BB16-4A39-84B3-0DA4D8127F97}" destId="{38F02F0A-127E-4BF9-8B43-2588AC791E1B}" srcOrd="4" destOrd="0" parTransId="{FEDD79AA-DD2A-4DFA-8EBF-4EDE206C1CED}" sibTransId="{221E3A95-A274-461B-B8E8-01B55A75B30D}"/>
    <dgm:cxn modelId="{4B4CE670-7DE4-4C10-BF7F-72070912021F}" type="presOf" srcId="{412C0499-771B-4A74-87F4-85478CD91A20}" destId="{DD064870-CEF7-441A-96CE-DE806C9BE655}" srcOrd="0" destOrd="0" presId="urn:microsoft.com/office/officeart/2005/8/layout/process5"/>
    <dgm:cxn modelId="{1D821C72-AA68-468A-9C38-C4957D0811E9}" type="presOf" srcId="{9C887A85-B40F-45E7-8DD6-F5FBED1A7A0E}" destId="{95078E39-2646-4E53-84B5-BFA0BC6D4C7C}" srcOrd="0" destOrd="0" presId="urn:microsoft.com/office/officeart/2005/8/layout/process5"/>
    <dgm:cxn modelId="{F2D7BB77-F6E3-4B2A-8291-5B3F4526C977}" type="presOf" srcId="{956E2FA9-CD7B-4211-A1B2-25F1A35F22DC}" destId="{3D3F36F2-5D55-43DF-925C-F3DB634010F1}" srcOrd="0" destOrd="0" presId="urn:microsoft.com/office/officeart/2005/8/layout/process5"/>
    <dgm:cxn modelId="{18CF0959-5C8E-4F07-B658-70AED37D86F0}" type="presOf" srcId="{F489BF35-D4DB-47B1-AE00-1F072F6C7048}" destId="{42C38C03-3160-465E-AFC7-2CCCEFEF204A}" srcOrd="1" destOrd="0" presId="urn:microsoft.com/office/officeart/2005/8/layout/process5"/>
    <dgm:cxn modelId="{4291B37A-4552-48EA-B671-9F9E7D890616}" type="presOf" srcId="{8EAFA370-BB16-4A39-84B3-0DA4D8127F97}" destId="{581CCE6D-0708-41E7-8B59-A7EB4C414D61}" srcOrd="0" destOrd="0" presId="urn:microsoft.com/office/officeart/2005/8/layout/process5"/>
    <dgm:cxn modelId="{48CED282-5B02-4884-8C2E-A32206DA4D62}" type="presOf" srcId="{7CDBF270-F857-4181-9A82-16CA84899B6D}" destId="{FB1FB397-B507-4EDE-AF9B-CBC3A216516C}" srcOrd="0" destOrd="0" presId="urn:microsoft.com/office/officeart/2005/8/layout/process5"/>
    <dgm:cxn modelId="{808CAF88-E921-4328-9CA8-BEAB1ED8CAF5}" srcId="{8EAFA370-BB16-4A39-84B3-0DA4D8127F97}" destId="{3876F195-6025-4BE6-81DB-7D06E7D425F1}" srcOrd="9" destOrd="0" parTransId="{48CFDA52-F2FA-46EC-A837-8AF900614234}" sibTransId="{68AE633B-E07E-47EF-A1A6-94E10D45B9BB}"/>
    <dgm:cxn modelId="{BA2ED68A-8938-403D-B57C-54A402B6E5F6}" srcId="{8EAFA370-BB16-4A39-84B3-0DA4D8127F97}" destId="{03B2B6C5-64C0-48CD-82A9-A64DB90D003F}" srcOrd="5" destOrd="0" parTransId="{AC823A8C-F56A-4DAC-89D6-9FE642AD633E}" sibTransId="{3B428EDA-97B6-482F-927D-A7271BC7B4C6}"/>
    <dgm:cxn modelId="{7808E595-D06C-48E0-809C-085727674EF3}" type="presOf" srcId="{E19F7E85-C594-4771-89A6-06047C285688}" destId="{E40FEDC0-0BBA-4646-886E-0AB94FEE645E}" srcOrd="0" destOrd="0" presId="urn:microsoft.com/office/officeart/2005/8/layout/process5"/>
    <dgm:cxn modelId="{EB5DDEA0-1054-4316-AAB7-317224FB584C}" type="presOf" srcId="{E8BB7C85-DFC4-4F18-8EB7-8DC42C5DB71F}" destId="{92330ADF-42DA-4557-A96E-A9F01727BD59}" srcOrd="0" destOrd="0" presId="urn:microsoft.com/office/officeart/2005/8/layout/process5"/>
    <dgm:cxn modelId="{3BAF0FA6-BD27-4AAA-9EA0-96A6BE635BCF}" type="presOf" srcId="{E5983C37-6EC6-4E32-9BB5-072C95F4648B}" destId="{00B8A4B3-9B6A-43E6-8C50-2CC2D6EDA6D7}" srcOrd="0" destOrd="0" presId="urn:microsoft.com/office/officeart/2005/8/layout/process5"/>
    <dgm:cxn modelId="{85C42CAE-D9B2-4A7D-AFCD-948369A3897A}" type="presOf" srcId="{412C0499-771B-4A74-87F4-85478CD91A20}" destId="{2FCC76A6-2A4D-40A0-8326-014488368476}" srcOrd="1" destOrd="0" presId="urn:microsoft.com/office/officeart/2005/8/layout/process5"/>
    <dgm:cxn modelId="{8EB3C7B3-218C-4E4D-A17B-729C7C8C87C4}" type="presOf" srcId="{9620717E-13E3-4556-A96E-83F5EA6C7167}" destId="{39E0C6BE-87DF-4AC9-9266-EA0283009803}" srcOrd="0" destOrd="0" presId="urn:microsoft.com/office/officeart/2005/8/layout/process5"/>
    <dgm:cxn modelId="{5BECB7B5-D55A-46E4-AD87-072C61C6E6FF}" type="presOf" srcId="{221E3A95-A274-461B-B8E8-01B55A75B30D}" destId="{51AF23DE-B4FB-4C00-8FFB-8EA17CD7A867}" srcOrd="0" destOrd="0" presId="urn:microsoft.com/office/officeart/2005/8/layout/process5"/>
    <dgm:cxn modelId="{6CEA02B6-40EA-4E8C-ACE5-DA7F5A50E719}" type="presOf" srcId="{F489BF35-D4DB-47B1-AE00-1F072F6C7048}" destId="{01FDF9C4-2DC9-4ED9-AE2B-0D915F719364}" srcOrd="0" destOrd="0" presId="urn:microsoft.com/office/officeart/2005/8/layout/process5"/>
    <dgm:cxn modelId="{D13265B6-06B6-4F52-A6D4-236214A5F428}" type="presOf" srcId="{EC6EC8B4-7BD6-4B3F-A8F5-FCC6094C534C}" destId="{EC72B44D-B612-4218-85D5-C52FF8E8A2EC}" srcOrd="1" destOrd="0" presId="urn:microsoft.com/office/officeart/2005/8/layout/process5"/>
    <dgm:cxn modelId="{40DE44BC-F5C6-4DFD-BA93-B74B85C7E783}" type="presOf" srcId="{6836521D-D93F-4F4D-A1BB-BE67542BFCFC}" destId="{EA6C4A99-6676-4DD1-8B8F-B82A5B5492DB}" srcOrd="0" destOrd="0" presId="urn:microsoft.com/office/officeart/2005/8/layout/process5"/>
    <dgm:cxn modelId="{C5DD48C1-C422-4AC5-97A5-0B04C31D4786}" type="presOf" srcId="{B16C541B-3F1F-44CD-B0CC-6900345B72C2}" destId="{3BB1D58D-1C3D-446F-B209-72FC3E941059}" srcOrd="1" destOrd="0" presId="urn:microsoft.com/office/officeart/2005/8/layout/process5"/>
    <dgm:cxn modelId="{38FFCED3-B422-4A3F-8734-2F149321DB30}" type="presOf" srcId="{221E3A95-A274-461B-B8E8-01B55A75B30D}" destId="{5F3C7D1B-B555-46FC-B513-751C92553FF7}" srcOrd="1" destOrd="0" presId="urn:microsoft.com/office/officeart/2005/8/layout/process5"/>
    <dgm:cxn modelId="{783EF2E0-1098-4DD0-BA7B-2EAC040AAE8D}" srcId="{8EAFA370-BB16-4A39-84B3-0DA4D8127F97}" destId="{956E2FA9-CD7B-4211-A1B2-25F1A35F22DC}" srcOrd="3" destOrd="0" parTransId="{838E8254-4B7C-4F99-8126-323EA8EA2FC6}" sibTransId="{EC6EC8B4-7BD6-4B3F-A8F5-FCC6094C534C}"/>
    <dgm:cxn modelId="{F15287E1-91C0-46F3-B3B5-5E02A1C960A6}" type="presOf" srcId="{03B2B6C5-64C0-48CD-82A9-A64DB90D003F}" destId="{B9FF77E8-74A9-42C0-A3D2-74A1EA080267}" srcOrd="0" destOrd="0" presId="urn:microsoft.com/office/officeart/2005/8/layout/process5"/>
    <dgm:cxn modelId="{AEC28AE7-A6A1-4B72-B76E-04A5929A9BD9}" srcId="{8EAFA370-BB16-4A39-84B3-0DA4D8127F97}" destId="{E5983C37-6EC6-4E32-9BB5-072C95F4648B}" srcOrd="2" destOrd="0" parTransId="{15CD4A08-4BA2-4FB8-AFAC-DC1F6081D882}" sibTransId="{17434723-5789-495D-9B8C-7E173801B8D3}"/>
    <dgm:cxn modelId="{DE20ECF4-3408-4575-8181-80699909F4CA}" type="presOf" srcId="{17434723-5789-495D-9B8C-7E173801B8D3}" destId="{9293D28C-A273-4BE8-B479-1ACE5DBEC528}" srcOrd="0" destOrd="0" presId="urn:microsoft.com/office/officeart/2005/8/layout/process5"/>
    <dgm:cxn modelId="{99C2A0F5-8235-4B74-B8C3-ECF201A7E7CF}" type="presOf" srcId="{4A2A4F94-3291-4FD5-8A5D-99A9E4679B33}" destId="{CF0F093A-7460-401F-8E8A-01006330E520}" srcOrd="0" destOrd="0" presId="urn:microsoft.com/office/officeart/2005/8/layout/process5"/>
    <dgm:cxn modelId="{CFFADCF8-93ED-42D9-B233-AB3926447E98}" type="presOf" srcId="{3876F195-6025-4BE6-81DB-7D06E7D425F1}" destId="{0794EAEC-8981-43C9-A77D-FCCC402E4AA9}" srcOrd="0" destOrd="0" presId="urn:microsoft.com/office/officeart/2005/8/layout/process5"/>
    <dgm:cxn modelId="{7621AE04-F6EA-4555-A820-4B22DA361DDF}" type="presParOf" srcId="{581CCE6D-0708-41E7-8B59-A7EB4C414D61}" destId="{CF0F093A-7460-401F-8E8A-01006330E520}" srcOrd="0" destOrd="0" presId="urn:microsoft.com/office/officeart/2005/8/layout/process5"/>
    <dgm:cxn modelId="{54DD482A-AC90-4668-B847-640A5C7E18C5}" type="presParOf" srcId="{581CCE6D-0708-41E7-8B59-A7EB4C414D61}" destId="{E40FEDC0-0BBA-4646-886E-0AB94FEE645E}" srcOrd="1" destOrd="0" presId="urn:microsoft.com/office/officeart/2005/8/layout/process5"/>
    <dgm:cxn modelId="{907FAA93-70E7-4D36-B0FF-6A664092F1A6}" type="presParOf" srcId="{E40FEDC0-0BBA-4646-886E-0AB94FEE645E}" destId="{FBF2FDA9-B2C7-4C12-A0C3-885061E572F4}" srcOrd="0" destOrd="0" presId="urn:microsoft.com/office/officeart/2005/8/layout/process5"/>
    <dgm:cxn modelId="{CBECFF95-33F2-4784-9D51-3F5895343DAC}" type="presParOf" srcId="{581CCE6D-0708-41E7-8B59-A7EB4C414D61}" destId="{EA6C4A99-6676-4DD1-8B8F-B82A5B5492DB}" srcOrd="2" destOrd="0" presId="urn:microsoft.com/office/officeart/2005/8/layout/process5"/>
    <dgm:cxn modelId="{1604BBF3-25BE-40A0-9165-F601697F4C6E}" type="presParOf" srcId="{581CCE6D-0708-41E7-8B59-A7EB4C414D61}" destId="{01FDF9C4-2DC9-4ED9-AE2B-0D915F719364}" srcOrd="3" destOrd="0" presId="urn:microsoft.com/office/officeart/2005/8/layout/process5"/>
    <dgm:cxn modelId="{3CFA5D97-7F09-4FC4-B9AE-43689ED8AC3D}" type="presParOf" srcId="{01FDF9C4-2DC9-4ED9-AE2B-0D915F719364}" destId="{42C38C03-3160-465E-AFC7-2CCCEFEF204A}" srcOrd="0" destOrd="0" presId="urn:microsoft.com/office/officeart/2005/8/layout/process5"/>
    <dgm:cxn modelId="{AEB36FEE-BE36-4065-B49C-FF91A9C8DA95}" type="presParOf" srcId="{581CCE6D-0708-41E7-8B59-A7EB4C414D61}" destId="{00B8A4B3-9B6A-43E6-8C50-2CC2D6EDA6D7}" srcOrd="4" destOrd="0" presId="urn:microsoft.com/office/officeart/2005/8/layout/process5"/>
    <dgm:cxn modelId="{CD21D486-D5EE-4CBE-9ED8-1AE8A86CC8E9}" type="presParOf" srcId="{581CCE6D-0708-41E7-8B59-A7EB4C414D61}" destId="{9293D28C-A273-4BE8-B479-1ACE5DBEC528}" srcOrd="5" destOrd="0" presId="urn:microsoft.com/office/officeart/2005/8/layout/process5"/>
    <dgm:cxn modelId="{453E377A-13D5-4CA1-A200-7A554D5B141D}" type="presParOf" srcId="{9293D28C-A273-4BE8-B479-1ACE5DBEC528}" destId="{3675D340-55D5-4B2A-9926-236305AF503B}" srcOrd="0" destOrd="0" presId="urn:microsoft.com/office/officeart/2005/8/layout/process5"/>
    <dgm:cxn modelId="{CDF5A7C4-EBF0-4512-BD5B-FC1988684548}" type="presParOf" srcId="{581CCE6D-0708-41E7-8B59-A7EB4C414D61}" destId="{3D3F36F2-5D55-43DF-925C-F3DB634010F1}" srcOrd="6" destOrd="0" presId="urn:microsoft.com/office/officeart/2005/8/layout/process5"/>
    <dgm:cxn modelId="{76E12047-7AB9-4099-9A10-6C5984CDF0D2}" type="presParOf" srcId="{581CCE6D-0708-41E7-8B59-A7EB4C414D61}" destId="{A1C5EEBF-87AC-46A5-94D3-23BDA2B2163E}" srcOrd="7" destOrd="0" presId="urn:microsoft.com/office/officeart/2005/8/layout/process5"/>
    <dgm:cxn modelId="{B5628541-35CE-4B61-8695-264CA87A4551}" type="presParOf" srcId="{A1C5EEBF-87AC-46A5-94D3-23BDA2B2163E}" destId="{EC72B44D-B612-4218-85D5-C52FF8E8A2EC}" srcOrd="0" destOrd="0" presId="urn:microsoft.com/office/officeart/2005/8/layout/process5"/>
    <dgm:cxn modelId="{724C5810-32D2-4FF1-820F-3BD323525DF3}" type="presParOf" srcId="{581CCE6D-0708-41E7-8B59-A7EB4C414D61}" destId="{B0430239-E1FB-4818-B993-A8E13FF3A146}" srcOrd="8" destOrd="0" presId="urn:microsoft.com/office/officeart/2005/8/layout/process5"/>
    <dgm:cxn modelId="{3DC267AE-C982-4BAF-9DB2-8FDF728086F9}" type="presParOf" srcId="{581CCE6D-0708-41E7-8B59-A7EB4C414D61}" destId="{51AF23DE-B4FB-4C00-8FFB-8EA17CD7A867}" srcOrd="9" destOrd="0" presId="urn:microsoft.com/office/officeart/2005/8/layout/process5"/>
    <dgm:cxn modelId="{8366EE6B-10FF-4F3E-8829-75A4008A79CA}" type="presParOf" srcId="{51AF23DE-B4FB-4C00-8FFB-8EA17CD7A867}" destId="{5F3C7D1B-B555-46FC-B513-751C92553FF7}" srcOrd="0" destOrd="0" presId="urn:microsoft.com/office/officeart/2005/8/layout/process5"/>
    <dgm:cxn modelId="{0D623883-69C2-4E5E-A371-7BC8DF929F28}" type="presParOf" srcId="{581CCE6D-0708-41E7-8B59-A7EB4C414D61}" destId="{B9FF77E8-74A9-42C0-A3D2-74A1EA080267}" srcOrd="10" destOrd="0" presId="urn:microsoft.com/office/officeart/2005/8/layout/process5"/>
    <dgm:cxn modelId="{BA20CEBB-D754-4DDD-8312-AF81F64C62FB}" type="presParOf" srcId="{581CCE6D-0708-41E7-8B59-A7EB4C414D61}" destId="{0280802D-8CA1-44DE-82CE-BF133312003E}" srcOrd="11" destOrd="0" presId="urn:microsoft.com/office/officeart/2005/8/layout/process5"/>
    <dgm:cxn modelId="{A4E2E208-F953-412F-8344-A58AD17E6E6F}" type="presParOf" srcId="{0280802D-8CA1-44DE-82CE-BF133312003E}" destId="{97AE58BD-37B8-4A11-A11E-00A584E9DECF}" srcOrd="0" destOrd="0" presId="urn:microsoft.com/office/officeart/2005/8/layout/process5"/>
    <dgm:cxn modelId="{BD022EB8-F709-44C8-A572-1C9FE5AA5A52}" type="presParOf" srcId="{581CCE6D-0708-41E7-8B59-A7EB4C414D61}" destId="{95078E39-2646-4E53-84B5-BFA0BC6D4C7C}" srcOrd="12" destOrd="0" presId="urn:microsoft.com/office/officeart/2005/8/layout/process5"/>
    <dgm:cxn modelId="{0F427D51-F456-49CD-A45E-944DB2F555DF}" type="presParOf" srcId="{581CCE6D-0708-41E7-8B59-A7EB4C414D61}" destId="{DD064870-CEF7-441A-96CE-DE806C9BE655}" srcOrd="13" destOrd="0" presId="urn:microsoft.com/office/officeart/2005/8/layout/process5"/>
    <dgm:cxn modelId="{6E3B633F-79F1-412A-9978-0D1E27E85AD8}" type="presParOf" srcId="{DD064870-CEF7-441A-96CE-DE806C9BE655}" destId="{2FCC76A6-2A4D-40A0-8326-014488368476}" srcOrd="0" destOrd="0" presId="urn:microsoft.com/office/officeart/2005/8/layout/process5"/>
    <dgm:cxn modelId="{FF2130BF-7B38-4542-A44C-717AAF2E2BA4}" type="presParOf" srcId="{581CCE6D-0708-41E7-8B59-A7EB4C414D61}" destId="{FB1FB397-B507-4EDE-AF9B-CBC3A216516C}" srcOrd="14" destOrd="0" presId="urn:microsoft.com/office/officeart/2005/8/layout/process5"/>
    <dgm:cxn modelId="{36010FED-9E3C-4618-BC57-6045675952EE}" type="presParOf" srcId="{581CCE6D-0708-41E7-8B59-A7EB4C414D61}" destId="{39E0C6BE-87DF-4AC9-9266-EA0283009803}" srcOrd="15" destOrd="0" presId="urn:microsoft.com/office/officeart/2005/8/layout/process5"/>
    <dgm:cxn modelId="{D9DC3A7E-6276-4D98-85C2-2C3A4F24FFEB}" type="presParOf" srcId="{39E0C6BE-87DF-4AC9-9266-EA0283009803}" destId="{365C252A-B170-48C4-9896-B86EA97A9D82}" srcOrd="0" destOrd="0" presId="urn:microsoft.com/office/officeart/2005/8/layout/process5"/>
    <dgm:cxn modelId="{AE2D02BF-8F9B-4B30-8726-86133AB689B2}" type="presParOf" srcId="{581CCE6D-0708-41E7-8B59-A7EB4C414D61}" destId="{92330ADF-42DA-4557-A96E-A9F01727BD59}" srcOrd="16" destOrd="0" presId="urn:microsoft.com/office/officeart/2005/8/layout/process5"/>
    <dgm:cxn modelId="{5142AE8C-6259-4793-B2E9-C2F7F5F4514F}" type="presParOf" srcId="{581CCE6D-0708-41E7-8B59-A7EB4C414D61}" destId="{524A5E3F-360D-4FA9-A6ED-8B67031D0AAD}" srcOrd="17" destOrd="0" presId="urn:microsoft.com/office/officeart/2005/8/layout/process5"/>
    <dgm:cxn modelId="{71EB577E-BC42-4474-9181-EFA60A8FC867}" type="presParOf" srcId="{524A5E3F-360D-4FA9-A6ED-8B67031D0AAD}" destId="{3BB1D58D-1C3D-446F-B209-72FC3E941059}" srcOrd="0" destOrd="0" presId="urn:microsoft.com/office/officeart/2005/8/layout/process5"/>
    <dgm:cxn modelId="{5428216F-6B0D-4A10-9B18-D3DBD42B4A59}" type="presParOf" srcId="{581CCE6D-0708-41E7-8B59-A7EB4C414D61}" destId="{0794EAEC-8981-43C9-A77D-FCCC402E4AA9}" srcOrd="1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956956-967E-4BB8-BB86-7363537C45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342734C0-6AED-475E-A1D3-4689C8CB6F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1,500 (+/-10%) essay</a:t>
          </a:r>
        </a:p>
      </dgm:t>
    </dgm:pt>
    <dgm:pt modelId="{38F0044A-BA41-4F52-A36E-7F0F6EB69F6A}" type="parTrans" cxnId="{848E347F-50C9-4769-8909-F9E5EE57D685}">
      <dgm:prSet/>
      <dgm:spPr/>
      <dgm:t>
        <a:bodyPr/>
        <a:lstStyle/>
        <a:p>
          <a:endParaRPr lang="en-US"/>
        </a:p>
      </dgm:t>
    </dgm:pt>
    <dgm:pt modelId="{C166F690-1683-491B-9377-6F12307F6851}" type="sibTrans" cxnId="{848E347F-50C9-4769-8909-F9E5EE57D685}">
      <dgm:prSet/>
      <dgm:spPr/>
      <dgm:t>
        <a:bodyPr/>
        <a:lstStyle/>
        <a:p>
          <a:endParaRPr lang="en-US"/>
        </a:p>
      </dgm:t>
    </dgm:pt>
    <dgm:pt modelId="{66C89A93-2670-44E4-A548-8EC4E6E58A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Due 8th November 2024 by 23:59</a:t>
          </a:r>
        </a:p>
      </dgm:t>
    </dgm:pt>
    <dgm:pt modelId="{C64C469F-7159-4FA9-B950-D2E0FB025F23}" type="parTrans" cxnId="{9436B723-BB41-499A-9347-BF8940A5576E}">
      <dgm:prSet/>
      <dgm:spPr/>
      <dgm:t>
        <a:bodyPr/>
        <a:lstStyle/>
        <a:p>
          <a:endParaRPr lang="en-US"/>
        </a:p>
      </dgm:t>
    </dgm:pt>
    <dgm:pt modelId="{EA83A040-E71E-459A-B183-BD1763EB0845}" type="sibTrans" cxnId="{9436B723-BB41-499A-9347-BF8940A5576E}">
      <dgm:prSet/>
      <dgm:spPr/>
      <dgm:t>
        <a:bodyPr/>
        <a:lstStyle/>
        <a:p>
          <a:endParaRPr lang="en-US"/>
        </a:p>
      </dgm:t>
    </dgm:pt>
    <dgm:pt modelId="{E8CDDF10-7397-4573-B3AF-798D185482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Let's now look at the assignment brief.....</a:t>
          </a:r>
        </a:p>
      </dgm:t>
    </dgm:pt>
    <dgm:pt modelId="{EFF08A86-788D-4EAB-9025-A16B9A35A29D}" type="parTrans" cxnId="{C2683AE6-91D0-4169-8BC1-0BBB286A0C81}">
      <dgm:prSet/>
      <dgm:spPr/>
      <dgm:t>
        <a:bodyPr/>
        <a:lstStyle/>
        <a:p>
          <a:endParaRPr lang="en-US"/>
        </a:p>
      </dgm:t>
    </dgm:pt>
    <dgm:pt modelId="{FEB08687-73BE-4629-8A71-7B5C033E110C}" type="sibTrans" cxnId="{C2683AE6-91D0-4169-8BC1-0BBB286A0C81}">
      <dgm:prSet/>
      <dgm:spPr/>
      <dgm:t>
        <a:bodyPr/>
        <a:lstStyle/>
        <a:p>
          <a:endParaRPr lang="en-US"/>
        </a:p>
      </dgm:t>
    </dgm:pt>
    <dgm:pt modelId="{691586BE-7598-4F8D-B89D-D03E893BB701}" type="pres">
      <dgm:prSet presAssocID="{95956956-967E-4BB8-BB86-7363537C45DA}" presName="root" presStyleCnt="0">
        <dgm:presLayoutVars>
          <dgm:dir/>
          <dgm:resizeHandles val="exact"/>
        </dgm:presLayoutVars>
      </dgm:prSet>
      <dgm:spPr/>
    </dgm:pt>
    <dgm:pt modelId="{C05FDD29-67D9-4469-B796-A61500EDCE04}" type="pres">
      <dgm:prSet presAssocID="{342734C0-6AED-475E-A1D3-4689C8CB6FF9}" presName="compNode" presStyleCnt="0"/>
      <dgm:spPr/>
    </dgm:pt>
    <dgm:pt modelId="{8D572B55-0D15-4E6F-BD51-5881ED8132D1}" type="pres">
      <dgm:prSet presAssocID="{342734C0-6AED-475E-A1D3-4689C8CB6FF9}" presName="bgRect" presStyleLbl="bgShp" presStyleIdx="0" presStyleCnt="3"/>
      <dgm:spPr/>
    </dgm:pt>
    <dgm:pt modelId="{4C2008B9-8F99-4AD9-BA31-9AB2EA78942C}" type="pres">
      <dgm:prSet presAssocID="{342734C0-6AED-475E-A1D3-4689C8CB6F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BB724D8-0B61-4814-929F-65BA6EA6FA25}" type="pres">
      <dgm:prSet presAssocID="{342734C0-6AED-475E-A1D3-4689C8CB6FF9}" presName="spaceRect" presStyleCnt="0"/>
      <dgm:spPr/>
    </dgm:pt>
    <dgm:pt modelId="{EB8E8626-A4FA-43A8-9DB6-07543585F725}" type="pres">
      <dgm:prSet presAssocID="{342734C0-6AED-475E-A1D3-4689C8CB6FF9}" presName="parTx" presStyleLbl="revTx" presStyleIdx="0" presStyleCnt="3">
        <dgm:presLayoutVars>
          <dgm:chMax val="0"/>
          <dgm:chPref val="0"/>
        </dgm:presLayoutVars>
      </dgm:prSet>
      <dgm:spPr/>
    </dgm:pt>
    <dgm:pt modelId="{3597F235-6D2D-45A5-AA4D-5BFA3E0EE087}" type="pres">
      <dgm:prSet presAssocID="{C166F690-1683-491B-9377-6F12307F6851}" presName="sibTrans" presStyleCnt="0"/>
      <dgm:spPr/>
    </dgm:pt>
    <dgm:pt modelId="{99603516-099C-4EC2-A4A5-0CE1D3ECD5F2}" type="pres">
      <dgm:prSet presAssocID="{66C89A93-2670-44E4-A548-8EC4E6E58AA2}" presName="compNode" presStyleCnt="0"/>
      <dgm:spPr/>
    </dgm:pt>
    <dgm:pt modelId="{0896C7DA-84CB-4BE0-808E-226ACDCA4BCD}" type="pres">
      <dgm:prSet presAssocID="{66C89A93-2670-44E4-A548-8EC4E6E58AA2}" presName="bgRect" presStyleLbl="bgShp" presStyleIdx="1" presStyleCnt="3"/>
      <dgm:spPr/>
    </dgm:pt>
    <dgm:pt modelId="{4A4132DA-DC11-426F-9728-F28CA3A2235D}" type="pres">
      <dgm:prSet presAssocID="{66C89A93-2670-44E4-A548-8EC4E6E58A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78B73DD5-B9C3-4CC0-B902-77C21A9400C8}" type="pres">
      <dgm:prSet presAssocID="{66C89A93-2670-44E4-A548-8EC4E6E58AA2}" presName="spaceRect" presStyleCnt="0"/>
      <dgm:spPr/>
    </dgm:pt>
    <dgm:pt modelId="{29C40D1F-DFD6-4361-8684-DD0771120EB7}" type="pres">
      <dgm:prSet presAssocID="{66C89A93-2670-44E4-A548-8EC4E6E58AA2}" presName="parTx" presStyleLbl="revTx" presStyleIdx="1" presStyleCnt="3">
        <dgm:presLayoutVars>
          <dgm:chMax val="0"/>
          <dgm:chPref val="0"/>
        </dgm:presLayoutVars>
      </dgm:prSet>
      <dgm:spPr/>
    </dgm:pt>
    <dgm:pt modelId="{761B7B01-9BD2-466D-8679-BF788FF4DDB2}" type="pres">
      <dgm:prSet presAssocID="{EA83A040-E71E-459A-B183-BD1763EB0845}" presName="sibTrans" presStyleCnt="0"/>
      <dgm:spPr/>
    </dgm:pt>
    <dgm:pt modelId="{9373D487-EC15-4614-B840-6C3E48D09D6A}" type="pres">
      <dgm:prSet presAssocID="{E8CDDF10-7397-4573-B3AF-798D18548278}" presName="compNode" presStyleCnt="0"/>
      <dgm:spPr/>
    </dgm:pt>
    <dgm:pt modelId="{55EE0E4D-68B0-4F9C-9A0A-C09A40F79A1A}" type="pres">
      <dgm:prSet presAssocID="{E8CDDF10-7397-4573-B3AF-798D18548278}" presName="bgRect" presStyleLbl="bgShp" presStyleIdx="2" presStyleCnt="3"/>
      <dgm:spPr/>
    </dgm:pt>
    <dgm:pt modelId="{ED402698-0150-4E70-975B-D205E6A1E03A}" type="pres">
      <dgm:prSet presAssocID="{E8CDDF10-7397-4573-B3AF-798D1854827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66A39751-709F-4AEF-9F07-5BEC5C07F983}" type="pres">
      <dgm:prSet presAssocID="{E8CDDF10-7397-4573-B3AF-798D18548278}" presName="spaceRect" presStyleCnt="0"/>
      <dgm:spPr/>
    </dgm:pt>
    <dgm:pt modelId="{53AE9789-EBB4-4BDE-91D1-9C63F3C9DDC8}" type="pres">
      <dgm:prSet presAssocID="{E8CDDF10-7397-4573-B3AF-798D185482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36B723-BB41-499A-9347-BF8940A5576E}" srcId="{95956956-967E-4BB8-BB86-7363537C45DA}" destId="{66C89A93-2670-44E4-A548-8EC4E6E58AA2}" srcOrd="1" destOrd="0" parTransId="{C64C469F-7159-4FA9-B950-D2E0FB025F23}" sibTransId="{EA83A040-E71E-459A-B183-BD1763EB0845}"/>
    <dgm:cxn modelId="{61EC6D26-8656-49AE-BAA6-94E751909990}" type="presOf" srcId="{E8CDDF10-7397-4573-B3AF-798D18548278}" destId="{53AE9789-EBB4-4BDE-91D1-9C63F3C9DDC8}" srcOrd="0" destOrd="0" presId="urn:microsoft.com/office/officeart/2018/2/layout/IconVerticalSolidList"/>
    <dgm:cxn modelId="{4DB83740-6732-4E1B-9E9B-2D482BA37877}" type="presOf" srcId="{95956956-967E-4BB8-BB86-7363537C45DA}" destId="{691586BE-7598-4F8D-B89D-D03E893BB701}" srcOrd="0" destOrd="0" presId="urn:microsoft.com/office/officeart/2018/2/layout/IconVerticalSolidList"/>
    <dgm:cxn modelId="{848E347F-50C9-4769-8909-F9E5EE57D685}" srcId="{95956956-967E-4BB8-BB86-7363537C45DA}" destId="{342734C0-6AED-475E-A1D3-4689C8CB6FF9}" srcOrd="0" destOrd="0" parTransId="{38F0044A-BA41-4F52-A36E-7F0F6EB69F6A}" sibTransId="{C166F690-1683-491B-9377-6F12307F6851}"/>
    <dgm:cxn modelId="{AA8C2188-9C76-4501-9BD1-B0709571E934}" type="presOf" srcId="{66C89A93-2670-44E4-A548-8EC4E6E58AA2}" destId="{29C40D1F-DFD6-4361-8684-DD0771120EB7}" srcOrd="0" destOrd="0" presId="urn:microsoft.com/office/officeart/2018/2/layout/IconVerticalSolidList"/>
    <dgm:cxn modelId="{DC8FC9CC-1D4C-43A5-B843-D8CC1D158E97}" type="presOf" srcId="{342734C0-6AED-475E-A1D3-4689C8CB6FF9}" destId="{EB8E8626-A4FA-43A8-9DB6-07543585F725}" srcOrd="0" destOrd="0" presId="urn:microsoft.com/office/officeart/2018/2/layout/IconVerticalSolidList"/>
    <dgm:cxn modelId="{C2683AE6-91D0-4169-8BC1-0BBB286A0C81}" srcId="{95956956-967E-4BB8-BB86-7363537C45DA}" destId="{E8CDDF10-7397-4573-B3AF-798D18548278}" srcOrd="2" destOrd="0" parTransId="{EFF08A86-788D-4EAB-9025-A16B9A35A29D}" sibTransId="{FEB08687-73BE-4629-8A71-7B5C033E110C}"/>
    <dgm:cxn modelId="{A6BBAF3F-5915-420E-AD43-7848BE2B5E32}" type="presParOf" srcId="{691586BE-7598-4F8D-B89D-D03E893BB701}" destId="{C05FDD29-67D9-4469-B796-A61500EDCE04}" srcOrd="0" destOrd="0" presId="urn:microsoft.com/office/officeart/2018/2/layout/IconVerticalSolidList"/>
    <dgm:cxn modelId="{DAE743D8-5DD8-4E81-9EAE-D3F156050FA3}" type="presParOf" srcId="{C05FDD29-67D9-4469-B796-A61500EDCE04}" destId="{8D572B55-0D15-4E6F-BD51-5881ED8132D1}" srcOrd="0" destOrd="0" presId="urn:microsoft.com/office/officeart/2018/2/layout/IconVerticalSolidList"/>
    <dgm:cxn modelId="{C8DCBF19-541E-4B49-93C0-DECDAF504310}" type="presParOf" srcId="{C05FDD29-67D9-4469-B796-A61500EDCE04}" destId="{4C2008B9-8F99-4AD9-BA31-9AB2EA78942C}" srcOrd="1" destOrd="0" presId="urn:microsoft.com/office/officeart/2018/2/layout/IconVerticalSolidList"/>
    <dgm:cxn modelId="{E87DF342-3C81-4C9F-90A7-100A6E810388}" type="presParOf" srcId="{C05FDD29-67D9-4469-B796-A61500EDCE04}" destId="{DBB724D8-0B61-4814-929F-65BA6EA6FA25}" srcOrd="2" destOrd="0" presId="urn:microsoft.com/office/officeart/2018/2/layout/IconVerticalSolidList"/>
    <dgm:cxn modelId="{CFB8A949-7A60-467F-8212-E9CFE3CB5A68}" type="presParOf" srcId="{C05FDD29-67D9-4469-B796-A61500EDCE04}" destId="{EB8E8626-A4FA-43A8-9DB6-07543585F725}" srcOrd="3" destOrd="0" presId="urn:microsoft.com/office/officeart/2018/2/layout/IconVerticalSolidList"/>
    <dgm:cxn modelId="{0827003B-0FDE-4950-AEE0-C3BCEBBDD5E7}" type="presParOf" srcId="{691586BE-7598-4F8D-B89D-D03E893BB701}" destId="{3597F235-6D2D-45A5-AA4D-5BFA3E0EE087}" srcOrd="1" destOrd="0" presId="urn:microsoft.com/office/officeart/2018/2/layout/IconVerticalSolidList"/>
    <dgm:cxn modelId="{39CDA76F-1FFA-45BE-8BB2-CE189F7075BB}" type="presParOf" srcId="{691586BE-7598-4F8D-B89D-D03E893BB701}" destId="{99603516-099C-4EC2-A4A5-0CE1D3ECD5F2}" srcOrd="2" destOrd="0" presId="urn:microsoft.com/office/officeart/2018/2/layout/IconVerticalSolidList"/>
    <dgm:cxn modelId="{F70FB3CA-37AC-43DB-A07A-C08127FBD26F}" type="presParOf" srcId="{99603516-099C-4EC2-A4A5-0CE1D3ECD5F2}" destId="{0896C7DA-84CB-4BE0-808E-226ACDCA4BCD}" srcOrd="0" destOrd="0" presId="urn:microsoft.com/office/officeart/2018/2/layout/IconVerticalSolidList"/>
    <dgm:cxn modelId="{365FBB75-0538-432B-906E-30DE8C3E9A76}" type="presParOf" srcId="{99603516-099C-4EC2-A4A5-0CE1D3ECD5F2}" destId="{4A4132DA-DC11-426F-9728-F28CA3A2235D}" srcOrd="1" destOrd="0" presId="urn:microsoft.com/office/officeart/2018/2/layout/IconVerticalSolidList"/>
    <dgm:cxn modelId="{5BCA256D-49EF-4E49-9AB0-96F8D4CFFAAD}" type="presParOf" srcId="{99603516-099C-4EC2-A4A5-0CE1D3ECD5F2}" destId="{78B73DD5-B9C3-4CC0-B902-77C21A9400C8}" srcOrd="2" destOrd="0" presId="urn:microsoft.com/office/officeart/2018/2/layout/IconVerticalSolidList"/>
    <dgm:cxn modelId="{255350C9-C3D7-4DBB-A32D-35E7B7D733AD}" type="presParOf" srcId="{99603516-099C-4EC2-A4A5-0CE1D3ECD5F2}" destId="{29C40D1F-DFD6-4361-8684-DD0771120EB7}" srcOrd="3" destOrd="0" presId="urn:microsoft.com/office/officeart/2018/2/layout/IconVerticalSolidList"/>
    <dgm:cxn modelId="{BD9020A6-F412-453F-8383-9AAAB82A98C9}" type="presParOf" srcId="{691586BE-7598-4F8D-B89D-D03E893BB701}" destId="{761B7B01-9BD2-466D-8679-BF788FF4DDB2}" srcOrd="3" destOrd="0" presId="urn:microsoft.com/office/officeart/2018/2/layout/IconVerticalSolidList"/>
    <dgm:cxn modelId="{785D66BD-7B1E-4B13-91EB-2DEACB9E9874}" type="presParOf" srcId="{691586BE-7598-4F8D-B89D-D03E893BB701}" destId="{9373D487-EC15-4614-B840-6C3E48D09D6A}" srcOrd="4" destOrd="0" presId="urn:microsoft.com/office/officeart/2018/2/layout/IconVerticalSolidList"/>
    <dgm:cxn modelId="{FB9B6503-40F3-49C5-8E98-F5A078AF5B48}" type="presParOf" srcId="{9373D487-EC15-4614-B840-6C3E48D09D6A}" destId="{55EE0E4D-68B0-4F9C-9A0A-C09A40F79A1A}" srcOrd="0" destOrd="0" presId="urn:microsoft.com/office/officeart/2018/2/layout/IconVerticalSolidList"/>
    <dgm:cxn modelId="{10455C15-2F7A-44B3-8EBB-69C734CC0E3B}" type="presParOf" srcId="{9373D487-EC15-4614-B840-6C3E48D09D6A}" destId="{ED402698-0150-4E70-975B-D205E6A1E03A}" srcOrd="1" destOrd="0" presId="urn:microsoft.com/office/officeart/2018/2/layout/IconVerticalSolidList"/>
    <dgm:cxn modelId="{794315F6-F6C1-4927-BD9A-D10FD5BF2ACE}" type="presParOf" srcId="{9373D487-EC15-4614-B840-6C3E48D09D6A}" destId="{66A39751-709F-4AEF-9F07-5BEC5C07F983}" srcOrd="2" destOrd="0" presId="urn:microsoft.com/office/officeart/2018/2/layout/IconVerticalSolidList"/>
    <dgm:cxn modelId="{94B2E622-2B26-4F9D-981F-92B5F724AE64}" type="presParOf" srcId="{9373D487-EC15-4614-B840-6C3E48D09D6A}" destId="{53AE9789-EBB4-4BDE-91D1-9C63F3C9DD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7E2723-C4AF-444A-9E3F-FBC7783E17E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6A13A7-2440-46DD-83FB-A3CC635D3551}">
      <dgm:prSet/>
      <dgm:spPr/>
      <dgm:t>
        <a:bodyPr/>
        <a:lstStyle/>
        <a:p>
          <a:r>
            <a:rPr lang="en-US"/>
            <a:t>Log into Moodle</a:t>
          </a:r>
        </a:p>
      </dgm:t>
    </dgm:pt>
    <dgm:pt modelId="{8058F94B-A1F5-46F9-A4E7-556411978EFD}" type="parTrans" cxnId="{E85A774F-A483-43A9-9B25-23705745B31A}">
      <dgm:prSet/>
      <dgm:spPr/>
      <dgm:t>
        <a:bodyPr/>
        <a:lstStyle/>
        <a:p>
          <a:endParaRPr lang="en-US"/>
        </a:p>
      </dgm:t>
    </dgm:pt>
    <dgm:pt modelId="{3FB62704-3D4B-4D82-A99A-EAB8E0BD6776}" type="sibTrans" cxnId="{E85A774F-A483-43A9-9B25-23705745B31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0121902-49EB-4EE2-B30D-9A08D913B8AC}">
      <dgm:prSet/>
      <dgm:spPr/>
      <dgm:t>
        <a:bodyPr/>
        <a:lstStyle/>
        <a:p>
          <a:pPr rtl="0"/>
          <a:r>
            <a:rPr lang="en-US"/>
            <a:t>Select this module</a:t>
          </a:r>
          <a:r>
            <a:rPr lang="en-US">
              <a:latin typeface="Bierstadt"/>
            </a:rPr>
            <a:t>, then select FORUMS</a:t>
          </a:r>
        </a:p>
      </dgm:t>
    </dgm:pt>
    <dgm:pt modelId="{5A25B5FC-CABF-4562-8A87-62FD7D25C9C6}" type="parTrans" cxnId="{8CAEA3F3-6275-46D8-8F02-1160E6500213}">
      <dgm:prSet/>
      <dgm:spPr/>
      <dgm:t>
        <a:bodyPr/>
        <a:lstStyle/>
        <a:p>
          <a:endParaRPr lang="en-US"/>
        </a:p>
      </dgm:t>
    </dgm:pt>
    <dgm:pt modelId="{601B3122-B96B-4732-8401-C3302F1FA736}" type="sibTrans" cxnId="{8CAEA3F3-6275-46D8-8F02-1160E650021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39FCDDF-278A-4859-9049-5390E1494659}">
      <dgm:prSet/>
      <dgm:spPr/>
      <dgm:t>
        <a:bodyPr/>
        <a:lstStyle/>
        <a:p>
          <a:pPr rtl="0"/>
          <a:r>
            <a:rPr lang="en-US"/>
            <a:t>Write </a:t>
          </a:r>
          <a:r>
            <a:rPr lang="en-US">
              <a:latin typeface="Bierstadt"/>
            </a:rPr>
            <a:t>around 50</a:t>
          </a:r>
          <a:r>
            <a:rPr lang="en-US"/>
            <a:t> words to explain </a:t>
          </a:r>
          <a:r>
            <a:rPr lang="en-US">
              <a:latin typeface="Bierstadt"/>
            </a:rPr>
            <a:t>why referencing within academia is important- How will this impact on your work?</a:t>
          </a:r>
          <a:endParaRPr lang="en-US"/>
        </a:p>
      </dgm:t>
    </dgm:pt>
    <dgm:pt modelId="{A376ADBB-F930-44EB-BEEA-498A513B0A3F}" type="parTrans" cxnId="{F400F058-D771-4E32-A783-9C0EADFF3C93}">
      <dgm:prSet/>
      <dgm:spPr/>
      <dgm:t>
        <a:bodyPr/>
        <a:lstStyle/>
        <a:p>
          <a:endParaRPr lang="en-US"/>
        </a:p>
      </dgm:t>
    </dgm:pt>
    <dgm:pt modelId="{C36BA26B-53F9-4C96-9AC2-1541C5DF4C35}" type="sibTrans" cxnId="{F400F058-D771-4E32-A783-9C0EADFF3C9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2673270-D488-46E3-A2DD-FE250651D889}">
      <dgm:prSet phldr="0"/>
      <dgm:spPr/>
      <dgm:t>
        <a:bodyPr/>
        <a:lstStyle/>
        <a:p>
          <a:r>
            <a:rPr lang="en-US"/>
            <a:t>Post to the forum </a:t>
          </a:r>
          <a:r>
            <a:rPr lang="en-US">
              <a:latin typeface="Bierstadt"/>
            </a:rPr>
            <a:t>entitled</a:t>
          </a:r>
          <a:r>
            <a:rPr lang="en-US"/>
            <a:t> </a:t>
          </a:r>
          <a:r>
            <a:rPr lang="en-US">
              <a:latin typeface="Bierstadt"/>
            </a:rPr>
            <a:t>"Importance of referencing"</a:t>
          </a:r>
          <a:r>
            <a:rPr lang="en-US"/>
            <a:t> </a:t>
          </a:r>
          <a:endParaRPr lang="en-GB"/>
        </a:p>
      </dgm:t>
    </dgm:pt>
    <dgm:pt modelId="{3D8C7ADB-2B4A-4C90-A1F0-4945FD2EEBE6}" type="parTrans" cxnId="{525FA63F-E4A9-4C4F-B9ED-4B91B8C29F75}">
      <dgm:prSet/>
      <dgm:spPr/>
    </dgm:pt>
    <dgm:pt modelId="{43FCCB16-1EBF-4D5F-BC83-20D6D5558C23}" type="sibTrans" cxnId="{525FA63F-E4A9-4C4F-B9ED-4B91B8C29F75}">
      <dgm:prSet phldrT="3" phldr="0"/>
      <dgm:spPr/>
      <dgm:t>
        <a:bodyPr/>
        <a:lstStyle/>
        <a:p>
          <a:r>
            <a:rPr lang="en-GB"/>
            <a:t>3</a:t>
          </a:r>
        </a:p>
      </dgm:t>
    </dgm:pt>
    <dgm:pt modelId="{CCB7B4E3-D5C1-4E05-A585-B0E9BC7552FD}">
      <dgm:prSet phldr="0"/>
      <dgm:spPr/>
      <dgm:t>
        <a:bodyPr/>
        <a:lstStyle/>
        <a:p>
          <a:endParaRPr lang="en-US">
            <a:latin typeface="Bierstadt"/>
          </a:endParaRPr>
        </a:p>
      </dgm:t>
    </dgm:pt>
    <dgm:pt modelId="{C07EFEFA-0C21-41D2-BD4C-B78129E3DD91}" type="parTrans" cxnId="{D9F27607-0A48-4F33-AD08-7A7AF38038EF}">
      <dgm:prSet/>
      <dgm:spPr/>
    </dgm:pt>
    <dgm:pt modelId="{8E56DC31-961D-466E-8DEC-21350904498C}" type="sibTrans" cxnId="{D9F27607-0A48-4F33-AD08-7A7AF38038EF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42D5D720-2539-498D-9AE7-70B5CC871811}" type="pres">
      <dgm:prSet presAssocID="{917E2723-C4AF-444A-9E3F-FBC7783E17E1}" presName="Name0" presStyleCnt="0">
        <dgm:presLayoutVars>
          <dgm:animLvl val="lvl"/>
          <dgm:resizeHandles val="exact"/>
        </dgm:presLayoutVars>
      </dgm:prSet>
      <dgm:spPr/>
    </dgm:pt>
    <dgm:pt modelId="{23ECBB6A-A51C-44AC-9EAD-4B9C4A9C8281}" type="pres">
      <dgm:prSet presAssocID="{9B6A13A7-2440-46DD-83FB-A3CC635D3551}" presName="compositeNode" presStyleCnt="0">
        <dgm:presLayoutVars>
          <dgm:bulletEnabled val="1"/>
        </dgm:presLayoutVars>
      </dgm:prSet>
      <dgm:spPr/>
    </dgm:pt>
    <dgm:pt modelId="{D28E86CE-39F0-4D85-BD5F-BC4A06AAFE3E}" type="pres">
      <dgm:prSet presAssocID="{9B6A13A7-2440-46DD-83FB-A3CC635D3551}" presName="bgRect" presStyleLbl="bgAccFollowNode1" presStyleIdx="0" presStyleCnt="5"/>
      <dgm:spPr/>
    </dgm:pt>
    <dgm:pt modelId="{A05E0DE9-39CC-46C6-A7D1-42372C523DA6}" type="pres">
      <dgm:prSet presAssocID="{3FB62704-3D4B-4D82-A99A-EAB8E0BD6776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845C876D-5CCF-4C76-95D4-49E27B03B0E7}" type="pres">
      <dgm:prSet presAssocID="{9B6A13A7-2440-46DD-83FB-A3CC635D3551}" presName="bottomLine" presStyleLbl="alignNode1" presStyleIdx="1" presStyleCnt="10">
        <dgm:presLayoutVars/>
      </dgm:prSet>
      <dgm:spPr/>
    </dgm:pt>
    <dgm:pt modelId="{2B5D6523-A831-47D0-BA00-F4E5867FF774}" type="pres">
      <dgm:prSet presAssocID="{9B6A13A7-2440-46DD-83FB-A3CC635D3551}" presName="nodeText" presStyleLbl="bgAccFollowNode1" presStyleIdx="0" presStyleCnt="5">
        <dgm:presLayoutVars>
          <dgm:bulletEnabled val="1"/>
        </dgm:presLayoutVars>
      </dgm:prSet>
      <dgm:spPr/>
    </dgm:pt>
    <dgm:pt modelId="{F35407E5-09F0-4620-8643-BF8127568BD3}" type="pres">
      <dgm:prSet presAssocID="{3FB62704-3D4B-4D82-A99A-EAB8E0BD6776}" presName="sibTrans" presStyleCnt="0"/>
      <dgm:spPr/>
    </dgm:pt>
    <dgm:pt modelId="{1D65E72C-0289-488F-895C-70027F13022D}" type="pres">
      <dgm:prSet presAssocID="{40121902-49EB-4EE2-B30D-9A08D913B8AC}" presName="compositeNode" presStyleCnt="0">
        <dgm:presLayoutVars>
          <dgm:bulletEnabled val="1"/>
        </dgm:presLayoutVars>
      </dgm:prSet>
      <dgm:spPr/>
    </dgm:pt>
    <dgm:pt modelId="{8747EAFA-9D35-4848-8F17-20EAC6B1F549}" type="pres">
      <dgm:prSet presAssocID="{40121902-49EB-4EE2-B30D-9A08D913B8AC}" presName="bgRect" presStyleLbl="bgAccFollowNode1" presStyleIdx="1" presStyleCnt="5"/>
      <dgm:spPr/>
    </dgm:pt>
    <dgm:pt modelId="{BB3D5CA4-C369-4041-898B-2221061413C6}" type="pres">
      <dgm:prSet presAssocID="{601B3122-B96B-4732-8401-C3302F1FA736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E17B6B94-A051-4131-91E6-9FBAD6792059}" type="pres">
      <dgm:prSet presAssocID="{40121902-49EB-4EE2-B30D-9A08D913B8AC}" presName="bottomLine" presStyleLbl="alignNode1" presStyleIdx="3" presStyleCnt="10">
        <dgm:presLayoutVars/>
      </dgm:prSet>
      <dgm:spPr/>
    </dgm:pt>
    <dgm:pt modelId="{3599C00B-1675-4B09-A618-9EF7C51F8DE7}" type="pres">
      <dgm:prSet presAssocID="{40121902-49EB-4EE2-B30D-9A08D913B8AC}" presName="nodeText" presStyleLbl="bgAccFollowNode1" presStyleIdx="1" presStyleCnt="5">
        <dgm:presLayoutVars>
          <dgm:bulletEnabled val="1"/>
        </dgm:presLayoutVars>
      </dgm:prSet>
      <dgm:spPr/>
    </dgm:pt>
    <dgm:pt modelId="{70068697-1678-49BE-AC55-F184B9A1C03E}" type="pres">
      <dgm:prSet presAssocID="{601B3122-B96B-4732-8401-C3302F1FA736}" presName="sibTrans" presStyleCnt="0"/>
      <dgm:spPr/>
    </dgm:pt>
    <dgm:pt modelId="{FDA315A2-2BF0-40D1-8770-552EF2CB7815}" type="pres">
      <dgm:prSet presAssocID="{12673270-D488-46E3-A2DD-FE250651D889}" presName="compositeNode" presStyleCnt="0">
        <dgm:presLayoutVars>
          <dgm:bulletEnabled val="1"/>
        </dgm:presLayoutVars>
      </dgm:prSet>
      <dgm:spPr/>
    </dgm:pt>
    <dgm:pt modelId="{BCAD8A0D-F203-43A6-A93B-10533ABB6462}" type="pres">
      <dgm:prSet presAssocID="{12673270-D488-46E3-A2DD-FE250651D889}" presName="bgRect" presStyleLbl="bgAccFollowNode1" presStyleIdx="2" presStyleCnt="5"/>
      <dgm:spPr/>
    </dgm:pt>
    <dgm:pt modelId="{E81B37CD-BCF4-4AB6-B122-A4D16B398ADB}" type="pres">
      <dgm:prSet presAssocID="{43FCCB16-1EBF-4D5F-BC83-20D6D5558C23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21BD3D68-29E9-4EE7-B6E3-240B3B5561D0}" type="pres">
      <dgm:prSet presAssocID="{12673270-D488-46E3-A2DD-FE250651D889}" presName="bottomLine" presStyleLbl="alignNode1" presStyleIdx="5" presStyleCnt="10">
        <dgm:presLayoutVars/>
      </dgm:prSet>
      <dgm:spPr/>
    </dgm:pt>
    <dgm:pt modelId="{93368EB1-40C0-40BA-8E98-9380130C0AD6}" type="pres">
      <dgm:prSet presAssocID="{12673270-D488-46E3-A2DD-FE250651D889}" presName="nodeText" presStyleLbl="bgAccFollowNode1" presStyleIdx="2" presStyleCnt="5">
        <dgm:presLayoutVars>
          <dgm:bulletEnabled val="1"/>
        </dgm:presLayoutVars>
      </dgm:prSet>
      <dgm:spPr/>
    </dgm:pt>
    <dgm:pt modelId="{DD1079B4-7C38-4E58-B065-5593B8B2C2B9}" type="pres">
      <dgm:prSet presAssocID="{43FCCB16-1EBF-4D5F-BC83-20D6D5558C23}" presName="sibTrans" presStyleCnt="0"/>
      <dgm:spPr/>
    </dgm:pt>
    <dgm:pt modelId="{4058D718-CC15-486F-8C76-1BB0C1F57252}" type="pres">
      <dgm:prSet presAssocID="{E39FCDDF-278A-4859-9049-5390E1494659}" presName="compositeNode" presStyleCnt="0">
        <dgm:presLayoutVars>
          <dgm:bulletEnabled val="1"/>
        </dgm:presLayoutVars>
      </dgm:prSet>
      <dgm:spPr/>
    </dgm:pt>
    <dgm:pt modelId="{36225A4F-8348-4AFA-AE2A-451B380BED76}" type="pres">
      <dgm:prSet presAssocID="{E39FCDDF-278A-4859-9049-5390E1494659}" presName="bgRect" presStyleLbl="bgAccFollowNode1" presStyleIdx="3" presStyleCnt="5"/>
      <dgm:spPr/>
    </dgm:pt>
    <dgm:pt modelId="{FE009CF8-A292-4FD0-86E7-CC33C94B87FD}" type="pres">
      <dgm:prSet presAssocID="{C36BA26B-53F9-4C96-9AC2-1541C5DF4C35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A093F31C-79AF-4D3E-AABF-E5ADC97483E7}" type="pres">
      <dgm:prSet presAssocID="{E39FCDDF-278A-4859-9049-5390E1494659}" presName="bottomLine" presStyleLbl="alignNode1" presStyleIdx="7" presStyleCnt="10">
        <dgm:presLayoutVars/>
      </dgm:prSet>
      <dgm:spPr/>
    </dgm:pt>
    <dgm:pt modelId="{9D4B24AD-A869-4A64-98CE-5D0265E41B7D}" type="pres">
      <dgm:prSet presAssocID="{E39FCDDF-278A-4859-9049-5390E1494659}" presName="nodeText" presStyleLbl="bgAccFollowNode1" presStyleIdx="3" presStyleCnt="5">
        <dgm:presLayoutVars>
          <dgm:bulletEnabled val="1"/>
        </dgm:presLayoutVars>
      </dgm:prSet>
      <dgm:spPr/>
    </dgm:pt>
    <dgm:pt modelId="{CC94973E-BFAF-4AE1-BAE3-B119422336A1}" type="pres">
      <dgm:prSet presAssocID="{C36BA26B-53F9-4C96-9AC2-1541C5DF4C35}" presName="sibTrans" presStyleCnt="0"/>
      <dgm:spPr/>
    </dgm:pt>
    <dgm:pt modelId="{2F3BA3E4-96B9-440D-92A7-D866FF8572B7}" type="pres">
      <dgm:prSet presAssocID="{CCB7B4E3-D5C1-4E05-A585-B0E9BC7552FD}" presName="compositeNode" presStyleCnt="0">
        <dgm:presLayoutVars>
          <dgm:bulletEnabled val="1"/>
        </dgm:presLayoutVars>
      </dgm:prSet>
      <dgm:spPr/>
    </dgm:pt>
    <dgm:pt modelId="{25CA5D7F-92F7-4457-8A83-78BF87D6B548}" type="pres">
      <dgm:prSet presAssocID="{CCB7B4E3-D5C1-4E05-A585-B0E9BC7552FD}" presName="bgRect" presStyleLbl="bgAccFollowNode1" presStyleIdx="4" presStyleCnt="5"/>
      <dgm:spPr/>
    </dgm:pt>
    <dgm:pt modelId="{B0613E19-C89C-4384-B02E-C036110B8546}" type="pres">
      <dgm:prSet presAssocID="{8E56DC31-961D-466E-8DEC-21350904498C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A78B6271-5938-4753-BA4B-CB5A83C5A80A}" type="pres">
      <dgm:prSet presAssocID="{CCB7B4E3-D5C1-4E05-A585-B0E9BC7552FD}" presName="bottomLine" presStyleLbl="alignNode1" presStyleIdx="9" presStyleCnt="10">
        <dgm:presLayoutVars/>
      </dgm:prSet>
      <dgm:spPr/>
    </dgm:pt>
    <dgm:pt modelId="{3947A6EC-1881-481C-A04E-717193A99162}" type="pres">
      <dgm:prSet presAssocID="{CCB7B4E3-D5C1-4E05-A585-B0E9BC7552FD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D9F27607-0A48-4F33-AD08-7A7AF38038EF}" srcId="{917E2723-C4AF-444A-9E3F-FBC7783E17E1}" destId="{CCB7B4E3-D5C1-4E05-A585-B0E9BC7552FD}" srcOrd="4" destOrd="0" parTransId="{C07EFEFA-0C21-41D2-BD4C-B78129E3DD91}" sibTransId="{8E56DC31-961D-466E-8DEC-21350904498C}"/>
    <dgm:cxn modelId="{69FAFA10-2390-43C6-9AAE-D0232FA8C930}" type="presOf" srcId="{43FCCB16-1EBF-4D5F-BC83-20D6D5558C23}" destId="{E81B37CD-BCF4-4AB6-B122-A4D16B398ADB}" srcOrd="0" destOrd="0" presId="urn:microsoft.com/office/officeart/2016/7/layout/BasicLinearProcessNumbered"/>
    <dgm:cxn modelId="{CA6D5F12-50F1-4AD7-9F8A-5920DCDEEB86}" type="presOf" srcId="{C36BA26B-53F9-4C96-9AC2-1541C5DF4C35}" destId="{FE009CF8-A292-4FD0-86E7-CC33C94B87FD}" srcOrd="0" destOrd="0" presId="urn:microsoft.com/office/officeart/2016/7/layout/BasicLinearProcessNumbered"/>
    <dgm:cxn modelId="{8558A319-CC59-4486-BCB9-A8CEEF997299}" type="presOf" srcId="{CCB7B4E3-D5C1-4E05-A585-B0E9BC7552FD}" destId="{3947A6EC-1881-481C-A04E-717193A99162}" srcOrd="1" destOrd="0" presId="urn:microsoft.com/office/officeart/2016/7/layout/BasicLinearProcessNumbered"/>
    <dgm:cxn modelId="{2FFC0D22-A5F6-4BED-8677-F7A650DA528C}" type="presOf" srcId="{CCB7B4E3-D5C1-4E05-A585-B0E9BC7552FD}" destId="{25CA5D7F-92F7-4457-8A83-78BF87D6B548}" srcOrd="0" destOrd="0" presId="urn:microsoft.com/office/officeart/2016/7/layout/BasicLinearProcessNumbered"/>
    <dgm:cxn modelId="{525FA63F-E4A9-4C4F-B9ED-4B91B8C29F75}" srcId="{917E2723-C4AF-444A-9E3F-FBC7783E17E1}" destId="{12673270-D488-46E3-A2DD-FE250651D889}" srcOrd="2" destOrd="0" parTransId="{3D8C7ADB-2B4A-4C90-A1F0-4945FD2EEBE6}" sibTransId="{43FCCB16-1EBF-4D5F-BC83-20D6D5558C23}"/>
    <dgm:cxn modelId="{97157440-1210-4F45-B53E-E0C012EA8B7D}" type="presOf" srcId="{E39FCDDF-278A-4859-9049-5390E1494659}" destId="{36225A4F-8348-4AFA-AE2A-451B380BED76}" srcOrd="0" destOrd="0" presId="urn:microsoft.com/office/officeart/2016/7/layout/BasicLinearProcessNumbered"/>
    <dgm:cxn modelId="{2C353843-3900-4482-A003-AC9C62AEB46A}" type="presOf" srcId="{917E2723-C4AF-444A-9E3F-FBC7783E17E1}" destId="{42D5D720-2539-498D-9AE7-70B5CC871811}" srcOrd="0" destOrd="0" presId="urn:microsoft.com/office/officeart/2016/7/layout/BasicLinearProcessNumbered"/>
    <dgm:cxn modelId="{C1D40744-E109-47B1-9E5E-2E90C01A40B4}" type="presOf" srcId="{12673270-D488-46E3-A2DD-FE250651D889}" destId="{BCAD8A0D-F203-43A6-A93B-10533ABB6462}" srcOrd="0" destOrd="0" presId="urn:microsoft.com/office/officeart/2016/7/layout/BasicLinearProcessNumbered"/>
    <dgm:cxn modelId="{8876654B-2CD7-46BF-8970-A1B46A5A7479}" type="presOf" srcId="{40121902-49EB-4EE2-B30D-9A08D913B8AC}" destId="{8747EAFA-9D35-4848-8F17-20EAC6B1F549}" srcOrd="0" destOrd="0" presId="urn:microsoft.com/office/officeart/2016/7/layout/BasicLinearProcessNumbered"/>
    <dgm:cxn modelId="{E85A774F-A483-43A9-9B25-23705745B31A}" srcId="{917E2723-C4AF-444A-9E3F-FBC7783E17E1}" destId="{9B6A13A7-2440-46DD-83FB-A3CC635D3551}" srcOrd="0" destOrd="0" parTransId="{8058F94B-A1F5-46F9-A4E7-556411978EFD}" sibTransId="{3FB62704-3D4B-4D82-A99A-EAB8E0BD6776}"/>
    <dgm:cxn modelId="{F400F058-D771-4E32-A783-9C0EADFF3C93}" srcId="{917E2723-C4AF-444A-9E3F-FBC7783E17E1}" destId="{E39FCDDF-278A-4859-9049-5390E1494659}" srcOrd="3" destOrd="0" parTransId="{A376ADBB-F930-44EB-BEEA-498A513B0A3F}" sibTransId="{C36BA26B-53F9-4C96-9AC2-1541C5DF4C35}"/>
    <dgm:cxn modelId="{E14223A3-4C2E-4A14-B362-E0946EB6A24F}" type="presOf" srcId="{12673270-D488-46E3-A2DD-FE250651D889}" destId="{93368EB1-40C0-40BA-8E98-9380130C0AD6}" srcOrd="1" destOrd="0" presId="urn:microsoft.com/office/officeart/2016/7/layout/BasicLinearProcessNumbered"/>
    <dgm:cxn modelId="{69741DA6-732B-4DD2-B2A8-F3A99E01B959}" type="presOf" srcId="{3FB62704-3D4B-4D82-A99A-EAB8E0BD6776}" destId="{A05E0DE9-39CC-46C6-A7D1-42372C523DA6}" srcOrd="0" destOrd="0" presId="urn:microsoft.com/office/officeart/2016/7/layout/BasicLinearProcessNumbered"/>
    <dgm:cxn modelId="{9559B6AF-D425-4E71-9EF4-66FD4A4FFB99}" type="presOf" srcId="{40121902-49EB-4EE2-B30D-9A08D913B8AC}" destId="{3599C00B-1675-4B09-A618-9EF7C51F8DE7}" srcOrd="1" destOrd="0" presId="urn:microsoft.com/office/officeart/2016/7/layout/BasicLinearProcessNumbered"/>
    <dgm:cxn modelId="{EA2237B9-F84D-4522-A04F-0EE4776CB9DE}" type="presOf" srcId="{8E56DC31-961D-466E-8DEC-21350904498C}" destId="{B0613E19-C89C-4384-B02E-C036110B8546}" srcOrd="0" destOrd="0" presId="urn:microsoft.com/office/officeart/2016/7/layout/BasicLinearProcessNumbered"/>
    <dgm:cxn modelId="{3C526CBC-FCDB-4144-8A1B-79F4477797FE}" type="presOf" srcId="{9B6A13A7-2440-46DD-83FB-A3CC635D3551}" destId="{2B5D6523-A831-47D0-BA00-F4E5867FF774}" srcOrd="1" destOrd="0" presId="urn:microsoft.com/office/officeart/2016/7/layout/BasicLinearProcessNumbered"/>
    <dgm:cxn modelId="{AC68FCCD-928D-4530-AA9D-3A6BDAA70FF7}" type="presOf" srcId="{9B6A13A7-2440-46DD-83FB-A3CC635D3551}" destId="{D28E86CE-39F0-4D85-BD5F-BC4A06AAFE3E}" srcOrd="0" destOrd="0" presId="urn:microsoft.com/office/officeart/2016/7/layout/BasicLinearProcessNumbered"/>
    <dgm:cxn modelId="{97642BD3-66A3-45C6-8575-E846DD530870}" type="presOf" srcId="{E39FCDDF-278A-4859-9049-5390E1494659}" destId="{9D4B24AD-A869-4A64-98CE-5D0265E41B7D}" srcOrd="1" destOrd="0" presId="urn:microsoft.com/office/officeart/2016/7/layout/BasicLinearProcessNumbered"/>
    <dgm:cxn modelId="{8CAEA3F3-6275-46D8-8F02-1160E6500213}" srcId="{917E2723-C4AF-444A-9E3F-FBC7783E17E1}" destId="{40121902-49EB-4EE2-B30D-9A08D913B8AC}" srcOrd="1" destOrd="0" parTransId="{5A25B5FC-CABF-4562-8A87-62FD7D25C9C6}" sibTransId="{601B3122-B96B-4732-8401-C3302F1FA736}"/>
    <dgm:cxn modelId="{794546FA-22C7-4A76-B4FD-8E97A5B6C343}" type="presOf" srcId="{601B3122-B96B-4732-8401-C3302F1FA736}" destId="{BB3D5CA4-C369-4041-898B-2221061413C6}" srcOrd="0" destOrd="0" presId="urn:microsoft.com/office/officeart/2016/7/layout/BasicLinearProcessNumbered"/>
    <dgm:cxn modelId="{DE28E036-A72B-4500-B67D-EBC6F80D51D6}" type="presParOf" srcId="{42D5D720-2539-498D-9AE7-70B5CC871811}" destId="{23ECBB6A-A51C-44AC-9EAD-4B9C4A9C8281}" srcOrd="0" destOrd="0" presId="urn:microsoft.com/office/officeart/2016/7/layout/BasicLinearProcessNumbered"/>
    <dgm:cxn modelId="{EE8B33A1-6745-4295-93CF-BE57F08E3505}" type="presParOf" srcId="{23ECBB6A-A51C-44AC-9EAD-4B9C4A9C8281}" destId="{D28E86CE-39F0-4D85-BD5F-BC4A06AAFE3E}" srcOrd="0" destOrd="0" presId="urn:microsoft.com/office/officeart/2016/7/layout/BasicLinearProcessNumbered"/>
    <dgm:cxn modelId="{176B44AB-18D5-48A0-B2A7-A6714A7077AA}" type="presParOf" srcId="{23ECBB6A-A51C-44AC-9EAD-4B9C4A9C8281}" destId="{A05E0DE9-39CC-46C6-A7D1-42372C523DA6}" srcOrd="1" destOrd="0" presId="urn:microsoft.com/office/officeart/2016/7/layout/BasicLinearProcessNumbered"/>
    <dgm:cxn modelId="{1D2A7E86-FFA3-4BB4-8840-C517A85D5FD9}" type="presParOf" srcId="{23ECBB6A-A51C-44AC-9EAD-4B9C4A9C8281}" destId="{845C876D-5CCF-4C76-95D4-49E27B03B0E7}" srcOrd="2" destOrd="0" presId="urn:microsoft.com/office/officeart/2016/7/layout/BasicLinearProcessNumbered"/>
    <dgm:cxn modelId="{74B8817B-7922-4D5B-9432-BE773DB972C3}" type="presParOf" srcId="{23ECBB6A-A51C-44AC-9EAD-4B9C4A9C8281}" destId="{2B5D6523-A831-47D0-BA00-F4E5867FF774}" srcOrd="3" destOrd="0" presId="urn:microsoft.com/office/officeart/2016/7/layout/BasicLinearProcessNumbered"/>
    <dgm:cxn modelId="{3AC6E1E0-97BD-4A6B-951D-0524FB8B27A6}" type="presParOf" srcId="{42D5D720-2539-498D-9AE7-70B5CC871811}" destId="{F35407E5-09F0-4620-8643-BF8127568BD3}" srcOrd="1" destOrd="0" presId="urn:microsoft.com/office/officeart/2016/7/layout/BasicLinearProcessNumbered"/>
    <dgm:cxn modelId="{38244887-AD05-4222-8EC0-338127C91FD6}" type="presParOf" srcId="{42D5D720-2539-498D-9AE7-70B5CC871811}" destId="{1D65E72C-0289-488F-895C-70027F13022D}" srcOrd="2" destOrd="0" presId="urn:microsoft.com/office/officeart/2016/7/layout/BasicLinearProcessNumbered"/>
    <dgm:cxn modelId="{36ADCCA9-4C61-4877-90A7-7AEFD9F65294}" type="presParOf" srcId="{1D65E72C-0289-488F-895C-70027F13022D}" destId="{8747EAFA-9D35-4848-8F17-20EAC6B1F549}" srcOrd="0" destOrd="0" presId="urn:microsoft.com/office/officeart/2016/7/layout/BasicLinearProcessNumbered"/>
    <dgm:cxn modelId="{FD07084B-DA9D-44FC-9D6B-12681A11272A}" type="presParOf" srcId="{1D65E72C-0289-488F-895C-70027F13022D}" destId="{BB3D5CA4-C369-4041-898B-2221061413C6}" srcOrd="1" destOrd="0" presId="urn:microsoft.com/office/officeart/2016/7/layout/BasicLinearProcessNumbered"/>
    <dgm:cxn modelId="{1ED75F7D-D847-43C8-A82F-158B2F08FF62}" type="presParOf" srcId="{1D65E72C-0289-488F-895C-70027F13022D}" destId="{E17B6B94-A051-4131-91E6-9FBAD6792059}" srcOrd="2" destOrd="0" presId="urn:microsoft.com/office/officeart/2016/7/layout/BasicLinearProcessNumbered"/>
    <dgm:cxn modelId="{3AE6129C-0FFD-44F2-8C77-8F4403FB394D}" type="presParOf" srcId="{1D65E72C-0289-488F-895C-70027F13022D}" destId="{3599C00B-1675-4B09-A618-9EF7C51F8DE7}" srcOrd="3" destOrd="0" presId="urn:microsoft.com/office/officeart/2016/7/layout/BasicLinearProcessNumbered"/>
    <dgm:cxn modelId="{B93300F3-1BE6-4D9D-8421-14D65B64C6DF}" type="presParOf" srcId="{42D5D720-2539-498D-9AE7-70B5CC871811}" destId="{70068697-1678-49BE-AC55-F184B9A1C03E}" srcOrd="3" destOrd="0" presId="urn:microsoft.com/office/officeart/2016/7/layout/BasicLinearProcessNumbered"/>
    <dgm:cxn modelId="{0F380063-37D1-4E47-B459-3D65A163D05F}" type="presParOf" srcId="{42D5D720-2539-498D-9AE7-70B5CC871811}" destId="{FDA315A2-2BF0-40D1-8770-552EF2CB7815}" srcOrd="4" destOrd="0" presId="urn:microsoft.com/office/officeart/2016/7/layout/BasicLinearProcessNumbered"/>
    <dgm:cxn modelId="{587ECE09-D85F-488B-9940-B31D85311BA8}" type="presParOf" srcId="{FDA315A2-2BF0-40D1-8770-552EF2CB7815}" destId="{BCAD8A0D-F203-43A6-A93B-10533ABB6462}" srcOrd="0" destOrd="0" presId="urn:microsoft.com/office/officeart/2016/7/layout/BasicLinearProcessNumbered"/>
    <dgm:cxn modelId="{BE83C8D4-5A9A-4659-AF9B-8538546804F5}" type="presParOf" srcId="{FDA315A2-2BF0-40D1-8770-552EF2CB7815}" destId="{E81B37CD-BCF4-4AB6-B122-A4D16B398ADB}" srcOrd="1" destOrd="0" presId="urn:microsoft.com/office/officeart/2016/7/layout/BasicLinearProcessNumbered"/>
    <dgm:cxn modelId="{1860F82C-B348-435D-B180-C9C085FD3D63}" type="presParOf" srcId="{FDA315A2-2BF0-40D1-8770-552EF2CB7815}" destId="{21BD3D68-29E9-4EE7-B6E3-240B3B5561D0}" srcOrd="2" destOrd="0" presId="urn:microsoft.com/office/officeart/2016/7/layout/BasicLinearProcessNumbered"/>
    <dgm:cxn modelId="{16D511F6-6727-42D9-AA8C-2E7E8A741794}" type="presParOf" srcId="{FDA315A2-2BF0-40D1-8770-552EF2CB7815}" destId="{93368EB1-40C0-40BA-8E98-9380130C0AD6}" srcOrd="3" destOrd="0" presId="urn:microsoft.com/office/officeart/2016/7/layout/BasicLinearProcessNumbered"/>
    <dgm:cxn modelId="{EF99D675-1752-4F88-8DE1-9A6DE963A5CB}" type="presParOf" srcId="{42D5D720-2539-498D-9AE7-70B5CC871811}" destId="{DD1079B4-7C38-4E58-B065-5593B8B2C2B9}" srcOrd="5" destOrd="0" presId="urn:microsoft.com/office/officeart/2016/7/layout/BasicLinearProcessNumbered"/>
    <dgm:cxn modelId="{2CE67E71-688B-48CB-BA3D-FFC29DB39105}" type="presParOf" srcId="{42D5D720-2539-498D-9AE7-70B5CC871811}" destId="{4058D718-CC15-486F-8C76-1BB0C1F57252}" srcOrd="6" destOrd="0" presId="urn:microsoft.com/office/officeart/2016/7/layout/BasicLinearProcessNumbered"/>
    <dgm:cxn modelId="{C183E9F7-AEC1-4E43-B574-6881A02BF3EE}" type="presParOf" srcId="{4058D718-CC15-486F-8C76-1BB0C1F57252}" destId="{36225A4F-8348-4AFA-AE2A-451B380BED76}" srcOrd="0" destOrd="0" presId="urn:microsoft.com/office/officeart/2016/7/layout/BasicLinearProcessNumbered"/>
    <dgm:cxn modelId="{B442B1EC-FBBF-4DC3-A91A-6047D21F8D96}" type="presParOf" srcId="{4058D718-CC15-486F-8C76-1BB0C1F57252}" destId="{FE009CF8-A292-4FD0-86E7-CC33C94B87FD}" srcOrd="1" destOrd="0" presId="urn:microsoft.com/office/officeart/2016/7/layout/BasicLinearProcessNumbered"/>
    <dgm:cxn modelId="{7B93EDC9-7D2D-4FF5-AEC5-0F7CDFB3BEAD}" type="presParOf" srcId="{4058D718-CC15-486F-8C76-1BB0C1F57252}" destId="{A093F31C-79AF-4D3E-AABF-E5ADC97483E7}" srcOrd="2" destOrd="0" presId="urn:microsoft.com/office/officeart/2016/7/layout/BasicLinearProcessNumbered"/>
    <dgm:cxn modelId="{306D1BF2-13D5-43DF-8729-78CBAB1785E5}" type="presParOf" srcId="{4058D718-CC15-486F-8C76-1BB0C1F57252}" destId="{9D4B24AD-A869-4A64-98CE-5D0265E41B7D}" srcOrd="3" destOrd="0" presId="urn:microsoft.com/office/officeart/2016/7/layout/BasicLinearProcessNumbered"/>
    <dgm:cxn modelId="{B03682B3-8578-45A9-BA24-A3847D8BA009}" type="presParOf" srcId="{42D5D720-2539-498D-9AE7-70B5CC871811}" destId="{CC94973E-BFAF-4AE1-BAE3-B119422336A1}" srcOrd="7" destOrd="0" presId="urn:microsoft.com/office/officeart/2016/7/layout/BasicLinearProcessNumbered"/>
    <dgm:cxn modelId="{6DEE40A3-6956-4757-8A35-110FEB13D124}" type="presParOf" srcId="{42D5D720-2539-498D-9AE7-70B5CC871811}" destId="{2F3BA3E4-96B9-440D-92A7-D866FF8572B7}" srcOrd="8" destOrd="0" presId="urn:microsoft.com/office/officeart/2016/7/layout/BasicLinearProcessNumbered"/>
    <dgm:cxn modelId="{6BF6E6E2-97F6-4584-B450-E1270F20781E}" type="presParOf" srcId="{2F3BA3E4-96B9-440D-92A7-D866FF8572B7}" destId="{25CA5D7F-92F7-4457-8A83-78BF87D6B548}" srcOrd="0" destOrd="0" presId="urn:microsoft.com/office/officeart/2016/7/layout/BasicLinearProcessNumbered"/>
    <dgm:cxn modelId="{1661E11D-891E-4113-8995-2E56E7E32117}" type="presParOf" srcId="{2F3BA3E4-96B9-440D-92A7-D866FF8572B7}" destId="{B0613E19-C89C-4384-B02E-C036110B8546}" srcOrd="1" destOrd="0" presId="urn:microsoft.com/office/officeart/2016/7/layout/BasicLinearProcessNumbered"/>
    <dgm:cxn modelId="{C064D1FF-0EB2-4FBC-9E49-BDD19AF0C28E}" type="presParOf" srcId="{2F3BA3E4-96B9-440D-92A7-D866FF8572B7}" destId="{A78B6271-5938-4753-BA4B-CB5A83C5A80A}" srcOrd="2" destOrd="0" presId="urn:microsoft.com/office/officeart/2016/7/layout/BasicLinearProcessNumbered"/>
    <dgm:cxn modelId="{A606C652-4F65-453F-8835-F7593A845B2F}" type="presParOf" srcId="{2F3BA3E4-96B9-440D-92A7-D866FF8572B7}" destId="{3947A6EC-1881-481C-A04E-717193A9916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705F792F-69A4-4770-9716-441CDE8B785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Bierstadt"/>
            </a:rPr>
            <a:t>Role plays</a:t>
          </a:r>
        </a:p>
      </dgm:t>
    </dgm:pt>
    <dgm:pt modelId="{65044BC1-8DE4-42FF-A9F2-0212552150DD}" type="parTrans" cxnId="{D6EEFBC1-3098-4255-AD96-6C9800D2CBFB}">
      <dgm:prSet/>
      <dgm:spPr/>
    </dgm:pt>
    <dgm:pt modelId="{4FE211B3-B0C0-439D-A044-E8115287E578}" type="sibTrans" cxnId="{D6EEFBC1-3098-4255-AD96-6C9800D2CB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FB8F70D-84EC-410A-8C05-2431F43F4B9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Bierstadt"/>
            </a:rPr>
            <a:t>Interviews</a:t>
          </a:r>
        </a:p>
      </dgm:t>
    </dgm:pt>
    <dgm:pt modelId="{41B3207D-21B1-4DCB-8389-8FF60A401D7B}" type="parTrans" cxnId="{38FD304D-DCE0-47B5-A7E3-0827C1F59987}">
      <dgm:prSet/>
      <dgm:spPr/>
    </dgm:pt>
    <dgm:pt modelId="{A0E71F40-30C5-439B-B49B-3E6576F287C0}" type="sibTrans" cxnId="{38FD304D-DCE0-47B5-A7E3-0827C1F59987}">
      <dgm:prSet/>
      <dgm:spPr/>
    </dgm:pt>
    <dgm:pt modelId="{61FBA120-F3D3-47EC-B779-F9C518D4F14F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43EAEAA7-35C6-45BA-BFA9-D8D334EF40DD}" type="pres">
      <dgm:prSet presAssocID="{93BAD90C-86E5-49AC-B43F-4E00AE369FFA}" presName="container" presStyleCnt="0">
        <dgm:presLayoutVars>
          <dgm:dir/>
          <dgm:resizeHandles val="exact"/>
        </dgm:presLayoutVars>
      </dgm:prSet>
      <dgm:spPr/>
    </dgm:pt>
    <dgm:pt modelId="{C988EB1E-4C60-4B9D-8E06-6C51B07EBE98}" type="pres">
      <dgm:prSet presAssocID="{15052A3A-DE81-4F38-BD37-41B347CC5DF6}" presName="compNode" presStyleCnt="0"/>
      <dgm:spPr/>
    </dgm:pt>
    <dgm:pt modelId="{DC6B0AB9-812C-4FD6-A6D4-59838BF92C22}" type="pres">
      <dgm:prSet presAssocID="{15052A3A-DE81-4F38-BD37-41B347CC5DF6}" presName="iconBgRect" presStyleLbl="bgShp" presStyleIdx="0" presStyleCnt="8"/>
      <dgm:spPr/>
    </dgm:pt>
    <dgm:pt modelId="{2DD0D23C-E537-4AF1-8856-FE953854852A}" type="pres">
      <dgm:prSet presAssocID="{15052A3A-DE81-4F38-BD37-41B347CC5DF6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D9A5460-0693-4B51-8BF4-147E78EE0150}" type="pres">
      <dgm:prSet presAssocID="{15052A3A-DE81-4F38-BD37-41B347CC5DF6}" presName="spaceRect" presStyleCnt="0"/>
      <dgm:spPr/>
    </dgm:pt>
    <dgm:pt modelId="{B16CECFA-F404-4F6D-8C81-77D3F7E400D3}" type="pres">
      <dgm:prSet presAssocID="{15052A3A-DE81-4F38-BD37-41B347CC5DF6}" presName="textRect" presStyleLbl="revTx" presStyleIdx="0" presStyleCnt="8">
        <dgm:presLayoutVars>
          <dgm:chMax val="1"/>
          <dgm:chPref val="1"/>
        </dgm:presLayoutVars>
      </dgm:prSet>
      <dgm:spPr/>
    </dgm:pt>
    <dgm:pt modelId="{0C1BCE72-C811-4A53-824F-17BBC133C11E}" type="pres">
      <dgm:prSet presAssocID="{F562336E-E66E-4F57-BA8C-28D7424CD171}" presName="sibTrans" presStyleLbl="sibTrans2D1" presStyleIdx="0" presStyleCnt="0"/>
      <dgm:spPr/>
    </dgm:pt>
    <dgm:pt modelId="{1F9860A4-E7A2-4831-9637-9384624263F4}" type="pres">
      <dgm:prSet presAssocID="{E522D7B5-0A56-4DA1-93E3-97CA05C71B42}" presName="compNode" presStyleCnt="0"/>
      <dgm:spPr/>
    </dgm:pt>
    <dgm:pt modelId="{8CBB5C13-C644-419D-8A42-536884F8490E}" type="pres">
      <dgm:prSet presAssocID="{E522D7B5-0A56-4DA1-93E3-97CA05C71B42}" presName="iconBgRect" presStyleLbl="bgShp" presStyleIdx="1" presStyleCnt="8"/>
      <dgm:spPr/>
    </dgm:pt>
    <dgm:pt modelId="{E49D3532-31FB-470E-A95B-E7005C1017E1}" type="pres">
      <dgm:prSet presAssocID="{E522D7B5-0A56-4DA1-93E3-97CA05C71B42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42A6D722-0711-46ED-8B71-0506B7AFBAF3}" type="pres">
      <dgm:prSet presAssocID="{E522D7B5-0A56-4DA1-93E3-97CA05C71B42}" presName="spaceRect" presStyleCnt="0"/>
      <dgm:spPr/>
    </dgm:pt>
    <dgm:pt modelId="{7D3EE0A5-AC49-4F74-A8BD-9BEBE538B226}" type="pres">
      <dgm:prSet presAssocID="{E522D7B5-0A56-4DA1-93E3-97CA05C71B42}" presName="textRect" presStyleLbl="revTx" presStyleIdx="1" presStyleCnt="8">
        <dgm:presLayoutVars>
          <dgm:chMax val="1"/>
          <dgm:chPref val="1"/>
        </dgm:presLayoutVars>
      </dgm:prSet>
      <dgm:spPr/>
    </dgm:pt>
    <dgm:pt modelId="{C31142AB-A81E-4AEA-BAEB-6D3ABBB76BAC}" type="pres">
      <dgm:prSet presAssocID="{A00BF3BD-5422-4F67-B14C-D9D1FE9396DB}" presName="sibTrans" presStyleLbl="sibTrans2D1" presStyleIdx="0" presStyleCnt="0"/>
      <dgm:spPr/>
    </dgm:pt>
    <dgm:pt modelId="{B773DDD7-5362-48E6-B5D7-FB988ADB5F11}" type="pres">
      <dgm:prSet presAssocID="{173387A2-0F3E-4595-B91A-8BBB687D6245}" presName="compNode" presStyleCnt="0"/>
      <dgm:spPr/>
    </dgm:pt>
    <dgm:pt modelId="{FBFB278C-4B73-4ED1-8A33-9310030559B7}" type="pres">
      <dgm:prSet presAssocID="{173387A2-0F3E-4595-B91A-8BBB687D6245}" presName="iconBgRect" presStyleLbl="bgShp" presStyleIdx="2" presStyleCnt="8"/>
      <dgm:spPr/>
    </dgm:pt>
    <dgm:pt modelId="{8A3AA6F8-2F7B-4455-B7BC-8212A571C1D5}" type="pres">
      <dgm:prSet presAssocID="{173387A2-0F3E-4595-B91A-8BBB687D6245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53AE2E9-DE20-47E5-8306-C6D9CE5C4B00}" type="pres">
      <dgm:prSet presAssocID="{173387A2-0F3E-4595-B91A-8BBB687D6245}" presName="spaceRect" presStyleCnt="0"/>
      <dgm:spPr/>
    </dgm:pt>
    <dgm:pt modelId="{9045764F-615F-45C5-9AA2-2DBA0988943A}" type="pres">
      <dgm:prSet presAssocID="{173387A2-0F3E-4595-B91A-8BBB687D6245}" presName="textRect" presStyleLbl="revTx" presStyleIdx="2" presStyleCnt="8">
        <dgm:presLayoutVars>
          <dgm:chMax val="1"/>
          <dgm:chPref val="1"/>
        </dgm:presLayoutVars>
      </dgm:prSet>
      <dgm:spPr/>
    </dgm:pt>
    <dgm:pt modelId="{2FD5BD55-9906-4C38-A609-404000AA1693}" type="pres">
      <dgm:prSet presAssocID="{89069BF3-13ED-49E4-8F63-E40DFEF108E1}" presName="sibTrans" presStyleLbl="sibTrans2D1" presStyleIdx="0" presStyleCnt="0"/>
      <dgm:spPr/>
    </dgm:pt>
    <dgm:pt modelId="{04D16F1F-A1B8-4323-812B-4FEDC482A22A}" type="pres">
      <dgm:prSet presAssocID="{F6909382-47CB-4BCB-988A-BB2120876D0E}" presName="compNode" presStyleCnt="0"/>
      <dgm:spPr/>
    </dgm:pt>
    <dgm:pt modelId="{6578BFDE-08AF-493B-A760-681584241FD4}" type="pres">
      <dgm:prSet presAssocID="{F6909382-47CB-4BCB-988A-BB2120876D0E}" presName="iconBgRect" presStyleLbl="bgShp" presStyleIdx="3" presStyleCnt="8"/>
      <dgm:spPr/>
    </dgm:pt>
    <dgm:pt modelId="{44276EAB-C62F-4311-98EE-4F9084E4934E}" type="pres">
      <dgm:prSet presAssocID="{F6909382-47CB-4BCB-988A-BB2120876D0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07398BE-188C-4039-BF27-1D7FD155038D}" type="pres">
      <dgm:prSet presAssocID="{F6909382-47CB-4BCB-988A-BB2120876D0E}" presName="spaceRect" presStyleCnt="0"/>
      <dgm:spPr/>
    </dgm:pt>
    <dgm:pt modelId="{4DE9D964-6FD6-4692-A5AD-001C4A3B748C}" type="pres">
      <dgm:prSet presAssocID="{F6909382-47CB-4BCB-988A-BB2120876D0E}" presName="textRect" presStyleLbl="revTx" presStyleIdx="3" presStyleCnt="8">
        <dgm:presLayoutVars>
          <dgm:chMax val="1"/>
          <dgm:chPref val="1"/>
        </dgm:presLayoutVars>
      </dgm:prSet>
      <dgm:spPr/>
    </dgm:pt>
    <dgm:pt modelId="{49A7C39F-83D7-4352-82AC-10D8E8F31340}" type="pres">
      <dgm:prSet presAssocID="{1CCEAFF8-B8F8-4210-B084-81032C5395B7}" presName="sibTrans" presStyleLbl="sibTrans2D1" presStyleIdx="0" presStyleCnt="0"/>
      <dgm:spPr/>
    </dgm:pt>
    <dgm:pt modelId="{23DC23AE-DAE9-434B-B47C-7BCE1DA7A64B}" type="pres">
      <dgm:prSet presAssocID="{54495F67-FF0A-4183-B36F-0AF4CFBEE829}" presName="compNode" presStyleCnt="0"/>
      <dgm:spPr/>
    </dgm:pt>
    <dgm:pt modelId="{9EAE6713-5DBC-4F6C-B422-40AE1E06968C}" type="pres">
      <dgm:prSet presAssocID="{54495F67-FF0A-4183-B36F-0AF4CFBEE829}" presName="iconBgRect" presStyleLbl="bgShp" presStyleIdx="4" presStyleCnt="8"/>
      <dgm:spPr/>
    </dgm:pt>
    <dgm:pt modelId="{4DE76A67-A3BD-4804-89D4-343580CCC673}" type="pres">
      <dgm:prSet presAssocID="{54495F67-FF0A-4183-B36F-0AF4CFBEE82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6B50901A-9403-4FF9-9D7D-A04DE3AE6CC6}" type="pres">
      <dgm:prSet presAssocID="{54495F67-FF0A-4183-B36F-0AF4CFBEE829}" presName="spaceRect" presStyleCnt="0"/>
      <dgm:spPr/>
    </dgm:pt>
    <dgm:pt modelId="{CDE47FD0-5690-4076-B81B-CC2A05DE003D}" type="pres">
      <dgm:prSet presAssocID="{54495F67-FF0A-4183-B36F-0AF4CFBEE829}" presName="textRect" presStyleLbl="revTx" presStyleIdx="4" presStyleCnt="8">
        <dgm:presLayoutVars>
          <dgm:chMax val="1"/>
          <dgm:chPref val="1"/>
        </dgm:presLayoutVars>
      </dgm:prSet>
      <dgm:spPr/>
    </dgm:pt>
    <dgm:pt modelId="{BDB9C0E6-9620-4167-B65E-9DACCC77756A}" type="pres">
      <dgm:prSet presAssocID="{AD23386F-FE33-4F4A-8FAF-4E8E0B434FFE}" presName="sibTrans" presStyleLbl="sibTrans2D1" presStyleIdx="0" presStyleCnt="0"/>
      <dgm:spPr/>
    </dgm:pt>
    <dgm:pt modelId="{E3CDC44D-FD3E-406B-A46A-5EA724A93AAB}" type="pres">
      <dgm:prSet presAssocID="{BB8FAA97-019F-480B-AA48-49415115B548}" presName="compNode" presStyleCnt="0"/>
      <dgm:spPr/>
    </dgm:pt>
    <dgm:pt modelId="{44C60CE1-3187-40CF-B64F-CA3D8C8FC3F7}" type="pres">
      <dgm:prSet presAssocID="{BB8FAA97-019F-480B-AA48-49415115B548}" presName="iconBgRect" presStyleLbl="bgShp" presStyleIdx="5" presStyleCnt="8"/>
      <dgm:spPr/>
    </dgm:pt>
    <dgm:pt modelId="{5DC13291-6D20-486C-BB3F-9D5236965374}" type="pres">
      <dgm:prSet presAssocID="{BB8FAA97-019F-480B-AA48-49415115B54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5954848-35B9-45A4-BAD1-2C5927597C78}" type="pres">
      <dgm:prSet presAssocID="{BB8FAA97-019F-480B-AA48-49415115B548}" presName="spaceRect" presStyleCnt="0"/>
      <dgm:spPr/>
    </dgm:pt>
    <dgm:pt modelId="{92E2CFE4-1F29-4A4F-9D80-FECDCD6B4400}" type="pres">
      <dgm:prSet presAssocID="{BB8FAA97-019F-480B-AA48-49415115B548}" presName="textRect" presStyleLbl="revTx" presStyleIdx="5" presStyleCnt="8">
        <dgm:presLayoutVars>
          <dgm:chMax val="1"/>
          <dgm:chPref val="1"/>
        </dgm:presLayoutVars>
      </dgm:prSet>
      <dgm:spPr/>
    </dgm:pt>
    <dgm:pt modelId="{35694BCC-D82E-4C67-8B69-E8EB46D5BA78}" type="pres">
      <dgm:prSet presAssocID="{A62564C4-42C8-4D4B-89BB-A0D269AA8D22}" presName="sibTrans" presStyleLbl="sibTrans2D1" presStyleIdx="0" presStyleCnt="0"/>
      <dgm:spPr/>
    </dgm:pt>
    <dgm:pt modelId="{CD491ABE-E3A3-41F7-A20D-4445DDF9D05F}" type="pres">
      <dgm:prSet presAssocID="{705F792F-69A4-4770-9716-441CDE8B785B}" presName="compNode" presStyleCnt="0"/>
      <dgm:spPr/>
    </dgm:pt>
    <dgm:pt modelId="{DE800468-67D0-47B4-879C-180EA477D404}" type="pres">
      <dgm:prSet presAssocID="{705F792F-69A4-4770-9716-441CDE8B785B}" presName="iconBgRect" presStyleLbl="bgShp" presStyleIdx="6" presStyleCnt="8"/>
      <dgm:spPr/>
    </dgm:pt>
    <dgm:pt modelId="{37690292-4C47-44F5-89F1-FA9C4CF6E2E6}" type="pres">
      <dgm:prSet presAssocID="{705F792F-69A4-4770-9716-441CDE8B785B}" presName="iconRect" presStyleLbl="node1" presStyleIdx="6" presStyleCnt="8"/>
      <dgm:spPr/>
    </dgm:pt>
    <dgm:pt modelId="{781EF64F-1776-4AC0-ADCB-A3892B6DE569}" type="pres">
      <dgm:prSet presAssocID="{705F792F-69A4-4770-9716-441CDE8B785B}" presName="spaceRect" presStyleCnt="0"/>
      <dgm:spPr/>
    </dgm:pt>
    <dgm:pt modelId="{E42DE564-DBE5-4E49-B566-F565EE5DC9B1}" type="pres">
      <dgm:prSet presAssocID="{705F792F-69A4-4770-9716-441CDE8B785B}" presName="textRect" presStyleLbl="revTx" presStyleIdx="6" presStyleCnt="8">
        <dgm:presLayoutVars>
          <dgm:chMax val="1"/>
          <dgm:chPref val="1"/>
        </dgm:presLayoutVars>
      </dgm:prSet>
      <dgm:spPr/>
    </dgm:pt>
    <dgm:pt modelId="{6F8B31EA-F50F-4B4A-BE13-E7E48E0AE2F1}" type="pres">
      <dgm:prSet presAssocID="{4FE211B3-B0C0-439D-A044-E8115287E578}" presName="sibTrans" presStyleLbl="sibTrans2D1" presStyleIdx="0" presStyleCnt="0"/>
      <dgm:spPr/>
    </dgm:pt>
    <dgm:pt modelId="{0B585F0D-B7F6-48AC-93A8-C6662C156DE0}" type="pres">
      <dgm:prSet presAssocID="{3FB8F70D-84EC-410A-8C05-2431F43F4B90}" presName="compNode" presStyleCnt="0"/>
      <dgm:spPr/>
    </dgm:pt>
    <dgm:pt modelId="{9039C112-E6E6-4522-8D4A-88C996DB8948}" type="pres">
      <dgm:prSet presAssocID="{3FB8F70D-84EC-410A-8C05-2431F43F4B90}" presName="iconBgRect" presStyleLbl="bgShp" presStyleIdx="7" presStyleCnt="8"/>
      <dgm:spPr/>
    </dgm:pt>
    <dgm:pt modelId="{FE7515FA-0225-4B10-B7EA-3D0E033DE837}" type="pres">
      <dgm:prSet presAssocID="{3FB8F70D-84EC-410A-8C05-2431F43F4B90}" presName="iconRect" presStyleLbl="node1" presStyleIdx="7" presStyleCnt="8"/>
      <dgm:spPr/>
    </dgm:pt>
    <dgm:pt modelId="{D12BB174-56DC-40FD-A138-70B2593A77AE}" type="pres">
      <dgm:prSet presAssocID="{3FB8F70D-84EC-410A-8C05-2431F43F4B90}" presName="spaceRect" presStyleCnt="0"/>
      <dgm:spPr/>
    </dgm:pt>
    <dgm:pt modelId="{63218E09-D08A-40F7-9307-934DCCF7CD12}" type="pres">
      <dgm:prSet presAssocID="{3FB8F70D-84EC-410A-8C05-2431F43F4B90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1F3EFB0A-C04A-44D0-A4C9-0A77430C8E44}" type="presOf" srcId="{705F792F-69A4-4770-9716-441CDE8B785B}" destId="{E42DE564-DBE5-4E49-B566-F565EE5DC9B1}" srcOrd="0" destOrd="0" presId="urn:microsoft.com/office/officeart/2018/2/layout/IconCircleList"/>
    <dgm:cxn modelId="{D877C31C-766C-4F55-9270-03456F80D6F9}" type="presOf" srcId="{3FB8F70D-84EC-410A-8C05-2431F43F4B90}" destId="{63218E09-D08A-40F7-9307-934DCCF7CD12}" srcOrd="0" destOrd="0" presId="urn:microsoft.com/office/officeart/2018/2/layout/IconCircle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7B964B28-5542-4600-806C-753D2D4EE15F}" type="presOf" srcId="{BB8FAA97-019F-480B-AA48-49415115B548}" destId="{92E2CFE4-1F29-4A4F-9D80-FECDCD6B4400}" srcOrd="0" destOrd="0" presId="urn:microsoft.com/office/officeart/2018/2/layout/IconCircleList"/>
    <dgm:cxn modelId="{62EB0243-C649-477D-B3A4-CFE4F358DC32}" type="presOf" srcId="{89069BF3-13ED-49E4-8F63-E40DFEF108E1}" destId="{2FD5BD55-9906-4C38-A609-404000AA1693}" srcOrd="0" destOrd="0" presId="urn:microsoft.com/office/officeart/2018/2/layout/IconCircleList"/>
    <dgm:cxn modelId="{0E5E8363-59A5-41A8-8AB1-C435F903CFB9}" type="presOf" srcId="{93BAD90C-86E5-49AC-B43F-4E00AE369FFA}" destId="{61FBA120-F3D3-47EC-B779-F9C518D4F14F}" srcOrd="0" destOrd="0" presId="urn:microsoft.com/office/officeart/2018/2/layout/IconCircleList"/>
    <dgm:cxn modelId="{22151745-9841-4DB5-9C71-016029E25256}" type="presOf" srcId="{54495F67-FF0A-4183-B36F-0AF4CFBEE829}" destId="{CDE47FD0-5690-4076-B81B-CC2A05DE003D}" srcOrd="0" destOrd="0" presId="urn:microsoft.com/office/officeart/2018/2/layout/IconCircleList"/>
    <dgm:cxn modelId="{75A4EC67-6C02-4706-8FC0-444FD58B07BD}" type="presOf" srcId="{1CCEAFF8-B8F8-4210-B084-81032C5395B7}" destId="{49A7C39F-83D7-4352-82AC-10D8E8F31340}" srcOrd="0" destOrd="0" presId="urn:microsoft.com/office/officeart/2018/2/layout/IconCircleList"/>
    <dgm:cxn modelId="{8600C748-A414-42E6-8366-0381A8524E41}" type="presOf" srcId="{AD23386F-FE33-4F4A-8FAF-4E8E0B434FFE}" destId="{BDB9C0E6-9620-4167-B65E-9DACCC77756A}" srcOrd="0" destOrd="0" presId="urn:microsoft.com/office/officeart/2018/2/layout/IconCircleList"/>
    <dgm:cxn modelId="{38FD304D-DCE0-47B5-A7E3-0827C1F59987}" srcId="{93BAD90C-86E5-49AC-B43F-4E00AE369FFA}" destId="{3FB8F70D-84EC-410A-8C05-2431F43F4B90}" srcOrd="7" destOrd="0" parTransId="{41B3207D-21B1-4DCB-8389-8FF60A401D7B}" sibTransId="{A0E71F40-30C5-439B-B49B-3E6576F287C0}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67554A7A-7961-41CA-9932-3B59E537C2F9}" type="presOf" srcId="{15052A3A-DE81-4F38-BD37-41B347CC5DF6}" destId="{B16CECFA-F404-4F6D-8C81-77D3F7E400D3}" srcOrd="0" destOrd="0" presId="urn:microsoft.com/office/officeart/2018/2/layout/IconCircleList"/>
    <dgm:cxn modelId="{B102527B-8A3D-4F8D-A478-9C1087BCFEDF}" type="presOf" srcId="{A00BF3BD-5422-4F67-B14C-D9D1FE9396DB}" destId="{C31142AB-A81E-4AEA-BAEB-6D3ABBB76BAC}" srcOrd="0" destOrd="0" presId="urn:microsoft.com/office/officeart/2018/2/layout/IconCircleList"/>
    <dgm:cxn modelId="{31A657B3-F5C1-410B-8C07-D8D87B196859}" type="presOf" srcId="{4FE211B3-B0C0-439D-A044-E8115287E578}" destId="{6F8B31EA-F50F-4B4A-BE13-E7E48E0AE2F1}" srcOrd="0" destOrd="0" presId="urn:microsoft.com/office/officeart/2018/2/layout/IconCircle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D6EEFBC1-3098-4255-AD96-6C9800D2CBFB}" srcId="{93BAD90C-86E5-49AC-B43F-4E00AE369FFA}" destId="{705F792F-69A4-4770-9716-441CDE8B785B}" srcOrd="6" destOrd="0" parTransId="{65044BC1-8DE4-42FF-A9F2-0212552150DD}" sibTransId="{4FE211B3-B0C0-439D-A044-E8115287E578}"/>
    <dgm:cxn modelId="{545659CC-2FE9-4483-89F9-03F7FBBFB2C7}" type="presOf" srcId="{A62564C4-42C8-4D4B-89BB-A0D269AA8D22}" destId="{35694BCC-D82E-4C67-8B69-E8EB46D5BA78}" srcOrd="0" destOrd="0" presId="urn:microsoft.com/office/officeart/2018/2/layout/IconCircleList"/>
    <dgm:cxn modelId="{C40678D7-B7FD-45BB-AAAE-E797B464AA71}" type="presOf" srcId="{F562336E-E66E-4F57-BA8C-28D7424CD171}" destId="{0C1BCE72-C811-4A53-824F-17BBC133C11E}" srcOrd="0" destOrd="0" presId="urn:microsoft.com/office/officeart/2018/2/layout/IconCircleList"/>
    <dgm:cxn modelId="{CDF7FFD8-E578-4AB6-9134-84FBB46C798A}" type="presOf" srcId="{E522D7B5-0A56-4DA1-93E3-97CA05C71B42}" destId="{7D3EE0A5-AC49-4F74-A8BD-9BEBE538B226}" srcOrd="0" destOrd="0" presId="urn:microsoft.com/office/officeart/2018/2/layout/IconCircleList"/>
    <dgm:cxn modelId="{F2F37BE0-A0CA-4F80-A395-E4E984BC14B9}" type="presOf" srcId="{F6909382-47CB-4BCB-988A-BB2120876D0E}" destId="{4DE9D964-6FD6-4692-A5AD-001C4A3B748C}" srcOrd="0" destOrd="0" presId="urn:microsoft.com/office/officeart/2018/2/layout/IconCircle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45BD83F7-EA06-42F9-B638-41AB0BA60E0D}" type="presOf" srcId="{173387A2-0F3E-4595-B91A-8BBB687D6245}" destId="{9045764F-615F-45C5-9AA2-2DBA0988943A}" srcOrd="0" destOrd="0" presId="urn:microsoft.com/office/officeart/2018/2/layout/IconCircleList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9A970771-8E1D-4E04-A0A8-66C1CB13A7AA}" type="presParOf" srcId="{61FBA120-F3D3-47EC-B779-F9C518D4F14F}" destId="{43EAEAA7-35C6-45BA-BFA9-D8D334EF40DD}" srcOrd="0" destOrd="0" presId="urn:microsoft.com/office/officeart/2018/2/layout/IconCircleList"/>
    <dgm:cxn modelId="{5803481D-7F15-4089-BCB4-193483025963}" type="presParOf" srcId="{43EAEAA7-35C6-45BA-BFA9-D8D334EF40DD}" destId="{C988EB1E-4C60-4B9D-8E06-6C51B07EBE98}" srcOrd="0" destOrd="0" presId="urn:microsoft.com/office/officeart/2018/2/layout/IconCircleList"/>
    <dgm:cxn modelId="{AB1876D9-88E7-48FA-98D9-3BE81C1A6043}" type="presParOf" srcId="{C988EB1E-4C60-4B9D-8E06-6C51B07EBE98}" destId="{DC6B0AB9-812C-4FD6-A6D4-59838BF92C22}" srcOrd="0" destOrd="0" presId="urn:microsoft.com/office/officeart/2018/2/layout/IconCircleList"/>
    <dgm:cxn modelId="{6FDB16E3-2BDB-454F-8FA1-D8E53350CA1B}" type="presParOf" srcId="{C988EB1E-4C60-4B9D-8E06-6C51B07EBE98}" destId="{2DD0D23C-E537-4AF1-8856-FE953854852A}" srcOrd="1" destOrd="0" presId="urn:microsoft.com/office/officeart/2018/2/layout/IconCircleList"/>
    <dgm:cxn modelId="{77BC6D68-28A4-449B-A1A1-1F3FC4D75DE3}" type="presParOf" srcId="{C988EB1E-4C60-4B9D-8E06-6C51B07EBE98}" destId="{AD9A5460-0693-4B51-8BF4-147E78EE0150}" srcOrd="2" destOrd="0" presId="urn:microsoft.com/office/officeart/2018/2/layout/IconCircleList"/>
    <dgm:cxn modelId="{FD565DBD-2279-44B1-85FA-3A4DC4793EE9}" type="presParOf" srcId="{C988EB1E-4C60-4B9D-8E06-6C51B07EBE98}" destId="{B16CECFA-F404-4F6D-8C81-77D3F7E400D3}" srcOrd="3" destOrd="0" presId="urn:microsoft.com/office/officeart/2018/2/layout/IconCircleList"/>
    <dgm:cxn modelId="{90036373-DB38-4EEA-803F-838FB3869C92}" type="presParOf" srcId="{43EAEAA7-35C6-45BA-BFA9-D8D334EF40DD}" destId="{0C1BCE72-C811-4A53-824F-17BBC133C11E}" srcOrd="1" destOrd="0" presId="urn:microsoft.com/office/officeart/2018/2/layout/IconCircleList"/>
    <dgm:cxn modelId="{897028DB-F220-4446-851F-02D959982C5C}" type="presParOf" srcId="{43EAEAA7-35C6-45BA-BFA9-D8D334EF40DD}" destId="{1F9860A4-E7A2-4831-9637-9384624263F4}" srcOrd="2" destOrd="0" presId="urn:microsoft.com/office/officeart/2018/2/layout/IconCircleList"/>
    <dgm:cxn modelId="{01D70F73-28BE-4C7E-BBB4-A128A395B1F9}" type="presParOf" srcId="{1F9860A4-E7A2-4831-9637-9384624263F4}" destId="{8CBB5C13-C644-419D-8A42-536884F8490E}" srcOrd="0" destOrd="0" presId="urn:microsoft.com/office/officeart/2018/2/layout/IconCircleList"/>
    <dgm:cxn modelId="{D040007B-39E9-4037-9106-4F331C6197C7}" type="presParOf" srcId="{1F9860A4-E7A2-4831-9637-9384624263F4}" destId="{E49D3532-31FB-470E-A95B-E7005C1017E1}" srcOrd="1" destOrd="0" presId="urn:microsoft.com/office/officeart/2018/2/layout/IconCircleList"/>
    <dgm:cxn modelId="{2AF649E2-EF5E-4316-B694-5A9830C5BE8B}" type="presParOf" srcId="{1F9860A4-E7A2-4831-9637-9384624263F4}" destId="{42A6D722-0711-46ED-8B71-0506B7AFBAF3}" srcOrd="2" destOrd="0" presId="urn:microsoft.com/office/officeart/2018/2/layout/IconCircleList"/>
    <dgm:cxn modelId="{F652301E-16B5-4AE6-AEE3-D607A2ACB7C4}" type="presParOf" srcId="{1F9860A4-E7A2-4831-9637-9384624263F4}" destId="{7D3EE0A5-AC49-4F74-A8BD-9BEBE538B226}" srcOrd="3" destOrd="0" presId="urn:microsoft.com/office/officeart/2018/2/layout/IconCircleList"/>
    <dgm:cxn modelId="{57A0C5D8-1369-4F12-AC1B-B8FFB1B8AA43}" type="presParOf" srcId="{43EAEAA7-35C6-45BA-BFA9-D8D334EF40DD}" destId="{C31142AB-A81E-4AEA-BAEB-6D3ABBB76BAC}" srcOrd="3" destOrd="0" presId="urn:microsoft.com/office/officeart/2018/2/layout/IconCircleList"/>
    <dgm:cxn modelId="{1738A120-B266-4FA9-AD1E-2D81C8A42514}" type="presParOf" srcId="{43EAEAA7-35C6-45BA-BFA9-D8D334EF40DD}" destId="{B773DDD7-5362-48E6-B5D7-FB988ADB5F11}" srcOrd="4" destOrd="0" presId="urn:microsoft.com/office/officeart/2018/2/layout/IconCircleList"/>
    <dgm:cxn modelId="{8F73B420-DE78-47A2-835D-AA909A9069AE}" type="presParOf" srcId="{B773DDD7-5362-48E6-B5D7-FB988ADB5F11}" destId="{FBFB278C-4B73-4ED1-8A33-9310030559B7}" srcOrd="0" destOrd="0" presId="urn:microsoft.com/office/officeart/2018/2/layout/IconCircleList"/>
    <dgm:cxn modelId="{284EC99D-A389-45FC-8C98-5E7DDCB4C571}" type="presParOf" srcId="{B773DDD7-5362-48E6-B5D7-FB988ADB5F11}" destId="{8A3AA6F8-2F7B-4455-B7BC-8212A571C1D5}" srcOrd="1" destOrd="0" presId="urn:microsoft.com/office/officeart/2018/2/layout/IconCircleList"/>
    <dgm:cxn modelId="{1C22B655-1522-4066-9344-C6DF5FB4EF68}" type="presParOf" srcId="{B773DDD7-5362-48E6-B5D7-FB988ADB5F11}" destId="{953AE2E9-DE20-47E5-8306-C6D9CE5C4B00}" srcOrd="2" destOrd="0" presId="urn:microsoft.com/office/officeart/2018/2/layout/IconCircleList"/>
    <dgm:cxn modelId="{0243F016-D1EB-4B9C-AB46-665AB3DD129C}" type="presParOf" srcId="{B773DDD7-5362-48E6-B5D7-FB988ADB5F11}" destId="{9045764F-615F-45C5-9AA2-2DBA0988943A}" srcOrd="3" destOrd="0" presId="urn:microsoft.com/office/officeart/2018/2/layout/IconCircleList"/>
    <dgm:cxn modelId="{44CDE670-40B8-449A-8829-CCC5F24E096F}" type="presParOf" srcId="{43EAEAA7-35C6-45BA-BFA9-D8D334EF40DD}" destId="{2FD5BD55-9906-4C38-A609-404000AA1693}" srcOrd="5" destOrd="0" presId="urn:microsoft.com/office/officeart/2018/2/layout/IconCircleList"/>
    <dgm:cxn modelId="{512D498F-38AB-4D21-BC0D-EF2D5B549B2E}" type="presParOf" srcId="{43EAEAA7-35C6-45BA-BFA9-D8D334EF40DD}" destId="{04D16F1F-A1B8-4323-812B-4FEDC482A22A}" srcOrd="6" destOrd="0" presId="urn:microsoft.com/office/officeart/2018/2/layout/IconCircleList"/>
    <dgm:cxn modelId="{0E1474BA-E1EC-491D-801B-C2EA230CED69}" type="presParOf" srcId="{04D16F1F-A1B8-4323-812B-4FEDC482A22A}" destId="{6578BFDE-08AF-493B-A760-681584241FD4}" srcOrd="0" destOrd="0" presId="urn:microsoft.com/office/officeart/2018/2/layout/IconCircleList"/>
    <dgm:cxn modelId="{5C89A817-F8F1-4B52-8E08-E59085D3D092}" type="presParOf" srcId="{04D16F1F-A1B8-4323-812B-4FEDC482A22A}" destId="{44276EAB-C62F-4311-98EE-4F9084E4934E}" srcOrd="1" destOrd="0" presId="urn:microsoft.com/office/officeart/2018/2/layout/IconCircleList"/>
    <dgm:cxn modelId="{DDF04FBC-7147-4A60-BE98-2CF2BD9BE2E4}" type="presParOf" srcId="{04D16F1F-A1B8-4323-812B-4FEDC482A22A}" destId="{E07398BE-188C-4039-BF27-1D7FD155038D}" srcOrd="2" destOrd="0" presId="urn:microsoft.com/office/officeart/2018/2/layout/IconCircleList"/>
    <dgm:cxn modelId="{B7EBE26F-5772-48AA-AAA3-0333BE8DAC5B}" type="presParOf" srcId="{04D16F1F-A1B8-4323-812B-4FEDC482A22A}" destId="{4DE9D964-6FD6-4692-A5AD-001C4A3B748C}" srcOrd="3" destOrd="0" presId="urn:microsoft.com/office/officeart/2018/2/layout/IconCircleList"/>
    <dgm:cxn modelId="{D3CD7C54-6412-40D1-9212-6B140B555142}" type="presParOf" srcId="{43EAEAA7-35C6-45BA-BFA9-D8D334EF40DD}" destId="{49A7C39F-83D7-4352-82AC-10D8E8F31340}" srcOrd="7" destOrd="0" presId="urn:microsoft.com/office/officeart/2018/2/layout/IconCircleList"/>
    <dgm:cxn modelId="{682B6AC1-F6C4-4625-95F1-2090F9CD6675}" type="presParOf" srcId="{43EAEAA7-35C6-45BA-BFA9-D8D334EF40DD}" destId="{23DC23AE-DAE9-434B-B47C-7BCE1DA7A64B}" srcOrd="8" destOrd="0" presId="urn:microsoft.com/office/officeart/2018/2/layout/IconCircleList"/>
    <dgm:cxn modelId="{C990C522-A87B-4AE0-927F-356B4FF53E48}" type="presParOf" srcId="{23DC23AE-DAE9-434B-B47C-7BCE1DA7A64B}" destId="{9EAE6713-5DBC-4F6C-B422-40AE1E06968C}" srcOrd="0" destOrd="0" presId="urn:microsoft.com/office/officeart/2018/2/layout/IconCircleList"/>
    <dgm:cxn modelId="{950F3591-2395-435F-83F0-CEF8AE927EAE}" type="presParOf" srcId="{23DC23AE-DAE9-434B-B47C-7BCE1DA7A64B}" destId="{4DE76A67-A3BD-4804-89D4-343580CCC673}" srcOrd="1" destOrd="0" presId="urn:microsoft.com/office/officeart/2018/2/layout/IconCircleList"/>
    <dgm:cxn modelId="{056717C7-CF7B-4C85-85E2-8364B2BBAA49}" type="presParOf" srcId="{23DC23AE-DAE9-434B-B47C-7BCE1DA7A64B}" destId="{6B50901A-9403-4FF9-9D7D-A04DE3AE6CC6}" srcOrd="2" destOrd="0" presId="urn:microsoft.com/office/officeart/2018/2/layout/IconCircleList"/>
    <dgm:cxn modelId="{DCC9FA35-01E1-413E-BD3E-F4D97EADA940}" type="presParOf" srcId="{23DC23AE-DAE9-434B-B47C-7BCE1DA7A64B}" destId="{CDE47FD0-5690-4076-B81B-CC2A05DE003D}" srcOrd="3" destOrd="0" presId="urn:microsoft.com/office/officeart/2018/2/layout/IconCircleList"/>
    <dgm:cxn modelId="{474DE319-435C-48B2-A02A-32AF363DA7CC}" type="presParOf" srcId="{43EAEAA7-35C6-45BA-BFA9-D8D334EF40DD}" destId="{BDB9C0E6-9620-4167-B65E-9DACCC77756A}" srcOrd="9" destOrd="0" presId="urn:microsoft.com/office/officeart/2018/2/layout/IconCircleList"/>
    <dgm:cxn modelId="{F7E76E8F-A073-4999-9AE6-0FD566DB38EF}" type="presParOf" srcId="{43EAEAA7-35C6-45BA-BFA9-D8D334EF40DD}" destId="{E3CDC44D-FD3E-406B-A46A-5EA724A93AAB}" srcOrd="10" destOrd="0" presId="urn:microsoft.com/office/officeart/2018/2/layout/IconCircleList"/>
    <dgm:cxn modelId="{D506C349-830D-4E72-87FE-D1A660BA3905}" type="presParOf" srcId="{E3CDC44D-FD3E-406B-A46A-5EA724A93AAB}" destId="{44C60CE1-3187-40CF-B64F-CA3D8C8FC3F7}" srcOrd="0" destOrd="0" presId="urn:microsoft.com/office/officeart/2018/2/layout/IconCircleList"/>
    <dgm:cxn modelId="{3ABBD592-8DCD-4AA2-ADAF-B1122B8DE459}" type="presParOf" srcId="{E3CDC44D-FD3E-406B-A46A-5EA724A93AAB}" destId="{5DC13291-6D20-486C-BB3F-9D5236965374}" srcOrd="1" destOrd="0" presId="urn:microsoft.com/office/officeart/2018/2/layout/IconCircleList"/>
    <dgm:cxn modelId="{348FF07E-D895-4F69-9ABE-E0667819DA44}" type="presParOf" srcId="{E3CDC44D-FD3E-406B-A46A-5EA724A93AAB}" destId="{95954848-35B9-45A4-BAD1-2C5927597C78}" srcOrd="2" destOrd="0" presId="urn:microsoft.com/office/officeart/2018/2/layout/IconCircleList"/>
    <dgm:cxn modelId="{1190D51B-F864-4A99-A0DD-6746A4CBD1E0}" type="presParOf" srcId="{E3CDC44D-FD3E-406B-A46A-5EA724A93AAB}" destId="{92E2CFE4-1F29-4A4F-9D80-FECDCD6B4400}" srcOrd="3" destOrd="0" presId="urn:microsoft.com/office/officeart/2018/2/layout/IconCircleList"/>
    <dgm:cxn modelId="{04564ADF-09A9-4A6B-9940-73BDA18CEEAA}" type="presParOf" srcId="{43EAEAA7-35C6-45BA-BFA9-D8D334EF40DD}" destId="{35694BCC-D82E-4C67-8B69-E8EB46D5BA78}" srcOrd="11" destOrd="0" presId="urn:microsoft.com/office/officeart/2018/2/layout/IconCircleList"/>
    <dgm:cxn modelId="{1B814262-7DB7-4D2A-9489-BFBB7E5D3EFB}" type="presParOf" srcId="{43EAEAA7-35C6-45BA-BFA9-D8D334EF40DD}" destId="{CD491ABE-E3A3-41F7-A20D-4445DDF9D05F}" srcOrd="12" destOrd="0" presId="urn:microsoft.com/office/officeart/2018/2/layout/IconCircleList"/>
    <dgm:cxn modelId="{BE3C76BB-003B-48CD-972D-130B1588A820}" type="presParOf" srcId="{CD491ABE-E3A3-41F7-A20D-4445DDF9D05F}" destId="{DE800468-67D0-47B4-879C-180EA477D404}" srcOrd="0" destOrd="0" presId="urn:microsoft.com/office/officeart/2018/2/layout/IconCircleList"/>
    <dgm:cxn modelId="{8DB7699E-98D4-4484-BE6F-00BCA1C0DA44}" type="presParOf" srcId="{CD491ABE-E3A3-41F7-A20D-4445DDF9D05F}" destId="{37690292-4C47-44F5-89F1-FA9C4CF6E2E6}" srcOrd="1" destOrd="0" presId="urn:microsoft.com/office/officeart/2018/2/layout/IconCircleList"/>
    <dgm:cxn modelId="{B70F8DA4-61BF-4AA5-A93A-5C1BE81765FD}" type="presParOf" srcId="{CD491ABE-E3A3-41F7-A20D-4445DDF9D05F}" destId="{781EF64F-1776-4AC0-ADCB-A3892B6DE569}" srcOrd="2" destOrd="0" presId="urn:microsoft.com/office/officeart/2018/2/layout/IconCircleList"/>
    <dgm:cxn modelId="{AB3A2D0D-CD75-4EED-9A57-591AFD8DE103}" type="presParOf" srcId="{CD491ABE-E3A3-41F7-A20D-4445DDF9D05F}" destId="{E42DE564-DBE5-4E49-B566-F565EE5DC9B1}" srcOrd="3" destOrd="0" presId="urn:microsoft.com/office/officeart/2018/2/layout/IconCircleList"/>
    <dgm:cxn modelId="{B1F67221-1A51-4091-938B-D0D29A4AD433}" type="presParOf" srcId="{43EAEAA7-35C6-45BA-BFA9-D8D334EF40DD}" destId="{6F8B31EA-F50F-4B4A-BE13-E7E48E0AE2F1}" srcOrd="13" destOrd="0" presId="urn:microsoft.com/office/officeart/2018/2/layout/IconCircleList"/>
    <dgm:cxn modelId="{A59A4B63-1E9A-403D-83EF-9AF8AD8D54E2}" type="presParOf" srcId="{43EAEAA7-35C6-45BA-BFA9-D8D334EF40DD}" destId="{0B585F0D-B7F6-48AC-93A8-C6662C156DE0}" srcOrd="14" destOrd="0" presId="urn:microsoft.com/office/officeart/2018/2/layout/IconCircleList"/>
    <dgm:cxn modelId="{7A92CFD8-F96F-466D-B49A-76937F68D6E2}" type="presParOf" srcId="{0B585F0D-B7F6-48AC-93A8-C6662C156DE0}" destId="{9039C112-E6E6-4522-8D4A-88C996DB8948}" srcOrd="0" destOrd="0" presId="urn:microsoft.com/office/officeart/2018/2/layout/IconCircleList"/>
    <dgm:cxn modelId="{9E7684FA-E863-4780-90BF-91395E84D1EF}" type="presParOf" srcId="{0B585F0D-B7F6-48AC-93A8-C6662C156DE0}" destId="{FE7515FA-0225-4B10-B7EA-3D0E033DE837}" srcOrd="1" destOrd="0" presId="urn:microsoft.com/office/officeart/2018/2/layout/IconCircleList"/>
    <dgm:cxn modelId="{7C64F02D-7B71-4120-A1B2-5987E5A3CE40}" type="presParOf" srcId="{0B585F0D-B7F6-48AC-93A8-C6662C156DE0}" destId="{D12BB174-56DC-40FD-A138-70B2593A77AE}" srcOrd="2" destOrd="0" presId="urn:microsoft.com/office/officeart/2018/2/layout/IconCircleList"/>
    <dgm:cxn modelId="{84F06124-8D62-44C5-AEAD-86ECF9459092}" type="presParOf" srcId="{0B585F0D-B7F6-48AC-93A8-C6662C156DE0}" destId="{63218E09-D08A-40F7-9307-934DCCF7CD1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A2484C-8C51-46DC-948E-3C27A8B4E1F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2ECC1719-AEF9-4FD5-914E-B3418AFA9D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In- text citation-</a:t>
          </a:r>
          <a:r>
            <a:rPr lang="en-GB">
              <a:latin typeface="Bierstadt"/>
            </a:rPr>
            <a:t> including</a:t>
          </a:r>
          <a:r>
            <a:rPr lang="en-GB"/>
            <a:t> the source of information within your work.</a:t>
          </a:r>
          <a:endParaRPr lang="en-US"/>
        </a:p>
      </dgm:t>
    </dgm:pt>
    <dgm:pt modelId="{424FA4CB-2785-4E1B-8D99-DBF4316488D6}" type="parTrans" cxnId="{7CF4213A-8A33-40BA-A81D-8C887C5B5053}">
      <dgm:prSet/>
      <dgm:spPr/>
      <dgm:t>
        <a:bodyPr/>
        <a:lstStyle/>
        <a:p>
          <a:endParaRPr lang="en-US"/>
        </a:p>
      </dgm:t>
    </dgm:pt>
    <dgm:pt modelId="{C777A456-8891-4918-949C-22C458B04BBA}" type="sibTrans" cxnId="{7CF4213A-8A33-40BA-A81D-8C887C5B5053}">
      <dgm:prSet/>
      <dgm:spPr/>
      <dgm:t>
        <a:bodyPr/>
        <a:lstStyle/>
        <a:p>
          <a:endParaRPr lang="en-US"/>
        </a:p>
      </dgm:t>
    </dgm:pt>
    <dgm:pt modelId="{7CCF971D-EF0C-4EC3-9F86-A5539D4424F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Reference list- at the end of your work in alphabetical order of authors surname</a:t>
          </a:r>
          <a:endParaRPr lang="en-US"/>
        </a:p>
      </dgm:t>
    </dgm:pt>
    <dgm:pt modelId="{4F266FF2-DC9B-41C0-B369-CCC7B77677D9}" type="parTrans" cxnId="{7C756741-3A92-42A1-B80E-4E4592D5E5B3}">
      <dgm:prSet/>
      <dgm:spPr/>
      <dgm:t>
        <a:bodyPr/>
        <a:lstStyle/>
        <a:p>
          <a:endParaRPr lang="en-US"/>
        </a:p>
      </dgm:t>
    </dgm:pt>
    <dgm:pt modelId="{322EEF62-AFBF-4F28-B6C7-48631E8F5F83}" type="sibTrans" cxnId="{7C756741-3A92-42A1-B80E-4E4592D5E5B3}">
      <dgm:prSet/>
      <dgm:spPr/>
      <dgm:t>
        <a:bodyPr/>
        <a:lstStyle/>
        <a:p>
          <a:endParaRPr lang="en-US"/>
        </a:p>
      </dgm:t>
    </dgm:pt>
    <dgm:pt modelId="{031D9500-F3F0-4BFD-B15D-958FD0A7E889}" type="pres">
      <dgm:prSet presAssocID="{6AA2484C-8C51-46DC-948E-3C27A8B4E1F2}" presName="root" presStyleCnt="0">
        <dgm:presLayoutVars>
          <dgm:dir/>
          <dgm:resizeHandles val="exact"/>
        </dgm:presLayoutVars>
      </dgm:prSet>
      <dgm:spPr/>
    </dgm:pt>
    <dgm:pt modelId="{D9E0E67A-54DD-43AA-AACE-F767C0400B7D}" type="pres">
      <dgm:prSet presAssocID="{2ECC1719-AEF9-4FD5-914E-B3418AFA9DE2}" presName="compNode" presStyleCnt="0"/>
      <dgm:spPr/>
    </dgm:pt>
    <dgm:pt modelId="{E24167F1-21FB-4A28-A91A-F46C956C47D9}" type="pres">
      <dgm:prSet presAssocID="{2ECC1719-AEF9-4FD5-914E-B3418AFA9DE2}" presName="iconBgRect" presStyleLbl="bgShp" presStyleIdx="0" presStyleCnt="2"/>
      <dgm:spPr/>
    </dgm:pt>
    <dgm:pt modelId="{DB49E495-4EF7-4E56-8056-21AC8FF762DB}" type="pres">
      <dgm:prSet presAssocID="{2ECC1719-AEF9-4FD5-914E-B3418AFA9DE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4942072E-26DF-4D75-BBC0-7D0261D7AB5C}" type="pres">
      <dgm:prSet presAssocID="{2ECC1719-AEF9-4FD5-914E-B3418AFA9DE2}" presName="spaceRect" presStyleCnt="0"/>
      <dgm:spPr/>
    </dgm:pt>
    <dgm:pt modelId="{8410097D-A1A8-44EC-9784-865E0222EC6C}" type="pres">
      <dgm:prSet presAssocID="{2ECC1719-AEF9-4FD5-914E-B3418AFA9DE2}" presName="textRect" presStyleLbl="revTx" presStyleIdx="0" presStyleCnt="2">
        <dgm:presLayoutVars>
          <dgm:chMax val="1"/>
          <dgm:chPref val="1"/>
        </dgm:presLayoutVars>
      </dgm:prSet>
      <dgm:spPr/>
    </dgm:pt>
    <dgm:pt modelId="{40571DF5-AAA9-4031-8039-8D10BAC11AEC}" type="pres">
      <dgm:prSet presAssocID="{C777A456-8891-4918-949C-22C458B04BBA}" presName="sibTrans" presStyleCnt="0"/>
      <dgm:spPr/>
    </dgm:pt>
    <dgm:pt modelId="{3A46BC8A-A7A7-482C-82BE-051065E5333B}" type="pres">
      <dgm:prSet presAssocID="{7CCF971D-EF0C-4EC3-9F86-A5539D4424F9}" presName="compNode" presStyleCnt="0"/>
      <dgm:spPr/>
    </dgm:pt>
    <dgm:pt modelId="{22A036BB-791B-4AB8-A24C-5AA9B6DC85F3}" type="pres">
      <dgm:prSet presAssocID="{7CCF971D-EF0C-4EC3-9F86-A5539D4424F9}" presName="iconBgRect" presStyleLbl="bgShp" presStyleIdx="1" presStyleCnt="2"/>
      <dgm:spPr/>
    </dgm:pt>
    <dgm:pt modelId="{954AC50F-EA9A-45C0-B6B2-77121D88A756}" type="pres">
      <dgm:prSet presAssocID="{7CCF971D-EF0C-4EC3-9F86-A5539D4424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190ACAE-DC8C-4AEA-8C53-22900AB720E4}" type="pres">
      <dgm:prSet presAssocID="{7CCF971D-EF0C-4EC3-9F86-A5539D4424F9}" presName="spaceRect" presStyleCnt="0"/>
      <dgm:spPr/>
    </dgm:pt>
    <dgm:pt modelId="{C8CB7D82-444B-4EC8-91F9-7D8B1D3D997B}" type="pres">
      <dgm:prSet presAssocID="{7CCF971D-EF0C-4EC3-9F86-A5539D4424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CF4213A-8A33-40BA-A81D-8C887C5B5053}" srcId="{6AA2484C-8C51-46DC-948E-3C27A8B4E1F2}" destId="{2ECC1719-AEF9-4FD5-914E-B3418AFA9DE2}" srcOrd="0" destOrd="0" parTransId="{424FA4CB-2785-4E1B-8D99-DBF4316488D6}" sibTransId="{C777A456-8891-4918-949C-22C458B04BBA}"/>
    <dgm:cxn modelId="{7C756741-3A92-42A1-B80E-4E4592D5E5B3}" srcId="{6AA2484C-8C51-46DC-948E-3C27A8B4E1F2}" destId="{7CCF971D-EF0C-4EC3-9F86-A5539D4424F9}" srcOrd="1" destOrd="0" parTransId="{4F266FF2-DC9B-41C0-B369-CCC7B77677D9}" sibTransId="{322EEF62-AFBF-4F28-B6C7-48631E8F5F83}"/>
    <dgm:cxn modelId="{D8A8B851-D0C1-4D52-96BE-1043A663DE86}" type="presOf" srcId="{6AA2484C-8C51-46DC-948E-3C27A8B4E1F2}" destId="{031D9500-F3F0-4BFD-B15D-958FD0A7E889}" srcOrd="0" destOrd="0" presId="urn:microsoft.com/office/officeart/2018/5/layout/IconCircleLabelList"/>
    <dgm:cxn modelId="{630969AD-303D-4FB2-A77D-23A881145EB1}" type="presOf" srcId="{7CCF971D-EF0C-4EC3-9F86-A5539D4424F9}" destId="{C8CB7D82-444B-4EC8-91F9-7D8B1D3D997B}" srcOrd="0" destOrd="0" presId="urn:microsoft.com/office/officeart/2018/5/layout/IconCircleLabelList"/>
    <dgm:cxn modelId="{0C7AD6B2-2FED-4B04-A7A9-66DD11C09F06}" type="presOf" srcId="{2ECC1719-AEF9-4FD5-914E-B3418AFA9DE2}" destId="{8410097D-A1A8-44EC-9784-865E0222EC6C}" srcOrd="0" destOrd="0" presId="urn:microsoft.com/office/officeart/2018/5/layout/IconCircleLabelList"/>
    <dgm:cxn modelId="{ACF3CF6D-84EF-4D96-A9CF-E22F71055BC5}" type="presParOf" srcId="{031D9500-F3F0-4BFD-B15D-958FD0A7E889}" destId="{D9E0E67A-54DD-43AA-AACE-F767C0400B7D}" srcOrd="0" destOrd="0" presId="urn:microsoft.com/office/officeart/2018/5/layout/IconCircleLabelList"/>
    <dgm:cxn modelId="{74E80B2E-D87D-49EE-8FC3-A5CD54BF081B}" type="presParOf" srcId="{D9E0E67A-54DD-43AA-AACE-F767C0400B7D}" destId="{E24167F1-21FB-4A28-A91A-F46C956C47D9}" srcOrd="0" destOrd="0" presId="urn:microsoft.com/office/officeart/2018/5/layout/IconCircleLabelList"/>
    <dgm:cxn modelId="{B9E3B27C-DB57-422B-8D81-A6005E14B963}" type="presParOf" srcId="{D9E0E67A-54DD-43AA-AACE-F767C0400B7D}" destId="{DB49E495-4EF7-4E56-8056-21AC8FF762DB}" srcOrd="1" destOrd="0" presId="urn:microsoft.com/office/officeart/2018/5/layout/IconCircleLabelList"/>
    <dgm:cxn modelId="{FFC69A9C-0EE8-4103-A25B-06F10A579ED4}" type="presParOf" srcId="{D9E0E67A-54DD-43AA-AACE-F767C0400B7D}" destId="{4942072E-26DF-4D75-BBC0-7D0261D7AB5C}" srcOrd="2" destOrd="0" presId="urn:microsoft.com/office/officeart/2018/5/layout/IconCircleLabelList"/>
    <dgm:cxn modelId="{8FD3D4DC-0911-4611-9CCC-A05555104DDF}" type="presParOf" srcId="{D9E0E67A-54DD-43AA-AACE-F767C0400B7D}" destId="{8410097D-A1A8-44EC-9784-865E0222EC6C}" srcOrd="3" destOrd="0" presId="urn:microsoft.com/office/officeart/2018/5/layout/IconCircleLabelList"/>
    <dgm:cxn modelId="{76470EB9-ECB0-4CAC-89A9-0DC6A7DC7F55}" type="presParOf" srcId="{031D9500-F3F0-4BFD-B15D-958FD0A7E889}" destId="{40571DF5-AAA9-4031-8039-8D10BAC11AEC}" srcOrd="1" destOrd="0" presId="urn:microsoft.com/office/officeart/2018/5/layout/IconCircleLabelList"/>
    <dgm:cxn modelId="{7C072C92-23A5-4BC9-A24D-FF3630F631D2}" type="presParOf" srcId="{031D9500-F3F0-4BFD-B15D-958FD0A7E889}" destId="{3A46BC8A-A7A7-482C-82BE-051065E5333B}" srcOrd="2" destOrd="0" presId="urn:microsoft.com/office/officeart/2018/5/layout/IconCircleLabelList"/>
    <dgm:cxn modelId="{95804D1F-373E-4720-A3F6-77E1811E226F}" type="presParOf" srcId="{3A46BC8A-A7A7-482C-82BE-051065E5333B}" destId="{22A036BB-791B-4AB8-A24C-5AA9B6DC85F3}" srcOrd="0" destOrd="0" presId="urn:microsoft.com/office/officeart/2018/5/layout/IconCircleLabelList"/>
    <dgm:cxn modelId="{80CBAF81-444D-4BAD-A77D-380C29C9924A}" type="presParOf" srcId="{3A46BC8A-A7A7-482C-82BE-051065E5333B}" destId="{954AC50F-EA9A-45C0-B6B2-77121D88A756}" srcOrd="1" destOrd="0" presId="urn:microsoft.com/office/officeart/2018/5/layout/IconCircleLabelList"/>
    <dgm:cxn modelId="{5B4A11F5-4CE9-40E1-854A-EE3ED921C681}" type="presParOf" srcId="{3A46BC8A-A7A7-482C-82BE-051065E5333B}" destId="{5190ACAE-DC8C-4AEA-8C53-22900AB720E4}" srcOrd="2" destOrd="0" presId="urn:microsoft.com/office/officeart/2018/5/layout/IconCircleLabelList"/>
    <dgm:cxn modelId="{D9BE1533-8BC7-4FD1-9A98-F7EDEEE7B9D2}" type="presParOf" srcId="{3A46BC8A-A7A7-482C-82BE-051065E5333B}" destId="{C8CB7D82-444B-4EC8-91F9-7D8B1D3D997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5AEA0E-B2A6-40F8-AF8F-42C3F49B26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20CF8E-B26D-44CE-AD37-1CD14D0FD38C}">
      <dgm:prSet/>
      <dgm:spPr/>
      <dgm:t>
        <a:bodyPr/>
        <a:lstStyle/>
        <a:p>
          <a:r>
            <a:rPr lang="en-GB" dirty="0"/>
            <a:t>Power Point on OneDrive</a:t>
          </a:r>
          <a:endParaRPr lang="en-US" dirty="0"/>
        </a:p>
      </dgm:t>
    </dgm:pt>
    <dgm:pt modelId="{1FEB40B4-1284-45A4-AB8D-A7EFF3CCC25D}" type="parTrans" cxnId="{267C3850-11AD-4052-B967-AA44057CD32D}">
      <dgm:prSet/>
      <dgm:spPr/>
      <dgm:t>
        <a:bodyPr/>
        <a:lstStyle/>
        <a:p>
          <a:endParaRPr lang="en-US"/>
        </a:p>
      </dgm:t>
    </dgm:pt>
    <dgm:pt modelId="{5AC2BB33-3595-463A-8B7A-5ACFE82C2D9E}" type="sibTrans" cxnId="{267C3850-11AD-4052-B967-AA44057CD32D}">
      <dgm:prSet/>
      <dgm:spPr/>
      <dgm:t>
        <a:bodyPr/>
        <a:lstStyle/>
        <a:p>
          <a:endParaRPr lang="en-US"/>
        </a:p>
      </dgm:t>
    </dgm:pt>
    <dgm:pt modelId="{A847E17E-7F83-43CC-BAA5-0B658BE78E20}">
      <dgm:prSet/>
      <dgm:spPr/>
      <dgm:t>
        <a:bodyPr/>
        <a:lstStyle/>
        <a:p>
          <a:r>
            <a:rPr lang="en-GB" dirty="0"/>
            <a:t>Your presentation needs to include the following:-</a:t>
          </a:r>
          <a:endParaRPr lang="en-US" dirty="0"/>
        </a:p>
      </dgm:t>
    </dgm:pt>
    <dgm:pt modelId="{4A9E0C45-1C25-4CFA-98AC-02D209900517}" type="parTrans" cxnId="{EC12E51A-518A-4397-8FA0-DA31AB5D7CB3}">
      <dgm:prSet/>
      <dgm:spPr/>
      <dgm:t>
        <a:bodyPr/>
        <a:lstStyle/>
        <a:p>
          <a:endParaRPr lang="en-US"/>
        </a:p>
      </dgm:t>
    </dgm:pt>
    <dgm:pt modelId="{CA3FF359-3D1D-4F25-ADD9-693965C8B41C}" type="sibTrans" cxnId="{EC12E51A-518A-4397-8FA0-DA31AB5D7CB3}">
      <dgm:prSet/>
      <dgm:spPr/>
      <dgm:t>
        <a:bodyPr/>
        <a:lstStyle/>
        <a:p>
          <a:endParaRPr lang="en-US"/>
        </a:p>
      </dgm:t>
    </dgm:pt>
    <dgm:pt modelId="{AFE6B81B-0372-49DC-A613-0298AA1DEEB2}">
      <dgm:prSet/>
      <dgm:spPr/>
      <dgm:t>
        <a:bodyPr/>
        <a:lstStyle/>
        <a:p>
          <a:pPr rtl="0"/>
          <a:r>
            <a:rPr lang="en-GB" b="1" dirty="0">
              <a:latin typeface="Bierstadt"/>
            </a:rPr>
            <a:t> A minimum of 3</a:t>
          </a:r>
          <a:r>
            <a:rPr lang="en-GB" b="1" dirty="0"/>
            <a:t> slides</a:t>
          </a:r>
          <a:endParaRPr lang="en-US" dirty="0"/>
        </a:p>
      </dgm:t>
    </dgm:pt>
    <dgm:pt modelId="{FEBE1117-1F7A-4583-BCF8-D75989D3578C}" type="parTrans" cxnId="{E323609E-E646-4C49-BFA9-D7B4630CB261}">
      <dgm:prSet/>
      <dgm:spPr/>
      <dgm:t>
        <a:bodyPr/>
        <a:lstStyle/>
        <a:p>
          <a:endParaRPr lang="en-US"/>
        </a:p>
      </dgm:t>
    </dgm:pt>
    <dgm:pt modelId="{0D492157-C3D1-44A4-B14E-B2145CA9060D}" type="sibTrans" cxnId="{E323609E-E646-4C49-BFA9-D7B4630CB261}">
      <dgm:prSet/>
      <dgm:spPr/>
      <dgm:t>
        <a:bodyPr/>
        <a:lstStyle/>
        <a:p>
          <a:endParaRPr lang="en-US"/>
        </a:p>
      </dgm:t>
    </dgm:pt>
    <dgm:pt modelId="{398DA557-BC5F-4C87-A6F2-164EDC1B204D}">
      <dgm:prSet/>
      <dgm:spPr/>
      <dgm:t>
        <a:bodyPr/>
        <a:lstStyle/>
        <a:p>
          <a:r>
            <a:rPr lang="en-GB" b="1" dirty="0"/>
            <a:t>1 image</a:t>
          </a:r>
          <a:endParaRPr lang="en-US" dirty="0"/>
        </a:p>
      </dgm:t>
    </dgm:pt>
    <dgm:pt modelId="{1589974B-80EF-4786-B237-9DB9613D7541}" type="parTrans" cxnId="{B546611D-AE13-46AB-AF1E-E947FF5E4551}">
      <dgm:prSet/>
      <dgm:spPr/>
      <dgm:t>
        <a:bodyPr/>
        <a:lstStyle/>
        <a:p>
          <a:endParaRPr lang="en-US"/>
        </a:p>
      </dgm:t>
    </dgm:pt>
    <dgm:pt modelId="{88587501-D30D-42DA-ADF7-088E3371F590}" type="sibTrans" cxnId="{B546611D-AE13-46AB-AF1E-E947FF5E4551}">
      <dgm:prSet/>
      <dgm:spPr/>
      <dgm:t>
        <a:bodyPr/>
        <a:lstStyle/>
        <a:p>
          <a:endParaRPr lang="en-US"/>
        </a:p>
      </dgm:t>
    </dgm:pt>
    <dgm:pt modelId="{8C784AB7-B5DF-4EB9-8D9A-0EF58E41B088}">
      <dgm:prSet/>
      <dgm:spPr/>
      <dgm:t>
        <a:bodyPr/>
        <a:lstStyle/>
        <a:p>
          <a:r>
            <a:rPr lang="en-GB" b="1" dirty="0"/>
            <a:t>Animation</a:t>
          </a:r>
          <a:endParaRPr lang="en-US" dirty="0"/>
        </a:p>
      </dgm:t>
    </dgm:pt>
    <dgm:pt modelId="{9716CB77-3B5B-4EB9-A6A4-DF166275CEF8}" type="parTrans" cxnId="{7DA8777E-6951-4E9D-B1DB-179C7FA42345}">
      <dgm:prSet/>
      <dgm:spPr/>
      <dgm:t>
        <a:bodyPr/>
        <a:lstStyle/>
        <a:p>
          <a:endParaRPr lang="en-US"/>
        </a:p>
      </dgm:t>
    </dgm:pt>
    <dgm:pt modelId="{C09B57D9-DD79-40EC-9222-350433972585}" type="sibTrans" cxnId="{7DA8777E-6951-4E9D-B1DB-179C7FA42345}">
      <dgm:prSet/>
      <dgm:spPr/>
      <dgm:t>
        <a:bodyPr/>
        <a:lstStyle/>
        <a:p>
          <a:endParaRPr lang="en-US"/>
        </a:p>
      </dgm:t>
    </dgm:pt>
    <dgm:pt modelId="{93467C20-0301-453D-A3D8-CA6B99D8C1EB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Evaluate the benefits to obtaining this qualification</a:t>
          </a:r>
        </a:p>
      </dgm:t>
    </dgm:pt>
    <dgm:pt modelId="{7B804038-C2FE-425E-A3D8-60A19CEB6822}" type="parTrans" cxnId="{5359F2D7-6A22-4C97-8464-A0C82331573B}">
      <dgm:prSet/>
      <dgm:spPr/>
    </dgm:pt>
    <dgm:pt modelId="{F17CDD41-9A32-466B-BC6C-3115D1E904A1}" type="sibTrans" cxnId="{5359F2D7-6A22-4C97-8464-A0C82331573B}">
      <dgm:prSet/>
      <dgm:spPr/>
    </dgm:pt>
    <dgm:pt modelId="{FD647430-7014-4A4C-BECB-8666853801E5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Two facts about your chosen discipline supported with an in text citation</a:t>
          </a:r>
        </a:p>
      </dgm:t>
    </dgm:pt>
    <dgm:pt modelId="{52DC42AB-CA9C-4BF6-8D94-9CCC9B06D870}" type="parTrans" cxnId="{312E62C4-6A1B-46AB-AA9E-1EC02893EDB0}">
      <dgm:prSet/>
      <dgm:spPr/>
    </dgm:pt>
    <dgm:pt modelId="{141919F4-672D-4929-B889-F215AA731E54}" type="sibTrans" cxnId="{312E62C4-6A1B-46AB-AA9E-1EC02893EDB0}">
      <dgm:prSet/>
      <dgm:spPr/>
    </dgm:pt>
    <dgm:pt modelId="{F456DC76-4AD9-4BC5-ADD6-6D7E80DA395C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A reference list on the last slide</a:t>
          </a:r>
        </a:p>
      </dgm:t>
    </dgm:pt>
    <dgm:pt modelId="{B2089827-DE17-45EA-BE90-8E2396A2FD46}" type="parTrans" cxnId="{7A4180C4-A93E-4897-85D5-96A1B01509A2}">
      <dgm:prSet/>
      <dgm:spPr/>
    </dgm:pt>
    <dgm:pt modelId="{0FD83F99-BF17-4F27-8BCD-016BA5F6E210}" type="sibTrans" cxnId="{7A4180C4-A93E-4897-85D5-96A1B01509A2}">
      <dgm:prSet/>
      <dgm:spPr/>
    </dgm:pt>
    <dgm:pt modelId="{688877C0-4F08-488C-9277-736E47BBCC9F}">
      <dgm:prSet phldr="0"/>
      <dgm:spPr/>
      <dgm:t>
        <a:bodyPr/>
        <a:lstStyle/>
        <a:p>
          <a:pPr rtl="0"/>
          <a:r>
            <a:rPr lang="en-GB" b="1" dirty="0">
              <a:latin typeface="Aptos Display" panose="020F0302020204030204"/>
            </a:rPr>
            <a:t>At least 3 citations</a:t>
          </a:r>
        </a:p>
      </dgm:t>
    </dgm:pt>
    <dgm:pt modelId="{0AC2CB4D-24BC-42D2-9889-7245B426C539}" type="parTrans" cxnId="{ADCC7E8E-DA5B-4EDF-9727-4A56CB17A3A3}">
      <dgm:prSet/>
      <dgm:spPr/>
    </dgm:pt>
    <dgm:pt modelId="{7ACE247C-AA6A-46E6-B466-6BD4EC0FCB48}" type="sibTrans" cxnId="{ADCC7E8E-DA5B-4EDF-9727-4A56CB17A3A3}">
      <dgm:prSet/>
      <dgm:spPr/>
    </dgm:pt>
    <dgm:pt modelId="{D1359A5D-EC47-4C39-ABCD-51393EDF77E8}">
      <dgm:prSet phldr="0"/>
      <dgm:spPr/>
      <dgm:t>
        <a:bodyPr/>
        <a:lstStyle/>
        <a:p>
          <a:pPr rtl="0"/>
          <a:r>
            <a:rPr lang="en-GB" b="1" dirty="0">
              <a:latin typeface="Aptos Display" panose="020F0302020204030204"/>
            </a:rPr>
            <a:t>Reference list at the end</a:t>
          </a:r>
        </a:p>
      </dgm:t>
    </dgm:pt>
    <dgm:pt modelId="{E7B1CA25-EC43-48F0-B8E2-651CC29DFEC3}" type="parTrans" cxnId="{0A96489F-F8FB-461F-8E1F-5C76E6072B39}">
      <dgm:prSet/>
      <dgm:spPr/>
    </dgm:pt>
    <dgm:pt modelId="{C8E69E59-50A2-4042-8569-EE98F3911A99}" type="sibTrans" cxnId="{0A96489F-F8FB-461F-8E1F-5C76E6072B39}">
      <dgm:prSet/>
      <dgm:spPr/>
    </dgm:pt>
    <dgm:pt modelId="{01395B55-AD2E-42E8-AE24-49D11EB7C6F2}" type="pres">
      <dgm:prSet presAssocID="{425AEA0E-B2A6-40F8-AF8F-42C3F49B261A}" presName="diagram" presStyleCnt="0">
        <dgm:presLayoutVars>
          <dgm:dir/>
          <dgm:resizeHandles val="exact"/>
        </dgm:presLayoutVars>
      </dgm:prSet>
      <dgm:spPr/>
    </dgm:pt>
    <dgm:pt modelId="{339C94CA-01A7-478A-A63E-6DFB81162F58}" type="pres">
      <dgm:prSet presAssocID="{1D20CF8E-B26D-44CE-AD37-1CD14D0FD38C}" presName="node" presStyleLbl="node1" presStyleIdx="0" presStyleCnt="2">
        <dgm:presLayoutVars>
          <dgm:bulletEnabled val="1"/>
        </dgm:presLayoutVars>
      </dgm:prSet>
      <dgm:spPr/>
    </dgm:pt>
    <dgm:pt modelId="{006C2854-BEE4-45D6-9D9C-83C419D7DEB0}" type="pres">
      <dgm:prSet presAssocID="{5AC2BB33-3595-463A-8B7A-5ACFE82C2D9E}" presName="sibTrans" presStyleCnt="0"/>
      <dgm:spPr/>
    </dgm:pt>
    <dgm:pt modelId="{33306A98-5A21-40F9-A919-F5AC6E546A92}" type="pres">
      <dgm:prSet presAssocID="{A847E17E-7F83-43CC-BAA5-0B658BE78E20}" presName="node" presStyleLbl="node1" presStyleIdx="1" presStyleCnt="2">
        <dgm:presLayoutVars>
          <dgm:bulletEnabled val="1"/>
        </dgm:presLayoutVars>
      </dgm:prSet>
      <dgm:spPr/>
    </dgm:pt>
  </dgm:ptLst>
  <dgm:cxnLst>
    <dgm:cxn modelId="{EC12E51A-518A-4397-8FA0-DA31AB5D7CB3}" srcId="{425AEA0E-B2A6-40F8-AF8F-42C3F49B261A}" destId="{A847E17E-7F83-43CC-BAA5-0B658BE78E20}" srcOrd="1" destOrd="0" parTransId="{4A9E0C45-1C25-4CFA-98AC-02D209900517}" sibTransId="{CA3FF359-3D1D-4F25-ADD9-693965C8B41C}"/>
    <dgm:cxn modelId="{B546611D-AE13-46AB-AF1E-E947FF5E4551}" srcId="{A847E17E-7F83-43CC-BAA5-0B658BE78E20}" destId="{398DA557-BC5F-4C87-A6F2-164EDC1B204D}" srcOrd="1" destOrd="0" parTransId="{1589974B-80EF-4786-B237-9DB9613D7541}" sibTransId="{88587501-D30D-42DA-ADF7-088E3371F590}"/>
    <dgm:cxn modelId="{4D12C55C-BD1D-4327-AD1D-8B96E1D16A52}" type="presOf" srcId="{8C784AB7-B5DF-4EB9-8D9A-0EF58E41B088}" destId="{33306A98-5A21-40F9-A919-F5AC6E546A92}" srcOrd="0" destOrd="3" presId="urn:microsoft.com/office/officeart/2005/8/layout/default"/>
    <dgm:cxn modelId="{D8D83A64-6919-4557-AEBE-98B8DD60DE13}" type="presOf" srcId="{A847E17E-7F83-43CC-BAA5-0B658BE78E20}" destId="{33306A98-5A21-40F9-A919-F5AC6E546A92}" srcOrd="0" destOrd="0" presId="urn:microsoft.com/office/officeart/2005/8/layout/default"/>
    <dgm:cxn modelId="{267C3850-11AD-4052-B967-AA44057CD32D}" srcId="{425AEA0E-B2A6-40F8-AF8F-42C3F49B261A}" destId="{1D20CF8E-B26D-44CE-AD37-1CD14D0FD38C}" srcOrd="0" destOrd="0" parTransId="{1FEB40B4-1284-45A4-AB8D-A7EFF3CCC25D}" sibTransId="{5AC2BB33-3595-463A-8B7A-5ACFE82C2D9E}"/>
    <dgm:cxn modelId="{5183D850-34AB-48DA-917D-812FE7DB911D}" type="presOf" srcId="{AFE6B81B-0372-49DC-A613-0298AA1DEEB2}" destId="{33306A98-5A21-40F9-A919-F5AC6E546A92}" srcOrd="0" destOrd="1" presId="urn:microsoft.com/office/officeart/2005/8/layout/default"/>
    <dgm:cxn modelId="{1A26BF73-7662-4087-8753-9D2DF9E4BA89}" type="presOf" srcId="{FD647430-7014-4A4C-BECB-8666853801E5}" destId="{339C94CA-01A7-478A-A63E-6DFB81162F58}" srcOrd="0" destOrd="2" presId="urn:microsoft.com/office/officeart/2005/8/layout/default"/>
    <dgm:cxn modelId="{7DA8777E-6951-4E9D-B1DB-179C7FA42345}" srcId="{A847E17E-7F83-43CC-BAA5-0B658BE78E20}" destId="{8C784AB7-B5DF-4EB9-8D9A-0EF58E41B088}" srcOrd="2" destOrd="0" parTransId="{9716CB77-3B5B-4EB9-A6A4-DF166275CEF8}" sibTransId="{C09B57D9-DD79-40EC-9222-350433972585}"/>
    <dgm:cxn modelId="{ADCC7E8E-DA5B-4EDF-9727-4A56CB17A3A3}" srcId="{A847E17E-7F83-43CC-BAA5-0B658BE78E20}" destId="{688877C0-4F08-488C-9277-736E47BBCC9F}" srcOrd="3" destOrd="0" parTransId="{0AC2CB4D-24BC-42D2-9889-7245B426C539}" sibTransId="{7ACE247C-AA6A-46E6-B466-6BD4EC0FCB48}"/>
    <dgm:cxn modelId="{CF2ED58F-06C0-4262-808C-8284A33FE8FC}" type="presOf" srcId="{F456DC76-4AD9-4BC5-ADD6-6D7E80DA395C}" destId="{339C94CA-01A7-478A-A63E-6DFB81162F58}" srcOrd="0" destOrd="3" presId="urn:microsoft.com/office/officeart/2005/8/layout/default"/>
    <dgm:cxn modelId="{E323609E-E646-4C49-BFA9-D7B4630CB261}" srcId="{A847E17E-7F83-43CC-BAA5-0B658BE78E20}" destId="{AFE6B81B-0372-49DC-A613-0298AA1DEEB2}" srcOrd="0" destOrd="0" parTransId="{FEBE1117-1F7A-4583-BCF8-D75989D3578C}" sibTransId="{0D492157-C3D1-44A4-B14E-B2145CA9060D}"/>
    <dgm:cxn modelId="{0A96489F-F8FB-461F-8E1F-5C76E6072B39}" srcId="{A847E17E-7F83-43CC-BAA5-0B658BE78E20}" destId="{D1359A5D-EC47-4C39-ABCD-51393EDF77E8}" srcOrd="4" destOrd="0" parTransId="{E7B1CA25-EC43-48F0-B8E2-651CC29DFEC3}" sibTransId="{C8E69E59-50A2-4042-8569-EE98F3911A99}"/>
    <dgm:cxn modelId="{EBC3E3B1-2328-4E8E-B7C6-E4A73BF58F3F}" type="presOf" srcId="{398DA557-BC5F-4C87-A6F2-164EDC1B204D}" destId="{33306A98-5A21-40F9-A919-F5AC6E546A92}" srcOrd="0" destOrd="2" presId="urn:microsoft.com/office/officeart/2005/8/layout/default"/>
    <dgm:cxn modelId="{2D955CC2-DCB2-4878-BCD3-30F583C41884}" type="presOf" srcId="{1D20CF8E-B26D-44CE-AD37-1CD14D0FD38C}" destId="{339C94CA-01A7-478A-A63E-6DFB81162F58}" srcOrd="0" destOrd="0" presId="urn:microsoft.com/office/officeart/2005/8/layout/default"/>
    <dgm:cxn modelId="{312E62C4-6A1B-46AB-AA9E-1EC02893EDB0}" srcId="{1D20CF8E-B26D-44CE-AD37-1CD14D0FD38C}" destId="{FD647430-7014-4A4C-BECB-8666853801E5}" srcOrd="1" destOrd="0" parTransId="{52DC42AB-CA9C-4BF6-8D94-9CCC9B06D870}" sibTransId="{141919F4-672D-4929-B889-F215AA731E54}"/>
    <dgm:cxn modelId="{7A4180C4-A93E-4897-85D5-96A1B01509A2}" srcId="{1D20CF8E-B26D-44CE-AD37-1CD14D0FD38C}" destId="{F456DC76-4AD9-4BC5-ADD6-6D7E80DA395C}" srcOrd="2" destOrd="0" parTransId="{B2089827-DE17-45EA-BE90-8E2396A2FD46}" sibTransId="{0FD83F99-BF17-4F27-8BCD-016BA5F6E210}"/>
    <dgm:cxn modelId="{5359F2D7-6A22-4C97-8464-A0C82331573B}" srcId="{1D20CF8E-B26D-44CE-AD37-1CD14D0FD38C}" destId="{93467C20-0301-453D-A3D8-CA6B99D8C1EB}" srcOrd="0" destOrd="0" parTransId="{7B804038-C2FE-425E-A3D8-60A19CEB6822}" sibTransId="{F17CDD41-9A32-466B-BC6C-3115D1E904A1}"/>
    <dgm:cxn modelId="{C207EADF-8E18-49EF-936D-F5721BE223FE}" type="presOf" srcId="{D1359A5D-EC47-4C39-ABCD-51393EDF77E8}" destId="{33306A98-5A21-40F9-A919-F5AC6E546A92}" srcOrd="0" destOrd="5" presId="urn:microsoft.com/office/officeart/2005/8/layout/default"/>
    <dgm:cxn modelId="{C795DAE0-6FB9-48F1-B72D-7D9F8E6557D0}" type="presOf" srcId="{93467C20-0301-453D-A3D8-CA6B99D8C1EB}" destId="{339C94CA-01A7-478A-A63E-6DFB81162F58}" srcOrd="0" destOrd="1" presId="urn:microsoft.com/office/officeart/2005/8/layout/default"/>
    <dgm:cxn modelId="{951D03E9-71C9-4E8F-ADF5-985EBA27E897}" type="presOf" srcId="{688877C0-4F08-488C-9277-736E47BBCC9F}" destId="{33306A98-5A21-40F9-A919-F5AC6E546A92}" srcOrd="0" destOrd="4" presId="urn:microsoft.com/office/officeart/2005/8/layout/default"/>
    <dgm:cxn modelId="{63FE8FFC-AB5F-403D-AFBC-3D74FBE9EAE0}" type="presOf" srcId="{425AEA0E-B2A6-40F8-AF8F-42C3F49B261A}" destId="{01395B55-AD2E-42E8-AE24-49D11EB7C6F2}" srcOrd="0" destOrd="0" presId="urn:microsoft.com/office/officeart/2005/8/layout/default"/>
    <dgm:cxn modelId="{E9D34038-3260-4FFA-83BE-B1969C07F01B}" type="presParOf" srcId="{01395B55-AD2E-42E8-AE24-49D11EB7C6F2}" destId="{339C94CA-01A7-478A-A63E-6DFB81162F58}" srcOrd="0" destOrd="0" presId="urn:microsoft.com/office/officeart/2005/8/layout/default"/>
    <dgm:cxn modelId="{04AE4072-BB9E-45BA-9267-684ED0680415}" type="presParOf" srcId="{01395B55-AD2E-42E8-AE24-49D11EB7C6F2}" destId="{006C2854-BEE4-45D6-9D9C-83C419D7DEB0}" srcOrd="1" destOrd="0" presId="urn:microsoft.com/office/officeart/2005/8/layout/default"/>
    <dgm:cxn modelId="{3E81D8D5-249E-4623-9BFB-74F782A22356}" type="presParOf" srcId="{01395B55-AD2E-42E8-AE24-49D11EB7C6F2}" destId="{33306A98-5A21-40F9-A919-F5AC6E546A9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B43662A-A1F9-4934-9CA2-5BCB4EF0F0F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256C6C-7B41-440D-91FD-ABF66D130F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the student's responsibility to ensure that their assignment is submitted to the correct link to the correct tile on Moodle. </a:t>
          </a:r>
          <a:endParaRPr lang="en-US"/>
        </a:p>
      </dgm:t>
    </dgm:pt>
    <dgm:pt modelId="{2A6B0E03-2501-460E-BCE1-C0E3E9FC4316}" type="parTrans" cxnId="{07A426C8-1124-4C41-85CD-6136561FB86F}">
      <dgm:prSet/>
      <dgm:spPr/>
      <dgm:t>
        <a:bodyPr/>
        <a:lstStyle/>
        <a:p>
          <a:endParaRPr lang="en-US"/>
        </a:p>
      </dgm:t>
    </dgm:pt>
    <dgm:pt modelId="{E4E9D745-452A-4BC6-8A71-5A0DEE4C3465}" type="sibTrans" cxnId="{07A426C8-1124-4C41-85CD-6136561FB86F}">
      <dgm:prSet/>
      <dgm:spPr/>
      <dgm:t>
        <a:bodyPr/>
        <a:lstStyle/>
        <a:p>
          <a:endParaRPr lang="en-US"/>
        </a:p>
      </dgm:t>
    </dgm:pt>
    <dgm:pt modelId="{94311BAF-517B-4145-9FBC-3EC540D47B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Never be afraid to ask for help, but do not leave it till last minute.</a:t>
          </a:r>
          <a:endParaRPr lang="en-US"/>
        </a:p>
      </dgm:t>
    </dgm:pt>
    <dgm:pt modelId="{6CA25D13-CAD7-42F3-9662-B698A1B0B231}" type="parTrans" cxnId="{4D82288C-55AB-4DBB-ADCC-F39B6990AC6B}">
      <dgm:prSet/>
      <dgm:spPr/>
      <dgm:t>
        <a:bodyPr/>
        <a:lstStyle/>
        <a:p>
          <a:endParaRPr lang="en-US"/>
        </a:p>
      </dgm:t>
    </dgm:pt>
    <dgm:pt modelId="{EA1C11F4-FCBD-4075-B421-56A8980D670A}" type="sibTrans" cxnId="{4D82288C-55AB-4DBB-ADCC-F39B6990AC6B}">
      <dgm:prSet/>
      <dgm:spPr/>
      <dgm:t>
        <a:bodyPr/>
        <a:lstStyle/>
        <a:p>
          <a:endParaRPr lang="en-US"/>
        </a:p>
      </dgm:t>
    </dgm:pt>
    <dgm:pt modelId="{6A6E1077-8AF2-41E1-8D0A-509D6761D961}" type="pres">
      <dgm:prSet presAssocID="{4B43662A-A1F9-4934-9CA2-5BCB4EF0F0F0}" presName="root" presStyleCnt="0">
        <dgm:presLayoutVars>
          <dgm:dir/>
          <dgm:resizeHandles val="exact"/>
        </dgm:presLayoutVars>
      </dgm:prSet>
      <dgm:spPr/>
    </dgm:pt>
    <dgm:pt modelId="{B4A16FAD-F7C8-4F8F-B275-7C1FA30804B4}" type="pres">
      <dgm:prSet presAssocID="{E6256C6C-7B41-440D-91FD-ABF66D130F67}" presName="compNode" presStyleCnt="0"/>
      <dgm:spPr/>
    </dgm:pt>
    <dgm:pt modelId="{12109A7F-926B-4AE1-BB9D-1DA26BCF5358}" type="pres">
      <dgm:prSet presAssocID="{E6256C6C-7B41-440D-91FD-ABF66D130F67}" presName="bgRect" presStyleLbl="bgShp" presStyleIdx="0" presStyleCnt="2"/>
      <dgm:spPr/>
    </dgm:pt>
    <dgm:pt modelId="{186886AD-1BCA-442C-A1B6-9B6687529C1C}" type="pres">
      <dgm:prSet presAssocID="{E6256C6C-7B41-440D-91FD-ABF66D130F6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0AEFDE0-58B4-482C-AD12-2534E510B2A9}" type="pres">
      <dgm:prSet presAssocID="{E6256C6C-7B41-440D-91FD-ABF66D130F67}" presName="spaceRect" presStyleCnt="0"/>
      <dgm:spPr/>
    </dgm:pt>
    <dgm:pt modelId="{D019A8B3-47AB-4BA0-87AB-7E6F8524322F}" type="pres">
      <dgm:prSet presAssocID="{E6256C6C-7B41-440D-91FD-ABF66D130F67}" presName="parTx" presStyleLbl="revTx" presStyleIdx="0" presStyleCnt="2">
        <dgm:presLayoutVars>
          <dgm:chMax val="0"/>
          <dgm:chPref val="0"/>
        </dgm:presLayoutVars>
      </dgm:prSet>
      <dgm:spPr/>
    </dgm:pt>
    <dgm:pt modelId="{A048B7D4-3F2E-497B-81B6-36447A678653}" type="pres">
      <dgm:prSet presAssocID="{E4E9D745-452A-4BC6-8A71-5A0DEE4C3465}" presName="sibTrans" presStyleCnt="0"/>
      <dgm:spPr/>
    </dgm:pt>
    <dgm:pt modelId="{10B06FB0-6287-4347-8C38-5B250C1E78A0}" type="pres">
      <dgm:prSet presAssocID="{94311BAF-517B-4145-9FBC-3EC540D47B94}" presName="compNode" presStyleCnt="0"/>
      <dgm:spPr/>
    </dgm:pt>
    <dgm:pt modelId="{120A9606-E76C-4133-906A-020931944A81}" type="pres">
      <dgm:prSet presAssocID="{94311BAF-517B-4145-9FBC-3EC540D47B94}" presName="bgRect" presStyleLbl="bgShp" presStyleIdx="1" presStyleCnt="2"/>
      <dgm:spPr/>
    </dgm:pt>
    <dgm:pt modelId="{B4DFF633-1BB2-45FE-9C1A-B84260E9D3E7}" type="pres">
      <dgm:prSet presAssocID="{94311BAF-517B-4145-9FBC-3EC540D47B9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51D67E0-E8CC-44E7-BF66-F342ACF63BE4}" type="pres">
      <dgm:prSet presAssocID="{94311BAF-517B-4145-9FBC-3EC540D47B94}" presName="spaceRect" presStyleCnt="0"/>
      <dgm:spPr/>
    </dgm:pt>
    <dgm:pt modelId="{BC78772D-C302-4D09-ABDB-C7FE63F10BA6}" type="pres">
      <dgm:prSet presAssocID="{94311BAF-517B-4145-9FBC-3EC540D47B9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A449648-58A5-45AD-8E19-F7E970205E59}" type="presOf" srcId="{E6256C6C-7B41-440D-91FD-ABF66D130F67}" destId="{D019A8B3-47AB-4BA0-87AB-7E6F8524322F}" srcOrd="0" destOrd="0" presId="urn:microsoft.com/office/officeart/2018/2/layout/IconVerticalSolidList"/>
    <dgm:cxn modelId="{05E4937B-5710-42D2-99E7-F8E4BA0CF7AC}" type="presOf" srcId="{94311BAF-517B-4145-9FBC-3EC540D47B94}" destId="{BC78772D-C302-4D09-ABDB-C7FE63F10BA6}" srcOrd="0" destOrd="0" presId="urn:microsoft.com/office/officeart/2018/2/layout/IconVerticalSolidList"/>
    <dgm:cxn modelId="{4D82288C-55AB-4DBB-ADCC-F39B6990AC6B}" srcId="{4B43662A-A1F9-4934-9CA2-5BCB4EF0F0F0}" destId="{94311BAF-517B-4145-9FBC-3EC540D47B94}" srcOrd="1" destOrd="0" parTransId="{6CA25D13-CAD7-42F3-9662-B698A1B0B231}" sibTransId="{EA1C11F4-FCBD-4075-B421-56A8980D670A}"/>
    <dgm:cxn modelId="{07A426C8-1124-4C41-85CD-6136561FB86F}" srcId="{4B43662A-A1F9-4934-9CA2-5BCB4EF0F0F0}" destId="{E6256C6C-7B41-440D-91FD-ABF66D130F67}" srcOrd="0" destOrd="0" parTransId="{2A6B0E03-2501-460E-BCE1-C0E3E9FC4316}" sibTransId="{E4E9D745-452A-4BC6-8A71-5A0DEE4C3465}"/>
    <dgm:cxn modelId="{CF33FECF-4C86-4E0C-81E1-E8D565E1BC54}" type="presOf" srcId="{4B43662A-A1F9-4934-9CA2-5BCB4EF0F0F0}" destId="{6A6E1077-8AF2-41E1-8D0A-509D6761D961}" srcOrd="0" destOrd="0" presId="urn:microsoft.com/office/officeart/2018/2/layout/IconVerticalSolidList"/>
    <dgm:cxn modelId="{5086D66B-F6DB-48E2-9F53-21B0966D3E5E}" type="presParOf" srcId="{6A6E1077-8AF2-41E1-8D0A-509D6761D961}" destId="{B4A16FAD-F7C8-4F8F-B275-7C1FA30804B4}" srcOrd="0" destOrd="0" presId="urn:microsoft.com/office/officeart/2018/2/layout/IconVerticalSolidList"/>
    <dgm:cxn modelId="{B071C37E-02BE-4DBF-B763-DEFCA420C73A}" type="presParOf" srcId="{B4A16FAD-F7C8-4F8F-B275-7C1FA30804B4}" destId="{12109A7F-926B-4AE1-BB9D-1DA26BCF5358}" srcOrd="0" destOrd="0" presId="urn:microsoft.com/office/officeart/2018/2/layout/IconVerticalSolidList"/>
    <dgm:cxn modelId="{F9DB49A6-6363-40B8-ACA3-ED98837B7A78}" type="presParOf" srcId="{B4A16FAD-F7C8-4F8F-B275-7C1FA30804B4}" destId="{186886AD-1BCA-442C-A1B6-9B6687529C1C}" srcOrd="1" destOrd="0" presId="urn:microsoft.com/office/officeart/2018/2/layout/IconVerticalSolidList"/>
    <dgm:cxn modelId="{43683F05-5AAB-40C1-9F9C-815686C0006B}" type="presParOf" srcId="{B4A16FAD-F7C8-4F8F-B275-7C1FA30804B4}" destId="{F0AEFDE0-58B4-482C-AD12-2534E510B2A9}" srcOrd="2" destOrd="0" presId="urn:microsoft.com/office/officeart/2018/2/layout/IconVerticalSolidList"/>
    <dgm:cxn modelId="{93CAE8C4-3107-4A66-A5EF-0EC308BC7931}" type="presParOf" srcId="{B4A16FAD-F7C8-4F8F-B275-7C1FA30804B4}" destId="{D019A8B3-47AB-4BA0-87AB-7E6F8524322F}" srcOrd="3" destOrd="0" presId="urn:microsoft.com/office/officeart/2018/2/layout/IconVerticalSolidList"/>
    <dgm:cxn modelId="{C2BD6782-0581-465E-A6C9-12418D5F77C5}" type="presParOf" srcId="{6A6E1077-8AF2-41E1-8D0A-509D6761D961}" destId="{A048B7D4-3F2E-497B-81B6-36447A678653}" srcOrd="1" destOrd="0" presId="urn:microsoft.com/office/officeart/2018/2/layout/IconVerticalSolidList"/>
    <dgm:cxn modelId="{66F81013-5219-47A8-AC4F-DA522731098A}" type="presParOf" srcId="{6A6E1077-8AF2-41E1-8D0A-509D6761D961}" destId="{10B06FB0-6287-4347-8C38-5B250C1E78A0}" srcOrd="2" destOrd="0" presId="urn:microsoft.com/office/officeart/2018/2/layout/IconVerticalSolidList"/>
    <dgm:cxn modelId="{A4559020-EAFF-4A0A-BEEA-382038C7C652}" type="presParOf" srcId="{10B06FB0-6287-4347-8C38-5B250C1E78A0}" destId="{120A9606-E76C-4133-906A-020931944A81}" srcOrd="0" destOrd="0" presId="urn:microsoft.com/office/officeart/2018/2/layout/IconVerticalSolidList"/>
    <dgm:cxn modelId="{B9B626E3-F3FB-4E6F-A1DF-581C58175FE2}" type="presParOf" srcId="{10B06FB0-6287-4347-8C38-5B250C1E78A0}" destId="{B4DFF633-1BB2-45FE-9C1A-B84260E9D3E7}" srcOrd="1" destOrd="0" presId="urn:microsoft.com/office/officeart/2018/2/layout/IconVerticalSolidList"/>
    <dgm:cxn modelId="{DF43CD2E-6EF1-42EA-82CB-F114799CA660}" type="presParOf" srcId="{10B06FB0-6287-4347-8C38-5B250C1E78A0}" destId="{351D67E0-E8CC-44E7-BF66-F342ACF63BE4}" srcOrd="2" destOrd="0" presId="urn:microsoft.com/office/officeart/2018/2/layout/IconVerticalSolidList"/>
    <dgm:cxn modelId="{E1A65205-225D-48C6-9B91-81CF2276C630}" type="presParOf" srcId="{10B06FB0-6287-4347-8C38-5B250C1E78A0}" destId="{BC78772D-C302-4D09-ABDB-C7FE63F10B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6952B-CE5B-419F-B907-ACB7ABDB6385}">
      <dsp:nvSpPr>
        <dsp:cNvPr id="0" name=""/>
        <dsp:cNvSpPr/>
      </dsp:nvSpPr>
      <dsp:spPr>
        <a:xfrm>
          <a:off x="0" y="45426"/>
          <a:ext cx="6367912" cy="884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Introduce</a:t>
          </a:r>
        </a:p>
      </dsp:txBody>
      <dsp:txXfrm>
        <a:off x="43179" y="88605"/>
        <a:ext cx="6281554" cy="798162"/>
      </dsp:txXfrm>
    </dsp:sp>
    <dsp:sp modelId="{E0B1DD5B-0F20-4CCA-9232-B9349887B503}">
      <dsp:nvSpPr>
        <dsp:cNvPr id="0" name=""/>
        <dsp:cNvSpPr/>
      </dsp:nvSpPr>
      <dsp:spPr>
        <a:xfrm>
          <a:off x="0" y="929946"/>
          <a:ext cx="6367912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8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800" kern="1200"/>
            <a:t>Introduce the module</a:t>
          </a:r>
        </a:p>
      </dsp:txBody>
      <dsp:txXfrm>
        <a:off x="0" y="929946"/>
        <a:ext cx="6367912" cy="596160"/>
      </dsp:txXfrm>
    </dsp:sp>
    <dsp:sp modelId="{2F8DB7ED-EEAF-4CA2-9BB1-BCE892B25E1D}">
      <dsp:nvSpPr>
        <dsp:cNvPr id="0" name=""/>
        <dsp:cNvSpPr/>
      </dsp:nvSpPr>
      <dsp:spPr>
        <a:xfrm>
          <a:off x="0" y="1526106"/>
          <a:ext cx="6367912" cy="88452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Look</a:t>
          </a:r>
        </a:p>
      </dsp:txBody>
      <dsp:txXfrm>
        <a:off x="43179" y="1569285"/>
        <a:ext cx="6281554" cy="798162"/>
      </dsp:txXfrm>
    </dsp:sp>
    <dsp:sp modelId="{20731888-9294-4956-8A32-825122D95FCB}">
      <dsp:nvSpPr>
        <dsp:cNvPr id="0" name=""/>
        <dsp:cNvSpPr/>
      </dsp:nvSpPr>
      <dsp:spPr>
        <a:xfrm>
          <a:off x="0" y="2410626"/>
          <a:ext cx="6367912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8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800" kern="1200"/>
            <a:t>Look at the assessments</a:t>
          </a:r>
        </a:p>
      </dsp:txBody>
      <dsp:txXfrm>
        <a:off x="0" y="2410626"/>
        <a:ext cx="6367912" cy="596160"/>
      </dsp:txXfrm>
    </dsp:sp>
    <dsp:sp modelId="{19F0FFCD-2E13-4245-AE9B-8878E4CDC4A4}">
      <dsp:nvSpPr>
        <dsp:cNvPr id="0" name=""/>
        <dsp:cNvSpPr/>
      </dsp:nvSpPr>
      <dsp:spPr>
        <a:xfrm>
          <a:off x="0" y="3006786"/>
          <a:ext cx="6367912" cy="8845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Begin</a:t>
          </a:r>
        </a:p>
      </dsp:txBody>
      <dsp:txXfrm>
        <a:off x="43179" y="3049965"/>
        <a:ext cx="6281554" cy="798162"/>
      </dsp:txXfrm>
    </dsp:sp>
    <dsp:sp modelId="{8C6B0AED-6551-46BE-95B9-4A72E934C809}">
      <dsp:nvSpPr>
        <dsp:cNvPr id="0" name=""/>
        <dsp:cNvSpPr/>
      </dsp:nvSpPr>
      <dsp:spPr>
        <a:xfrm>
          <a:off x="0" y="3891306"/>
          <a:ext cx="6367912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8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800" kern="1200"/>
            <a:t>Begin to look at academic skills</a:t>
          </a:r>
        </a:p>
      </dsp:txBody>
      <dsp:txXfrm>
        <a:off x="0" y="3891306"/>
        <a:ext cx="6367912" cy="596160"/>
      </dsp:txXfrm>
    </dsp:sp>
    <dsp:sp modelId="{501051CC-35B1-4BBA-AF84-95D24C59BB14}">
      <dsp:nvSpPr>
        <dsp:cNvPr id="0" name=""/>
        <dsp:cNvSpPr/>
      </dsp:nvSpPr>
      <dsp:spPr>
        <a:xfrm>
          <a:off x="0" y="4487466"/>
          <a:ext cx="6367912" cy="88452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ptos Display" panose="020F0302020204030204"/>
            </a:rPr>
            <a:t>Screening@9:30am</a:t>
          </a:r>
        </a:p>
      </dsp:txBody>
      <dsp:txXfrm>
        <a:off x="43179" y="4530645"/>
        <a:ext cx="6281554" cy="798162"/>
      </dsp:txXfrm>
    </dsp:sp>
    <dsp:sp modelId="{0BCBD5DA-0034-437F-8C98-D35D50BB31D2}">
      <dsp:nvSpPr>
        <dsp:cNvPr id="0" name=""/>
        <dsp:cNvSpPr/>
      </dsp:nvSpPr>
      <dsp:spPr>
        <a:xfrm>
          <a:off x="0" y="5475666"/>
          <a:ext cx="6367912" cy="8845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ptos Display" panose="020F0302020204030204"/>
            </a:rPr>
            <a:t>Library tour @10am</a:t>
          </a:r>
        </a:p>
      </dsp:txBody>
      <dsp:txXfrm>
        <a:off x="43179" y="5518845"/>
        <a:ext cx="6281554" cy="7981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F2B7B4-F357-46BB-BE57-21E51E02C9AF}">
      <dsp:nvSpPr>
        <dsp:cNvPr id="0" name=""/>
        <dsp:cNvSpPr/>
      </dsp:nvSpPr>
      <dsp:spPr>
        <a:xfrm>
          <a:off x="2856407" y="80602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848489"/>
        <a:ext cx="32574" cy="6514"/>
      </dsp:txXfrm>
    </dsp:sp>
    <dsp:sp modelId="{3954A832-474A-4386-9320-45CB049C9301}">
      <dsp:nvSpPr>
        <dsp:cNvPr id="0" name=""/>
        <dsp:cNvSpPr/>
      </dsp:nvSpPr>
      <dsp:spPr>
        <a:xfrm>
          <a:off x="25605" y="1966"/>
          <a:ext cx="2832601" cy="16995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2 hours lecture followed by a 2 hour workshop</a:t>
          </a:r>
        </a:p>
      </dsp:txBody>
      <dsp:txXfrm>
        <a:off x="25605" y="1966"/>
        <a:ext cx="2832601" cy="1699561"/>
      </dsp:txXfrm>
    </dsp:sp>
    <dsp:sp modelId="{82903697-E449-4DE3-B8AA-49A17AED0407}">
      <dsp:nvSpPr>
        <dsp:cNvPr id="0" name=""/>
        <dsp:cNvSpPr/>
      </dsp:nvSpPr>
      <dsp:spPr>
        <a:xfrm>
          <a:off x="1441906" y="169972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2006919"/>
        <a:ext cx="177224" cy="6514"/>
      </dsp:txXfrm>
    </dsp:sp>
    <dsp:sp modelId="{5D1195E3-F97E-4424-A30D-57457B682752}">
      <dsp:nvSpPr>
        <dsp:cNvPr id="0" name=""/>
        <dsp:cNvSpPr/>
      </dsp:nvSpPr>
      <dsp:spPr>
        <a:xfrm>
          <a:off x="3509705" y="1966"/>
          <a:ext cx="2832601" cy="1699561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Please be on time</a:t>
          </a:r>
        </a:p>
      </dsp:txBody>
      <dsp:txXfrm>
        <a:off x="3509705" y="1966"/>
        <a:ext cx="2832601" cy="1699561"/>
      </dsp:txXfrm>
    </dsp:sp>
    <dsp:sp modelId="{E20DACDB-F741-4A3A-B33D-271D758A0895}">
      <dsp:nvSpPr>
        <dsp:cNvPr id="0" name=""/>
        <dsp:cNvSpPr/>
      </dsp:nvSpPr>
      <dsp:spPr>
        <a:xfrm>
          <a:off x="2856407" y="315708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3199549"/>
        <a:ext cx="32574" cy="6514"/>
      </dsp:txXfrm>
    </dsp:sp>
    <dsp:sp modelId="{CE579B13-1A45-4FAA-8C18-275A1183998F}">
      <dsp:nvSpPr>
        <dsp:cNvPr id="0" name=""/>
        <dsp:cNvSpPr/>
      </dsp:nvSpPr>
      <dsp:spPr>
        <a:xfrm>
          <a:off x="25605" y="2353025"/>
          <a:ext cx="2832601" cy="1699561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Please put phones away</a:t>
          </a:r>
        </a:p>
      </dsp:txBody>
      <dsp:txXfrm>
        <a:off x="25605" y="2353025"/>
        <a:ext cx="2832601" cy="1699561"/>
      </dsp:txXfrm>
    </dsp:sp>
    <dsp:sp modelId="{4AE54DD7-A27D-4A68-945E-DF7F9F393BF1}">
      <dsp:nvSpPr>
        <dsp:cNvPr id="0" name=""/>
        <dsp:cNvSpPr/>
      </dsp:nvSpPr>
      <dsp:spPr>
        <a:xfrm>
          <a:off x="1441906" y="405078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4357978"/>
        <a:ext cx="177224" cy="6514"/>
      </dsp:txXfrm>
    </dsp:sp>
    <dsp:sp modelId="{EDAD8423-626C-4541-B8A8-3C809E51996C}">
      <dsp:nvSpPr>
        <dsp:cNvPr id="0" name=""/>
        <dsp:cNvSpPr/>
      </dsp:nvSpPr>
      <dsp:spPr>
        <a:xfrm>
          <a:off x="3509705" y="2353025"/>
          <a:ext cx="2832601" cy="1699561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Engage! I want to hear your feedback/ opinion!</a:t>
          </a:r>
        </a:p>
      </dsp:txBody>
      <dsp:txXfrm>
        <a:off x="3509705" y="2353025"/>
        <a:ext cx="2832601" cy="1699561"/>
      </dsp:txXfrm>
    </dsp:sp>
    <dsp:sp modelId="{1AFB2719-F893-4E90-AE2D-B62F2F91B06B}">
      <dsp:nvSpPr>
        <dsp:cNvPr id="0" name=""/>
        <dsp:cNvSpPr/>
      </dsp:nvSpPr>
      <dsp:spPr>
        <a:xfrm>
          <a:off x="2856407" y="550814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5550608"/>
        <a:ext cx="32574" cy="6514"/>
      </dsp:txXfrm>
    </dsp:sp>
    <dsp:sp modelId="{3E1CD07D-C500-44A8-9841-1B3BF3B3166C}">
      <dsp:nvSpPr>
        <dsp:cNvPr id="0" name=""/>
        <dsp:cNvSpPr/>
      </dsp:nvSpPr>
      <dsp:spPr>
        <a:xfrm>
          <a:off x="25605" y="4704085"/>
          <a:ext cx="2832601" cy="1699561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If unwell/ unable to attend please email</a:t>
          </a:r>
        </a:p>
      </dsp:txBody>
      <dsp:txXfrm>
        <a:off x="25605" y="4704085"/>
        <a:ext cx="2832601" cy="1699561"/>
      </dsp:txXfrm>
    </dsp:sp>
    <dsp:sp modelId="{A7AF16E8-B1C4-469A-A17A-2C8D8A6FD152}">
      <dsp:nvSpPr>
        <dsp:cNvPr id="0" name=""/>
        <dsp:cNvSpPr/>
      </dsp:nvSpPr>
      <dsp:spPr>
        <a:xfrm>
          <a:off x="3509705" y="4704085"/>
          <a:ext cx="2832601" cy="1699561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Respect the room- people and materials</a:t>
          </a:r>
        </a:p>
      </dsp:txBody>
      <dsp:txXfrm>
        <a:off x="3509705" y="4704085"/>
        <a:ext cx="2832601" cy="16995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F093A-7460-401F-8E8A-01006330E520}">
      <dsp:nvSpPr>
        <dsp:cNvPr id="0" name=""/>
        <dsp:cNvSpPr/>
      </dsp:nvSpPr>
      <dsp:spPr>
        <a:xfrm>
          <a:off x="5596" y="191728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Topics we'll be covering:-</a:t>
          </a:r>
        </a:p>
      </dsp:txBody>
      <dsp:txXfrm>
        <a:off x="34993" y="221125"/>
        <a:ext cx="1614026" cy="944898"/>
      </dsp:txXfrm>
    </dsp:sp>
    <dsp:sp modelId="{E40FEDC0-0BBA-4646-886E-0AB94FEE645E}">
      <dsp:nvSpPr>
        <dsp:cNvPr id="0" name=""/>
        <dsp:cNvSpPr/>
      </dsp:nvSpPr>
      <dsp:spPr>
        <a:xfrm>
          <a:off x="1825625" y="486145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1825625" y="569117"/>
        <a:ext cx="248247" cy="248915"/>
      </dsp:txXfrm>
    </dsp:sp>
    <dsp:sp modelId="{EA6C4A99-6676-4DD1-8B8F-B82A5B5492DB}">
      <dsp:nvSpPr>
        <dsp:cNvPr id="0" name=""/>
        <dsp:cNvSpPr/>
      </dsp:nvSpPr>
      <dsp:spPr>
        <a:xfrm>
          <a:off x="2347546" y="191728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1350239"/>
            <a:satOff val="-92"/>
            <a:lumOff val="21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How to surce credible information</a:t>
          </a:r>
          <a:endParaRPr lang="en-US" sz="1200" kern="1200"/>
        </a:p>
      </dsp:txBody>
      <dsp:txXfrm>
        <a:off x="2376943" y="221125"/>
        <a:ext cx="1614026" cy="944898"/>
      </dsp:txXfrm>
    </dsp:sp>
    <dsp:sp modelId="{01FDF9C4-2DC9-4ED9-AE2B-0D915F719364}">
      <dsp:nvSpPr>
        <dsp:cNvPr id="0" name=""/>
        <dsp:cNvSpPr/>
      </dsp:nvSpPr>
      <dsp:spPr>
        <a:xfrm>
          <a:off x="4167575" y="486145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4167575" y="569117"/>
        <a:ext cx="248247" cy="248915"/>
      </dsp:txXfrm>
    </dsp:sp>
    <dsp:sp modelId="{00B8A4B3-9B6A-43E6-8C50-2CC2D6EDA6D7}">
      <dsp:nvSpPr>
        <dsp:cNvPr id="0" name=""/>
        <dsp:cNvSpPr/>
      </dsp:nvSpPr>
      <dsp:spPr>
        <a:xfrm>
          <a:off x="4689495" y="191728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2700478"/>
            <a:satOff val="-184"/>
            <a:lumOff val="43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Reading and writing critically</a:t>
          </a:r>
          <a:endParaRPr lang="en-US" sz="1200" kern="1200"/>
        </a:p>
      </dsp:txBody>
      <dsp:txXfrm>
        <a:off x="4718892" y="221125"/>
        <a:ext cx="1614026" cy="944898"/>
      </dsp:txXfrm>
    </dsp:sp>
    <dsp:sp modelId="{9293D28C-A273-4BE8-B479-1ACE5DBEC528}">
      <dsp:nvSpPr>
        <dsp:cNvPr id="0" name=""/>
        <dsp:cNvSpPr/>
      </dsp:nvSpPr>
      <dsp:spPr>
        <a:xfrm rot="5400000">
          <a:off x="5348586" y="1312518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-5400000">
        <a:off x="5401448" y="1342629"/>
        <a:ext cx="248915" cy="248247"/>
      </dsp:txXfrm>
    </dsp:sp>
    <dsp:sp modelId="{3D3F36F2-5D55-43DF-925C-F3DB634010F1}">
      <dsp:nvSpPr>
        <dsp:cNvPr id="0" name=""/>
        <dsp:cNvSpPr/>
      </dsp:nvSpPr>
      <dsp:spPr>
        <a:xfrm>
          <a:off x="4689495" y="1864549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Professional standards</a:t>
          </a:r>
          <a:endParaRPr lang="en-US" sz="1200" kern="1200"/>
        </a:p>
      </dsp:txBody>
      <dsp:txXfrm>
        <a:off x="4718892" y="1893946"/>
        <a:ext cx="1614026" cy="944898"/>
      </dsp:txXfrm>
    </dsp:sp>
    <dsp:sp modelId="{A1C5EEBF-87AC-46A5-94D3-23BDA2B2163E}">
      <dsp:nvSpPr>
        <dsp:cNvPr id="0" name=""/>
        <dsp:cNvSpPr/>
      </dsp:nvSpPr>
      <dsp:spPr>
        <a:xfrm rot="10800000">
          <a:off x="4187649" y="2158966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10800000">
        <a:off x="4294040" y="2241938"/>
        <a:ext cx="248247" cy="248915"/>
      </dsp:txXfrm>
    </dsp:sp>
    <dsp:sp modelId="{B0430239-E1FB-4818-B993-A8E13FF3A146}">
      <dsp:nvSpPr>
        <dsp:cNvPr id="0" name=""/>
        <dsp:cNvSpPr/>
      </dsp:nvSpPr>
      <dsp:spPr>
        <a:xfrm>
          <a:off x="2347546" y="1864549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5400955"/>
            <a:satOff val="-367"/>
            <a:lumOff val="8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The importance of communication</a:t>
          </a:r>
          <a:endParaRPr lang="en-US" sz="1200" kern="1200"/>
        </a:p>
      </dsp:txBody>
      <dsp:txXfrm>
        <a:off x="2376943" y="1893946"/>
        <a:ext cx="1614026" cy="944898"/>
      </dsp:txXfrm>
    </dsp:sp>
    <dsp:sp modelId="{51AF23DE-B4FB-4C00-8FFB-8EA17CD7A867}">
      <dsp:nvSpPr>
        <dsp:cNvPr id="0" name=""/>
        <dsp:cNvSpPr/>
      </dsp:nvSpPr>
      <dsp:spPr>
        <a:xfrm rot="10800000">
          <a:off x="1845699" y="2158966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10800000">
        <a:off x="1952090" y="2241938"/>
        <a:ext cx="248247" cy="248915"/>
      </dsp:txXfrm>
    </dsp:sp>
    <dsp:sp modelId="{B9FF77E8-74A9-42C0-A3D2-74A1EA080267}">
      <dsp:nvSpPr>
        <dsp:cNvPr id="0" name=""/>
        <dsp:cNvSpPr/>
      </dsp:nvSpPr>
      <dsp:spPr>
        <a:xfrm>
          <a:off x="5596" y="1864549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6751195"/>
            <a:satOff val="-459"/>
            <a:lumOff val="10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Models of communication</a:t>
          </a:r>
          <a:endParaRPr lang="en-US" sz="1200" kern="1200"/>
        </a:p>
      </dsp:txBody>
      <dsp:txXfrm>
        <a:off x="34993" y="1893946"/>
        <a:ext cx="1614026" cy="944898"/>
      </dsp:txXfrm>
    </dsp:sp>
    <dsp:sp modelId="{0280802D-8CA1-44DE-82CE-BF133312003E}">
      <dsp:nvSpPr>
        <dsp:cNvPr id="0" name=""/>
        <dsp:cNvSpPr/>
      </dsp:nvSpPr>
      <dsp:spPr>
        <a:xfrm rot="5400000">
          <a:off x="664688" y="2985339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-5400000">
        <a:off x="717550" y="3015450"/>
        <a:ext cx="248915" cy="248247"/>
      </dsp:txXfrm>
    </dsp:sp>
    <dsp:sp modelId="{95078E39-2646-4E53-84B5-BFA0BC6D4C7C}">
      <dsp:nvSpPr>
        <dsp:cNvPr id="0" name=""/>
        <dsp:cNvSpPr/>
      </dsp:nvSpPr>
      <dsp:spPr>
        <a:xfrm>
          <a:off x="5596" y="3537370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Referencing</a:t>
          </a:r>
        </a:p>
      </dsp:txBody>
      <dsp:txXfrm>
        <a:off x="34993" y="3566767"/>
        <a:ext cx="1614026" cy="944898"/>
      </dsp:txXfrm>
    </dsp:sp>
    <dsp:sp modelId="{DD064870-CEF7-441A-96CE-DE806C9BE655}">
      <dsp:nvSpPr>
        <dsp:cNvPr id="0" name=""/>
        <dsp:cNvSpPr/>
      </dsp:nvSpPr>
      <dsp:spPr>
        <a:xfrm>
          <a:off x="1825625" y="3831787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1825625" y="3914759"/>
        <a:ext cx="248247" cy="248915"/>
      </dsp:txXfrm>
    </dsp:sp>
    <dsp:sp modelId="{FB1FB397-B507-4EDE-AF9B-CBC3A216516C}">
      <dsp:nvSpPr>
        <dsp:cNvPr id="0" name=""/>
        <dsp:cNvSpPr/>
      </dsp:nvSpPr>
      <dsp:spPr>
        <a:xfrm>
          <a:off x="2347546" y="3537370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9451672"/>
            <a:satOff val="-642"/>
            <a:lumOff val="15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Leadership and teamwork</a:t>
          </a:r>
          <a:endParaRPr lang="en-US" sz="1200" kern="1200"/>
        </a:p>
      </dsp:txBody>
      <dsp:txXfrm>
        <a:off x="2376943" y="3566767"/>
        <a:ext cx="1614026" cy="944898"/>
      </dsp:txXfrm>
    </dsp:sp>
    <dsp:sp modelId="{39E0C6BE-87DF-4AC9-9266-EA0283009803}">
      <dsp:nvSpPr>
        <dsp:cNvPr id="0" name=""/>
        <dsp:cNvSpPr/>
      </dsp:nvSpPr>
      <dsp:spPr>
        <a:xfrm>
          <a:off x="4167575" y="3831787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4167575" y="3914759"/>
        <a:ext cx="248247" cy="248915"/>
      </dsp:txXfrm>
    </dsp:sp>
    <dsp:sp modelId="{92330ADF-42DA-4557-A96E-A9F01727BD59}">
      <dsp:nvSpPr>
        <dsp:cNvPr id="0" name=""/>
        <dsp:cNvSpPr/>
      </dsp:nvSpPr>
      <dsp:spPr>
        <a:xfrm>
          <a:off x="4689495" y="3537370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10801911"/>
            <a:satOff val="-734"/>
            <a:lumOff val="17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The importance of reflection</a:t>
          </a:r>
        </a:p>
      </dsp:txBody>
      <dsp:txXfrm>
        <a:off x="4718892" y="3566767"/>
        <a:ext cx="1614026" cy="944898"/>
      </dsp:txXfrm>
    </dsp:sp>
    <dsp:sp modelId="{524A5E3F-360D-4FA9-A6ED-8B67031D0AAD}">
      <dsp:nvSpPr>
        <dsp:cNvPr id="0" name=""/>
        <dsp:cNvSpPr/>
      </dsp:nvSpPr>
      <dsp:spPr>
        <a:xfrm rot="5400000">
          <a:off x="5348586" y="4658160"/>
          <a:ext cx="354638" cy="414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-5400000">
        <a:off x="5401448" y="4688271"/>
        <a:ext cx="248915" cy="248247"/>
      </dsp:txXfrm>
    </dsp:sp>
    <dsp:sp modelId="{0794EAEC-8981-43C9-A77D-FCCC402E4AA9}">
      <dsp:nvSpPr>
        <dsp:cNvPr id="0" name=""/>
        <dsp:cNvSpPr/>
      </dsp:nvSpPr>
      <dsp:spPr>
        <a:xfrm>
          <a:off x="4689495" y="5210191"/>
          <a:ext cx="1672820" cy="1003692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ptos Display" panose="020F0302020204030204"/>
            </a:rPr>
            <a:t>Top tips for presentations</a:t>
          </a:r>
        </a:p>
      </dsp:txBody>
      <dsp:txXfrm>
        <a:off x="4718892" y="5239588"/>
        <a:ext cx="1614026" cy="9448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72B55-0D15-4E6F-BD51-5881ED8132D1}">
      <dsp:nvSpPr>
        <dsp:cNvPr id="0" name=""/>
        <dsp:cNvSpPr/>
      </dsp:nvSpPr>
      <dsp:spPr>
        <a:xfrm>
          <a:off x="0" y="323"/>
          <a:ext cx="5692953" cy="75727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008B9-8F99-4AD9-BA31-9AB2EA78942C}">
      <dsp:nvSpPr>
        <dsp:cNvPr id="0" name=""/>
        <dsp:cNvSpPr/>
      </dsp:nvSpPr>
      <dsp:spPr>
        <a:xfrm>
          <a:off x="229075" y="170710"/>
          <a:ext cx="416501" cy="4165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8E8626-A4FA-43A8-9DB6-07543585F725}">
      <dsp:nvSpPr>
        <dsp:cNvPr id="0" name=""/>
        <dsp:cNvSpPr/>
      </dsp:nvSpPr>
      <dsp:spPr>
        <a:xfrm>
          <a:off x="874652" y="323"/>
          <a:ext cx="4818300" cy="757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45" tIns="80145" rIns="80145" bIns="8014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1,500 (+/-10%) essay</a:t>
          </a:r>
        </a:p>
      </dsp:txBody>
      <dsp:txXfrm>
        <a:off x="874652" y="323"/>
        <a:ext cx="4818300" cy="757275"/>
      </dsp:txXfrm>
    </dsp:sp>
    <dsp:sp modelId="{0896C7DA-84CB-4BE0-808E-226ACDCA4BCD}">
      <dsp:nvSpPr>
        <dsp:cNvPr id="0" name=""/>
        <dsp:cNvSpPr/>
      </dsp:nvSpPr>
      <dsp:spPr>
        <a:xfrm>
          <a:off x="0" y="946917"/>
          <a:ext cx="5692953" cy="757275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4132DA-DC11-426F-9728-F28CA3A2235D}">
      <dsp:nvSpPr>
        <dsp:cNvPr id="0" name=""/>
        <dsp:cNvSpPr/>
      </dsp:nvSpPr>
      <dsp:spPr>
        <a:xfrm>
          <a:off x="229075" y="1117304"/>
          <a:ext cx="416501" cy="4165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C40D1F-DFD6-4361-8684-DD0771120EB7}">
      <dsp:nvSpPr>
        <dsp:cNvPr id="0" name=""/>
        <dsp:cNvSpPr/>
      </dsp:nvSpPr>
      <dsp:spPr>
        <a:xfrm>
          <a:off x="874652" y="946917"/>
          <a:ext cx="4818300" cy="757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45" tIns="80145" rIns="80145" bIns="8014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Due 8th November 2024 by 23:59</a:t>
          </a:r>
        </a:p>
      </dsp:txBody>
      <dsp:txXfrm>
        <a:off x="874652" y="946917"/>
        <a:ext cx="4818300" cy="757275"/>
      </dsp:txXfrm>
    </dsp:sp>
    <dsp:sp modelId="{55EE0E4D-68B0-4F9C-9A0A-C09A40F79A1A}">
      <dsp:nvSpPr>
        <dsp:cNvPr id="0" name=""/>
        <dsp:cNvSpPr/>
      </dsp:nvSpPr>
      <dsp:spPr>
        <a:xfrm>
          <a:off x="0" y="1893511"/>
          <a:ext cx="5692953" cy="757275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02698-0150-4E70-975B-D205E6A1E03A}">
      <dsp:nvSpPr>
        <dsp:cNvPr id="0" name=""/>
        <dsp:cNvSpPr/>
      </dsp:nvSpPr>
      <dsp:spPr>
        <a:xfrm>
          <a:off x="229075" y="2063898"/>
          <a:ext cx="416501" cy="4165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E9789-EBB4-4BDE-91D1-9C63F3C9DDC8}">
      <dsp:nvSpPr>
        <dsp:cNvPr id="0" name=""/>
        <dsp:cNvSpPr/>
      </dsp:nvSpPr>
      <dsp:spPr>
        <a:xfrm>
          <a:off x="874652" y="1893511"/>
          <a:ext cx="4818300" cy="757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45" tIns="80145" rIns="80145" bIns="8014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Let's now look at the assignment brief.....</a:t>
          </a:r>
        </a:p>
      </dsp:txBody>
      <dsp:txXfrm>
        <a:off x="874652" y="1893511"/>
        <a:ext cx="4818300" cy="7572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E86CE-39F0-4D85-BD5F-BC4A06AAFE3E}">
      <dsp:nvSpPr>
        <dsp:cNvPr id="0" name=""/>
        <dsp:cNvSpPr/>
      </dsp:nvSpPr>
      <dsp:spPr>
        <a:xfrm>
          <a:off x="3548" y="286434"/>
          <a:ext cx="1921030" cy="268944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771" tIns="330200" rIns="149771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Log into Moodle</a:t>
          </a:r>
        </a:p>
      </dsp:txBody>
      <dsp:txXfrm>
        <a:off x="3548" y="1308423"/>
        <a:ext cx="1921030" cy="1613665"/>
      </dsp:txXfrm>
    </dsp:sp>
    <dsp:sp modelId="{A05E0DE9-39CC-46C6-A7D1-42372C523DA6}">
      <dsp:nvSpPr>
        <dsp:cNvPr id="0" name=""/>
        <dsp:cNvSpPr/>
      </dsp:nvSpPr>
      <dsp:spPr>
        <a:xfrm>
          <a:off x="560647" y="555379"/>
          <a:ext cx="806832" cy="80683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904" tIns="12700" rIns="6290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78805" y="673537"/>
        <a:ext cx="570516" cy="570516"/>
      </dsp:txXfrm>
    </dsp:sp>
    <dsp:sp modelId="{845C876D-5CCF-4C76-95D4-49E27B03B0E7}">
      <dsp:nvSpPr>
        <dsp:cNvPr id="0" name=""/>
        <dsp:cNvSpPr/>
      </dsp:nvSpPr>
      <dsp:spPr>
        <a:xfrm>
          <a:off x="3548" y="2975806"/>
          <a:ext cx="1921030" cy="72"/>
        </a:xfrm>
        <a:prstGeom prst="rect">
          <a:avLst/>
        </a:prstGeom>
        <a:solidFill>
          <a:schemeClr val="accent5">
            <a:hueOff val="-1350239"/>
            <a:satOff val="-92"/>
            <a:lumOff val="218"/>
            <a:alphaOff val="0"/>
          </a:schemeClr>
        </a:solidFill>
        <a:ln w="19050" cap="flat" cmpd="sng" algn="ctr">
          <a:solidFill>
            <a:schemeClr val="accent5">
              <a:hueOff val="-1350239"/>
              <a:satOff val="-92"/>
              <a:lumOff val="2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7EAFA-9D35-4848-8F17-20EAC6B1F549}">
      <dsp:nvSpPr>
        <dsp:cNvPr id="0" name=""/>
        <dsp:cNvSpPr/>
      </dsp:nvSpPr>
      <dsp:spPr>
        <a:xfrm>
          <a:off x="2116682" y="286434"/>
          <a:ext cx="1921030" cy="2689443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771" tIns="330200" rIns="149771" bIns="3302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Select this module</a:t>
          </a:r>
          <a:r>
            <a:rPr lang="en-US" sz="1100" kern="1200">
              <a:latin typeface="Bierstadt"/>
            </a:rPr>
            <a:t>, then select FORUMS</a:t>
          </a:r>
        </a:p>
      </dsp:txBody>
      <dsp:txXfrm>
        <a:off x="2116682" y="1308423"/>
        <a:ext cx="1921030" cy="1613665"/>
      </dsp:txXfrm>
    </dsp:sp>
    <dsp:sp modelId="{BB3D5CA4-C369-4041-898B-2221061413C6}">
      <dsp:nvSpPr>
        <dsp:cNvPr id="0" name=""/>
        <dsp:cNvSpPr/>
      </dsp:nvSpPr>
      <dsp:spPr>
        <a:xfrm>
          <a:off x="2673781" y="555379"/>
          <a:ext cx="806832" cy="806832"/>
        </a:xfrm>
        <a:prstGeom prst="ellipse">
          <a:avLst/>
        </a:prstGeom>
        <a:solidFill>
          <a:schemeClr val="accent5">
            <a:hueOff val="-2700478"/>
            <a:satOff val="-184"/>
            <a:lumOff val="436"/>
            <a:alphaOff val="0"/>
          </a:schemeClr>
        </a:solidFill>
        <a:ln w="19050" cap="flat" cmpd="sng" algn="ctr">
          <a:solidFill>
            <a:schemeClr val="accent5">
              <a:hueOff val="-2700478"/>
              <a:satOff val="-184"/>
              <a:lumOff val="4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904" tIns="12700" rIns="6290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791939" y="673537"/>
        <a:ext cx="570516" cy="570516"/>
      </dsp:txXfrm>
    </dsp:sp>
    <dsp:sp modelId="{E17B6B94-A051-4131-91E6-9FBAD6792059}">
      <dsp:nvSpPr>
        <dsp:cNvPr id="0" name=""/>
        <dsp:cNvSpPr/>
      </dsp:nvSpPr>
      <dsp:spPr>
        <a:xfrm>
          <a:off x="2116682" y="2975806"/>
          <a:ext cx="1921030" cy="72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D8A0D-F203-43A6-A93B-10533ABB6462}">
      <dsp:nvSpPr>
        <dsp:cNvPr id="0" name=""/>
        <dsp:cNvSpPr/>
      </dsp:nvSpPr>
      <dsp:spPr>
        <a:xfrm>
          <a:off x="4229816" y="286434"/>
          <a:ext cx="1921030" cy="2689443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771" tIns="330200" rIns="149771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Post to the forum </a:t>
          </a:r>
          <a:r>
            <a:rPr lang="en-US" sz="1100" kern="1200">
              <a:latin typeface="Bierstadt"/>
            </a:rPr>
            <a:t>entitled</a:t>
          </a:r>
          <a:r>
            <a:rPr lang="en-US" sz="1100" kern="1200"/>
            <a:t> </a:t>
          </a:r>
          <a:r>
            <a:rPr lang="en-US" sz="1100" kern="1200">
              <a:latin typeface="Bierstadt"/>
            </a:rPr>
            <a:t>"Importance of referencing"</a:t>
          </a:r>
          <a:r>
            <a:rPr lang="en-US" sz="1100" kern="1200"/>
            <a:t> </a:t>
          </a:r>
          <a:endParaRPr lang="en-GB" sz="1100" kern="1200"/>
        </a:p>
      </dsp:txBody>
      <dsp:txXfrm>
        <a:off x="4229816" y="1308423"/>
        <a:ext cx="1921030" cy="1613665"/>
      </dsp:txXfrm>
    </dsp:sp>
    <dsp:sp modelId="{E81B37CD-BCF4-4AB6-B122-A4D16B398ADB}">
      <dsp:nvSpPr>
        <dsp:cNvPr id="0" name=""/>
        <dsp:cNvSpPr/>
      </dsp:nvSpPr>
      <dsp:spPr>
        <a:xfrm>
          <a:off x="4786915" y="555379"/>
          <a:ext cx="806832" cy="806832"/>
        </a:xfrm>
        <a:prstGeom prst="ellipse">
          <a:avLst/>
        </a:prstGeom>
        <a:solidFill>
          <a:schemeClr val="accent5">
            <a:hueOff val="-5400955"/>
            <a:satOff val="-367"/>
            <a:lumOff val="872"/>
            <a:alphaOff val="0"/>
          </a:schemeClr>
        </a:solidFill>
        <a:ln w="19050" cap="flat" cmpd="sng" algn="ctr">
          <a:solidFill>
            <a:schemeClr val="accent5">
              <a:hueOff val="-5400955"/>
              <a:satOff val="-367"/>
              <a:lumOff val="8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904" tIns="12700" rIns="6290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3</a:t>
          </a:r>
        </a:p>
      </dsp:txBody>
      <dsp:txXfrm>
        <a:off x="4905073" y="673537"/>
        <a:ext cx="570516" cy="570516"/>
      </dsp:txXfrm>
    </dsp:sp>
    <dsp:sp modelId="{21BD3D68-29E9-4EE7-B6E3-240B3B5561D0}">
      <dsp:nvSpPr>
        <dsp:cNvPr id="0" name=""/>
        <dsp:cNvSpPr/>
      </dsp:nvSpPr>
      <dsp:spPr>
        <a:xfrm>
          <a:off x="4229816" y="2975806"/>
          <a:ext cx="1921030" cy="72"/>
        </a:xfrm>
        <a:prstGeom prst="rect">
          <a:avLst/>
        </a:prstGeom>
        <a:solidFill>
          <a:schemeClr val="accent5">
            <a:hueOff val="-6751195"/>
            <a:satOff val="-459"/>
            <a:lumOff val="1089"/>
            <a:alphaOff val="0"/>
          </a:schemeClr>
        </a:solidFill>
        <a:ln w="19050" cap="flat" cmpd="sng" algn="ctr">
          <a:solidFill>
            <a:schemeClr val="accent5">
              <a:hueOff val="-6751195"/>
              <a:satOff val="-459"/>
              <a:lumOff val="10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25A4F-8348-4AFA-AE2A-451B380BED76}">
      <dsp:nvSpPr>
        <dsp:cNvPr id="0" name=""/>
        <dsp:cNvSpPr/>
      </dsp:nvSpPr>
      <dsp:spPr>
        <a:xfrm>
          <a:off x="6342950" y="286434"/>
          <a:ext cx="1921030" cy="2689443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771" tIns="330200" rIns="149771" bIns="3302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Write </a:t>
          </a:r>
          <a:r>
            <a:rPr lang="en-US" sz="1100" kern="1200">
              <a:latin typeface="Bierstadt"/>
            </a:rPr>
            <a:t>around 50</a:t>
          </a:r>
          <a:r>
            <a:rPr lang="en-US" sz="1100" kern="1200"/>
            <a:t> words to explain </a:t>
          </a:r>
          <a:r>
            <a:rPr lang="en-US" sz="1100" kern="1200">
              <a:latin typeface="Bierstadt"/>
            </a:rPr>
            <a:t>why referencing within academia is important- How will this impact on your work?</a:t>
          </a:r>
          <a:endParaRPr lang="en-US" sz="1100" kern="1200"/>
        </a:p>
      </dsp:txBody>
      <dsp:txXfrm>
        <a:off x="6342950" y="1308423"/>
        <a:ext cx="1921030" cy="1613665"/>
      </dsp:txXfrm>
    </dsp:sp>
    <dsp:sp modelId="{FE009CF8-A292-4FD0-86E7-CC33C94B87FD}">
      <dsp:nvSpPr>
        <dsp:cNvPr id="0" name=""/>
        <dsp:cNvSpPr/>
      </dsp:nvSpPr>
      <dsp:spPr>
        <a:xfrm>
          <a:off x="6900048" y="555379"/>
          <a:ext cx="806832" cy="806832"/>
        </a:xfrm>
        <a:prstGeom prst="ellips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904" tIns="12700" rIns="6290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7018206" y="673537"/>
        <a:ext cx="570516" cy="570516"/>
      </dsp:txXfrm>
    </dsp:sp>
    <dsp:sp modelId="{A093F31C-79AF-4D3E-AABF-E5ADC97483E7}">
      <dsp:nvSpPr>
        <dsp:cNvPr id="0" name=""/>
        <dsp:cNvSpPr/>
      </dsp:nvSpPr>
      <dsp:spPr>
        <a:xfrm>
          <a:off x="6342950" y="2975806"/>
          <a:ext cx="1921030" cy="72"/>
        </a:xfrm>
        <a:prstGeom prst="rect">
          <a:avLst/>
        </a:prstGeom>
        <a:solidFill>
          <a:schemeClr val="accent5">
            <a:hueOff val="-9451672"/>
            <a:satOff val="-642"/>
            <a:lumOff val="1525"/>
            <a:alphaOff val="0"/>
          </a:schemeClr>
        </a:solidFill>
        <a:ln w="19050" cap="flat" cmpd="sng" algn="ctr">
          <a:solidFill>
            <a:schemeClr val="accent5">
              <a:hueOff val="-9451672"/>
              <a:satOff val="-642"/>
              <a:lumOff val="15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A5D7F-92F7-4457-8A83-78BF87D6B548}">
      <dsp:nvSpPr>
        <dsp:cNvPr id="0" name=""/>
        <dsp:cNvSpPr/>
      </dsp:nvSpPr>
      <dsp:spPr>
        <a:xfrm>
          <a:off x="8456084" y="286434"/>
          <a:ext cx="1921030" cy="2689443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771" tIns="330200" rIns="149771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>
            <a:latin typeface="Bierstadt"/>
          </a:endParaRPr>
        </a:p>
      </dsp:txBody>
      <dsp:txXfrm>
        <a:off x="8456084" y="1308423"/>
        <a:ext cx="1921030" cy="1613665"/>
      </dsp:txXfrm>
    </dsp:sp>
    <dsp:sp modelId="{B0613E19-C89C-4384-B02E-C036110B8546}">
      <dsp:nvSpPr>
        <dsp:cNvPr id="0" name=""/>
        <dsp:cNvSpPr/>
      </dsp:nvSpPr>
      <dsp:spPr>
        <a:xfrm>
          <a:off x="9013182" y="555379"/>
          <a:ext cx="806832" cy="806832"/>
        </a:xfrm>
        <a:prstGeom prst="ellipse">
          <a:avLst/>
        </a:prstGeom>
        <a:solidFill>
          <a:schemeClr val="accent5">
            <a:hueOff val="-10801911"/>
            <a:satOff val="-734"/>
            <a:lumOff val="1743"/>
            <a:alphaOff val="0"/>
          </a:schemeClr>
        </a:solidFill>
        <a:ln w="19050" cap="flat" cmpd="sng" algn="ctr">
          <a:solidFill>
            <a:schemeClr val="accent5">
              <a:hueOff val="-10801911"/>
              <a:satOff val="-734"/>
              <a:lumOff val="17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904" tIns="12700" rIns="6290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5</a:t>
          </a:r>
        </a:p>
      </dsp:txBody>
      <dsp:txXfrm>
        <a:off x="9131340" y="673537"/>
        <a:ext cx="570516" cy="570516"/>
      </dsp:txXfrm>
    </dsp:sp>
    <dsp:sp modelId="{A78B6271-5938-4753-BA4B-CB5A83C5A80A}">
      <dsp:nvSpPr>
        <dsp:cNvPr id="0" name=""/>
        <dsp:cNvSpPr/>
      </dsp:nvSpPr>
      <dsp:spPr>
        <a:xfrm>
          <a:off x="8456084" y="2975806"/>
          <a:ext cx="1921030" cy="7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6B0AB9-812C-4FD6-A6D4-59838BF92C22}">
      <dsp:nvSpPr>
        <dsp:cNvPr id="0" name=""/>
        <dsp:cNvSpPr/>
      </dsp:nvSpPr>
      <dsp:spPr>
        <a:xfrm>
          <a:off x="343523" y="65221"/>
          <a:ext cx="752076" cy="7520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0D23C-E537-4AF1-8856-FE953854852A}">
      <dsp:nvSpPr>
        <dsp:cNvPr id="0" name=""/>
        <dsp:cNvSpPr/>
      </dsp:nvSpPr>
      <dsp:spPr>
        <a:xfrm>
          <a:off x="501459" y="223157"/>
          <a:ext cx="436204" cy="4362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CECFA-F404-4F6D-8C81-77D3F7E400D3}">
      <dsp:nvSpPr>
        <dsp:cNvPr id="0" name=""/>
        <dsp:cNvSpPr/>
      </dsp:nvSpPr>
      <dsp:spPr>
        <a:xfrm>
          <a:off x="1256759" y="65221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Academic Essay</a:t>
          </a:r>
        </a:p>
      </dsp:txBody>
      <dsp:txXfrm>
        <a:off x="1256759" y="65221"/>
        <a:ext cx="1772752" cy="752076"/>
      </dsp:txXfrm>
    </dsp:sp>
    <dsp:sp modelId="{8CBB5C13-C644-419D-8A42-536884F8490E}">
      <dsp:nvSpPr>
        <dsp:cNvPr id="0" name=""/>
        <dsp:cNvSpPr/>
      </dsp:nvSpPr>
      <dsp:spPr>
        <a:xfrm>
          <a:off x="3338400" y="65221"/>
          <a:ext cx="752076" cy="7520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D3532-31FB-470E-A95B-E7005C1017E1}">
      <dsp:nvSpPr>
        <dsp:cNvPr id="0" name=""/>
        <dsp:cNvSpPr/>
      </dsp:nvSpPr>
      <dsp:spPr>
        <a:xfrm>
          <a:off x="3496337" y="223157"/>
          <a:ext cx="436204" cy="4362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EE0A5-AC49-4F74-A8BD-9BEBE538B226}">
      <dsp:nvSpPr>
        <dsp:cNvPr id="0" name=""/>
        <dsp:cNvSpPr/>
      </dsp:nvSpPr>
      <dsp:spPr>
        <a:xfrm>
          <a:off x="4251637" y="65221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Reflective Essay</a:t>
          </a:r>
        </a:p>
      </dsp:txBody>
      <dsp:txXfrm>
        <a:off x="4251637" y="65221"/>
        <a:ext cx="1772752" cy="752076"/>
      </dsp:txXfrm>
    </dsp:sp>
    <dsp:sp modelId="{FBFB278C-4B73-4ED1-8A33-9310030559B7}">
      <dsp:nvSpPr>
        <dsp:cNvPr id="0" name=""/>
        <dsp:cNvSpPr/>
      </dsp:nvSpPr>
      <dsp:spPr>
        <a:xfrm>
          <a:off x="343523" y="1906252"/>
          <a:ext cx="752076" cy="7520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AA6F8-2F7B-4455-B7BC-8212A571C1D5}">
      <dsp:nvSpPr>
        <dsp:cNvPr id="0" name=""/>
        <dsp:cNvSpPr/>
      </dsp:nvSpPr>
      <dsp:spPr>
        <a:xfrm>
          <a:off x="501459" y="2064188"/>
          <a:ext cx="436204" cy="4362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5764F-615F-45C5-9AA2-2DBA0988943A}">
      <dsp:nvSpPr>
        <dsp:cNvPr id="0" name=""/>
        <dsp:cNvSpPr/>
      </dsp:nvSpPr>
      <dsp:spPr>
        <a:xfrm>
          <a:off x="1256759" y="1906252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Formal Report</a:t>
          </a:r>
        </a:p>
      </dsp:txBody>
      <dsp:txXfrm>
        <a:off x="1256759" y="1906252"/>
        <a:ext cx="1772752" cy="752076"/>
      </dsp:txXfrm>
    </dsp:sp>
    <dsp:sp modelId="{6578BFDE-08AF-493B-A760-681584241FD4}">
      <dsp:nvSpPr>
        <dsp:cNvPr id="0" name=""/>
        <dsp:cNvSpPr/>
      </dsp:nvSpPr>
      <dsp:spPr>
        <a:xfrm>
          <a:off x="3338400" y="1906252"/>
          <a:ext cx="752076" cy="75207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76EAB-C62F-4311-98EE-4F9084E4934E}">
      <dsp:nvSpPr>
        <dsp:cNvPr id="0" name=""/>
        <dsp:cNvSpPr/>
      </dsp:nvSpPr>
      <dsp:spPr>
        <a:xfrm>
          <a:off x="3496337" y="2064188"/>
          <a:ext cx="436204" cy="4362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9D964-6FD6-4692-A5AD-001C4A3B748C}">
      <dsp:nvSpPr>
        <dsp:cNvPr id="0" name=""/>
        <dsp:cNvSpPr/>
      </dsp:nvSpPr>
      <dsp:spPr>
        <a:xfrm>
          <a:off x="4251637" y="1906252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Presentation</a:t>
          </a:r>
        </a:p>
      </dsp:txBody>
      <dsp:txXfrm>
        <a:off x="4251637" y="1906252"/>
        <a:ext cx="1772752" cy="752076"/>
      </dsp:txXfrm>
    </dsp:sp>
    <dsp:sp modelId="{9EAE6713-5DBC-4F6C-B422-40AE1E06968C}">
      <dsp:nvSpPr>
        <dsp:cNvPr id="0" name=""/>
        <dsp:cNvSpPr/>
      </dsp:nvSpPr>
      <dsp:spPr>
        <a:xfrm>
          <a:off x="343523" y="3747283"/>
          <a:ext cx="752076" cy="75207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76A67-A3BD-4804-89D4-343580CCC673}">
      <dsp:nvSpPr>
        <dsp:cNvPr id="0" name=""/>
        <dsp:cNvSpPr/>
      </dsp:nvSpPr>
      <dsp:spPr>
        <a:xfrm>
          <a:off x="501459" y="3905219"/>
          <a:ext cx="436204" cy="43620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47FD0-5690-4076-B81B-CC2A05DE003D}">
      <dsp:nvSpPr>
        <dsp:cNvPr id="0" name=""/>
        <dsp:cNvSpPr/>
      </dsp:nvSpPr>
      <dsp:spPr>
        <a:xfrm>
          <a:off x="1256759" y="3747283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Video</a:t>
          </a:r>
        </a:p>
      </dsp:txBody>
      <dsp:txXfrm>
        <a:off x="1256759" y="3747283"/>
        <a:ext cx="1772752" cy="752076"/>
      </dsp:txXfrm>
    </dsp:sp>
    <dsp:sp modelId="{44C60CE1-3187-40CF-B64F-CA3D8C8FC3F7}">
      <dsp:nvSpPr>
        <dsp:cNvPr id="0" name=""/>
        <dsp:cNvSpPr/>
      </dsp:nvSpPr>
      <dsp:spPr>
        <a:xfrm>
          <a:off x="3338400" y="3747283"/>
          <a:ext cx="752076" cy="7520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C13291-6D20-486C-BB3F-9D5236965374}">
      <dsp:nvSpPr>
        <dsp:cNvPr id="0" name=""/>
        <dsp:cNvSpPr/>
      </dsp:nvSpPr>
      <dsp:spPr>
        <a:xfrm>
          <a:off x="3496337" y="3905219"/>
          <a:ext cx="436204" cy="43620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2CFE4-1F29-4A4F-9D80-FECDCD6B4400}">
      <dsp:nvSpPr>
        <dsp:cNvPr id="0" name=""/>
        <dsp:cNvSpPr/>
      </dsp:nvSpPr>
      <dsp:spPr>
        <a:xfrm>
          <a:off x="4251637" y="3747283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Bierstadt"/>
            </a:rPr>
            <a:t>Academic poster</a:t>
          </a:r>
        </a:p>
      </dsp:txBody>
      <dsp:txXfrm>
        <a:off x="4251637" y="3747283"/>
        <a:ext cx="1772752" cy="752076"/>
      </dsp:txXfrm>
    </dsp:sp>
    <dsp:sp modelId="{DE800468-67D0-47B4-879C-180EA477D404}">
      <dsp:nvSpPr>
        <dsp:cNvPr id="0" name=""/>
        <dsp:cNvSpPr/>
      </dsp:nvSpPr>
      <dsp:spPr>
        <a:xfrm>
          <a:off x="343523" y="5588314"/>
          <a:ext cx="752076" cy="7520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90292-4C47-44F5-89F1-FA9C4CF6E2E6}">
      <dsp:nvSpPr>
        <dsp:cNvPr id="0" name=""/>
        <dsp:cNvSpPr/>
      </dsp:nvSpPr>
      <dsp:spPr>
        <a:xfrm>
          <a:off x="501459" y="5746250"/>
          <a:ext cx="436204" cy="43620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DE564-DBE5-4E49-B566-F565EE5DC9B1}">
      <dsp:nvSpPr>
        <dsp:cNvPr id="0" name=""/>
        <dsp:cNvSpPr/>
      </dsp:nvSpPr>
      <dsp:spPr>
        <a:xfrm>
          <a:off x="1256759" y="5588314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Bierstadt"/>
            </a:rPr>
            <a:t>Role plays</a:t>
          </a:r>
        </a:p>
      </dsp:txBody>
      <dsp:txXfrm>
        <a:off x="1256759" y="5588314"/>
        <a:ext cx="1772752" cy="752076"/>
      </dsp:txXfrm>
    </dsp:sp>
    <dsp:sp modelId="{9039C112-E6E6-4522-8D4A-88C996DB8948}">
      <dsp:nvSpPr>
        <dsp:cNvPr id="0" name=""/>
        <dsp:cNvSpPr/>
      </dsp:nvSpPr>
      <dsp:spPr>
        <a:xfrm>
          <a:off x="3338400" y="5588314"/>
          <a:ext cx="752076" cy="7520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7515FA-0225-4B10-B7EA-3D0E033DE837}">
      <dsp:nvSpPr>
        <dsp:cNvPr id="0" name=""/>
        <dsp:cNvSpPr/>
      </dsp:nvSpPr>
      <dsp:spPr>
        <a:xfrm>
          <a:off x="3496337" y="5746250"/>
          <a:ext cx="436204" cy="43620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18E09-D08A-40F7-9307-934DCCF7CD12}">
      <dsp:nvSpPr>
        <dsp:cNvPr id="0" name=""/>
        <dsp:cNvSpPr/>
      </dsp:nvSpPr>
      <dsp:spPr>
        <a:xfrm>
          <a:off x="4251637" y="5588314"/>
          <a:ext cx="1772752" cy="752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Bierstadt"/>
            </a:rPr>
            <a:t>Interviews</a:t>
          </a:r>
        </a:p>
      </dsp:txBody>
      <dsp:txXfrm>
        <a:off x="4251637" y="5588314"/>
        <a:ext cx="1772752" cy="7520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167F1-21FB-4A28-A91A-F46C956C47D9}">
      <dsp:nvSpPr>
        <dsp:cNvPr id="0" name=""/>
        <dsp:cNvSpPr/>
      </dsp:nvSpPr>
      <dsp:spPr>
        <a:xfrm>
          <a:off x="573393" y="1672806"/>
          <a:ext cx="1784250" cy="17842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9E495-4EF7-4E56-8056-21AC8FF762DB}">
      <dsp:nvSpPr>
        <dsp:cNvPr id="0" name=""/>
        <dsp:cNvSpPr/>
      </dsp:nvSpPr>
      <dsp:spPr>
        <a:xfrm>
          <a:off x="953643" y="2053056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0097D-A1A8-44EC-9784-865E0222EC6C}">
      <dsp:nvSpPr>
        <dsp:cNvPr id="0" name=""/>
        <dsp:cNvSpPr/>
      </dsp:nvSpPr>
      <dsp:spPr>
        <a:xfrm>
          <a:off x="3018" y="401280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In- text citation-</a:t>
          </a:r>
          <a:r>
            <a:rPr lang="en-GB" sz="1500" kern="1200">
              <a:latin typeface="Bierstadt"/>
            </a:rPr>
            <a:t> including</a:t>
          </a:r>
          <a:r>
            <a:rPr lang="en-GB" sz="1500" kern="1200"/>
            <a:t> the source of information within your work.</a:t>
          </a:r>
          <a:endParaRPr lang="en-US" sz="1500" kern="1200"/>
        </a:p>
      </dsp:txBody>
      <dsp:txXfrm>
        <a:off x="3018" y="4012806"/>
        <a:ext cx="2925000" cy="720000"/>
      </dsp:txXfrm>
    </dsp:sp>
    <dsp:sp modelId="{22A036BB-791B-4AB8-A24C-5AA9B6DC85F3}">
      <dsp:nvSpPr>
        <dsp:cNvPr id="0" name=""/>
        <dsp:cNvSpPr/>
      </dsp:nvSpPr>
      <dsp:spPr>
        <a:xfrm>
          <a:off x="4010269" y="1672806"/>
          <a:ext cx="1784250" cy="17842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AC50F-EA9A-45C0-B6B2-77121D88A756}">
      <dsp:nvSpPr>
        <dsp:cNvPr id="0" name=""/>
        <dsp:cNvSpPr/>
      </dsp:nvSpPr>
      <dsp:spPr>
        <a:xfrm>
          <a:off x="4390519" y="2053056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B7D82-444B-4EC8-91F9-7D8B1D3D997B}">
      <dsp:nvSpPr>
        <dsp:cNvPr id="0" name=""/>
        <dsp:cNvSpPr/>
      </dsp:nvSpPr>
      <dsp:spPr>
        <a:xfrm>
          <a:off x="3439894" y="401280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Reference list- at the end of your work in alphabetical order of authors surname</a:t>
          </a:r>
          <a:endParaRPr lang="en-US" sz="1500" kern="1200"/>
        </a:p>
      </dsp:txBody>
      <dsp:txXfrm>
        <a:off x="3439894" y="4012806"/>
        <a:ext cx="2925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94CA-01A7-478A-A63E-6DFB81162F58}">
      <dsp:nvSpPr>
        <dsp:cNvPr id="0" name=""/>
        <dsp:cNvSpPr/>
      </dsp:nvSpPr>
      <dsp:spPr>
        <a:xfrm>
          <a:off x="1298" y="746065"/>
          <a:ext cx="5066096" cy="303965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Power Point on OneDrive</a:t>
          </a:r>
          <a:endParaRPr lang="en-US" sz="2900" kern="1200" dirty="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>
              <a:latin typeface="Bierstadt"/>
            </a:rPr>
            <a:t>Evaluate the benefits to obtaining this qualification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>
              <a:latin typeface="Aptos Display" panose="020F0302020204030204"/>
            </a:rPr>
            <a:t>Two facts about your chosen discipline supported with an in text citation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>
              <a:latin typeface="Aptos Display" panose="020F0302020204030204"/>
            </a:rPr>
            <a:t>A reference list on the last slide</a:t>
          </a:r>
        </a:p>
      </dsp:txBody>
      <dsp:txXfrm>
        <a:off x="1298" y="746065"/>
        <a:ext cx="5066096" cy="3039657"/>
      </dsp:txXfrm>
    </dsp:sp>
    <dsp:sp modelId="{33306A98-5A21-40F9-A919-F5AC6E546A92}">
      <dsp:nvSpPr>
        <dsp:cNvPr id="0" name=""/>
        <dsp:cNvSpPr/>
      </dsp:nvSpPr>
      <dsp:spPr>
        <a:xfrm>
          <a:off x="5574004" y="746065"/>
          <a:ext cx="5066096" cy="3039657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Your presentation needs to include the following:-</a:t>
          </a:r>
          <a:endParaRPr lang="en-US" sz="2900" kern="1200" dirty="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>
              <a:latin typeface="Bierstadt"/>
            </a:rPr>
            <a:t> A minimum of 3</a:t>
          </a:r>
          <a:r>
            <a:rPr lang="en-GB" sz="2300" b="1" kern="1200" dirty="0"/>
            <a:t> slides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1 image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Animation</a:t>
          </a:r>
          <a:endParaRPr lang="en-US" sz="2300" kern="1200" dirty="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>
              <a:latin typeface="Aptos Display" panose="020F0302020204030204"/>
            </a:rPr>
            <a:t>At least 3 citations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>
              <a:latin typeface="Aptos Display" panose="020F0302020204030204"/>
            </a:rPr>
            <a:t>Reference list at the end</a:t>
          </a:r>
        </a:p>
      </dsp:txBody>
      <dsp:txXfrm>
        <a:off x="5574004" y="746065"/>
        <a:ext cx="5066096" cy="30396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09A7F-926B-4AE1-BB9D-1DA26BCF5358}">
      <dsp:nvSpPr>
        <dsp:cNvPr id="0" name=""/>
        <dsp:cNvSpPr/>
      </dsp:nvSpPr>
      <dsp:spPr>
        <a:xfrm>
          <a:off x="0" y="630733"/>
          <a:ext cx="8596312" cy="11644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886AD-1BCA-442C-A1B6-9B6687529C1C}">
      <dsp:nvSpPr>
        <dsp:cNvPr id="0" name=""/>
        <dsp:cNvSpPr/>
      </dsp:nvSpPr>
      <dsp:spPr>
        <a:xfrm>
          <a:off x="352240" y="892730"/>
          <a:ext cx="640437" cy="640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19A8B3-47AB-4BA0-87AB-7E6F8524322F}">
      <dsp:nvSpPr>
        <dsp:cNvPr id="0" name=""/>
        <dsp:cNvSpPr/>
      </dsp:nvSpPr>
      <dsp:spPr>
        <a:xfrm>
          <a:off x="1344917" y="630733"/>
          <a:ext cx="7251394" cy="1164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36" tIns="123236" rIns="123236" bIns="12323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is the student's responsibility to ensure that their assignment is submitted to the correct link to the correct tile on Moodle. </a:t>
          </a:r>
          <a:endParaRPr lang="en-US" sz="2000" kern="1200"/>
        </a:p>
      </dsp:txBody>
      <dsp:txXfrm>
        <a:off x="1344917" y="630733"/>
        <a:ext cx="7251394" cy="1164431"/>
      </dsp:txXfrm>
    </dsp:sp>
    <dsp:sp modelId="{120A9606-E76C-4133-906A-020931944A81}">
      <dsp:nvSpPr>
        <dsp:cNvPr id="0" name=""/>
        <dsp:cNvSpPr/>
      </dsp:nvSpPr>
      <dsp:spPr>
        <a:xfrm>
          <a:off x="0" y="2086272"/>
          <a:ext cx="8596312" cy="11644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DFF633-1BB2-45FE-9C1A-B84260E9D3E7}">
      <dsp:nvSpPr>
        <dsp:cNvPr id="0" name=""/>
        <dsp:cNvSpPr/>
      </dsp:nvSpPr>
      <dsp:spPr>
        <a:xfrm>
          <a:off x="352240" y="2348269"/>
          <a:ext cx="640437" cy="640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8772D-C302-4D09-ABDB-C7FE63F10BA6}">
      <dsp:nvSpPr>
        <dsp:cNvPr id="0" name=""/>
        <dsp:cNvSpPr/>
      </dsp:nvSpPr>
      <dsp:spPr>
        <a:xfrm>
          <a:off x="1344917" y="2086272"/>
          <a:ext cx="7251394" cy="1164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36" tIns="123236" rIns="123236" bIns="12323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Never be afraid to ask for help, but do not leave it till last minute.</a:t>
          </a:r>
          <a:endParaRPr lang="en-US" sz="2000" kern="1200"/>
        </a:p>
      </dsp:txBody>
      <dsp:txXfrm>
        <a:off x="1344917" y="2086272"/>
        <a:ext cx="7251394" cy="11644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15051 6606 16383 0 0,'0'-3'0'0'0,"-5"-2"0"0"0,-13-5 0 0 0,3-4 0 0 0,-8 0 0 0 0,-5 2 0 0 0,-2 3 0 0 0,-1 1 0 0 0,4 0 0 0 0,-4 0 0 0 0,-4 5 0 0 0,2 0 0 0 0,-5 1 0 0 0,-8 2 0 0 0,1 0 0 0 0,-3 0 0 0 0,2 2 0 0 0,0-2 0 0 0,3 0 0 0 0,3 0 0 0 0,-1 0 0 0 0,3 3 0 0 0,8 8 0 0 0,0-2 0 0 0,4 6 0 0 0,4-1 0 0 0,-4-4 0 0 0,3 1 0 0 0,-2-2 0 0 0,7 3 0 0 0,3 3 0 0 0,-3-2 0 0 0,-2 3 0 0 0,0 2 0 0 0,5 1 0 0 0,2 3 0 0 0,0-3 0 0 0,1 0 0 0 0,2 0 0 0 0,5 2 0 0 0,0 0 0 0 0,2 3 0 0 0,3-1 0 0 0,0 1 0 0 0,0 2 0 0 0,0-1 0 0 0,3-1 0 0 0,-3 5 0 0 0,0 6 0 0 0,0 0 0 0 0,0-2 0 0 0,0 1 0 0 0,5-9 0 0 0,5-4 0 0 0,5 0 0 0 0,8-4 0 0 0,-1-2 0 0 0,1-3 0 0 0,8-2 0 0 0,-6-1 0 0 0,0 1 0 0 0,3-4 0 0 0,5 2 0 0 0,3 0 0 0 0,7-1 0 0 0,10 2 0 0 0,10 4 0 0 0,0 0 0 0 0,3-4 0 0 0,5-2 0 0 0,-5-3 0 0 0,-5-1 0 0 0,-8-1 0 0 0,0-2 0 0 0,5 0 0 0 0,0-2 0 0 0,3 2 0 0 0,-5-1 0 0 0,0 1 0 0 0,-1 0 0 0 0,6 0 0 0 0,-3 0 0 0 0,-2 0 0 0 0,-5 0 0 0 0,2-3 0 0 0,-2-8 0 0 0,-3-1 0 0 0,0 0 0 0 0,-5-1 0 0 0,-10-1 0 0 0,-8-4 0 0 0,-10-1 0 0 0,-7-2 0 0 0,-6-3 0 0 0,-2-1 0 0 0,0 1 0 0 0,-5-1 0 0 0,5 1 0 0 0,-2-2 0 0 0,2 2 0 0 0,0-1 0 0 0,-3-1 0 0 0,3 2 0 0 0,-5 1 0 0 0,-10 2 0 0 0,-3 2 0 0 0,3 0 0 0 0,5-2 0 0 0,0 0 0 0 0,5-1 0 0 0,-3 1 0 0 0,-2 4 0 0 0,2-4 0 0 0,-4 5 0 0 0,-1 0 0 0 0,-5 4 0 0 0,-4 2 0 0 0,-1-1 0 0 0,-3 1 0 0 0,-1 4 0 0 0,1-4 0 0 0,1 2 0 0 0,2-1 0 0 0,0-2 0 0 0,-2 3 0 0 0,2-2 0 0 0,-2 1 0 0 0,-3 2 0 0 0,3-2 0 0 0,-1 1 0 0 0,-1 0 0 0 0,1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914471-EE4D-4F65-8FF5-DF8ADB12DFBD}" type="datetimeFigureOut">
              <a:t>10/1/2024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D0E71-0889-498D-8154-D271303249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00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27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247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034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r>
              <a:rPr lang="en-GB"/>
              <a:t>See Assignment Brief 1. Go through sections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61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Can anyone recall some of the words we looked at which may be found on your assignment brief?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238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So here are the 7 reasons why...</a:t>
            </a:r>
          </a:p>
          <a:p>
            <a:r>
              <a:rPr lang="en-US"/>
              <a:t>As we can see referencing our work not only provides the 7 reasons as stated on the slide but it also provides transparency.....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14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So, we have identified what happens when it goes wrong withing our chosen discipline (policing/ CJS/ probation </a:t>
            </a:r>
            <a:r>
              <a:rPr lang="en-US" err="1">
                <a:cs typeface="Calibri"/>
              </a:rPr>
              <a:t>etc</a:t>
            </a:r>
            <a:r>
              <a:rPr lang="en-US">
                <a:cs typeface="Calibri"/>
              </a:rPr>
              <a:t>) but what are the consequences within academia?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49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As we have discussed, you'll be tasked with providing different modes of assessment throughout your degree, one of them being a presentation which we will cover as we go through the module.</a:t>
            </a:r>
          </a:p>
          <a:p>
            <a:r>
              <a:rPr lang="en-US">
                <a:cs typeface="Calibri"/>
              </a:rPr>
              <a:t>For todays task, I would like you to carry out the following....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07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5.png"/><Relationship Id="rId7" Type="http://schemas.openxmlformats.org/officeDocument/2006/relationships/customXml" Target="../ink/ink1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11" Type="http://schemas.openxmlformats.org/officeDocument/2006/relationships/image" Target="../media/image39.jpeg"/><Relationship Id="rId5" Type="http://schemas.openxmlformats.org/officeDocument/2006/relationships/image" Target="../media/image37.png"/><Relationship Id="rId10" Type="http://schemas.openxmlformats.org/officeDocument/2006/relationships/image" Target="../media/image40.png"/><Relationship Id="rId4" Type="http://schemas.openxmlformats.org/officeDocument/2006/relationships/image" Target="../media/image36.png"/><Relationship Id="rId9" Type="http://schemas.openxmlformats.org/officeDocument/2006/relationships/customXml" Target="../ink/ink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flix.com/gb/title/80057281" TargetMode="External"/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OSVW8rGZTk" TargetMode="External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scorm/player.php?a=7736&amp;currentorg=articulate_rise&amp;scoid=17025&amp;sesskey=u7KUpwQeqC&amp;display=popup&amp;mode=normal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hyperlink" Target="https://moodle.uwtsd.ac.uk/mod/scorm/player.php?a=7736&amp;currentorg=articulate_rise&amp;scoid=17025&amp;sesskey=u7KUpwQeqC&amp;display=popup&amp;mode=normal" TargetMode="Externa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lor Cover">
            <a:extLst>
              <a:ext uri="{FF2B5EF4-FFF2-40B4-BE49-F238E27FC236}">
                <a16:creationId xmlns:a16="http://schemas.microsoft.com/office/drawing/2014/main" id="{6BE11944-ED05-4FE9-9927-06C110BB3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2812508-238C-4BCD-BDD3-25C99C5CA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EA98B5EE-6906-45B1-8691-D06F06B6C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3CB4D77E-DA74-4797-88E4-C7D817D31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1014574"/>
            <a:ext cx="9725730" cy="2226769"/>
          </a:xfrm>
        </p:spPr>
        <p:txBody>
          <a:bodyPr anchor="ctr">
            <a:normAutofit/>
          </a:bodyPr>
          <a:lstStyle/>
          <a:p>
            <a:pPr algn="l"/>
            <a:r>
              <a:rPr lang="en-US" sz="4800">
                <a:solidFill>
                  <a:schemeClr val="bg1"/>
                </a:solidFill>
              </a:rPr>
              <a:t>Academic and Communication skills for Policing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9708" y="3640633"/>
            <a:ext cx="9725730" cy="24872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>
                <a:solidFill>
                  <a:schemeClr val="tx2"/>
                </a:solidFill>
              </a:rPr>
              <a:t>BMPL4014</a:t>
            </a:r>
          </a:p>
          <a:p>
            <a:pPr algn="l"/>
            <a:r>
              <a:rPr lang="en-US">
                <a:solidFill>
                  <a:schemeClr val="tx2"/>
                </a:solidFill>
              </a:rPr>
              <a:t>Sadie France</a:t>
            </a:r>
          </a:p>
          <a:p>
            <a:pPr algn="l"/>
            <a:r>
              <a:rPr lang="en-US">
                <a:solidFill>
                  <a:schemeClr val="tx2"/>
                </a:solidFill>
              </a:rPr>
              <a:t>Bluelightacademy@uwtsd.ac.uk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CF2827-13DA-CFD3-949A-3C3566B55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Aims for today's session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AC694D8-0A06-3CEA-0F1F-7483EC65F9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5322465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871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8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1B0FE-B6CE-FDC8-E695-B67D202C1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Housekeeping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216A5AA-8D5A-2E29-CB3A-7FB8B0C8C7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286195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6514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6A53C-53E8-3C09-0B76-574A1FE4F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/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21551-9DA7-F263-9463-05C23C4C4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Adheres to the College of Policing (CoP) curriculum</a:t>
            </a:r>
          </a:p>
          <a:p>
            <a:r>
              <a:rPr lang="en-US" sz="2000"/>
              <a:t>CoP sets the desired learning outcomes and assessment criteria</a:t>
            </a:r>
          </a:p>
          <a:p>
            <a:r>
              <a:rPr lang="en-US" sz="2000"/>
              <a:t>Foundation to your degree success!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Picture 3" descr="College of Policing - Wikipedia">
            <a:extLst>
              <a:ext uri="{FF2B5EF4-FFF2-40B4-BE49-F238E27FC236}">
                <a16:creationId xmlns:a16="http://schemas.microsoft.com/office/drawing/2014/main" id="{2EECEB82-E256-2DE0-50E6-57494B55DA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256517"/>
            <a:ext cx="4788505" cy="1612708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277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1E14A-1815-ECA8-4A98-E03CC733D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04EF233-18AD-2B20-C6EF-6E3EFDD35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2588" y="1311818"/>
            <a:ext cx="8426823" cy="3975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 is subject to change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6E6775-7897-2D91-9D44-7BA6845E8C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08015"/>
              </p:ext>
            </p:extLst>
          </p:nvPr>
        </p:nvGraphicFramePr>
        <p:xfrm>
          <a:off x="4304619" y="1513210"/>
          <a:ext cx="3800475" cy="55092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19250">
                  <a:extLst>
                    <a:ext uri="{9D8B030D-6E8A-4147-A177-3AD203B41FA5}">
                      <a16:colId xmlns:a16="http://schemas.microsoft.com/office/drawing/2014/main" val="1057173929"/>
                    </a:ext>
                  </a:extLst>
                </a:gridCol>
                <a:gridCol w="2181225">
                  <a:extLst>
                    <a:ext uri="{9D8B030D-6E8A-4147-A177-3AD203B41FA5}">
                      <a16:colId xmlns:a16="http://schemas.microsoft.com/office/drawing/2014/main" val="4048760181"/>
                    </a:ext>
                  </a:extLst>
                </a:gridCol>
              </a:tblGrid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5071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158330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Week commencing:</a:t>
                      </a:r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 Content:</a:t>
                      </a:r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71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71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71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0434734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1: 30/09/24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7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Introduction to module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7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71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2048716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2: 07/10/24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9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Lisa Ellis (Library talk) How to source credible information </a:t>
                      </a:r>
                      <a:endParaRPr lang="en-GB">
                        <a:effectLst/>
                      </a:endParaRPr>
                    </a:p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Academic writing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9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3896680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3: 14/10/24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The importance of communication skills </a:t>
                      </a:r>
                      <a:endParaRPr lang="en-GB">
                        <a:effectLst/>
                      </a:endParaRPr>
                    </a:p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75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75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838004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4: 21/10/24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Reading and writing critically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75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6388243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5 :28/10/24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Draft session 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2479507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6: 04/11/24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B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7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Lisa Ellis (Referencing talk)  </a:t>
                      </a:r>
                      <a:endParaRPr lang="en-GB">
                        <a:effectLst/>
                      </a:endParaRPr>
                    </a:p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B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7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9264147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FRI 08/11/24 by 23:59pm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SUBMIT ASSIGNMENT 1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7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3252156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11/11/24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PROGRESS WEEK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82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82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6052770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7: 18/11/24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508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8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7F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8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Leadership and teamwork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508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82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6097019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8: 25/11/24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8A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The importance of reflection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8053047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9: 02/12/24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Recap on academic skills/ Top tips for presentations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2553842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Week 10: 09/12/24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088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PRESENTATIONS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b">
                    <a:lnL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8E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8B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8E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2738057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7086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108E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98032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0026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1EB6A30F-9AF3-435C-86EB-136613C6C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84" name="Color">
              <a:extLst>
                <a:ext uri="{FF2B5EF4-FFF2-40B4-BE49-F238E27FC236}">
                  <a16:creationId xmlns:a16="http://schemas.microsoft.com/office/drawing/2014/main" id="{69CBEFD1-E809-4769-A7B3-DAAA269ED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Color">
              <a:extLst>
                <a:ext uri="{FF2B5EF4-FFF2-40B4-BE49-F238E27FC236}">
                  <a16:creationId xmlns:a16="http://schemas.microsoft.com/office/drawing/2014/main" id="{CA6F9A63-5303-4627-9F06-4C2A5881C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book cover with text&#10;&#10;Description automatically generated">
            <a:extLst>
              <a:ext uri="{FF2B5EF4-FFF2-40B4-BE49-F238E27FC236}">
                <a16:creationId xmlns:a16="http://schemas.microsoft.com/office/drawing/2014/main" id="{83DDE334-CB3E-1A49-E6F4-58A294179C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491" y="3826768"/>
            <a:ext cx="2285264" cy="3036896"/>
          </a:xfrm>
          <a:prstGeom prst="rect">
            <a:avLst/>
          </a:prstGeom>
        </p:spPr>
      </p:pic>
      <p:pic>
        <p:nvPicPr>
          <p:cNvPr id="8" name="Picture 7" descr="Cite Them Right: The Essential Referencing Guide (Bloomsbury Study Skills)">
            <a:extLst>
              <a:ext uri="{FF2B5EF4-FFF2-40B4-BE49-F238E27FC236}">
                <a16:creationId xmlns:a16="http://schemas.microsoft.com/office/drawing/2014/main" id="{95E48C70-B899-5671-C8BD-07E511602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0598" y="3826768"/>
            <a:ext cx="2330817" cy="3036896"/>
          </a:xfrm>
          <a:prstGeom prst="rect">
            <a:avLst/>
          </a:prstGeom>
        </p:spPr>
      </p:pic>
      <p:pic>
        <p:nvPicPr>
          <p:cNvPr id="7" name="Picture 6" descr="The study skills handbook | WorldCat.org">
            <a:extLst>
              <a:ext uri="{FF2B5EF4-FFF2-40B4-BE49-F238E27FC236}">
                <a16:creationId xmlns:a16="http://schemas.microsoft.com/office/drawing/2014/main" id="{608219C5-86C0-A039-10DC-7D3E44152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900" y="3826768"/>
            <a:ext cx="2336986" cy="3036896"/>
          </a:xfrm>
          <a:prstGeom prst="rect">
            <a:avLst/>
          </a:prstGeom>
        </p:spPr>
      </p:pic>
      <p:pic>
        <p:nvPicPr>
          <p:cNvPr id="9" name="Picture 8" descr="By Dr Stella Cottrell Critical Thinking ...">
            <a:extLst>
              <a:ext uri="{FF2B5EF4-FFF2-40B4-BE49-F238E27FC236}">
                <a16:creationId xmlns:a16="http://schemas.microsoft.com/office/drawing/2014/main" id="{FB9C06B4-11F2-0EC8-B0B3-D8631FF420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8745" y="5446554"/>
            <a:ext cx="2695116" cy="1417109"/>
          </a:xfrm>
          <a:prstGeom prst="rect">
            <a:avLst/>
          </a:prstGeom>
        </p:spPr>
      </p:pic>
      <p:grpSp>
        <p:nvGrpSpPr>
          <p:cNvPr id="87" name="Group 8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CEE53A-43F0-29C5-1E2C-BBD24E274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5430250" cy="2751749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Essential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4085A-961F-F67B-6C67-4D6A6FC33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1085" y="1338072"/>
            <a:ext cx="4699459" cy="27782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bg1"/>
                </a:solidFill>
              </a:rPr>
              <a:t>Please use the reading list on Moodle.</a:t>
            </a:r>
          </a:p>
          <a:p>
            <a:r>
              <a:rPr lang="en-US" sz="1800">
                <a:solidFill>
                  <a:schemeClr val="bg1"/>
                </a:solidFill>
              </a:rPr>
              <a:t>Harvard Referencing Guide </a:t>
            </a:r>
          </a:p>
          <a:p>
            <a:r>
              <a:rPr lang="en-US" sz="1800">
                <a:solidFill>
                  <a:schemeClr val="bg1"/>
                </a:solidFill>
              </a:rPr>
              <a:t>Study Skills Handbook</a:t>
            </a:r>
          </a:p>
          <a:p>
            <a:r>
              <a:rPr lang="en-US" sz="1800">
                <a:solidFill>
                  <a:schemeClr val="bg1"/>
                </a:solidFill>
              </a:rPr>
              <a:t>Cite Them Right </a:t>
            </a:r>
          </a:p>
          <a:p>
            <a:r>
              <a:rPr lang="en-US" sz="1800">
                <a:solidFill>
                  <a:schemeClr val="bg1"/>
                </a:solidFill>
              </a:rPr>
              <a:t>Critical Thinking Skills</a:t>
            </a:r>
          </a:p>
          <a:p>
            <a:r>
              <a:rPr lang="en-US" sz="1800">
                <a:solidFill>
                  <a:schemeClr val="bg1"/>
                </a:solidFill>
              </a:rPr>
              <a:t>COP- College of Policing </a:t>
            </a:r>
          </a:p>
        </p:txBody>
      </p:sp>
    </p:spTree>
    <p:extLst>
      <p:ext uri="{BB962C8B-B14F-4D97-AF65-F5344CB8AC3E}">
        <p14:creationId xmlns:p14="http://schemas.microsoft.com/office/powerpoint/2010/main" val="113058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B19480-F2ED-A7CD-A991-5DFB3923E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Welcome to the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C36363-E6F0-956C-5A7A-1B03512275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674546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5069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0791FDDD-9010-4F5F-80D9-3C2992FAE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63" name="Color Cover">
              <a:extLst>
                <a:ext uri="{FF2B5EF4-FFF2-40B4-BE49-F238E27FC236}">
                  <a16:creationId xmlns:a16="http://schemas.microsoft.com/office/drawing/2014/main" id="{A5069376-23B4-439A-9582-D6A48162B3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Color Cover">
              <a:extLst>
                <a:ext uri="{FF2B5EF4-FFF2-40B4-BE49-F238E27FC236}">
                  <a16:creationId xmlns:a16="http://schemas.microsoft.com/office/drawing/2014/main" id="{5DBA6314-1777-4679-8D3B-59579BDEE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EA8115E0-7399-4AC4-A6E8-810999B36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67" name="Color">
              <a:extLst>
                <a:ext uri="{FF2B5EF4-FFF2-40B4-BE49-F238E27FC236}">
                  <a16:creationId xmlns:a16="http://schemas.microsoft.com/office/drawing/2014/main" id="{F5A376FC-BE5F-4C6F-ACAE-499325FBF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Color">
              <a:extLst>
                <a:ext uri="{FF2B5EF4-FFF2-40B4-BE49-F238E27FC236}">
                  <a16:creationId xmlns:a16="http://schemas.microsoft.com/office/drawing/2014/main" id="{85297786-35E9-4958-98A4-2EB32823E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Content Placeholder 7" descr="How to Write an Essay (with Pictures ...">
            <a:extLst>
              <a:ext uri="{FF2B5EF4-FFF2-40B4-BE49-F238E27FC236}">
                <a16:creationId xmlns:a16="http://schemas.microsoft.com/office/drawing/2014/main" id="{3A1C2D97-4D72-F027-5D5D-A4CED371F3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088" r="3" b="3"/>
          <a:stretch/>
        </p:blipFill>
        <p:spPr>
          <a:xfrm>
            <a:off x="7082810" y="823198"/>
            <a:ext cx="4166151" cy="2587337"/>
          </a:xfrm>
          <a:prstGeom prst="rect">
            <a:avLst/>
          </a:prstGeom>
        </p:spPr>
      </p:pic>
      <p:pic>
        <p:nvPicPr>
          <p:cNvPr id="4" name="Picture 3" descr="If You Want Your Next Presentation to ...">
            <a:extLst>
              <a:ext uri="{FF2B5EF4-FFF2-40B4-BE49-F238E27FC236}">
                <a16:creationId xmlns:a16="http://schemas.microsoft.com/office/drawing/2014/main" id="{22BD1907-0904-9CF5-83DE-5089435DD9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83" r="1146" b="1"/>
          <a:stretch/>
        </p:blipFill>
        <p:spPr>
          <a:xfrm>
            <a:off x="7082810" y="3440249"/>
            <a:ext cx="4166151" cy="2587337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F61F91B-361F-4DD4-9DD1-C381F901C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77608" y="6400535"/>
              <a:ext cx="985772" cy="457465"/>
            </a:xfrm>
            <a:custGeom>
              <a:avLst/>
              <a:gdLst>
                <a:gd name="connsiteX0" fmla="*/ 492886 w 985772"/>
                <a:gd name="connsiteY0" fmla="*/ 0 h 460049"/>
                <a:gd name="connsiteX1" fmla="*/ 979365 w 985772"/>
                <a:gd name="connsiteY1" fmla="*/ 396492 h 460049"/>
                <a:gd name="connsiteX2" fmla="*/ 985772 w 985772"/>
                <a:gd name="connsiteY2" fmla="*/ 460049 h 460049"/>
                <a:gd name="connsiteX3" fmla="*/ 0 w 985772"/>
                <a:gd name="connsiteY3" fmla="*/ 460049 h 460049"/>
                <a:gd name="connsiteX4" fmla="*/ 6407 w 985772"/>
                <a:gd name="connsiteY4" fmla="*/ 396492 h 460049"/>
                <a:gd name="connsiteX5" fmla="*/ 492886 w 985772"/>
                <a:gd name="connsiteY5" fmla="*/ 0 h 460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772" h="460049">
                  <a:moveTo>
                    <a:pt x="492886" y="0"/>
                  </a:moveTo>
                  <a:cubicBezTo>
                    <a:pt x="732851" y="0"/>
                    <a:pt x="933061" y="170215"/>
                    <a:pt x="979365" y="396492"/>
                  </a:cubicBezTo>
                  <a:lnTo>
                    <a:pt x="985772" y="460049"/>
                  </a:lnTo>
                  <a:lnTo>
                    <a:pt x="0" y="460049"/>
                  </a:lnTo>
                  <a:lnTo>
                    <a:pt x="6407" y="396492"/>
                  </a:lnTo>
                  <a:cubicBezTo>
                    <a:pt x="52711" y="170215"/>
                    <a:pt x="252921" y="0"/>
                    <a:pt x="492886" y="0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5D4B9B-8313-CF23-AE58-84E770536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5203990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will you be assessed?</a:t>
            </a:r>
          </a:p>
        </p:txBody>
      </p:sp>
    </p:spTree>
    <p:extLst>
      <p:ext uri="{BB962C8B-B14F-4D97-AF65-F5344CB8AC3E}">
        <p14:creationId xmlns:p14="http://schemas.microsoft.com/office/powerpoint/2010/main" val="3796734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95F8F-EBAD-3FE0-56A4-2EBF5A785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9611-7327-897B-ACDC-42F2F5AB0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b="1"/>
              <a:t>Deadlines are set and cannot be moved</a:t>
            </a:r>
            <a:r>
              <a:rPr lang="en-US"/>
              <a:t> unless Extenuating Circumstances (EC) have been upheld</a:t>
            </a:r>
          </a:p>
          <a:p>
            <a:r>
              <a:rPr lang="en-US" b="1"/>
              <a:t>If you submit up to 1 week late,</a:t>
            </a:r>
            <a:r>
              <a:rPr lang="en-US"/>
              <a:t> your work is capped at 40% unless you have an EC in place.</a:t>
            </a:r>
          </a:p>
          <a:p>
            <a:r>
              <a:rPr lang="en-US" b="1"/>
              <a:t>If you submit after 1 week late</a:t>
            </a:r>
            <a:r>
              <a:rPr lang="en-US"/>
              <a:t>, you will be marked 0!</a:t>
            </a:r>
          </a:p>
          <a:p>
            <a:r>
              <a:rPr lang="en-US" err="1"/>
              <a:t>Resits</a:t>
            </a:r>
            <a:r>
              <a:rPr lang="en-US"/>
              <a:t>/ reworks may be offered-</a:t>
            </a:r>
          </a:p>
          <a:p>
            <a:r>
              <a:rPr lang="en-US" b="1" err="1"/>
              <a:t>Resits</a:t>
            </a:r>
            <a:r>
              <a:rPr lang="en-US" b="1"/>
              <a:t>- </a:t>
            </a:r>
            <a:r>
              <a:rPr lang="en-US"/>
              <a:t>where you did not attempt the 1st assignment. </a:t>
            </a:r>
            <a:r>
              <a:rPr lang="en-US" b="1"/>
              <a:t>If submitted late- 0 fail</a:t>
            </a:r>
          </a:p>
          <a:p>
            <a:r>
              <a:rPr lang="en-US" b="1"/>
              <a:t>Reworks-</a:t>
            </a:r>
            <a:r>
              <a:rPr lang="en-US"/>
              <a:t> Where you submitted the 1st assignment but failed (a minimum of 40 is needed to pass). </a:t>
            </a:r>
            <a:r>
              <a:rPr lang="en-US" b="1">
                <a:ea typeface="+mn-lt"/>
                <a:cs typeface="+mn-lt"/>
              </a:rPr>
              <a:t>If submitted late- 0 fail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r>
              <a:rPr lang="en-US" b="1"/>
              <a:t>ALL assessments (components) need to be PASSED!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EC85DF57-BAAF-E220-2FEC-D28E197D4C58}"/>
              </a:ext>
            </a:extLst>
          </p:cNvPr>
          <p:cNvSpPr/>
          <p:nvPr/>
        </p:nvSpPr>
        <p:spPr>
          <a:xfrm>
            <a:off x="828445" y="1277772"/>
            <a:ext cx="7483642" cy="537410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948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8" name="Content Placeholder 7" descr="How to Write an Essay (with Pictures ...">
            <a:extLst>
              <a:ext uri="{FF2B5EF4-FFF2-40B4-BE49-F238E27FC236}">
                <a16:creationId xmlns:a16="http://schemas.microsoft.com/office/drawing/2014/main" id="{1DAABDB5-E35B-CC60-06D1-562E8C701B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02" r="2" b="2"/>
          <a:stretch/>
        </p:blipFill>
        <p:spPr>
          <a:xfrm>
            <a:off x="6803647" y="1843504"/>
            <a:ext cx="4730214" cy="3170992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D045DD-1332-3073-A530-F59D81C03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Assignment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4D742B-EA5B-4004-5CB8-5F739C99BC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7865279"/>
              </p:ext>
            </p:extLst>
          </p:nvPr>
        </p:nvGraphicFramePr>
        <p:xfrm>
          <a:off x="786383" y="3566810"/>
          <a:ext cx="5692953" cy="2651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8785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If You Want Your Next Presentation to ...">
            <a:extLst>
              <a:ext uri="{FF2B5EF4-FFF2-40B4-BE49-F238E27FC236}">
                <a16:creationId xmlns:a16="http://schemas.microsoft.com/office/drawing/2014/main" id="{1DE78342-41D9-8A22-DB28-59E25B00B7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55" r="17218" b="1"/>
          <a:stretch/>
        </p:blipFill>
        <p:spPr>
          <a:xfrm>
            <a:off x="6803647" y="1146534"/>
            <a:ext cx="4730214" cy="4564931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89D4AB-92AF-4CB0-2D52-7DEC6C49E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Assignment 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F9A08-9E17-7907-F62C-9FE9C3E64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10 minute individual presentation</a:t>
            </a:r>
          </a:p>
          <a:p>
            <a:r>
              <a:rPr lang="en-US" sz="1800">
                <a:solidFill>
                  <a:schemeClr val="tx2"/>
                </a:solidFill>
              </a:rPr>
              <a:t>Being held week commencing 9th December (times TBC)</a:t>
            </a:r>
          </a:p>
          <a:p>
            <a:r>
              <a:rPr lang="en-US" sz="1800" b="1">
                <a:solidFill>
                  <a:schemeClr val="tx2"/>
                </a:solidFill>
              </a:rPr>
              <a:t>PP to be uploaded 9th Dec by 10am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947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19047B3-F7B9-E5C4-8CE8-FA8A075F85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683873"/>
              </p:ext>
            </p:extLst>
          </p:nvPr>
        </p:nvGraphicFramePr>
        <p:xfrm>
          <a:off x="920229" y="457200"/>
          <a:ext cx="10351542" cy="6367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50965">
                  <a:extLst>
                    <a:ext uri="{9D8B030D-6E8A-4147-A177-3AD203B41FA5}">
                      <a16:colId xmlns:a16="http://schemas.microsoft.com/office/drawing/2014/main" val="2355785074"/>
                    </a:ext>
                  </a:extLst>
                </a:gridCol>
                <a:gridCol w="5300577">
                  <a:extLst>
                    <a:ext uri="{9D8B030D-6E8A-4147-A177-3AD203B41FA5}">
                      <a16:colId xmlns:a16="http://schemas.microsoft.com/office/drawing/2014/main" val="1496874771"/>
                    </a:ext>
                  </a:extLst>
                </a:gridCol>
              </a:tblGrid>
              <a:tr h="429658">
                <a:tc>
                  <a:txBody>
                    <a:bodyPr/>
                    <a:lstStyle/>
                    <a:p>
                      <a:pPr algn="l" fontAlgn="base"/>
                      <a:r>
                        <a:rPr lang="en-US" sz="1900" b="1" i="0">
                          <a:solidFill>
                            <a:srgbClr val="FFFFFF"/>
                          </a:solidFill>
                          <a:effectLst/>
                          <a:highlight>
                            <a:srgbClr val="156082"/>
                          </a:highlight>
                          <a:latin typeface="Aptos"/>
                        </a:rPr>
                        <a:t>MONDAY 9TH DECEMBER</a:t>
                      </a: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347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900" b="1" i="0">
                          <a:solidFill>
                            <a:srgbClr val="FFFFFF"/>
                          </a:solidFill>
                          <a:effectLst/>
                          <a:highlight>
                            <a:srgbClr val="156082"/>
                          </a:highlight>
                          <a:latin typeface="Aptos"/>
                        </a:rPr>
                        <a:t>TUESDAY 10TH DECEMBER</a:t>
                      </a: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347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1745496"/>
                  </a:ext>
                </a:extLst>
              </a:tr>
              <a:tr h="59240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9am-9:15-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347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9am-9:15-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347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7108990"/>
                  </a:ext>
                </a:extLst>
              </a:tr>
              <a:tr h="59240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7EAED"/>
                          </a:highlight>
                          <a:latin typeface="Aptos"/>
                        </a:rPr>
                        <a:t>9:15-9:30-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E7EAED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7EAED"/>
                          </a:highlight>
                          <a:latin typeface="Aptos"/>
                        </a:rPr>
                        <a:t>9:15-9:30-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E7EAED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3354417"/>
                  </a:ext>
                </a:extLst>
              </a:tr>
              <a:tr h="59240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9:30-9:45-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9:30-9:45-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7826913"/>
                  </a:ext>
                </a:extLst>
              </a:tr>
              <a:tr h="59240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7EAED"/>
                          </a:highlight>
                          <a:latin typeface="Aptos"/>
                        </a:rPr>
                        <a:t>9:45-10:00-</a:t>
                      </a: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7EAED"/>
                          </a:highlight>
                          <a:latin typeface="Aptos"/>
                        </a:rPr>
                        <a:t>9:45-10:00-</a:t>
                      </a:r>
                      <a:endParaRPr lang="en-US" sz="1900"/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4092717"/>
                  </a:ext>
                </a:extLst>
              </a:tr>
              <a:tr h="59240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10:00- 10:15-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10:00- 10:15-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433712"/>
                  </a:ext>
                </a:extLst>
              </a:tr>
              <a:tr h="59240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7EAED"/>
                          </a:highlight>
                          <a:latin typeface="Aptos"/>
                        </a:rPr>
                        <a:t>10:15-10:30-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E7EAED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7EAED"/>
                          </a:highlight>
                          <a:latin typeface="Aptos"/>
                        </a:rPr>
                        <a:t>10:15-10:30-</a:t>
                      </a:r>
                      <a:endParaRPr lang="en-US" sz="1900" b="0" i="0">
                        <a:solidFill>
                          <a:srgbClr val="000000"/>
                        </a:solidFill>
                        <a:effectLst/>
                        <a:highlight>
                          <a:srgbClr val="E7EAED"/>
                        </a:highlight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194919"/>
                  </a:ext>
                </a:extLst>
              </a:tr>
              <a:tr h="19595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10:30-10:45-</a:t>
                      </a:r>
                    </a:p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10:45-11:00-</a:t>
                      </a:r>
                    </a:p>
                    <a:p>
                      <a:pPr lvl="0" algn="l">
                        <a:buNone/>
                      </a:pPr>
                      <a:endParaRPr lang="en-US" sz="3000" b="0" i="0" u="none" strike="noStrike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  <a:p>
                      <a:pPr lvl="0" algn="l">
                        <a:buNone/>
                      </a:pPr>
                      <a:endParaRPr lang="en-US" sz="3000" b="0" i="0" u="none" strike="noStrike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  <a:p>
                      <a:pPr lvl="0" algn="l">
                        <a:buNone/>
                      </a:pPr>
                      <a:endParaRPr lang="en-US" sz="3000" b="0" i="0" u="none" strike="noStrike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10:30-10:45-</a:t>
                      </a:r>
                      <a:endParaRPr lang="en-US" sz="1900"/>
                    </a:p>
                    <a:p>
                      <a:pPr lvl="0" algn="l">
                        <a:buNone/>
                      </a:pPr>
                      <a:r>
                        <a:rPr lang="en-US" sz="3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CD2D8"/>
                          </a:highlight>
                          <a:latin typeface="Aptos"/>
                        </a:rPr>
                        <a:t>10:45-11:00-</a:t>
                      </a:r>
                    </a:p>
                    <a:p>
                      <a:pPr lvl="0" algn="l">
                        <a:buNone/>
                      </a:pPr>
                      <a:endParaRPr lang="en-US" sz="3000" b="0" i="0" u="none" strike="noStrike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  <a:p>
                      <a:pPr lvl="0" algn="l">
                        <a:buNone/>
                      </a:pPr>
                      <a:endParaRPr lang="en-US" sz="3000" b="0" i="0" u="none" strike="noStrike">
                        <a:solidFill>
                          <a:srgbClr val="000000"/>
                        </a:solidFill>
                        <a:effectLst/>
                        <a:highlight>
                          <a:srgbClr val="CCD2D8"/>
                        </a:highlight>
                        <a:latin typeface="Aptos"/>
                      </a:endParaRPr>
                    </a:p>
                  </a:txBody>
                  <a:tcPr marL="97650" marR="97650" marT="48825" marB="48825">
                    <a:lnL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1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54112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8854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1004F197-A4F8-2A1D-C238-81786974F7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635A5F-62AA-B3CE-3FDF-DE5CC1A14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What are academic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2F5D8-A8B4-F694-0CF5-45224FF21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285" y="3969493"/>
            <a:ext cx="5692953" cy="265111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Refers to the abilities and techniques essential for effective learning and academic success. </a:t>
            </a:r>
            <a:endParaRPr lang="en-US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To include:-</a:t>
            </a:r>
          </a:p>
          <a:p>
            <a:r>
              <a:rPr lang="en-US" sz="1800">
                <a:solidFill>
                  <a:schemeClr val="tx2"/>
                </a:solidFill>
              </a:rPr>
              <a:t>Reading and comprehension</a:t>
            </a:r>
          </a:p>
          <a:p>
            <a:r>
              <a:rPr lang="en-US" sz="1800">
                <a:solidFill>
                  <a:schemeClr val="tx2"/>
                </a:solidFill>
              </a:rPr>
              <a:t>Research</a:t>
            </a:r>
          </a:p>
          <a:p>
            <a:r>
              <a:rPr lang="en-US" sz="1800">
                <a:solidFill>
                  <a:schemeClr val="tx2"/>
                </a:solidFill>
              </a:rPr>
              <a:t>Reading and writing critically</a:t>
            </a:r>
          </a:p>
          <a:p>
            <a:r>
              <a:rPr lang="en-US" sz="1800">
                <a:solidFill>
                  <a:schemeClr val="tx2"/>
                </a:solidFill>
              </a:rPr>
              <a:t>Critical thinking</a:t>
            </a:r>
          </a:p>
          <a:p>
            <a:r>
              <a:rPr lang="en-US" sz="1800">
                <a:solidFill>
                  <a:schemeClr val="tx2"/>
                </a:solidFill>
              </a:rPr>
              <a:t>Referencing</a:t>
            </a:r>
          </a:p>
          <a:p>
            <a:r>
              <a:rPr lang="en-US" sz="1800">
                <a:solidFill>
                  <a:schemeClr val="tx2"/>
                </a:solidFill>
              </a:rPr>
              <a:t>Providing credibility in your work</a:t>
            </a:r>
          </a:p>
          <a:p>
            <a:endParaRPr lang="en-US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5635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4B710F-6D29-BA50-268A-536FB4B8B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931BA-038C-59DE-0454-CE435CDC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>
                <a:solidFill>
                  <a:schemeClr val="tx2"/>
                </a:solidFill>
                <a:latin typeface="Cambria"/>
                <a:ea typeface="Cambria"/>
              </a:rPr>
              <a:t>Provides credibility</a:t>
            </a:r>
          </a:p>
          <a:p>
            <a:r>
              <a:rPr lang="en-US" sz="1800" b="1">
                <a:solidFill>
                  <a:schemeClr val="tx2"/>
                </a:solidFill>
                <a:latin typeface="Cambria"/>
                <a:ea typeface="Cambria"/>
              </a:rPr>
              <a:t>Acknowledges the author</a:t>
            </a: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  <a:latin typeface="Cambria"/>
              <a:ea typeface="Cambria"/>
            </a:endParaRPr>
          </a:p>
          <a:p>
            <a:endParaRPr lang="en-US" sz="1800">
              <a:solidFill>
                <a:schemeClr val="tx2"/>
              </a:solidFill>
              <a:latin typeface="Cambria"/>
              <a:ea typeface="Cambria"/>
            </a:endParaRPr>
          </a:p>
          <a:p>
            <a:endParaRPr lang="en-US" sz="1800">
              <a:solidFill>
                <a:schemeClr val="tx2"/>
              </a:solidFill>
              <a:latin typeface="Cambria"/>
              <a:ea typeface="Cambria"/>
            </a:endParaRPr>
          </a:p>
          <a:p>
            <a:r>
              <a:rPr lang="en-US" sz="1800" i="1">
                <a:solidFill>
                  <a:schemeClr val="tx2"/>
                </a:solidFill>
                <a:latin typeface="Merriweather"/>
                <a:ea typeface="Cambria"/>
              </a:rPr>
              <a:t>Historically, stress resulting from trauma has been the focus of discussion and intervention (Drew, 2003). However, according to Jones (2022), recent police research draws attention to the proportionality of stress-related harm by studying a wider range of operational and organisational job demands.</a:t>
            </a:r>
            <a:endParaRPr lang="en-US" sz="1800" i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632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ommunications">
            <a:extLst>
              <a:ext uri="{FF2B5EF4-FFF2-40B4-BE49-F238E27FC236}">
                <a16:creationId xmlns:a16="http://schemas.microsoft.com/office/drawing/2014/main" id="{C9AC396F-AE21-7CC3-33CD-E1F2B0FB33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8680" y="2293639"/>
            <a:ext cx="2740110" cy="270000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362E23-30D0-34AC-BFDE-562085FEE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What</a:t>
            </a:r>
            <a:r>
              <a:rPr lang="en-US" sz="4800">
                <a:solidFill>
                  <a:schemeClr val="bg1"/>
                </a:solidFill>
                <a:ea typeface="+mj-lt"/>
                <a:cs typeface="+mj-lt"/>
              </a:rPr>
              <a:t> are communication skills?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386F-F813-0F43-2C5D-D45701196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Refers to the abilities required to convey information effectively, interact with others, and build relationships. </a:t>
            </a:r>
            <a:endParaRPr lang="en-US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These skills are essential for personal, academic, and professional success. Key communication skills include:-</a:t>
            </a:r>
          </a:p>
          <a:p>
            <a:r>
              <a:rPr lang="en-US" sz="2000">
                <a:solidFill>
                  <a:schemeClr val="bg1"/>
                </a:solidFill>
              </a:rPr>
              <a:t>Verbal</a:t>
            </a:r>
          </a:p>
          <a:p>
            <a:r>
              <a:rPr lang="en-US" sz="2000">
                <a:solidFill>
                  <a:schemeClr val="bg1"/>
                </a:solidFill>
              </a:rPr>
              <a:t>Non- verbal</a:t>
            </a:r>
          </a:p>
          <a:p>
            <a:r>
              <a:rPr lang="en-US" sz="2000">
                <a:solidFill>
                  <a:schemeClr val="bg1"/>
                </a:solidFill>
              </a:rPr>
              <a:t>Listening</a:t>
            </a:r>
          </a:p>
          <a:p>
            <a:r>
              <a:rPr lang="en-US" sz="2000">
                <a:solidFill>
                  <a:schemeClr val="bg1"/>
                </a:solidFill>
              </a:rPr>
              <a:t>Writing</a:t>
            </a:r>
          </a:p>
          <a:p>
            <a:r>
              <a:rPr lang="en-US" sz="2000">
                <a:solidFill>
                  <a:schemeClr val="bg1"/>
                </a:solidFill>
              </a:rPr>
              <a:t>Persuasion</a:t>
            </a:r>
          </a:p>
          <a:p>
            <a:r>
              <a:rPr lang="en-US" sz="2000">
                <a:solidFill>
                  <a:schemeClr val="bg1"/>
                </a:solidFill>
              </a:rPr>
              <a:t>Conflict management</a:t>
            </a:r>
          </a:p>
          <a:p>
            <a:endParaRPr lang="en-US" sz="1700">
              <a:solidFill>
                <a:schemeClr val="bg1"/>
              </a:solidFill>
            </a:endParaRPr>
          </a:p>
          <a:p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66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A4B57F-D894-98BD-E989-747CEB365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Why are communication skills important as a Police officer?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58100-E80F-5652-D147-394CD0D4A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De-escalating situations</a:t>
            </a:r>
          </a:p>
          <a:p>
            <a:r>
              <a:rPr lang="en-US" sz="1800">
                <a:solidFill>
                  <a:schemeClr val="tx2"/>
                </a:solidFill>
              </a:rPr>
              <a:t>Building trust with communities</a:t>
            </a:r>
          </a:p>
          <a:p>
            <a:r>
              <a:rPr lang="en-US" sz="1800">
                <a:solidFill>
                  <a:schemeClr val="tx2"/>
                </a:solidFill>
              </a:rPr>
              <a:t>Providing information</a:t>
            </a:r>
          </a:p>
          <a:p>
            <a:r>
              <a:rPr lang="en-US" sz="1800">
                <a:solidFill>
                  <a:schemeClr val="tx2"/>
                </a:solidFill>
              </a:rPr>
              <a:t>Receiving and seeking information</a:t>
            </a:r>
          </a:p>
          <a:p>
            <a:r>
              <a:rPr lang="en-US" sz="1800">
                <a:solidFill>
                  <a:schemeClr val="tx2"/>
                </a:solidFill>
              </a:rPr>
              <a:t>Reputation</a:t>
            </a:r>
          </a:p>
          <a:p>
            <a:r>
              <a:rPr lang="en-US" sz="1800">
                <a:solidFill>
                  <a:schemeClr val="tx2"/>
                </a:solidFill>
              </a:rPr>
              <a:t>Investigating</a:t>
            </a:r>
          </a:p>
          <a:p>
            <a:r>
              <a:rPr lang="en-US" sz="1800">
                <a:solidFill>
                  <a:schemeClr val="tx2"/>
                </a:solidFill>
              </a:rPr>
              <a:t>Respecting and valuing diversity </a:t>
            </a:r>
          </a:p>
        </p:txBody>
      </p:sp>
    </p:spTree>
    <p:extLst>
      <p:ext uri="{BB962C8B-B14F-4D97-AF65-F5344CB8AC3E}">
        <p14:creationId xmlns:p14="http://schemas.microsoft.com/office/powerpoint/2010/main" val="242724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C08EDA0-D5F6-4481-BBA8-966D95EC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CC23B4B4-906F-45F7-A1BD-F1DBF97EB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4CD72A2D-5584-4CC0-828C-F46BC4260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On-screen essay marking is reliable">
            <a:extLst>
              <a:ext uri="{FF2B5EF4-FFF2-40B4-BE49-F238E27FC236}">
                <a16:creationId xmlns:a16="http://schemas.microsoft.com/office/drawing/2014/main" id="{3B77296F-A6D4-66FA-EE9D-97186FB0B7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09" r="23261" b="-1"/>
          <a:stretch/>
        </p:blipFill>
        <p:spPr>
          <a:xfrm>
            <a:off x="6803647" y="1065276"/>
            <a:ext cx="4730214" cy="472744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ED1D4DBC-180F-4364-A77A-427818EEA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79919B-BEE8-434A-89DF-BE8E28142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9CD2586-0E0D-473F-B583-24719041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0BAE38B-57E3-40D2-B225-F815D1C8D5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F0F9843-D824-455E-9174-8418FDCE5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6B526B7-0747-48BB-BDD0-E9E358F098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E5E2A43-EBD9-4E2B-8167-6EFCC3646E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EE56EB6-9B75-4BB0-A6E5-071CDEFC2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altLang="zh-CN" sz="2400" b="1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400">
                <a:solidFill>
                  <a:schemeClr val="tx2"/>
                </a:solidFill>
                <a:latin typeface="Aptos"/>
                <a:ea typeface="宋体"/>
              </a:rPr>
              <a:t>What do you think your lecturers will look for when marking your work?</a:t>
            </a: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ea typeface="宋体" charset="-122"/>
            </a:endParaRPr>
          </a:p>
          <a:p>
            <a:pPr>
              <a:buNone/>
            </a:pPr>
            <a:r>
              <a:rPr lang="en-GB" altLang="zh-CN" sz="2400">
                <a:solidFill>
                  <a:schemeClr val="tx2"/>
                </a:solidFill>
                <a:ea typeface="宋体"/>
              </a:rPr>
              <a:t>	What gets good marks?</a:t>
            </a: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ea typeface="宋体" charset="-122"/>
            </a:endParaRP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ea typeface="宋体" charset="-122"/>
            </a:endParaRP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ea typeface="宋体" charset="-122"/>
            </a:endParaRP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ea typeface="宋体" charset="-122"/>
            </a:endParaRP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ea typeface="宋体" charset="-122"/>
            </a:endParaRPr>
          </a:p>
          <a:p>
            <a:pPr>
              <a:buNone/>
            </a:pPr>
            <a:endParaRPr lang="en-GB" altLang="zh-CN" sz="2400">
              <a:solidFill>
                <a:schemeClr val="tx2"/>
              </a:solidFill>
              <a:latin typeface="Verdana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2084501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MCj0424480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677026" y="997620"/>
            <a:ext cx="4571936" cy="4839442"/>
          </a:xfrm>
          <a:prstGeom prst="rect">
            <a:avLst/>
          </a:prstGeom>
          <a:noFill/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r>
              <a:rPr lang="en-GB" altLang="zh-CN" sz="4800">
                <a:solidFill>
                  <a:schemeClr val="bg1"/>
                </a:solidFill>
                <a:latin typeface="Verdana"/>
                <a:ea typeface="宋体"/>
              </a:rPr>
              <a:t>What gets low marks?</a:t>
            </a:r>
            <a:endParaRPr lang="en-US" sz="4800">
              <a:solidFill>
                <a:schemeClr val="bg1"/>
              </a:solidFill>
              <a:latin typeface="Verdana"/>
              <a:ea typeface="宋体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385113" y="2531406"/>
            <a:ext cx="7279547" cy="350904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altLang="zh-CN" sz="1300" b="1" u="sng">
              <a:solidFill>
                <a:schemeClr val="bg1"/>
              </a:solidFill>
              <a:highlight>
                <a:srgbClr val="000000"/>
              </a:highlight>
              <a:latin typeface="Verdana"/>
              <a:ea typeface="宋体"/>
            </a:endParaRPr>
          </a:p>
          <a:p>
            <a:pPr>
              <a:buNone/>
            </a:pPr>
            <a:endParaRPr lang="en-GB" altLang="zh-CN" sz="1300" b="1" u="sng">
              <a:solidFill>
                <a:schemeClr val="bg1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1300">
                <a:solidFill>
                  <a:schemeClr val="bg1"/>
                </a:solidFill>
                <a:latin typeface="Verdana"/>
                <a:ea typeface="宋体"/>
              </a:rPr>
              <a:t>	</a:t>
            </a:r>
          </a:p>
          <a:p>
            <a:pPr>
              <a:buNone/>
            </a:pPr>
            <a:endParaRPr lang="en-GB" altLang="zh-CN" sz="1300">
              <a:solidFill>
                <a:schemeClr val="bg1"/>
              </a:solidFill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>
                <a:solidFill>
                  <a:schemeClr val="bg1"/>
                </a:solidFill>
                <a:latin typeface="Aptos"/>
                <a:ea typeface="宋体"/>
              </a:rPr>
              <a:t>Have a weak structure.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>
                <a:solidFill>
                  <a:schemeClr val="bg1"/>
                </a:solidFill>
                <a:latin typeface="Aptos"/>
                <a:ea typeface="宋体"/>
              </a:rPr>
              <a:t>Show little research, thought or reflection.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>
                <a:solidFill>
                  <a:schemeClr val="bg1"/>
                </a:solidFill>
                <a:latin typeface="Aptos"/>
                <a:ea typeface="宋体"/>
              </a:rPr>
              <a:t>Are descriptive with no analysis or argument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>
                <a:solidFill>
                  <a:schemeClr val="bg1"/>
                </a:solidFill>
                <a:latin typeface="Aptos"/>
                <a:ea typeface="宋体"/>
              </a:rPr>
              <a:t>Consider only one point of view.</a:t>
            </a:r>
          </a:p>
          <a:p>
            <a:pPr lvl="3"/>
            <a:r>
              <a:rPr lang="en-GB" altLang="zh-CN">
                <a:solidFill>
                  <a:schemeClr val="bg1"/>
                </a:solidFill>
                <a:latin typeface="Aptos"/>
                <a:ea typeface="宋体"/>
              </a:rPr>
              <a:t>Lack credibility</a:t>
            </a:r>
          </a:p>
          <a:p>
            <a:pPr lvl="3"/>
            <a:r>
              <a:rPr lang="en-GB" altLang="zh-CN">
                <a:solidFill>
                  <a:schemeClr val="bg1"/>
                </a:solidFill>
                <a:ea typeface="宋体"/>
              </a:rPr>
              <a:t>Deviated from the assignment brief</a:t>
            </a:r>
          </a:p>
          <a:p>
            <a:endParaRPr lang="en-US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98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MCj0424470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677026" y="1276337"/>
            <a:ext cx="4571936" cy="4282008"/>
          </a:xfrm>
          <a:prstGeom prst="rect">
            <a:avLst/>
          </a:prstGeom>
          <a:noFill/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79570" y="242869"/>
            <a:ext cx="5501548" cy="2353362"/>
          </a:xfrm>
        </p:spPr>
        <p:txBody>
          <a:bodyPr anchor="b">
            <a:normAutofit/>
          </a:bodyPr>
          <a:lstStyle/>
          <a:p>
            <a:r>
              <a:rPr lang="en-GB" altLang="zh-CN" sz="4800">
                <a:solidFill>
                  <a:schemeClr val="bg1"/>
                </a:solidFill>
                <a:latin typeface="Verdana"/>
                <a:ea typeface="宋体"/>
              </a:rPr>
              <a:t>What gets better marks?</a:t>
            </a:r>
            <a:endParaRPr lang="en-US" sz="4800">
              <a:solidFill>
                <a:schemeClr val="bg1"/>
              </a:solidFill>
              <a:latin typeface="Verdana"/>
              <a:ea typeface="宋体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478040" y="1595943"/>
            <a:ext cx="5501548" cy="257357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altLang="zh-CN" sz="1000" b="1" u="sng">
              <a:solidFill>
                <a:schemeClr val="bg1"/>
              </a:solidFill>
              <a:highlight>
                <a:srgbClr val="000000"/>
              </a:highlight>
              <a:latin typeface="Verdana" pitchFamily="34" charset="0"/>
              <a:ea typeface="宋体" charset="-122"/>
            </a:endParaRPr>
          </a:p>
          <a:p>
            <a:pPr>
              <a:buNone/>
            </a:pPr>
            <a:endParaRPr lang="en-GB" altLang="zh-CN" sz="1000">
              <a:solidFill>
                <a:schemeClr val="bg1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endParaRPr lang="en-GB" altLang="zh-CN" sz="1000">
              <a:solidFill>
                <a:schemeClr val="bg1"/>
              </a:solidFill>
              <a:latin typeface="Verdana"/>
              <a:ea typeface="宋体"/>
            </a:endParaRPr>
          </a:p>
          <a:p>
            <a:pPr>
              <a:buNone/>
            </a:pPr>
            <a:endParaRPr lang="en-GB" altLang="zh-CN" sz="1000">
              <a:solidFill>
                <a:schemeClr val="bg1"/>
              </a:solidFill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Show an understanding of the main issues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Answer the set question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Develop an argument or point of view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Draw conclusions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Reveal some thought and reflection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Organise information into a structure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Give evidence to support main arguments and points of view.</a:t>
            </a:r>
          </a:p>
          <a:p>
            <a:endParaRPr lang="en-US" sz="1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2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4" descr="MCj0424466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677026" y="1440587"/>
            <a:ext cx="4571936" cy="3953509"/>
          </a:xfrm>
          <a:prstGeom prst="rect">
            <a:avLst/>
          </a:prstGeom>
          <a:noFill/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r>
              <a:rPr lang="en-GB" altLang="zh-CN" sz="4800">
                <a:solidFill>
                  <a:schemeClr val="bg1"/>
                </a:solidFill>
                <a:latin typeface="Verdana"/>
                <a:ea typeface="宋体"/>
              </a:rPr>
              <a:t>What gets high marks?</a:t>
            </a:r>
            <a:endParaRPr lang="en-US" sz="4800">
              <a:solidFill>
                <a:schemeClr val="bg1"/>
              </a:solidFill>
              <a:latin typeface="Verdana"/>
              <a:ea typeface="宋体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434674" y="2345552"/>
            <a:ext cx="5501548" cy="257357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altLang="zh-CN" sz="1100" b="1" u="sng">
              <a:solidFill>
                <a:schemeClr val="bg1"/>
              </a:solidFill>
              <a:highlight>
                <a:srgbClr val="000000"/>
              </a:highlight>
              <a:latin typeface="Verdana"/>
              <a:ea typeface="宋体"/>
            </a:endParaRPr>
          </a:p>
          <a:p>
            <a:pPr>
              <a:buNone/>
            </a:pPr>
            <a:endParaRPr lang="en-GB" altLang="zh-CN" sz="1100">
              <a:solidFill>
                <a:schemeClr val="bg1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endParaRPr lang="en-GB" altLang="zh-CN" sz="1100">
              <a:solidFill>
                <a:schemeClr val="bg1"/>
              </a:solidFill>
              <a:latin typeface="Verdana"/>
              <a:ea typeface="宋体"/>
            </a:endParaRPr>
          </a:p>
          <a:p>
            <a:pPr>
              <a:buNone/>
            </a:pPr>
            <a:endParaRPr lang="en-GB" altLang="zh-CN" sz="1100">
              <a:solidFill>
                <a:schemeClr val="bg1"/>
              </a:solidFill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Reveals a good understanding of why the topic is significant, in relation to underlying issues and concerns.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Reveals understanding of how the topic relates to broader issues.</a:t>
            </a:r>
          </a:p>
          <a:p>
            <a:pPr lvl="3"/>
            <a:r>
              <a:rPr lang="en-GB" altLang="zh-CN" sz="2000">
                <a:solidFill>
                  <a:schemeClr val="bg1"/>
                </a:solidFill>
                <a:latin typeface="Aptos"/>
                <a:ea typeface="宋体"/>
              </a:rPr>
              <a:t>Is supported with an excellent number of credible sources.</a:t>
            </a:r>
          </a:p>
          <a:p>
            <a:endParaRPr lang="en-US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95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E106E-3674-334E-B762-BE571139C9A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749550"/>
          <a:ext cx="10380663" cy="326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83" name="Title 982">
            <a:extLst>
              <a:ext uri="{FF2B5EF4-FFF2-40B4-BE49-F238E27FC236}">
                <a16:creationId xmlns:a16="http://schemas.microsoft.com/office/drawing/2014/main" id="{D73E5FE4-977C-4A52-EE68-A93915402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Task- get to know Moodle 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4188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291FB31-BA2D-4C80-8229-F0E34C8AE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22877A0-D105-4005-84F8-4BCC429EC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B0B1E571-9D76-4678-B0AC-9BE9176A2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6803647" y="2093245"/>
            <a:ext cx="4730214" cy="266074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2644" y="841664"/>
            <a:ext cx="4608768" cy="2782723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  <a:cs typeface="Calibri Light"/>
              </a:rPr>
              <a:t>Understanding Assessments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2643" y="3764655"/>
            <a:ext cx="4608767" cy="2374078"/>
          </a:xfrm>
        </p:spPr>
        <p:txBody>
          <a:bodyPr anchor="t"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Types of assessments</a:t>
            </a:r>
            <a:br>
              <a:rPr lang="en-US" sz="4800">
                <a:solidFill>
                  <a:schemeClr val="bg1"/>
                </a:solidFill>
              </a:rPr>
            </a:b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703876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04354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08BB4D4-D71A-48F5-B2D2-45D2D78F4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F287CCC2-896F-4F04-A017-737FB703F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821DD70C-9C59-4A01-BF0B-C027B5BCA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1884DBAD-9557-C1DE-E4F5-0EF9D5F8A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647" y="3542062"/>
            <a:ext cx="10893346" cy="2342068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F39909-87AB-D6AE-9C3F-FEE7871D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5430250" cy="27517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Know what is being asked of you within your assignment brief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89B02ED-7888-2153-6854-5E41AA860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576072"/>
            <a:ext cx="4699459" cy="2778231"/>
          </a:xfrm>
        </p:spPr>
        <p:txBody>
          <a:bodyPr anchor="ctr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3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Programmes available to you</a:t>
            </a:r>
          </a:p>
        </p:txBody>
      </p:sp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C675C1B-4E7A-1230-529C-6C8B08303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3591" y="4562236"/>
            <a:ext cx="1389018" cy="138901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513"/>
          <a:stretch/>
        </p:blipFill>
        <p:spPr>
          <a:xfrm>
            <a:off x="6264124" y="5027717"/>
            <a:ext cx="1310852" cy="923538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161" r="1" b="21622"/>
          <a:stretch/>
        </p:blipFill>
        <p:spPr>
          <a:xfrm>
            <a:off x="8159905" y="5090060"/>
            <a:ext cx="1505560" cy="798593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1776" y="4949652"/>
            <a:ext cx="1505560" cy="935032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8620" y="923790"/>
            <a:ext cx="7777273" cy="28360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8275488" y="1416918"/>
              <a:ext cx="636325" cy="301935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257492" y="1398946"/>
                <a:ext cx="671956" cy="33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10064261" y="2336096"/>
              <a:ext cx="5549" cy="554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786811" y="2058646"/>
                <a:ext cx="554900" cy="554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94410" y="197286"/>
            <a:ext cx="2857544" cy="739465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9109680" y="2939296"/>
            <a:ext cx="562660" cy="188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screenshot of a web page&#10;&#10;Description automatically generated">
            <a:extLst>
              <a:ext uri="{FF2B5EF4-FFF2-40B4-BE49-F238E27FC236}">
                <a16:creationId xmlns:a16="http://schemas.microsoft.com/office/drawing/2014/main" id="{42FBF85F-BAEA-0641-2CB2-3D87497FDC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7089" y="597455"/>
            <a:ext cx="6745641" cy="278428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691162-C2C1-4874-7E5D-BBF3F08F6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TurnItIn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4EBCE-902F-12C9-C3CB-51EEFB77B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3442089"/>
            <a:ext cx="5501548" cy="2573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All assignments (non- practical) are required to be uploaded to </a:t>
            </a:r>
            <a:r>
              <a:rPr lang="en-US" sz="1800" err="1">
                <a:solidFill>
                  <a:schemeClr val="bg1"/>
                </a:solidFill>
              </a:rPr>
              <a:t>TurnItIn</a:t>
            </a:r>
            <a:r>
              <a:rPr lang="en-US" sz="1800">
                <a:solidFill>
                  <a:schemeClr val="bg1"/>
                </a:solidFill>
              </a:rPr>
              <a:t> on the module tile.</a:t>
            </a:r>
          </a:p>
          <a:p>
            <a:r>
              <a:rPr lang="en-US" sz="1800">
                <a:solidFill>
                  <a:schemeClr val="bg1"/>
                </a:solidFill>
              </a:rPr>
              <a:t>Submissions </a:t>
            </a:r>
            <a:r>
              <a:rPr lang="en-US" sz="1800" b="1">
                <a:solidFill>
                  <a:schemeClr val="bg1"/>
                </a:solidFill>
              </a:rPr>
              <a:t>will not be accepted by email.</a:t>
            </a:r>
          </a:p>
          <a:p>
            <a:r>
              <a:rPr lang="en-US" sz="1800" b="1">
                <a:solidFill>
                  <a:schemeClr val="bg1"/>
                </a:solidFill>
              </a:rPr>
              <a:t>Now your turn....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02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51E444-6F0F-D000-D656-E3B848176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87FFA-29DA-DB46-0EB7-E4EE2D7D8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5407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4B2EDA-B497-9C9F-DCE1-5BDC112DB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Session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87ED8-F87D-F0A1-3E1D-E014966D1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4261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5FE7EE-0EF0-488B-E937-6E8D938E2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Aims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A8359-4EC3-8CF9-A897-09FD315EF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10am- Library tour </a:t>
            </a:r>
          </a:p>
          <a:p>
            <a:r>
              <a:rPr lang="en-US" sz="1800">
                <a:solidFill>
                  <a:schemeClr val="tx2"/>
                </a:solidFill>
              </a:rPr>
              <a:t>Producing authentic work</a:t>
            </a:r>
          </a:p>
          <a:p>
            <a:r>
              <a:rPr lang="en-US" sz="1800">
                <a:solidFill>
                  <a:schemeClr val="tx2"/>
                </a:solidFill>
              </a:rPr>
              <a:t>AI</a:t>
            </a:r>
          </a:p>
          <a:p>
            <a:r>
              <a:rPr lang="en-US" sz="1800">
                <a:solidFill>
                  <a:schemeClr val="tx2"/>
                </a:solidFill>
              </a:rPr>
              <a:t>Turnitin task</a:t>
            </a:r>
          </a:p>
        </p:txBody>
      </p:sp>
    </p:spTree>
    <p:extLst>
      <p:ext uri="{BB962C8B-B14F-4D97-AF65-F5344CB8AC3E}">
        <p14:creationId xmlns:p14="http://schemas.microsoft.com/office/powerpoint/2010/main" val="32759121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291FB31-BA2D-4C80-8229-F0E34C8AE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22877A0-D105-4005-84F8-4BCC429EC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B0B1E571-9D76-4678-B0AC-9BE9176A2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6803647" y="1966005"/>
            <a:ext cx="4730214" cy="291522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4608768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Producing authentic work....</a:t>
            </a:r>
          </a:p>
        </p:txBody>
      </p: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/>
              <a:t>Evidences</a:t>
            </a:r>
            <a:endParaRPr lang="en-US"/>
          </a:p>
          <a:p>
            <a:pPr algn="ctr"/>
            <a:r>
              <a:rPr lang="en-US" sz="3200"/>
              <a:t> authentic work!!</a:t>
            </a:r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67456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losed Quotation Mark">
            <a:extLst>
              <a:ext uri="{FF2B5EF4-FFF2-40B4-BE49-F238E27FC236}">
                <a16:creationId xmlns:a16="http://schemas.microsoft.com/office/drawing/2014/main" id="{DF0CAEFE-CA8D-22CE-3D1E-9A13926619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3764AE-0D49-71C4-E448-788507C4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Referencing and in- text citations</a:t>
            </a:r>
          </a:p>
        </p:txBody>
      </p:sp>
    </p:spTree>
    <p:extLst>
      <p:ext uri="{BB962C8B-B14F-4D97-AF65-F5344CB8AC3E}">
        <p14:creationId xmlns:p14="http://schemas.microsoft.com/office/powerpoint/2010/main" val="11168368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51C772-824B-E0DF-783D-A306E09CE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What's the difference?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592C51-2220-5D0C-5C08-A114255DEA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335684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65588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840C728-4E01-4237-82C8-9624DFA85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F1CFB22B-2D73-4F2C-953D-8C306B45B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819F58A9-E813-4511-BEF2-5B65BB728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682979F-AC11-C99D-4598-D412A0430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25062" y="1980378"/>
            <a:ext cx="4808799" cy="2886477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DB6C63-9559-CD37-7126-8F3A9BDA0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27" y="-1139951"/>
            <a:ext cx="5074368" cy="3018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In- text citations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93D0F9-635E-B62C-A541-62D586BD23F5}"/>
              </a:ext>
            </a:extLst>
          </p:cNvPr>
          <p:cNvSpPr txBox="1"/>
          <p:nvPr/>
        </p:nvSpPr>
        <p:spPr>
          <a:xfrm>
            <a:off x="495212" y="2459148"/>
            <a:ext cx="5074368" cy="22291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Used within your work to give knowledge to the author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Demonstrates credibility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Does not have to be at the end of the sentence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5028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4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4">
            <a:extLst>
              <a:ext uri="{FF2B5EF4-FFF2-40B4-BE49-F238E27FC236}">
                <a16:creationId xmlns:a16="http://schemas.microsoft.com/office/drawing/2014/main" id="{8CF1C0F5-82EE-2A71-D1B4-D5139CD3F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87" r="21425" b="2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B2A902-3537-FE3C-0756-EA9BCC47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2353362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Some examples...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9FAC0-833E-396C-AFFD-C0C1E7E90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42089"/>
            <a:ext cx="5821537" cy="2596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sz="1800">
                <a:solidFill>
                  <a:schemeClr val="bg1"/>
                </a:solidFill>
              </a:rPr>
              <a:t>According to Evans (2020),</a:t>
            </a:r>
          </a:p>
          <a:p>
            <a:pPr marL="342900" indent="-342900">
              <a:buChar char="•"/>
            </a:pPr>
            <a:r>
              <a:rPr lang="en-GB" sz="1800">
                <a:solidFill>
                  <a:schemeClr val="bg1"/>
                </a:solidFill>
              </a:rPr>
              <a:t>Jones (2018) argues/ states/ stresses/ refers/ points/ directs</a:t>
            </a:r>
          </a:p>
          <a:p>
            <a:pPr marL="342900" indent="-342900">
              <a:buChar char="•"/>
            </a:pPr>
            <a:r>
              <a:rPr lang="en-GB" sz="1800">
                <a:solidFill>
                  <a:schemeClr val="bg1"/>
                </a:solidFill>
              </a:rPr>
              <a:t>The trust of the public is fundamental within today's policing (Edwards, 2021).</a:t>
            </a:r>
          </a:p>
          <a:p>
            <a:pPr marL="342900" indent="-342900">
              <a:buChar char="•"/>
            </a:pPr>
            <a:r>
              <a:rPr lang="en-GB" sz="1800">
                <a:solidFill>
                  <a:schemeClr val="bg1"/>
                </a:solidFill>
              </a:rPr>
              <a:t>The College of Policing (2019) states.....</a:t>
            </a:r>
          </a:p>
        </p:txBody>
      </p:sp>
    </p:spTree>
    <p:extLst>
      <p:ext uri="{BB962C8B-B14F-4D97-AF65-F5344CB8AC3E}">
        <p14:creationId xmlns:p14="http://schemas.microsoft.com/office/powerpoint/2010/main" val="22883688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40C728-4E01-4237-82C8-9624DFA85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F1CFB22B-2D73-4F2C-953D-8C306B45B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19F58A9-E813-4511-BEF2-5B65BB728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C9AB79C-64D1-7B69-023E-46DE400EB7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5062" y="2029388"/>
            <a:ext cx="4808799" cy="2788457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3695D6-AD8C-3EA9-DB4F-76827CFAB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5074368" cy="3018870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In- text citation of a book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E67DF0F-DD50-1061-FE91-6C26CEC53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952172"/>
            <a:ext cx="5074368" cy="2229172"/>
          </a:xfrm>
        </p:spPr>
        <p:txBody>
          <a:bodyPr anchor="t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9150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40C728-4E01-4237-82C8-9624DFA85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F1CFB22B-2D73-4F2C-953D-8C306B45B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19F58A9-E813-4511-BEF2-5B65BB728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9567112-7D52-7452-26FF-1A407F0BE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9294" y="1715862"/>
            <a:ext cx="8426293" cy="364010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56491A-6E4E-201B-52F7-5C11E576E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5074368" cy="3018870"/>
          </a:xfrm>
        </p:spPr>
        <p:txBody>
          <a:bodyPr anchor="b">
            <a:normAutofit/>
          </a:bodyPr>
          <a:lstStyle/>
          <a:p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B0380D-AEB6-B7C9-EB79-B9C7D5FB2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952172"/>
            <a:ext cx="5074368" cy="2229172"/>
          </a:xfrm>
        </p:spPr>
        <p:txBody>
          <a:bodyPr anchor="t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5989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7D8271E-0A35-E876-E47D-CFED4ED950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17" r="5572"/>
          <a:stretch/>
        </p:blipFill>
        <p:spPr>
          <a:xfrm>
            <a:off x="1370413" y="392996"/>
            <a:ext cx="8993279" cy="4262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D730BF-1EB1-6216-CA29-FDEFA5472770}"/>
              </a:ext>
            </a:extLst>
          </p:cNvPr>
          <p:cNvSpPr txBox="1"/>
          <p:nvPr/>
        </p:nvSpPr>
        <p:spPr>
          <a:xfrm>
            <a:off x="1488965" y="4974896"/>
            <a:ext cx="882868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/>
              <a:t>Jones (2021) concludes that most trainee teachers surveyed wanted collective </a:t>
            </a:r>
            <a:r>
              <a:rPr lang="en-GB" err="1"/>
              <a:t>workship</a:t>
            </a:r>
            <a:r>
              <a:rPr lang="en-GB"/>
              <a:t> to continue.</a:t>
            </a:r>
          </a:p>
        </p:txBody>
      </p:sp>
    </p:spTree>
    <p:extLst>
      <p:ext uri="{BB962C8B-B14F-4D97-AF65-F5344CB8AC3E}">
        <p14:creationId xmlns:p14="http://schemas.microsoft.com/office/powerpoint/2010/main" val="105716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AE81D-D4E7-793D-D9F5-B283ED638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C14B5-1D73-5225-E1FE-1353EA9DD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r>
              <a:rPr lang="en-GB"/>
              <a:t>At the end of your work</a:t>
            </a:r>
            <a:endParaRPr lang="en-US"/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GB"/>
              <a:t>In alphabetical order of author's surname</a:t>
            </a: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EFF0D8-1DB7-B6AB-69CB-7E95AC0128D7}"/>
              </a:ext>
            </a:extLst>
          </p:cNvPr>
          <p:cNvSpPr txBox="1"/>
          <p:nvPr/>
        </p:nvSpPr>
        <p:spPr>
          <a:xfrm>
            <a:off x="548400" y="428400"/>
            <a:ext cx="5323200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Calibri"/>
                <a:cs typeface="Calibri"/>
              </a:rPr>
              <a:t>Cottrell, S. (2019) </a:t>
            </a:r>
            <a:r>
              <a:rPr lang="en-GB" sz="1600" i="1">
                <a:latin typeface="Calibri"/>
                <a:cs typeface="Calibri"/>
              </a:rPr>
              <a:t>The study skills handbook. </a:t>
            </a:r>
            <a:r>
              <a:rPr lang="en-GB" sz="1600">
                <a:latin typeface="Calibri"/>
                <a:cs typeface="Calibri"/>
              </a:rPr>
              <a:t>5th </a:t>
            </a:r>
            <a:r>
              <a:rPr lang="en-GB" sz="1600" err="1">
                <a:latin typeface="Calibri"/>
                <a:cs typeface="Calibri"/>
              </a:rPr>
              <a:t>edn</a:t>
            </a:r>
            <a:r>
              <a:rPr lang="en-GB" sz="1600">
                <a:latin typeface="Calibri"/>
                <a:cs typeface="Calibri"/>
              </a:rPr>
              <a:t>. London: Red Globe Press</a:t>
            </a:r>
          </a:p>
          <a:p>
            <a:endParaRPr lang="en-GB" sz="1600"/>
          </a:p>
          <a:p>
            <a:r>
              <a:rPr lang="en-GB" sz="1600">
                <a:latin typeface="Calibri"/>
                <a:cs typeface="Calibri"/>
              </a:rPr>
              <a:t>Holford, A. (2022) </a:t>
            </a:r>
            <a:r>
              <a:rPr lang="en-GB" sz="1600" i="1">
                <a:latin typeface="Calibri"/>
                <a:cs typeface="Calibri"/>
              </a:rPr>
              <a:t>Student loans: would a graduate tax be a better option? </a:t>
            </a:r>
            <a:r>
              <a:rPr lang="en-GB" sz="1600">
                <a:latin typeface="Calibri"/>
                <a:cs typeface="Calibri"/>
              </a:rPr>
              <a:t>Available at: </a:t>
            </a:r>
            <a:r>
              <a:rPr lang="en-GB" sz="1600">
                <a:latin typeface="Calibri"/>
                <a:cs typeface="Calibri"/>
                <a:hlinkClick r:id="rId2"/>
              </a:rPr>
              <a:t>https://theconversation.com/student-loans-would-a-graduate-tax-be-a-better-option-179253</a:t>
            </a:r>
            <a:r>
              <a:rPr lang="en-GB" sz="1600">
                <a:latin typeface="Calibri"/>
                <a:cs typeface="Calibri"/>
              </a:rPr>
              <a:t> (Accessed: 26 May 2022).</a:t>
            </a:r>
          </a:p>
          <a:p>
            <a:endParaRPr lang="en-GB" sz="1600"/>
          </a:p>
          <a:p>
            <a:r>
              <a:rPr lang="en-GB" sz="1600">
                <a:latin typeface="Calibri"/>
                <a:cs typeface="Calibri"/>
              </a:rPr>
              <a:t>‘Papa’(2022) </a:t>
            </a:r>
            <a:r>
              <a:rPr lang="en-GB" sz="1600" i="1">
                <a:latin typeface="Calibri"/>
                <a:cs typeface="Calibri"/>
              </a:rPr>
              <a:t>Stranger Things, </a:t>
            </a:r>
            <a:r>
              <a:rPr lang="en-GB" sz="1600">
                <a:latin typeface="Calibri"/>
                <a:cs typeface="Calibri"/>
              </a:rPr>
              <a:t>season 4, episode 8. Netflix. Available at: </a:t>
            </a:r>
            <a:r>
              <a:rPr lang="en-GB" sz="1600">
                <a:latin typeface="Calibri"/>
                <a:cs typeface="Calibri"/>
                <a:hlinkClick r:id="rId3"/>
              </a:rPr>
              <a:t>https://www.netflix.com/gb/title/80057281</a:t>
            </a:r>
            <a:r>
              <a:rPr lang="en-GB" sz="1600">
                <a:latin typeface="Calibri"/>
                <a:cs typeface="Calibri"/>
              </a:rPr>
              <a:t> (Accessed: 20 Oct 2022).</a:t>
            </a:r>
          </a:p>
          <a:p>
            <a:endParaRPr lang="en-GB" sz="1600"/>
          </a:p>
          <a:p>
            <a:r>
              <a:rPr lang="en-GB" sz="1600">
                <a:latin typeface="Calibri"/>
                <a:cs typeface="Calibri"/>
              </a:rPr>
              <a:t>Pascoe, K.M., Waterhouse-Bradley, B., and McGinn, T. (2021) 'Systematic literature searching in social work: a practical guide with database appraisal’, </a:t>
            </a:r>
            <a:r>
              <a:rPr lang="en-GB" sz="1600" i="1">
                <a:latin typeface="Calibri"/>
                <a:cs typeface="Calibri"/>
              </a:rPr>
              <a:t>Research on Social Work Practice</a:t>
            </a:r>
            <a:r>
              <a:rPr lang="en-GB" sz="1600">
                <a:latin typeface="Calibri"/>
                <a:cs typeface="Calibri"/>
              </a:rPr>
              <a:t>, 31(5), pp. 541–551. Available at: doi:10.1177/1049731520986857</a:t>
            </a:r>
          </a:p>
          <a:p>
            <a:endParaRPr lang="en-GB" sz="1600"/>
          </a:p>
          <a:p>
            <a:r>
              <a:rPr lang="en-GB" sz="1600">
                <a:latin typeface="Calibri"/>
                <a:cs typeface="Calibri"/>
              </a:rPr>
              <a:t>Thompson, P. (2017) 'Communication technology use and study skills', </a:t>
            </a:r>
            <a:r>
              <a:rPr lang="en-GB" sz="1600" i="1">
                <a:latin typeface="Calibri"/>
                <a:cs typeface="Calibri"/>
              </a:rPr>
              <a:t>Active Learning in Higher Education, </a:t>
            </a:r>
            <a:r>
              <a:rPr lang="en-GB" sz="1600">
                <a:latin typeface="Calibri"/>
                <a:cs typeface="Calibri"/>
              </a:rPr>
              <a:t>18(3), pp. 257-270. Available at: </a:t>
            </a:r>
            <a:r>
              <a:rPr lang="en-GB" sz="1600" err="1">
                <a:latin typeface="Calibri"/>
                <a:cs typeface="Calibri"/>
              </a:rPr>
              <a:t>doi</a:t>
            </a:r>
            <a:r>
              <a:rPr lang="en-GB" sz="1600">
                <a:latin typeface="Calibri"/>
                <a:cs typeface="Calibri"/>
              </a:rPr>
              <a:t>: 10.1177/1469787417715204</a:t>
            </a:r>
          </a:p>
        </p:txBody>
      </p:sp>
    </p:spTree>
    <p:extLst>
      <p:ext uri="{BB962C8B-B14F-4D97-AF65-F5344CB8AC3E}">
        <p14:creationId xmlns:p14="http://schemas.microsoft.com/office/powerpoint/2010/main" val="30387562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40C728-4E01-4237-82C8-9624DFA85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F1CFB22B-2D73-4F2C-953D-8C306B45B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19F58A9-E813-4511-BEF2-5B65BB728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Text, application&#10;&#10;Description automatically generated">
            <a:extLst>
              <a:ext uri="{FF2B5EF4-FFF2-40B4-BE49-F238E27FC236}">
                <a16:creationId xmlns:a16="http://schemas.microsoft.com/office/drawing/2014/main" id="{7B50AFAC-3E5B-E564-5989-F4AF78B79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378" y="1717890"/>
            <a:ext cx="6870209" cy="2673516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43AB93-9FB0-A553-E629-49F09CC32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5074368" cy="3018870"/>
          </a:xfrm>
        </p:spPr>
        <p:txBody>
          <a:bodyPr anchor="b">
            <a:normAutofit/>
          </a:bodyPr>
          <a:lstStyle/>
          <a:p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E374F9-CAF8-D024-1B35-F481A3015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952172"/>
            <a:ext cx="5074368" cy="2229172"/>
          </a:xfrm>
        </p:spPr>
        <p:txBody>
          <a:bodyPr anchor="t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3175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840C728-4E01-4237-82C8-9624DFA85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F1CFB22B-2D73-4F2C-953D-8C306B45B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819F58A9-E813-4511-BEF2-5B65BB728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49C9C3E8-315A-6FD9-28F5-46F1038DE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6810" y="2042657"/>
            <a:ext cx="6364883" cy="2200446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4F4F04-044B-97C1-5365-010CFFA74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5074368" cy="3018870"/>
          </a:xfrm>
        </p:spPr>
        <p:txBody>
          <a:bodyPr anchor="b">
            <a:normAutofit/>
          </a:bodyPr>
          <a:lstStyle/>
          <a:p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2BAEE-E251-CFBB-5157-C74E7EC1B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952172"/>
            <a:ext cx="5074368" cy="222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Referencing a book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1035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30D4E-D3D5-D4CE-02F0-14A1F69E8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/>
              <a:t>Task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CCD8B260-C1A8-D8FB-769D-8D93A4B75F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93" r="26303" b="2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70383-87F9-04B4-A8E7-7FBEAB66F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The courts are where cases against suspected offenders are presented, debated, and ultimately decided. Less serious offences are judged in Magistrates Courts and serious crimes go to the Crown Court.</a:t>
            </a:r>
          </a:p>
          <a:p>
            <a:pPr marL="0" indent="0">
              <a:buNone/>
            </a:pPr>
            <a:r>
              <a:rPr lang="en-US" sz="1400"/>
              <a:t>Author:- Carl Evans</a:t>
            </a:r>
          </a:p>
          <a:p>
            <a:pPr marL="0" indent="0">
              <a:buNone/>
            </a:pPr>
            <a:r>
              <a:rPr lang="en-US" sz="1400"/>
              <a:t>Page number:- 10</a:t>
            </a:r>
          </a:p>
          <a:p>
            <a:pPr marL="0" indent="0">
              <a:buNone/>
            </a:pPr>
            <a:r>
              <a:rPr lang="en-US" sz="1400"/>
              <a:t>Published:- 23rd January 2021</a:t>
            </a:r>
          </a:p>
          <a:p>
            <a:pPr marL="0" indent="0">
              <a:buNone/>
            </a:pPr>
            <a:r>
              <a:rPr lang="en-US" sz="1400"/>
              <a:t>Title:- The Criminal Justice System</a:t>
            </a:r>
          </a:p>
          <a:p>
            <a:pPr marL="0" indent="0">
              <a:buNone/>
            </a:pPr>
            <a:r>
              <a:rPr lang="en-US" sz="1400"/>
              <a:t>Edition:-1st </a:t>
            </a:r>
          </a:p>
          <a:p>
            <a:pPr marL="0" indent="0">
              <a:buNone/>
            </a:pPr>
            <a:r>
              <a:rPr lang="en-US" sz="1400"/>
              <a:t>Published in: Oxford</a:t>
            </a:r>
          </a:p>
          <a:p>
            <a:pPr marL="0" indent="0">
              <a:buNone/>
            </a:pPr>
            <a:r>
              <a:rPr lang="en-US" sz="1400"/>
              <a:t>Publisher:- Kiln Press</a:t>
            </a:r>
          </a:p>
          <a:p>
            <a:pPr marL="0" indent="0">
              <a:buNone/>
            </a:pPr>
            <a:r>
              <a:rPr lang="en-US" sz="1400" b="1"/>
              <a:t>Task:-</a:t>
            </a:r>
          </a:p>
          <a:p>
            <a:pPr marL="285750" indent="-285750"/>
            <a:r>
              <a:rPr lang="en-US" sz="1400"/>
              <a:t>Insert a citation</a:t>
            </a:r>
          </a:p>
          <a:p>
            <a:pPr marL="285750" indent="-285750"/>
            <a:r>
              <a:rPr lang="en-US" sz="1400"/>
              <a:t>Create a reference list</a:t>
            </a:r>
          </a:p>
          <a:p>
            <a:pPr marL="0" indent="0">
              <a:buNone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6644691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1905000"/>
            <a:ext cx="4536800" cy="3141047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7"/>
            <a:ext cx="3733800" cy="4024310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8950" y="507168"/>
            <a:ext cx="671045" cy="63618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3269" y="1882828"/>
            <a:ext cx="4562216" cy="161175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275143">
              <a:spcAft>
                <a:spcPts val="354"/>
              </a:spcAft>
            </a:pPr>
            <a:r>
              <a:rPr lang="en-US" sz="115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PLAGIARISM</a:t>
            </a:r>
            <a:endParaRPr lang="en-US" sz="1150" kern="1200">
              <a:solidFill>
                <a:schemeClr val="bg1"/>
              </a:solidFill>
              <a:latin typeface="+mn-lt"/>
            </a:endParaRPr>
          </a:p>
          <a:p>
            <a:pPr algn="ctr" defTabSz="275143">
              <a:spcAft>
                <a:spcPts val="354"/>
              </a:spcAft>
            </a:pPr>
            <a:r>
              <a:rPr lang="en-US" sz="1150" kern="1200">
                <a:solidFill>
                  <a:schemeClr val="bg1"/>
                </a:solidFill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1150">
              <a:solidFill>
                <a:schemeClr val="bg1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693506" y="3702886"/>
            <a:ext cx="1896264" cy="130849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275143">
              <a:spcAft>
                <a:spcPts val="354"/>
              </a:spcAft>
            </a:pPr>
            <a:r>
              <a:rPr lang="en-US" sz="1652" kern="1200">
                <a:solidFill>
                  <a:srgbClr val="555555"/>
                </a:solidFill>
                <a:latin typeface="+mn-lt"/>
                <a:ea typeface="+mn-ea"/>
                <a:cs typeface="+mn-cs"/>
              </a:rPr>
              <a:t>SERIOUS </a:t>
            </a:r>
            <a:endParaRPr lang="en-US" sz="1062" kern="1200">
              <a:solidFill>
                <a:srgbClr val="555555"/>
              </a:solidFill>
              <a:latin typeface="+mn-lt"/>
              <a:ea typeface="+mn-ea"/>
              <a:cs typeface="+mn-cs"/>
            </a:endParaRPr>
          </a:p>
          <a:p>
            <a:pPr algn="ctr" defTabSz="275143">
              <a:spcAft>
                <a:spcPts val="354"/>
              </a:spcAft>
            </a:pPr>
            <a:r>
              <a:rPr lang="en-US" sz="1652" kern="1200">
                <a:solidFill>
                  <a:srgbClr val="555555"/>
                </a:solidFill>
                <a:latin typeface="+mn-lt"/>
                <a:ea typeface="+mn-ea"/>
                <a:cs typeface="+mn-cs"/>
              </a:rPr>
              <a:t>ACADEMIC OFFENCE!!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880" y="589676"/>
            <a:ext cx="671045" cy="63618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1564" y="4695510"/>
            <a:ext cx="671045" cy="63618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246" y="4694421"/>
            <a:ext cx="671045" cy="636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1C064A-E6E4-44D2-B345-2BB7514A7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DB12EA1C-AD22-49E2-9660-D9CDC6B61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67CE115B-4A96-4B14-8520-5C5FC624E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Color">
            <a:extLst>
              <a:ext uri="{FF2B5EF4-FFF2-40B4-BE49-F238E27FC236}">
                <a16:creationId xmlns:a16="http://schemas.microsoft.com/office/drawing/2014/main" id="{D1945E2A-ABF1-415C-B37A-BD0A5C199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04" y="598259"/>
            <a:ext cx="10889442" cy="5680742"/>
          </a:xfrm>
          <a:prstGeom prst="rect">
            <a:avLst/>
          </a:prstGeom>
          <a:solidFill>
            <a:srgbClr val="F9F4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Red alert button">
            <a:extLst>
              <a:ext uri="{FF2B5EF4-FFF2-40B4-BE49-F238E27FC236}">
                <a16:creationId xmlns:a16="http://schemas.microsoft.com/office/drawing/2014/main" id="{9DAAEC4E-01D4-4A6F-FE8F-F938F720FF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5" r="6007" b="2"/>
          <a:stretch/>
        </p:blipFill>
        <p:spPr>
          <a:xfrm>
            <a:off x="4747306" y="653615"/>
            <a:ext cx="6701945" cy="5540004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CCEE623-F22A-4681-990C-036558C13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928A56-DDFB-4B12-BB34-20833166BD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B3765F0-85F4-4EB3-93DA-59F421CD4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E03A00-A562-4753-8BA0-93F8B05D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F5D032-1BA8-410D-B68E-0DD597582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BA3FCDE-79E0-49F5-A381-232AB935D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E27297F-31E8-46C6-8569-1FD12C653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374C063-2A46-4D9F-A085-0FB2F194C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DA4166-3B8A-7D3C-EA5A-F5307B70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3761709" cy="3018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Essay Mills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429E-B4A5-9C59-278E-874EFC758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952172"/>
            <a:ext cx="3761709" cy="222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  <a:hlinkClick r:id="rId3"/>
              </a:rPr>
              <a:t>Degrees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Sale: Inside The Essay Writing Industry: Students On The Edge - YouTube</a:t>
            </a:r>
          </a:p>
        </p:txBody>
      </p:sp>
    </p:spTree>
    <p:extLst>
      <p:ext uri="{BB962C8B-B14F-4D97-AF65-F5344CB8AC3E}">
        <p14:creationId xmlns:p14="http://schemas.microsoft.com/office/powerpoint/2010/main" val="229245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ightbulb">
            <a:extLst>
              <a:ext uri="{FF2B5EF4-FFF2-40B4-BE49-F238E27FC236}">
                <a16:creationId xmlns:a16="http://schemas.microsoft.com/office/drawing/2014/main" id="{1DB88691-2424-1796-4956-1E6DA23A6A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F967D6-C0FB-0EBA-96BC-EE7D71526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Can we use AI?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826A1-19A4-2DB3-0E35-89FAAD86F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285" y="4706712"/>
            <a:ext cx="5692953" cy="265111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Please refer to the assignment brief</a:t>
            </a:r>
          </a:p>
          <a:p>
            <a:r>
              <a:rPr lang="en-US" sz="1800">
                <a:solidFill>
                  <a:schemeClr val="tx2"/>
                </a:solidFill>
              </a:rPr>
              <a:t>Some allow elements of AI but be very careful.</a:t>
            </a:r>
          </a:p>
          <a:p>
            <a:r>
              <a:rPr lang="en-US" sz="1800">
                <a:solidFill>
                  <a:schemeClr val="tx2"/>
                </a:solidFill>
              </a:rPr>
              <a:t>You CANNOT use AI to write the assignment for you! This is not authentic work.</a:t>
            </a:r>
          </a:p>
          <a:p>
            <a:r>
              <a:rPr lang="en-US" sz="1800">
                <a:solidFill>
                  <a:schemeClr val="tx2"/>
                </a:solidFill>
              </a:rPr>
              <a:t>Independent learning:-</a:t>
            </a:r>
          </a:p>
          <a:p>
            <a:r>
              <a:rPr lang="en-US" sz="18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moodle.uwtsd.ac.uk/mod/scorm/player.php?a=7736&amp;currentorg=articulate_rise&amp;scoid=17025&amp;sesskey=u7KUpwQeqC&amp;display=popup&amp;mode=normal</a:t>
            </a:r>
            <a:endParaRPr lang="en-US" sz="1800"/>
          </a:p>
          <a:p>
            <a:endParaRPr lang="en-US" sz="180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</a:endParaRPr>
          </a:p>
          <a:p>
            <a:endParaRPr lang="en-US" sz="1800" b="1" u="sng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76674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748F4-131A-D6DD-4DA9-A88F13F95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956281"/>
            <a:ext cx="4911905" cy="2010284"/>
          </a:xfrm>
        </p:spPr>
        <p:txBody>
          <a:bodyPr anchor="b">
            <a:normAutofit/>
          </a:bodyPr>
          <a:lstStyle/>
          <a:p>
            <a:r>
              <a:rPr lang="en-GB"/>
              <a:t>How should I cite on a Power Point?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B91EA-E12C-9774-A722-B8358CE9A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3566161"/>
            <a:ext cx="4911905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/>
              <a:t>Example 1:-</a:t>
            </a:r>
            <a:endParaRPr lang="en-US" b="1"/>
          </a:p>
          <a:p>
            <a:r>
              <a:rPr lang="en-GB"/>
              <a:t>Wellbeing is strongly linked to happiness and satisfaction (NHS, 2018)</a:t>
            </a:r>
          </a:p>
          <a:p>
            <a:endParaRPr lang="en-GB"/>
          </a:p>
        </p:txBody>
      </p:sp>
      <p:pic>
        <p:nvPicPr>
          <p:cNvPr id="4" name="Picture 3" descr="Person blowing confetti">
            <a:extLst>
              <a:ext uri="{FF2B5EF4-FFF2-40B4-BE49-F238E27FC236}">
                <a16:creationId xmlns:a16="http://schemas.microsoft.com/office/drawing/2014/main" id="{E13A4CAD-2B3D-A6B6-0FC3-57F823722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91" r="24489" b="-2"/>
          <a:stretch/>
        </p:blipFill>
        <p:spPr>
          <a:xfrm>
            <a:off x="6103028" y="373566"/>
            <a:ext cx="4763015" cy="6231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4559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0D9A-07AD-6B77-E44F-870434965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Example 2</a:t>
            </a:r>
          </a:p>
        </p:txBody>
      </p:sp>
      <p:pic>
        <p:nvPicPr>
          <p:cNvPr id="4" name="Picture 3" descr="Woman hydrating">
            <a:extLst>
              <a:ext uri="{FF2B5EF4-FFF2-40B4-BE49-F238E27FC236}">
                <a16:creationId xmlns:a16="http://schemas.microsoft.com/office/drawing/2014/main" id="{A2D5DEF1-3EF7-49A8-FDDC-C9ECB3FFB8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01" r="2350" b="-2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23C77-9864-2891-84AE-A77F53C15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Wellbeing is strongly linked to happiness and satisfaction.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(NHS, 2018)</a:t>
            </a:r>
          </a:p>
          <a:p>
            <a:pPr>
              <a:lnSpc>
                <a:spcPct val="100000"/>
              </a:lnSpc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9784468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D12CA-8F5C-64DA-EC0D-D48E150A0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956281"/>
            <a:ext cx="4911905" cy="2010284"/>
          </a:xfrm>
        </p:spPr>
        <p:txBody>
          <a:bodyPr anchor="b">
            <a:normAutofit/>
          </a:bodyPr>
          <a:lstStyle/>
          <a:p>
            <a:r>
              <a:rPr lang="en-GB"/>
              <a:t>Example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3EC39-8B9A-CE60-1AA6-8346ACFD8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3566161"/>
            <a:ext cx="4911905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Wellbeing is strongly linked to happiness and satisfaction (NHS, 2018).</a:t>
            </a:r>
          </a:p>
          <a:p>
            <a:r>
              <a:rPr lang="en-GB" sz="2000"/>
              <a:t>Research shows that 53% of people wish they could spend more time improving their physical health and wellbeing (</a:t>
            </a:r>
            <a:r>
              <a:rPr lang="en-GB" sz="2000" err="1"/>
              <a:t>Betterhealth</a:t>
            </a:r>
            <a:r>
              <a:rPr lang="en-GB" sz="2000"/>
              <a:t>, 2022).</a:t>
            </a:r>
          </a:p>
        </p:txBody>
      </p:sp>
      <p:pic>
        <p:nvPicPr>
          <p:cNvPr id="4" name="Picture 3" descr="Masseuse treating person's neck">
            <a:extLst>
              <a:ext uri="{FF2B5EF4-FFF2-40B4-BE49-F238E27FC236}">
                <a16:creationId xmlns:a16="http://schemas.microsoft.com/office/drawing/2014/main" id="{1C4C55F8-54E7-C322-2AD3-1E53D1840D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32" r="22075" b="-1"/>
          <a:stretch/>
        </p:blipFill>
        <p:spPr>
          <a:xfrm>
            <a:off x="6103028" y="373566"/>
            <a:ext cx="4763015" cy="6231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95783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D12CA-8F5C-64DA-EC0D-D48E150A0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anchor="b">
            <a:normAutofit/>
          </a:bodyPr>
          <a:lstStyle/>
          <a:p>
            <a:r>
              <a:rPr lang="en-GB"/>
              <a:t>Example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3EC39-8B9A-CE60-1AA6-8346ACFD8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/>
              <a:t>Wellbeing is strongly linked to happiness and satisfaction.</a:t>
            </a:r>
          </a:p>
          <a:p>
            <a:pPr>
              <a:lnSpc>
                <a:spcPct val="100000"/>
              </a:lnSpc>
            </a:pPr>
            <a:r>
              <a:rPr lang="en-GB" sz="1500"/>
              <a:t>Research shows that 53% of people wish they could spend more time improving their physical health and wellbeing.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(NHS, 2018)</a:t>
            </a:r>
          </a:p>
          <a:p>
            <a:pPr>
              <a:lnSpc>
                <a:spcPct val="100000"/>
              </a:lnSpc>
            </a:pPr>
            <a:r>
              <a:rPr lang="en-GB" sz="1500"/>
              <a:t>(</a:t>
            </a:r>
            <a:r>
              <a:rPr lang="en-GB" sz="1500" err="1"/>
              <a:t>Betterhealth</a:t>
            </a:r>
            <a:r>
              <a:rPr lang="en-GB" sz="1500"/>
              <a:t>, 2022)</a:t>
            </a:r>
          </a:p>
          <a:p>
            <a:pPr>
              <a:lnSpc>
                <a:spcPct val="100000"/>
              </a:lnSpc>
            </a:pPr>
            <a:endParaRPr lang="en-GB" sz="1500"/>
          </a:p>
        </p:txBody>
      </p:sp>
      <p:pic>
        <p:nvPicPr>
          <p:cNvPr id="6" name="Picture 5" descr="Californians and Mental Health: What We Know About Poverty and Race -  California Budget and Policy Center">
            <a:extLst>
              <a:ext uri="{FF2B5EF4-FFF2-40B4-BE49-F238E27FC236}">
                <a16:creationId xmlns:a16="http://schemas.microsoft.com/office/drawing/2014/main" id="{63E50F79-2904-1095-D9AB-5E3EC866E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338" y="1856776"/>
            <a:ext cx="4511442" cy="33835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A2E32A-BB2F-89A8-5A53-EA541ADF29E3}"/>
              </a:ext>
            </a:extLst>
          </p:cNvPr>
          <p:cNvSpPr txBox="1"/>
          <p:nvPr/>
        </p:nvSpPr>
        <p:spPr>
          <a:xfrm>
            <a:off x="6984000" y="5748000"/>
            <a:ext cx="446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(California Budget and Policy centre, 2023)</a:t>
            </a:r>
          </a:p>
        </p:txBody>
      </p:sp>
    </p:spTree>
    <p:extLst>
      <p:ext uri="{BB962C8B-B14F-4D97-AF65-F5344CB8AC3E}">
        <p14:creationId xmlns:p14="http://schemas.microsoft.com/office/powerpoint/2010/main" val="112973196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2119D-B905-5892-BC69-379C7331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Task......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B90FF3-846D-06E8-7A48-61C37B56C0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4872" y="1969542"/>
          <a:ext cx="10641400" cy="4531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99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04A98-25A7-B1AF-21AC-C47B4C81B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/>
              <a:t>Please note!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69F26D-AD14-109E-58A4-A89E6BE380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615321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2F277-6389-AA1E-5692-0D96FFB1C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u="sng"/>
              <a:t>Where will I submit my assessments?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06AC47-438B-A999-A167-4C1E77ECC1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405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1F22F-814D-4F68-CAB3-60B632452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/>
              <a:t>We use a system called ‘’ Turnitin’’ </a:t>
            </a:r>
          </a:p>
          <a:p>
            <a:endParaRPr lang="en-GB" sz="1800"/>
          </a:p>
          <a:p>
            <a:r>
              <a:rPr lang="en-GB" sz="1800"/>
              <a:t>On Moodle it will look like this; </a:t>
            </a:r>
          </a:p>
        </p:txBody>
      </p:sp>
    </p:spTree>
    <p:extLst>
      <p:ext uri="{BB962C8B-B14F-4D97-AF65-F5344CB8AC3E}">
        <p14:creationId xmlns:p14="http://schemas.microsoft.com/office/powerpoint/2010/main" val="227529812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27D3F-AF47-ECD7-6861-23E6D2392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/>
              <a:t>How do I submit my assessment?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9CFBD2-5A47-BBFD-CDD9-ABB02AEA6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1" t="37284" r="5048" b="40305"/>
          <a:stretch/>
        </p:blipFill>
        <p:spPr>
          <a:xfrm>
            <a:off x="99002" y="3533268"/>
            <a:ext cx="10195691" cy="1672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22938B-C778-D499-77E2-F1638BB1F8F7}"/>
              </a:ext>
            </a:extLst>
          </p:cNvPr>
          <p:cNvSpPr txBox="1"/>
          <p:nvPr/>
        </p:nvSpPr>
        <p:spPr>
          <a:xfrm>
            <a:off x="460005" y="2619526"/>
            <a:ext cx="5952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/>
              <a:t>Step 1; Click onto the link  </a:t>
            </a:r>
          </a:p>
        </p:txBody>
      </p:sp>
    </p:spTree>
    <p:extLst>
      <p:ext uri="{BB962C8B-B14F-4D97-AF65-F5344CB8AC3E}">
        <p14:creationId xmlns:p14="http://schemas.microsoft.com/office/powerpoint/2010/main" val="36385565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EC2158C-5E82-E6AA-D867-0C86336921D9}"/>
              </a:ext>
            </a:extLst>
          </p:cNvPr>
          <p:cNvSpPr/>
          <p:nvPr/>
        </p:nvSpPr>
        <p:spPr>
          <a:xfrm>
            <a:off x="5459286" y="2524416"/>
            <a:ext cx="3953985" cy="136879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D65C6CC-7FE8-8E0E-97A4-911380B22004}"/>
              </a:ext>
            </a:extLst>
          </p:cNvPr>
          <p:cNvSpPr/>
          <p:nvPr/>
        </p:nvSpPr>
        <p:spPr>
          <a:xfrm>
            <a:off x="398296" y="230002"/>
            <a:ext cx="3758577" cy="7888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7DF8C9-7934-8794-D9C7-D01F33FD33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35" t="31771" r="3781" b="4687"/>
          <a:stretch/>
        </p:blipFill>
        <p:spPr>
          <a:xfrm>
            <a:off x="274882" y="1404056"/>
            <a:ext cx="5020785" cy="25178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650FD7-7AF7-2A29-1B57-A15A84FF397F}"/>
              </a:ext>
            </a:extLst>
          </p:cNvPr>
          <p:cNvSpPr txBox="1"/>
          <p:nvPr/>
        </p:nvSpPr>
        <p:spPr>
          <a:xfrm>
            <a:off x="560982" y="301256"/>
            <a:ext cx="32705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>
                <a:solidFill>
                  <a:schemeClr val="bg1"/>
                </a:solidFill>
              </a:rPr>
              <a:t>Step 2; Click on the cloud icon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AA5D83-AE85-0C39-E357-1797627D928A}"/>
              </a:ext>
            </a:extLst>
          </p:cNvPr>
          <p:cNvSpPr txBox="1"/>
          <p:nvPr/>
        </p:nvSpPr>
        <p:spPr>
          <a:xfrm>
            <a:off x="5508839" y="2663003"/>
            <a:ext cx="40502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>
                <a:solidFill>
                  <a:schemeClr val="bg1"/>
                </a:solidFill>
              </a:rPr>
              <a:t>Step 3; The following box will open, here you will need to upload your assessment, then click add submission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DEA6A5-D40E-37E5-0465-52A5F11675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36" t="26503" r="11154" b="6503"/>
          <a:stretch/>
        </p:blipFill>
        <p:spPr>
          <a:xfrm>
            <a:off x="5295667" y="4194997"/>
            <a:ext cx="4448585" cy="2517893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CBE72A4-CAE7-B0BF-DBA0-FFEE07A7CDF8}"/>
              </a:ext>
            </a:extLst>
          </p:cNvPr>
          <p:cNvCxnSpPr>
            <a:stCxn id="7" idx="2"/>
          </p:cNvCxnSpPr>
          <p:nvPr/>
        </p:nvCxnSpPr>
        <p:spPr>
          <a:xfrm>
            <a:off x="2196243" y="1009142"/>
            <a:ext cx="1708189" cy="2577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29210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F988410-78D3-7A36-FA9A-95A6BD9C06CF}"/>
              </a:ext>
            </a:extLst>
          </p:cNvPr>
          <p:cNvSpPr txBox="1"/>
          <p:nvPr/>
        </p:nvSpPr>
        <p:spPr>
          <a:xfrm>
            <a:off x="929855" y="553522"/>
            <a:ext cx="103276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>
                <a:solidFill>
                  <a:schemeClr val="accent1"/>
                </a:solidFill>
              </a:rPr>
              <a:t>Step 4; Check that your paper has uploaded successfully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88E8C2-7556-CE57-F6BC-E4AB652CE0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5" t="32472" r="8356" b="27829"/>
          <a:stretch/>
        </p:blipFill>
        <p:spPr>
          <a:xfrm>
            <a:off x="577811" y="2098071"/>
            <a:ext cx="9093512" cy="2784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23052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2D300-9F28-0E2B-EA8F-BA3E512FB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/>
              <a:t>How do I read my results?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41338-D506-62E3-8BA7-9BE3232E4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To find your results, you need to revisit the link where you uploaded your assessment. </a:t>
            </a:r>
          </a:p>
          <a:p>
            <a:endParaRPr lang="en-GB"/>
          </a:p>
          <a:p>
            <a:r>
              <a:rPr lang="en-GB"/>
              <a:t>Then you will need to click here;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09560C-9D06-138E-1998-2A04782935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2" t="26912" r="8100" b="30715"/>
          <a:stretch/>
        </p:blipFill>
        <p:spPr>
          <a:xfrm>
            <a:off x="1817579" y="4141697"/>
            <a:ext cx="7393738" cy="2378855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9FE9872-6C93-6B91-6317-4C4B8D8025FF}"/>
              </a:ext>
            </a:extLst>
          </p:cNvPr>
          <p:cNvCxnSpPr>
            <a:cxnSpLocks/>
          </p:cNvCxnSpPr>
          <p:nvPr/>
        </p:nvCxnSpPr>
        <p:spPr>
          <a:xfrm flipH="1">
            <a:off x="3703372" y="3685649"/>
            <a:ext cx="60815" cy="25089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601853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853674EE-6089-3B66-6802-40EB746189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15" r="902" b="4213"/>
          <a:stretch/>
        </p:blipFill>
        <p:spPr>
          <a:xfrm>
            <a:off x="352247" y="1023803"/>
            <a:ext cx="8602539" cy="4871216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571F815-D9FD-553C-E4A0-701A678AF08A}"/>
              </a:ext>
            </a:extLst>
          </p:cNvPr>
          <p:cNvCxnSpPr>
            <a:cxnSpLocks/>
          </p:cNvCxnSpPr>
          <p:nvPr/>
        </p:nvCxnSpPr>
        <p:spPr>
          <a:xfrm flipH="1">
            <a:off x="1942866" y="2861006"/>
            <a:ext cx="1030336" cy="103781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0A4F368-3E89-326C-11CF-1CE0B0B5C394}"/>
              </a:ext>
            </a:extLst>
          </p:cNvPr>
          <p:cNvCxnSpPr>
            <a:cxnSpLocks/>
          </p:cNvCxnSpPr>
          <p:nvPr/>
        </p:nvCxnSpPr>
        <p:spPr>
          <a:xfrm>
            <a:off x="6877634" y="2349704"/>
            <a:ext cx="2612129" cy="238635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B82B13E-F9E2-BFF4-9AC9-DA383123BCEE}"/>
              </a:ext>
            </a:extLst>
          </p:cNvPr>
          <p:cNvCxnSpPr>
            <a:cxnSpLocks/>
          </p:cNvCxnSpPr>
          <p:nvPr/>
        </p:nvCxnSpPr>
        <p:spPr>
          <a:xfrm flipH="1">
            <a:off x="5314367" y="2591735"/>
            <a:ext cx="1517483" cy="146780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4AF2A2E-5858-BDDB-9893-D8066C2E6261}"/>
              </a:ext>
            </a:extLst>
          </p:cNvPr>
          <p:cNvCxnSpPr>
            <a:cxnSpLocks/>
          </p:cNvCxnSpPr>
          <p:nvPr/>
        </p:nvCxnSpPr>
        <p:spPr>
          <a:xfrm flipV="1">
            <a:off x="8584012" y="1671245"/>
            <a:ext cx="905751" cy="45069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0E3450E-10E3-0081-6D09-247F7D7D40AE}"/>
              </a:ext>
            </a:extLst>
          </p:cNvPr>
          <p:cNvCxnSpPr>
            <a:cxnSpLocks/>
          </p:cNvCxnSpPr>
          <p:nvPr/>
        </p:nvCxnSpPr>
        <p:spPr>
          <a:xfrm flipV="1">
            <a:off x="6593813" y="894356"/>
            <a:ext cx="513824" cy="2258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Cloud 24">
            <a:extLst>
              <a:ext uri="{FF2B5EF4-FFF2-40B4-BE49-F238E27FC236}">
                <a16:creationId xmlns:a16="http://schemas.microsoft.com/office/drawing/2014/main" id="{3CB85D57-4052-E4FF-5487-568572A77F25}"/>
              </a:ext>
            </a:extLst>
          </p:cNvPr>
          <p:cNvSpPr/>
          <p:nvPr/>
        </p:nvSpPr>
        <p:spPr>
          <a:xfrm>
            <a:off x="415417" y="3600606"/>
            <a:ext cx="1594007" cy="1307087"/>
          </a:xfrm>
          <a:prstGeom prst="cloud">
            <a:avLst/>
          </a:prstGeom>
          <a:solidFill>
            <a:schemeClr val="bg1"/>
          </a:solidFill>
          <a:ln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50"/>
              <a:t>Lecturers will include comments in the text of your paper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40509EAF-8125-2411-A8A3-E3ED40981F1F}"/>
              </a:ext>
            </a:extLst>
          </p:cNvPr>
          <p:cNvSpPr/>
          <p:nvPr/>
        </p:nvSpPr>
        <p:spPr>
          <a:xfrm>
            <a:off x="3706044" y="4103993"/>
            <a:ext cx="1817580" cy="1503431"/>
          </a:xfrm>
          <a:prstGeom prst="cloud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The rubric which will provide you with further feedback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CE7816AF-2B98-AFAD-9344-0D86C8C5A323}"/>
              </a:ext>
            </a:extLst>
          </p:cNvPr>
          <p:cNvSpPr/>
          <p:nvPr/>
        </p:nvSpPr>
        <p:spPr>
          <a:xfrm>
            <a:off x="9445820" y="4254149"/>
            <a:ext cx="2176608" cy="1640870"/>
          </a:xfrm>
          <a:prstGeom prst="cloud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/>
              <a:t>Click here to view written   feedback from your lecturer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0C80EF69-3791-0349-3EED-9FD3D3097287}"/>
              </a:ext>
            </a:extLst>
          </p:cNvPr>
          <p:cNvSpPr/>
          <p:nvPr/>
        </p:nvSpPr>
        <p:spPr>
          <a:xfrm>
            <a:off x="9489763" y="894356"/>
            <a:ext cx="1569989" cy="1262209"/>
          </a:xfrm>
          <a:prstGeom prst="cloud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Click here to view verbal feedback</a:t>
            </a:r>
          </a:p>
        </p:txBody>
      </p:sp>
      <p:sp>
        <p:nvSpPr>
          <p:cNvPr id="30" name="Cloud 29">
            <a:extLst>
              <a:ext uri="{FF2B5EF4-FFF2-40B4-BE49-F238E27FC236}">
                <a16:creationId xmlns:a16="http://schemas.microsoft.com/office/drawing/2014/main" id="{A5F9ECD7-99F9-AB09-184B-2A78EEE5E828}"/>
              </a:ext>
            </a:extLst>
          </p:cNvPr>
          <p:cNvSpPr/>
          <p:nvPr/>
        </p:nvSpPr>
        <p:spPr>
          <a:xfrm>
            <a:off x="7166539" y="70267"/>
            <a:ext cx="1363186" cy="1049930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/>
              <a:t>Here you will find your mark</a:t>
            </a:r>
          </a:p>
        </p:txBody>
      </p:sp>
    </p:spTree>
    <p:extLst>
      <p:ext uri="{BB962C8B-B14F-4D97-AF65-F5344CB8AC3E}">
        <p14:creationId xmlns:p14="http://schemas.microsoft.com/office/powerpoint/2010/main" val="400935404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6A3A215-54CC-1029-076A-1A624A10D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30" b="803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56465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logo with a red and blue text&#10;&#10;Description automatically generated">
            <a:extLst>
              <a:ext uri="{FF2B5EF4-FFF2-40B4-BE49-F238E27FC236}">
                <a16:creationId xmlns:a16="http://schemas.microsoft.com/office/drawing/2014/main" id="{00E22B6E-054E-A347-E779-4756B360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647" y="1855129"/>
            <a:ext cx="4730214" cy="3147742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D9A477-991A-1C2F-51DD-739171A5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  <a:cs typeface="Calibri Light"/>
              </a:rPr>
              <a:t>Task...</a:t>
            </a:r>
            <a:endParaRPr lang="en-GB" sz="48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5A40-DA82-0810-5D6E-5F7500C1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cs typeface="Calibri"/>
              </a:rPr>
              <a:t>Upload your presentation to the demo TII link on the Moodle tile which can be found under the tab:</a:t>
            </a:r>
            <a:endParaRPr lang="en-US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cs typeface="Calibri"/>
              </a:rPr>
              <a:t>Demo Turnitin Links</a:t>
            </a:r>
            <a:endParaRPr lang="en-GB" b="1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cs typeface="Calibri"/>
              </a:rPr>
              <a:t>Presentation activity </a:t>
            </a:r>
          </a:p>
          <a:p>
            <a:pPr marL="0" indent="0">
              <a:buNone/>
            </a:pPr>
            <a:endParaRPr lang="en-GB" sz="1800" b="1">
              <a:solidFill>
                <a:schemeClr val="tx2"/>
              </a:solidFill>
              <a:cs typeface="Calibri"/>
            </a:endParaRPr>
          </a:p>
          <a:p>
            <a:endParaRPr lang="en-GB" sz="180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7960116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ABE54AD9-F2FF-D911-5BBA-4A126A356F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223" r="-2" b="-2"/>
          <a:stretch/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7FA6D5-06C8-45F5-254C-43CE63DDB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2155188"/>
            <a:ext cx="4160233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851655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C84C6-5317-48EF-9EEC-BCBE0447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Independent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57716-600B-68CB-0FB1-D4CDFAB78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Please remember to complete the AI literacy framework:-</a:t>
            </a:r>
          </a:p>
          <a:p>
            <a:r>
              <a:rPr lang="en-US" sz="2000">
                <a:ea typeface="+mn-lt"/>
                <a:cs typeface="+mn-lt"/>
                <a:hlinkClick r:id="rId2"/>
              </a:rPr>
              <a:t>moodle.uwtsd.ac.uk/mod/scorm/player.php?a=7736&amp;currentorg=articulate_rise&amp;scoid=17025&amp;sesskey=u7KUpwQeqC&amp;display=popup&amp;mode=normal</a:t>
            </a:r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02FC3A-5EC7-A14D-C35E-A63EEC7A32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869" r="40179" b="6249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94346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9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01C213D5-F473-F124-8A5B-03AD1B727C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68" r="35711" b="2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2BD23F-29CE-4603-528D-1402D9C43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2353362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50FF5-0E47-CF8D-FEEF-F98B26DD8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42089"/>
            <a:ext cx="5821537" cy="2596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Guest speaker- Lisa Ellis delivering a session on how to source information. 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Top tips to save you time, how to </a:t>
            </a:r>
            <a:r>
              <a:rPr lang="en-US" sz="1800" err="1">
                <a:solidFill>
                  <a:schemeClr val="bg1"/>
                </a:solidFill>
              </a:rPr>
              <a:t>utilise</a:t>
            </a:r>
            <a:r>
              <a:rPr lang="en-US" sz="1800">
                <a:solidFill>
                  <a:schemeClr val="bg1"/>
                </a:solidFill>
              </a:rPr>
              <a:t> the university library,  how to access the most credible information to give you the best marks!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Academic writing- paraphrasing, tone, professionalism, writing in the 3rd person.</a:t>
            </a:r>
          </a:p>
        </p:txBody>
      </p:sp>
    </p:spTree>
    <p:extLst>
      <p:ext uri="{BB962C8B-B14F-4D97-AF65-F5344CB8AC3E}">
        <p14:creationId xmlns:p14="http://schemas.microsoft.com/office/powerpoint/2010/main" val="2432840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62</Slides>
  <Notes>8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3" baseType="lpstr">
      <vt:lpstr>office theme</vt:lpstr>
      <vt:lpstr>Academic and Communication skills for Policing</vt:lpstr>
      <vt:lpstr>Aims for today's session</vt:lpstr>
      <vt:lpstr>Housekeeping</vt:lpstr>
      <vt:lpstr>Module content</vt:lpstr>
      <vt:lpstr>Scheme of work</vt:lpstr>
      <vt:lpstr>Essential reading</vt:lpstr>
      <vt:lpstr>Welcome to the module</vt:lpstr>
      <vt:lpstr>How will you be assessed?</vt:lpstr>
      <vt:lpstr>Deadlines</vt:lpstr>
      <vt:lpstr>Assignment 1</vt:lpstr>
      <vt:lpstr>Assignment 2</vt:lpstr>
      <vt:lpstr>PowerPoint Presentation</vt:lpstr>
      <vt:lpstr>What are academic skills?</vt:lpstr>
      <vt:lpstr>Referencing?</vt:lpstr>
      <vt:lpstr>What are communication skills?</vt:lpstr>
      <vt:lpstr>Why are communication skills important as a Police officer?</vt:lpstr>
      <vt:lpstr>PowerPoint Presentation</vt:lpstr>
      <vt:lpstr>What gets low marks?</vt:lpstr>
      <vt:lpstr>What gets better marks?</vt:lpstr>
      <vt:lpstr>What gets high marks?</vt:lpstr>
      <vt:lpstr>Task- get to know Moodle </vt:lpstr>
      <vt:lpstr>Understanding Assessments</vt:lpstr>
      <vt:lpstr>Types of assessments </vt:lpstr>
      <vt:lpstr>Know what is being asked of you within your assignment brief</vt:lpstr>
      <vt:lpstr>Programmes available to you</vt:lpstr>
      <vt:lpstr>TurnItIn</vt:lpstr>
      <vt:lpstr>Any questions?</vt:lpstr>
      <vt:lpstr>Session 2</vt:lpstr>
      <vt:lpstr>Aims for today</vt:lpstr>
      <vt:lpstr>Producing authentic work....</vt:lpstr>
      <vt:lpstr>Referencing- Harvard </vt:lpstr>
      <vt:lpstr>Referencing and in- text citations</vt:lpstr>
      <vt:lpstr>What's the difference?</vt:lpstr>
      <vt:lpstr>In- text citations</vt:lpstr>
      <vt:lpstr>Some examples...</vt:lpstr>
      <vt:lpstr>In- text citation of a book</vt:lpstr>
      <vt:lpstr>PowerPoint Presentation</vt:lpstr>
      <vt:lpstr>PowerPoint Presentation</vt:lpstr>
      <vt:lpstr>Reference list </vt:lpstr>
      <vt:lpstr>PowerPoint Presentation</vt:lpstr>
      <vt:lpstr>PowerPoint Presentation</vt:lpstr>
      <vt:lpstr>Task</vt:lpstr>
      <vt:lpstr>What happens when we do not reference correctly?</vt:lpstr>
      <vt:lpstr>Essay Mills </vt:lpstr>
      <vt:lpstr>Can we use AI?</vt:lpstr>
      <vt:lpstr>How should I cite on a Power Point?</vt:lpstr>
      <vt:lpstr>Example 2</vt:lpstr>
      <vt:lpstr>Example 3</vt:lpstr>
      <vt:lpstr>Example 4</vt:lpstr>
      <vt:lpstr>Task......</vt:lpstr>
      <vt:lpstr>Please note!</vt:lpstr>
      <vt:lpstr>Where will I submit my assessments?</vt:lpstr>
      <vt:lpstr>How do I submit my assessment?</vt:lpstr>
      <vt:lpstr>PowerPoint Presentation</vt:lpstr>
      <vt:lpstr>PowerPoint Presentation</vt:lpstr>
      <vt:lpstr>How do I read my results?</vt:lpstr>
      <vt:lpstr>PowerPoint Presentation</vt:lpstr>
      <vt:lpstr>PowerPoint Presentation</vt:lpstr>
      <vt:lpstr>Task...</vt:lpstr>
      <vt:lpstr>Any questions?</vt:lpstr>
      <vt:lpstr>Independent learning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2024-06-13T13:31:06Z</dcterms:created>
  <dcterms:modified xsi:type="dcterms:W3CDTF">2024-10-01T09:07:54Z</dcterms:modified>
</cp:coreProperties>
</file>