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 id="2147483667" r:id="rId2"/>
  </p:sldMasterIdLst>
  <p:notesMasterIdLst>
    <p:notesMasterId r:id="rId44"/>
  </p:notesMasterIdLst>
  <p:sldIdLst>
    <p:sldId id="256" r:id="rId3"/>
    <p:sldId id="268" r:id="rId4"/>
    <p:sldId id="301" r:id="rId5"/>
    <p:sldId id="270" r:id="rId6"/>
    <p:sldId id="271" r:id="rId7"/>
    <p:sldId id="272" r:id="rId8"/>
    <p:sldId id="273" r:id="rId9"/>
    <p:sldId id="287" r:id="rId10"/>
    <p:sldId id="274" r:id="rId11"/>
    <p:sldId id="302" r:id="rId12"/>
    <p:sldId id="275" r:id="rId13"/>
    <p:sldId id="314" r:id="rId14"/>
    <p:sldId id="304" r:id="rId15"/>
    <p:sldId id="323" r:id="rId16"/>
    <p:sldId id="305" r:id="rId17"/>
    <p:sldId id="306" r:id="rId18"/>
    <p:sldId id="308" r:id="rId19"/>
    <p:sldId id="276" r:id="rId20"/>
    <p:sldId id="277" r:id="rId21"/>
    <p:sldId id="278" r:id="rId22"/>
    <p:sldId id="279" r:id="rId23"/>
    <p:sldId id="288" r:id="rId24"/>
    <p:sldId id="315" r:id="rId25"/>
    <p:sldId id="293" r:id="rId26"/>
    <p:sldId id="295" r:id="rId27"/>
    <p:sldId id="316" r:id="rId28"/>
    <p:sldId id="317" r:id="rId29"/>
    <p:sldId id="289" r:id="rId30"/>
    <p:sldId id="318" r:id="rId31"/>
    <p:sldId id="319" r:id="rId32"/>
    <p:sldId id="320" r:id="rId33"/>
    <p:sldId id="321" r:id="rId34"/>
    <p:sldId id="290" r:id="rId35"/>
    <p:sldId id="297" r:id="rId36"/>
    <p:sldId id="322" r:id="rId37"/>
    <p:sldId id="291" r:id="rId38"/>
    <p:sldId id="292" r:id="rId39"/>
    <p:sldId id="300" r:id="rId40"/>
    <p:sldId id="324" r:id="rId41"/>
    <p:sldId id="312" r:id="rId42"/>
    <p:sldId id="307" r:id="rId43"/>
  </p:sldIdLst>
  <p:sldSz cx="12192000" cy="6858000"/>
  <p:notesSz cx="6858000" cy="9144000"/>
  <p:embeddedFontLst>
    <p:embeddedFont>
      <p:font typeface="Open Sans" panose="020B0606030504020204" pitchFamily="34" charset="0"/>
      <p:regular r:id="rId45"/>
      <p:bold r:id="rId46"/>
      <p:italic r:id="rId47"/>
      <p:boldItalic r:id="rId48"/>
    </p:embeddedFont>
    <p:embeddedFont>
      <p:font typeface="Verdana" panose="020B0604030504040204" pitchFamily="34" charset="0"/>
      <p:regular r:id="rId49"/>
      <p:bold r:id="rId50"/>
      <p:italic r:id="rId51"/>
      <p:boldItalic r:id="rId5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821"/>
    <p:restoredTop sz="94689"/>
  </p:normalViewPr>
  <p:slideViewPr>
    <p:cSldViewPr snapToGrid="0">
      <p:cViewPr varScale="1">
        <p:scale>
          <a:sx n="108" d="100"/>
          <a:sy n="108" d="100"/>
        </p:scale>
        <p:origin x="81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font" Target="fonts/font3.fntdata"/><Relationship Id="rId50" Type="http://schemas.openxmlformats.org/officeDocument/2006/relationships/font" Target="fonts/font6.fntdata"/><Relationship Id="rId55"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font" Target="fonts/font1.fntdata"/><Relationship Id="rId53" Type="http://schemas.openxmlformats.org/officeDocument/2006/relationships/presProps" Target="presProp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notesMaster" Target="notesMasters/notesMaster1.xml"/><Relationship Id="rId52" Type="http://schemas.openxmlformats.org/officeDocument/2006/relationships/font" Target="fonts/font8.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font" Target="fonts/font4.fntdata"/><Relationship Id="rId56"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font" Target="fonts/font7.fntdata"/><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font" Target="fonts/font2.fntdata"/><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font" Target="fonts/font5.fntdata"/></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2AB0A8-28CE-334D-9506-9F8DFD4B6379}" type="doc">
      <dgm:prSet loTypeId="urn:microsoft.com/office/officeart/2005/8/layout/chevron2" loCatId="" qsTypeId="urn:microsoft.com/office/officeart/2005/8/quickstyle/simple1" qsCatId="simple" csTypeId="urn:microsoft.com/office/officeart/2005/8/colors/accent1_2" csCatId="accent1" phldr="1"/>
      <dgm:spPr/>
      <dgm:t>
        <a:bodyPr/>
        <a:lstStyle/>
        <a:p>
          <a:endParaRPr lang="en-GB"/>
        </a:p>
      </dgm:t>
    </dgm:pt>
    <dgm:pt modelId="{4BDB917A-5F51-A444-9471-E482C95D3E99}">
      <dgm:prSet phldrT="[Text]"/>
      <dgm:spPr/>
      <dgm:t>
        <a:bodyPr/>
        <a:lstStyle/>
        <a:p>
          <a:r>
            <a:rPr lang="en-GB" dirty="0"/>
            <a:t>Introduction</a:t>
          </a:r>
        </a:p>
      </dgm:t>
    </dgm:pt>
    <dgm:pt modelId="{A2B79421-ACB2-FE4F-A9E1-6777C50ED487}" type="parTrans" cxnId="{3C3DADA7-BF41-6149-B46C-B8BFC0D6F79E}">
      <dgm:prSet/>
      <dgm:spPr/>
      <dgm:t>
        <a:bodyPr/>
        <a:lstStyle/>
        <a:p>
          <a:endParaRPr lang="en-GB"/>
        </a:p>
      </dgm:t>
    </dgm:pt>
    <dgm:pt modelId="{6B7E4219-E81A-B442-9783-5B99FC02FDEB}" type="sibTrans" cxnId="{3C3DADA7-BF41-6149-B46C-B8BFC0D6F79E}">
      <dgm:prSet/>
      <dgm:spPr/>
      <dgm:t>
        <a:bodyPr/>
        <a:lstStyle/>
        <a:p>
          <a:endParaRPr lang="en-GB"/>
        </a:p>
      </dgm:t>
    </dgm:pt>
    <dgm:pt modelId="{320FB584-D718-754E-B909-92DB01183593}">
      <dgm:prSet phldrT="[Text]"/>
      <dgm:spPr/>
      <dgm:t>
        <a:bodyPr/>
        <a:lstStyle/>
        <a:p>
          <a:r>
            <a:rPr lang="en-GB" dirty="0"/>
            <a:t>Background, research question(s)</a:t>
          </a:r>
        </a:p>
      </dgm:t>
    </dgm:pt>
    <dgm:pt modelId="{8B261406-59C1-2843-9B90-5DFDA441894D}" type="parTrans" cxnId="{346E256C-7C76-8E43-9487-CDFF009D0B28}">
      <dgm:prSet/>
      <dgm:spPr/>
      <dgm:t>
        <a:bodyPr/>
        <a:lstStyle/>
        <a:p>
          <a:endParaRPr lang="en-GB"/>
        </a:p>
      </dgm:t>
    </dgm:pt>
    <dgm:pt modelId="{57832090-35F5-AD47-BD67-7E39FFFFD691}" type="sibTrans" cxnId="{346E256C-7C76-8E43-9487-CDFF009D0B28}">
      <dgm:prSet/>
      <dgm:spPr/>
      <dgm:t>
        <a:bodyPr/>
        <a:lstStyle/>
        <a:p>
          <a:endParaRPr lang="en-GB"/>
        </a:p>
      </dgm:t>
    </dgm:pt>
    <dgm:pt modelId="{FAF45BC6-361C-7049-9801-147F7AB90556}">
      <dgm:prSet phldrT="[Text]"/>
      <dgm:spPr/>
      <dgm:t>
        <a:bodyPr/>
        <a:lstStyle/>
        <a:p>
          <a:r>
            <a:rPr lang="en-GB" dirty="0"/>
            <a:t>Gaps, aim &amp; objectives, justification of study, </a:t>
          </a:r>
        </a:p>
      </dgm:t>
    </dgm:pt>
    <dgm:pt modelId="{E868CB15-E461-6849-8F76-53622B1C669E}" type="parTrans" cxnId="{5878B511-6A78-FE4A-AE8C-5F57D2F50767}">
      <dgm:prSet/>
      <dgm:spPr/>
      <dgm:t>
        <a:bodyPr/>
        <a:lstStyle/>
        <a:p>
          <a:endParaRPr lang="en-GB"/>
        </a:p>
      </dgm:t>
    </dgm:pt>
    <dgm:pt modelId="{2642C850-169E-0745-A3E6-4001190F78FC}" type="sibTrans" cxnId="{5878B511-6A78-FE4A-AE8C-5F57D2F50767}">
      <dgm:prSet/>
      <dgm:spPr/>
      <dgm:t>
        <a:bodyPr/>
        <a:lstStyle/>
        <a:p>
          <a:endParaRPr lang="en-GB"/>
        </a:p>
      </dgm:t>
    </dgm:pt>
    <dgm:pt modelId="{CA011C14-7803-8242-90AD-C0C9E8DE2DD2}">
      <dgm:prSet phldrT="[Text]" custT="1"/>
      <dgm:spPr/>
      <dgm:t>
        <a:bodyPr/>
        <a:lstStyle/>
        <a:p>
          <a:r>
            <a:rPr lang="en-GB" sz="1200" dirty="0"/>
            <a:t>Preliminary </a:t>
          </a:r>
        </a:p>
        <a:p>
          <a:r>
            <a:rPr lang="en-GB" sz="1200" dirty="0"/>
            <a:t>Literature Review</a:t>
          </a:r>
        </a:p>
      </dgm:t>
    </dgm:pt>
    <dgm:pt modelId="{0345947E-2412-CE46-80B4-2A50916EEEF5}" type="parTrans" cxnId="{DEF69316-2197-C446-AD57-F99109BA807C}">
      <dgm:prSet/>
      <dgm:spPr/>
      <dgm:t>
        <a:bodyPr/>
        <a:lstStyle/>
        <a:p>
          <a:endParaRPr lang="en-GB"/>
        </a:p>
      </dgm:t>
    </dgm:pt>
    <dgm:pt modelId="{A78E8F28-DADD-3F48-A9A3-72ED28ECF5BD}" type="sibTrans" cxnId="{DEF69316-2197-C446-AD57-F99109BA807C}">
      <dgm:prSet/>
      <dgm:spPr/>
      <dgm:t>
        <a:bodyPr/>
        <a:lstStyle/>
        <a:p>
          <a:endParaRPr lang="en-GB"/>
        </a:p>
      </dgm:t>
    </dgm:pt>
    <dgm:pt modelId="{615921DD-93BB-E740-82C8-8A41295B0928}">
      <dgm:prSet phldrT="[Text]"/>
      <dgm:spPr/>
      <dgm:t>
        <a:bodyPr/>
        <a:lstStyle/>
        <a:p>
          <a:r>
            <a:rPr lang="en-GB" dirty="0"/>
            <a:t>Identify key literature to establish gaps</a:t>
          </a:r>
        </a:p>
      </dgm:t>
    </dgm:pt>
    <dgm:pt modelId="{1D436FCD-A18D-5643-AAE0-79C1E7E91679}" type="parTrans" cxnId="{FC2BA73A-35BC-3A4A-90F0-AEC3FFFEBBF1}">
      <dgm:prSet/>
      <dgm:spPr/>
      <dgm:t>
        <a:bodyPr/>
        <a:lstStyle/>
        <a:p>
          <a:endParaRPr lang="en-GB"/>
        </a:p>
      </dgm:t>
    </dgm:pt>
    <dgm:pt modelId="{E48CF04B-98A0-5C4F-99FC-9FB17005E8E2}" type="sibTrans" cxnId="{FC2BA73A-35BC-3A4A-90F0-AEC3FFFEBBF1}">
      <dgm:prSet/>
      <dgm:spPr/>
      <dgm:t>
        <a:bodyPr/>
        <a:lstStyle/>
        <a:p>
          <a:endParaRPr lang="en-GB"/>
        </a:p>
      </dgm:t>
    </dgm:pt>
    <dgm:pt modelId="{A02D0840-8842-A64D-91E2-8E7571581DD3}">
      <dgm:prSet phldrT="[Text]"/>
      <dgm:spPr/>
      <dgm:t>
        <a:bodyPr/>
        <a:lstStyle/>
        <a:p>
          <a:r>
            <a:rPr lang="en-GB" dirty="0"/>
            <a:t>Use to highlight themes, theory(</a:t>
          </a:r>
          <a:r>
            <a:rPr lang="en-GB" dirty="0" err="1"/>
            <a:t>ies</a:t>
          </a:r>
          <a:r>
            <a:rPr lang="en-GB" dirty="0"/>
            <a:t>)</a:t>
          </a:r>
        </a:p>
      </dgm:t>
    </dgm:pt>
    <dgm:pt modelId="{EF564805-9F1B-1946-822D-D25B3D2E1EFF}" type="parTrans" cxnId="{89287B95-FBEA-D64E-9CDE-BFB8B879817D}">
      <dgm:prSet/>
      <dgm:spPr/>
      <dgm:t>
        <a:bodyPr/>
        <a:lstStyle/>
        <a:p>
          <a:endParaRPr lang="en-GB"/>
        </a:p>
      </dgm:t>
    </dgm:pt>
    <dgm:pt modelId="{35931F8B-8711-EB4E-9FE6-A20E89236C8F}" type="sibTrans" cxnId="{89287B95-FBEA-D64E-9CDE-BFB8B879817D}">
      <dgm:prSet/>
      <dgm:spPr/>
      <dgm:t>
        <a:bodyPr/>
        <a:lstStyle/>
        <a:p>
          <a:endParaRPr lang="en-GB"/>
        </a:p>
      </dgm:t>
    </dgm:pt>
    <dgm:pt modelId="{D1548584-7BB8-5D43-96B2-9752CF64D190}">
      <dgm:prSet phldrT="[Text]"/>
      <dgm:spPr/>
      <dgm:t>
        <a:bodyPr/>
        <a:lstStyle/>
        <a:p>
          <a:r>
            <a:rPr lang="en-GB" dirty="0"/>
            <a:t>Methodology</a:t>
          </a:r>
        </a:p>
      </dgm:t>
    </dgm:pt>
    <dgm:pt modelId="{427124D7-4999-0B4A-96F7-689759C028F6}" type="parTrans" cxnId="{7925B5E5-9CFA-4C44-8463-88B664C700A7}">
      <dgm:prSet/>
      <dgm:spPr/>
      <dgm:t>
        <a:bodyPr/>
        <a:lstStyle/>
        <a:p>
          <a:endParaRPr lang="en-GB"/>
        </a:p>
      </dgm:t>
    </dgm:pt>
    <dgm:pt modelId="{D10D0855-E231-4846-94B4-4750F47BB783}" type="sibTrans" cxnId="{7925B5E5-9CFA-4C44-8463-88B664C700A7}">
      <dgm:prSet/>
      <dgm:spPr/>
      <dgm:t>
        <a:bodyPr/>
        <a:lstStyle/>
        <a:p>
          <a:endParaRPr lang="en-GB"/>
        </a:p>
      </dgm:t>
    </dgm:pt>
    <dgm:pt modelId="{D412B9BB-3244-914D-9B3A-5E914DC73579}">
      <dgm:prSet phldrT="[Text]"/>
      <dgm:spPr/>
      <dgm:t>
        <a:bodyPr/>
        <a:lstStyle/>
        <a:p>
          <a:r>
            <a:rPr lang="en-GB" dirty="0"/>
            <a:t>Sample, key variables, methods of data collection</a:t>
          </a:r>
        </a:p>
      </dgm:t>
    </dgm:pt>
    <dgm:pt modelId="{6580711D-E476-844A-AFAE-6E325C036006}" type="parTrans" cxnId="{7A3DF43E-BC44-D049-B94F-1DE747482CF2}">
      <dgm:prSet/>
      <dgm:spPr/>
      <dgm:t>
        <a:bodyPr/>
        <a:lstStyle/>
        <a:p>
          <a:endParaRPr lang="en-GB"/>
        </a:p>
      </dgm:t>
    </dgm:pt>
    <dgm:pt modelId="{540AD876-D220-E64E-8943-1145A404962A}" type="sibTrans" cxnId="{7A3DF43E-BC44-D049-B94F-1DE747482CF2}">
      <dgm:prSet/>
      <dgm:spPr/>
      <dgm:t>
        <a:bodyPr/>
        <a:lstStyle/>
        <a:p>
          <a:endParaRPr lang="en-GB"/>
        </a:p>
      </dgm:t>
    </dgm:pt>
    <dgm:pt modelId="{839EE57F-000F-3045-87DB-840D8A6C7B51}">
      <dgm:prSet phldrT="[Text]"/>
      <dgm:spPr/>
      <dgm:t>
        <a:bodyPr/>
        <a:lstStyle/>
        <a:p>
          <a:r>
            <a:rPr lang="en-GB" dirty="0"/>
            <a:t>Methods of data analysis, ethics</a:t>
          </a:r>
        </a:p>
      </dgm:t>
    </dgm:pt>
    <dgm:pt modelId="{9F8A1314-C9DA-F148-9E9B-E3180F8E7FF0}" type="parTrans" cxnId="{D6ACB358-E201-7548-A668-635E8718AF09}">
      <dgm:prSet/>
      <dgm:spPr/>
      <dgm:t>
        <a:bodyPr/>
        <a:lstStyle/>
        <a:p>
          <a:endParaRPr lang="en-GB"/>
        </a:p>
      </dgm:t>
    </dgm:pt>
    <dgm:pt modelId="{09783700-948D-614F-810F-C31737797E7B}" type="sibTrans" cxnId="{D6ACB358-E201-7548-A668-635E8718AF09}">
      <dgm:prSet/>
      <dgm:spPr/>
      <dgm:t>
        <a:bodyPr/>
        <a:lstStyle/>
        <a:p>
          <a:endParaRPr lang="en-GB"/>
        </a:p>
      </dgm:t>
    </dgm:pt>
    <dgm:pt modelId="{AB0834CB-DDFE-F947-BFE7-2CAF0F39F9FA}" type="pres">
      <dgm:prSet presAssocID="{822AB0A8-28CE-334D-9506-9F8DFD4B6379}" presName="linearFlow" presStyleCnt="0">
        <dgm:presLayoutVars>
          <dgm:dir/>
          <dgm:animLvl val="lvl"/>
          <dgm:resizeHandles val="exact"/>
        </dgm:presLayoutVars>
      </dgm:prSet>
      <dgm:spPr/>
    </dgm:pt>
    <dgm:pt modelId="{1DF011C4-BB78-8A46-ABA6-48AE8896E34E}" type="pres">
      <dgm:prSet presAssocID="{4BDB917A-5F51-A444-9471-E482C95D3E99}" presName="composite" presStyleCnt="0"/>
      <dgm:spPr/>
    </dgm:pt>
    <dgm:pt modelId="{3760F643-2A52-E74B-A79F-F8F1235B0736}" type="pres">
      <dgm:prSet presAssocID="{4BDB917A-5F51-A444-9471-E482C95D3E99}" presName="parentText" presStyleLbl="alignNode1" presStyleIdx="0" presStyleCnt="3" custScaleX="126153">
        <dgm:presLayoutVars>
          <dgm:chMax val="1"/>
          <dgm:bulletEnabled val="1"/>
        </dgm:presLayoutVars>
      </dgm:prSet>
      <dgm:spPr/>
    </dgm:pt>
    <dgm:pt modelId="{1029BE97-B384-ED45-8BAD-891BFFDE7845}" type="pres">
      <dgm:prSet presAssocID="{4BDB917A-5F51-A444-9471-E482C95D3E99}" presName="descendantText" presStyleLbl="alignAcc1" presStyleIdx="0" presStyleCnt="3">
        <dgm:presLayoutVars>
          <dgm:bulletEnabled val="1"/>
        </dgm:presLayoutVars>
      </dgm:prSet>
      <dgm:spPr/>
    </dgm:pt>
    <dgm:pt modelId="{DB482169-56AD-2647-B017-D725F8D4FA75}" type="pres">
      <dgm:prSet presAssocID="{6B7E4219-E81A-B442-9783-5B99FC02FDEB}" presName="sp" presStyleCnt="0"/>
      <dgm:spPr/>
    </dgm:pt>
    <dgm:pt modelId="{177C2387-CC73-8C48-9F8D-1151F2597493}" type="pres">
      <dgm:prSet presAssocID="{CA011C14-7803-8242-90AD-C0C9E8DE2DD2}" presName="composite" presStyleCnt="0"/>
      <dgm:spPr/>
    </dgm:pt>
    <dgm:pt modelId="{36E8D916-6C3A-B34C-9C1A-448AA56E7E7B}" type="pres">
      <dgm:prSet presAssocID="{CA011C14-7803-8242-90AD-C0C9E8DE2DD2}" presName="parentText" presStyleLbl="alignNode1" presStyleIdx="1" presStyleCnt="3" custScaleX="127097">
        <dgm:presLayoutVars>
          <dgm:chMax val="1"/>
          <dgm:bulletEnabled val="1"/>
        </dgm:presLayoutVars>
      </dgm:prSet>
      <dgm:spPr/>
    </dgm:pt>
    <dgm:pt modelId="{8D068042-9590-294A-91DA-68DF72EB8584}" type="pres">
      <dgm:prSet presAssocID="{CA011C14-7803-8242-90AD-C0C9E8DE2DD2}" presName="descendantText" presStyleLbl="alignAcc1" presStyleIdx="1" presStyleCnt="3">
        <dgm:presLayoutVars>
          <dgm:bulletEnabled val="1"/>
        </dgm:presLayoutVars>
      </dgm:prSet>
      <dgm:spPr/>
    </dgm:pt>
    <dgm:pt modelId="{DA759B1F-215B-734A-ABAE-BC4E07C47661}" type="pres">
      <dgm:prSet presAssocID="{A78E8F28-DADD-3F48-A9A3-72ED28ECF5BD}" presName="sp" presStyleCnt="0"/>
      <dgm:spPr/>
    </dgm:pt>
    <dgm:pt modelId="{388C93EE-53F3-F544-B327-78F5AF34DAB8}" type="pres">
      <dgm:prSet presAssocID="{D1548584-7BB8-5D43-96B2-9752CF64D190}" presName="composite" presStyleCnt="0"/>
      <dgm:spPr/>
    </dgm:pt>
    <dgm:pt modelId="{E11476F3-217E-A144-8A3D-A7E552D408D0}" type="pres">
      <dgm:prSet presAssocID="{D1548584-7BB8-5D43-96B2-9752CF64D190}" presName="parentText" presStyleLbl="alignNode1" presStyleIdx="2" presStyleCnt="3" custScaleX="119901">
        <dgm:presLayoutVars>
          <dgm:chMax val="1"/>
          <dgm:bulletEnabled val="1"/>
        </dgm:presLayoutVars>
      </dgm:prSet>
      <dgm:spPr/>
    </dgm:pt>
    <dgm:pt modelId="{04777659-E00A-4F47-A444-93D79A45B8BA}" type="pres">
      <dgm:prSet presAssocID="{D1548584-7BB8-5D43-96B2-9752CF64D190}" presName="descendantText" presStyleLbl="alignAcc1" presStyleIdx="2" presStyleCnt="3">
        <dgm:presLayoutVars>
          <dgm:bulletEnabled val="1"/>
        </dgm:presLayoutVars>
      </dgm:prSet>
      <dgm:spPr/>
    </dgm:pt>
  </dgm:ptLst>
  <dgm:cxnLst>
    <dgm:cxn modelId="{5878B511-6A78-FE4A-AE8C-5F57D2F50767}" srcId="{4BDB917A-5F51-A444-9471-E482C95D3E99}" destId="{FAF45BC6-361C-7049-9801-147F7AB90556}" srcOrd="1" destOrd="0" parTransId="{E868CB15-E461-6849-8F76-53622B1C669E}" sibTransId="{2642C850-169E-0745-A3E6-4001190F78FC}"/>
    <dgm:cxn modelId="{DEF69316-2197-C446-AD57-F99109BA807C}" srcId="{822AB0A8-28CE-334D-9506-9F8DFD4B6379}" destId="{CA011C14-7803-8242-90AD-C0C9E8DE2DD2}" srcOrd="1" destOrd="0" parTransId="{0345947E-2412-CE46-80B4-2A50916EEEF5}" sibTransId="{A78E8F28-DADD-3F48-A9A3-72ED28ECF5BD}"/>
    <dgm:cxn modelId="{63A9021C-4EDA-074B-B020-E6DFD2F8BC13}" type="presOf" srcId="{839EE57F-000F-3045-87DB-840D8A6C7B51}" destId="{04777659-E00A-4F47-A444-93D79A45B8BA}" srcOrd="0" destOrd="1" presId="urn:microsoft.com/office/officeart/2005/8/layout/chevron2"/>
    <dgm:cxn modelId="{9F7A6F34-8FD9-8548-81E7-1EC02F116134}" type="presOf" srcId="{D1548584-7BB8-5D43-96B2-9752CF64D190}" destId="{E11476F3-217E-A144-8A3D-A7E552D408D0}" srcOrd="0" destOrd="0" presId="urn:microsoft.com/office/officeart/2005/8/layout/chevron2"/>
    <dgm:cxn modelId="{FC2BA73A-35BC-3A4A-90F0-AEC3FFFEBBF1}" srcId="{CA011C14-7803-8242-90AD-C0C9E8DE2DD2}" destId="{615921DD-93BB-E740-82C8-8A41295B0928}" srcOrd="0" destOrd="0" parTransId="{1D436FCD-A18D-5643-AAE0-79C1E7E91679}" sibTransId="{E48CF04B-98A0-5C4F-99FC-9FB17005E8E2}"/>
    <dgm:cxn modelId="{7A3DF43E-BC44-D049-B94F-1DE747482CF2}" srcId="{D1548584-7BB8-5D43-96B2-9752CF64D190}" destId="{D412B9BB-3244-914D-9B3A-5E914DC73579}" srcOrd="0" destOrd="0" parTransId="{6580711D-E476-844A-AFAE-6E325C036006}" sibTransId="{540AD876-D220-E64E-8943-1145A404962A}"/>
    <dgm:cxn modelId="{34A12340-1F48-104E-897A-5BD2C206DE2F}" type="presOf" srcId="{822AB0A8-28CE-334D-9506-9F8DFD4B6379}" destId="{AB0834CB-DDFE-F947-BFE7-2CAF0F39F9FA}" srcOrd="0" destOrd="0" presId="urn:microsoft.com/office/officeart/2005/8/layout/chevron2"/>
    <dgm:cxn modelId="{D2F26948-D14D-7546-9A77-FC449518846C}" type="presOf" srcId="{D412B9BB-3244-914D-9B3A-5E914DC73579}" destId="{04777659-E00A-4F47-A444-93D79A45B8BA}" srcOrd="0" destOrd="0" presId="urn:microsoft.com/office/officeart/2005/8/layout/chevron2"/>
    <dgm:cxn modelId="{23C9EE49-6026-1947-8A35-84D56E346A50}" type="presOf" srcId="{FAF45BC6-361C-7049-9801-147F7AB90556}" destId="{1029BE97-B384-ED45-8BAD-891BFFDE7845}" srcOrd="0" destOrd="1" presId="urn:microsoft.com/office/officeart/2005/8/layout/chevron2"/>
    <dgm:cxn modelId="{D6ACB358-E201-7548-A668-635E8718AF09}" srcId="{D1548584-7BB8-5D43-96B2-9752CF64D190}" destId="{839EE57F-000F-3045-87DB-840D8A6C7B51}" srcOrd="1" destOrd="0" parTransId="{9F8A1314-C9DA-F148-9E9B-E3180F8E7FF0}" sibTransId="{09783700-948D-614F-810F-C31737797E7B}"/>
    <dgm:cxn modelId="{346E256C-7C76-8E43-9487-CDFF009D0B28}" srcId="{4BDB917A-5F51-A444-9471-E482C95D3E99}" destId="{320FB584-D718-754E-B909-92DB01183593}" srcOrd="0" destOrd="0" parTransId="{8B261406-59C1-2843-9B90-5DFDA441894D}" sibTransId="{57832090-35F5-AD47-BD67-7E39FFFFD691}"/>
    <dgm:cxn modelId="{8D635678-6BE8-4F4D-B675-61DAC02365E5}" type="presOf" srcId="{A02D0840-8842-A64D-91E2-8E7571581DD3}" destId="{8D068042-9590-294A-91DA-68DF72EB8584}" srcOrd="0" destOrd="1" presId="urn:microsoft.com/office/officeart/2005/8/layout/chevron2"/>
    <dgm:cxn modelId="{0619F08C-509D-7C48-9892-312A6C021F82}" type="presOf" srcId="{4BDB917A-5F51-A444-9471-E482C95D3E99}" destId="{3760F643-2A52-E74B-A79F-F8F1235B0736}" srcOrd="0" destOrd="0" presId="urn:microsoft.com/office/officeart/2005/8/layout/chevron2"/>
    <dgm:cxn modelId="{89287B95-FBEA-D64E-9CDE-BFB8B879817D}" srcId="{CA011C14-7803-8242-90AD-C0C9E8DE2DD2}" destId="{A02D0840-8842-A64D-91E2-8E7571581DD3}" srcOrd="1" destOrd="0" parTransId="{EF564805-9F1B-1946-822D-D25B3D2E1EFF}" sibTransId="{35931F8B-8711-EB4E-9FE6-A20E89236C8F}"/>
    <dgm:cxn modelId="{3C3DADA7-BF41-6149-B46C-B8BFC0D6F79E}" srcId="{822AB0A8-28CE-334D-9506-9F8DFD4B6379}" destId="{4BDB917A-5F51-A444-9471-E482C95D3E99}" srcOrd="0" destOrd="0" parTransId="{A2B79421-ACB2-FE4F-A9E1-6777C50ED487}" sibTransId="{6B7E4219-E81A-B442-9783-5B99FC02FDEB}"/>
    <dgm:cxn modelId="{865EBEAF-1406-7A40-BE9F-327C472577CA}" type="presOf" srcId="{CA011C14-7803-8242-90AD-C0C9E8DE2DD2}" destId="{36E8D916-6C3A-B34C-9C1A-448AA56E7E7B}" srcOrd="0" destOrd="0" presId="urn:microsoft.com/office/officeart/2005/8/layout/chevron2"/>
    <dgm:cxn modelId="{7925B5E5-9CFA-4C44-8463-88B664C700A7}" srcId="{822AB0A8-28CE-334D-9506-9F8DFD4B6379}" destId="{D1548584-7BB8-5D43-96B2-9752CF64D190}" srcOrd="2" destOrd="0" parTransId="{427124D7-4999-0B4A-96F7-689759C028F6}" sibTransId="{D10D0855-E231-4846-94B4-4750F47BB783}"/>
    <dgm:cxn modelId="{C6785DF3-6489-1743-B8C2-518D7730FD11}" type="presOf" srcId="{320FB584-D718-754E-B909-92DB01183593}" destId="{1029BE97-B384-ED45-8BAD-891BFFDE7845}" srcOrd="0" destOrd="0" presId="urn:microsoft.com/office/officeart/2005/8/layout/chevron2"/>
    <dgm:cxn modelId="{710788FB-D694-6C4D-B20C-108DA51D1223}" type="presOf" srcId="{615921DD-93BB-E740-82C8-8A41295B0928}" destId="{8D068042-9590-294A-91DA-68DF72EB8584}" srcOrd="0" destOrd="0" presId="urn:microsoft.com/office/officeart/2005/8/layout/chevron2"/>
    <dgm:cxn modelId="{D1B7F614-1642-7747-8907-2F83F371017D}" type="presParOf" srcId="{AB0834CB-DDFE-F947-BFE7-2CAF0F39F9FA}" destId="{1DF011C4-BB78-8A46-ABA6-48AE8896E34E}" srcOrd="0" destOrd="0" presId="urn:microsoft.com/office/officeart/2005/8/layout/chevron2"/>
    <dgm:cxn modelId="{0D3E5296-0CE4-8F40-B6FF-ED6E77083145}" type="presParOf" srcId="{1DF011C4-BB78-8A46-ABA6-48AE8896E34E}" destId="{3760F643-2A52-E74B-A79F-F8F1235B0736}" srcOrd="0" destOrd="0" presId="urn:microsoft.com/office/officeart/2005/8/layout/chevron2"/>
    <dgm:cxn modelId="{5539B661-374C-484A-9849-897FBFFBFD38}" type="presParOf" srcId="{1DF011C4-BB78-8A46-ABA6-48AE8896E34E}" destId="{1029BE97-B384-ED45-8BAD-891BFFDE7845}" srcOrd="1" destOrd="0" presId="urn:microsoft.com/office/officeart/2005/8/layout/chevron2"/>
    <dgm:cxn modelId="{8B106405-7302-8B49-8533-8D8BA5ED5B67}" type="presParOf" srcId="{AB0834CB-DDFE-F947-BFE7-2CAF0F39F9FA}" destId="{DB482169-56AD-2647-B017-D725F8D4FA75}" srcOrd="1" destOrd="0" presId="urn:microsoft.com/office/officeart/2005/8/layout/chevron2"/>
    <dgm:cxn modelId="{C971263A-6198-4A48-AAD2-AA698C0A2ED0}" type="presParOf" srcId="{AB0834CB-DDFE-F947-BFE7-2CAF0F39F9FA}" destId="{177C2387-CC73-8C48-9F8D-1151F2597493}" srcOrd="2" destOrd="0" presId="urn:microsoft.com/office/officeart/2005/8/layout/chevron2"/>
    <dgm:cxn modelId="{E06628E8-29AA-8246-9682-95513215E7BE}" type="presParOf" srcId="{177C2387-CC73-8C48-9F8D-1151F2597493}" destId="{36E8D916-6C3A-B34C-9C1A-448AA56E7E7B}" srcOrd="0" destOrd="0" presId="urn:microsoft.com/office/officeart/2005/8/layout/chevron2"/>
    <dgm:cxn modelId="{8C6E3D85-076D-D648-8D18-650A5AA8D92A}" type="presParOf" srcId="{177C2387-CC73-8C48-9F8D-1151F2597493}" destId="{8D068042-9590-294A-91DA-68DF72EB8584}" srcOrd="1" destOrd="0" presId="urn:microsoft.com/office/officeart/2005/8/layout/chevron2"/>
    <dgm:cxn modelId="{EBFE8411-2500-4D48-AD54-764E5A042275}" type="presParOf" srcId="{AB0834CB-DDFE-F947-BFE7-2CAF0F39F9FA}" destId="{DA759B1F-215B-734A-ABAE-BC4E07C47661}" srcOrd="3" destOrd="0" presId="urn:microsoft.com/office/officeart/2005/8/layout/chevron2"/>
    <dgm:cxn modelId="{52CD7426-B8A4-E746-B141-76DA87EF336E}" type="presParOf" srcId="{AB0834CB-DDFE-F947-BFE7-2CAF0F39F9FA}" destId="{388C93EE-53F3-F544-B327-78F5AF34DAB8}" srcOrd="4" destOrd="0" presId="urn:microsoft.com/office/officeart/2005/8/layout/chevron2"/>
    <dgm:cxn modelId="{D369BA16-9F47-6442-90D6-AC8E3EA2A25C}" type="presParOf" srcId="{388C93EE-53F3-F544-B327-78F5AF34DAB8}" destId="{E11476F3-217E-A144-8A3D-A7E552D408D0}" srcOrd="0" destOrd="0" presId="urn:microsoft.com/office/officeart/2005/8/layout/chevron2"/>
    <dgm:cxn modelId="{2DDDB429-DB48-BC44-819B-400F862E4937}" type="presParOf" srcId="{388C93EE-53F3-F544-B327-78F5AF34DAB8}" destId="{04777659-E00A-4F47-A444-93D79A45B8BA}"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1FABAC-F6C4-9641-948E-1F4FB75189CF}" type="doc">
      <dgm:prSet loTypeId="urn:microsoft.com/office/officeart/2005/8/layout/chevron2" loCatId="" qsTypeId="urn:microsoft.com/office/officeart/2005/8/quickstyle/simple1" qsCatId="simple" csTypeId="urn:microsoft.com/office/officeart/2005/8/colors/accent1_2" csCatId="accent1" phldr="1"/>
      <dgm:spPr/>
      <dgm:t>
        <a:bodyPr/>
        <a:lstStyle/>
        <a:p>
          <a:endParaRPr lang="en-GB"/>
        </a:p>
      </dgm:t>
    </dgm:pt>
    <dgm:pt modelId="{A6A0A50A-F60B-714D-85CB-486D8262AFE2}">
      <dgm:prSet phldrT="[Text]"/>
      <dgm:spPr/>
      <dgm:t>
        <a:bodyPr/>
        <a:lstStyle/>
        <a:p>
          <a:r>
            <a:rPr lang="en-GB" dirty="0"/>
            <a:t>Expected Findings</a:t>
          </a:r>
        </a:p>
      </dgm:t>
    </dgm:pt>
    <dgm:pt modelId="{D107FE56-8ED7-DE45-B73A-5FC3DD1C4012}" type="parTrans" cxnId="{25C0E499-4523-D144-90CF-B152CD6A7605}">
      <dgm:prSet/>
      <dgm:spPr/>
      <dgm:t>
        <a:bodyPr/>
        <a:lstStyle/>
        <a:p>
          <a:endParaRPr lang="en-GB"/>
        </a:p>
      </dgm:t>
    </dgm:pt>
    <dgm:pt modelId="{EA217454-3467-E246-837F-FA9F70E2BCE4}" type="sibTrans" cxnId="{25C0E499-4523-D144-90CF-B152CD6A7605}">
      <dgm:prSet/>
      <dgm:spPr/>
      <dgm:t>
        <a:bodyPr/>
        <a:lstStyle/>
        <a:p>
          <a:endParaRPr lang="en-GB"/>
        </a:p>
      </dgm:t>
    </dgm:pt>
    <dgm:pt modelId="{6478C3D2-D39D-AC4F-97A3-7F7886F26BD7}">
      <dgm:prSet phldrT="[Text]"/>
      <dgm:spPr/>
      <dgm:t>
        <a:bodyPr/>
        <a:lstStyle/>
        <a:p>
          <a:r>
            <a:rPr lang="en-GB" dirty="0"/>
            <a:t>Highlight some expected findings based on your understanding of the key theory, literature, and methods</a:t>
          </a:r>
        </a:p>
      </dgm:t>
    </dgm:pt>
    <dgm:pt modelId="{4D04F4EE-0A94-534F-AA33-3970A051D0B3}" type="parTrans" cxnId="{A6557394-D8BB-1049-BE60-A89779E21E3F}">
      <dgm:prSet/>
      <dgm:spPr/>
      <dgm:t>
        <a:bodyPr/>
        <a:lstStyle/>
        <a:p>
          <a:endParaRPr lang="en-GB"/>
        </a:p>
      </dgm:t>
    </dgm:pt>
    <dgm:pt modelId="{589B2124-A9F0-6A40-B425-02A71CBE62A0}" type="sibTrans" cxnId="{A6557394-D8BB-1049-BE60-A89779E21E3F}">
      <dgm:prSet/>
      <dgm:spPr/>
      <dgm:t>
        <a:bodyPr/>
        <a:lstStyle/>
        <a:p>
          <a:endParaRPr lang="en-GB"/>
        </a:p>
      </dgm:t>
    </dgm:pt>
    <dgm:pt modelId="{81B1F99B-A925-0E45-B03E-32A5A5885A5C}">
      <dgm:prSet phldrT="[Text]"/>
      <dgm:spPr/>
      <dgm:t>
        <a:bodyPr/>
        <a:lstStyle/>
        <a:p>
          <a:r>
            <a:rPr lang="en-GB" dirty="0"/>
            <a:t>Highlight some potential implications of the findings</a:t>
          </a:r>
        </a:p>
      </dgm:t>
    </dgm:pt>
    <dgm:pt modelId="{4AC22015-A73F-EF4C-A60D-E574187A301F}" type="parTrans" cxnId="{BCC0A2E9-B26C-4E43-94DB-14CA756EE3B2}">
      <dgm:prSet/>
      <dgm:spPr/>
      <dgm:t>
        <a:bodyPr/>
        <a:lstStyle/>
        <a:p>
          <a:endParaRPr lang="en-GB"/>
        </a:p>
      </dgm:t>
    </dgm:pt>
    <dgm:pt modelId="{BC57B11B-FA9B-8648-874B-333C913BE771}" type="sibTrans" cxnId="{BCC0A2E9-B26C-4E43-94DB-14CA756EE3B2}">
      <dgm:prSet/>
      <dgm:spPr/>
      <dgm:t>
        <a:bodyPr/>
        <a:lstStyle/>
        <a:p>
          <a:endParaRPr lang="en-GB"/>
        </a:p>
      </dgm:t>
    </dgm:pt>
    <dgm:pt modelId="{EEBCE890-3B85-AC4F-9CE8-947951359FFF}">
      <dgm:prSet phldrT="[Text]"/>
      <dgm:spPr/>
      <dgm:t>
        <a:bodyPr/>
        <a:lstStyle/>
        <a:p>
          <a:r>
            <a:rPr lang="en-GB" dirty="0"/>
            <a:t>Conclusion</a:t>
          </a:r>
        </a:p>
      </dgm:t>
    </dgm:pt>
    <dgm:pt modelId="{DD2848C8-2761-2440-A4B3-EFFD774C1C74}" type="parTrans" cxnId="{26E48576-F8FD-BB40-8258-8FC6120C0C85}">
      <dgm:prSet/>
      <dgm:spPr/>
      <dgm:t>
        <a:bodyPr/>
        <a:lstStyle/>
        <a:p>
          <a:endParaRPr lang="en-GB"/>
        </a:p>
      </dgm:t>
    </dgm:pt>
    <dgm:pt modelId="{02B03179-8BD8-4A4C-A4F2-39E376FB73AB}" type="sibTrans" cxnId="{26E48576-F8FD-BB40-8258-8FC6120C0C85}">
      <dgm:prSet/>
      <dgm:spPr/>
      <dgm:t>
        <a:bodyPr/>
        <a:lstStyle/>
        <a:p>
          <a:endParaRPr lang="en-GB"/>
        </a:p>
      </dgm:t>
    </dgm:pt>
    <dgm:pt modelId="{961F44F4-55FA-D644-AC2B-8D1498697F51}">
      <dgm:prSet phldrT="[Text]"/>
      <dgm:spPr/>
      <dgm:t>
        <a:bodyPr/>
        <a:lstStyle/>
        <a:p>
          <a:r>
            <a:rPr lang="en-GB" b="0" i="0" dirty="0"/>
            <a:t>Provide a conclusion to reiterate the importance/significance of the proposal</a:t>
          </a:r>
          <a:endParaRPr lang="en-GB" dirty="0"/>
        </a:p>
      </dgm:t>
    </dgm:pt>
    <dgm:pt modelId="{CA8D9C19-7C49-3D42-8FA6-C27A6621361F}" type="parTrans" cxnId="{8F514047-F615-CD4B-91F9-17772E83B222}">
      <dgm:prSet/>
      <dgm:spPr/>
      <dgm:t>
        <a:bodyPr/>
        <a:lstStyle/>
        <a:p>
          <a:endParaRPr lang="en-GB"/>
        </a:p>
      </dgm:t>
    </dgm:pt>
    <dgm:pt modelId="{3856564A-5D36-C24F-84D5-4F8C411DF234}" type="sibTrans" cxnId="{8F514047-F615-CD4B-91F9-17772E83B222}">
      <dgm:prSet/>
      <dgm:spPr/>
      <dgm:t>
        <a:bodyPr/>
        <a:lstStyle/>
        <a:p>
          <a:endParaRPr lang="en-GB"/>
        </a:p>
      </dgm:t>
    </dgm:pt>
    <dgm:pt modelId="{A2E6544B-C184-C542-94EC-890B50F9AB23}">
      <dgm:prSet phldrT="[Text]"/>
      <dgm:spPr/>
      <dgm:t>
        <a:bodyPr/>
        <a:lstStyle/>
        <a:p>
          <a:r>
            <a:rPr lang="en-GB" b="0" i="0" dirty="0"/>
            <a:t>Provides a summary of the entire study</a:t>
          </a:r>
          <a:endParaRPr lang="en-GB" b="0" dirty="0"/>
        </a:p>
      </dgm:t>
    </dgm:pt>
    <dgm:pt modelId="{4652CD91-1C9F-AB41-9A06-2BBC4161A935}" type="parTrans" cxnId="{2FD7FBB6-B4BD-1D41-9FD6-4E1FD5276BD2}">
      <dgm:prSet/>
      <dgm:spPr/>
      <dgm:t>
        <a:bodyPr/>
        <a:lstStyle/>
        <a:p>
          <a:endParaRPr lang="en-GB"/>
        </a:p>
      </dgm:t>
    </dgm:pt>
    <dgm:pt modelId="{E5A0F077-89C1-E04C-8BBB-BA15403B51F1}" type="sibTrans" cxnId="{2FD7FBB6-B4BD-1D41-9FD6-4E1FD5276BD2}">
      <dgm:prSet/>
      <dgm:spPr/>
      <dgm:t>
        <a:bodyPr/>
        <a:lstStyle/>
        <a:p>
          <a:endParaRPr lang="en-GB"/>
        </a:p>
      </dgm:t>
    </dgm:pt>
    <dgm:pt modelId="{7E55C699-4412-B24E-B778-61CC515CB7BD}" type="pres">
      <dgm:prSet presAssocID="{281FABAC-F6C4-9641-948E-1F4FB75189CF}" presName="linearFlow" presStyleCnt="0">
        <dgm:presLayoutVars>
          <dgm:dir/>
          <dgm:animLvl val="lvl"/>
          <dgm:resizeHandles val="exact"/>
        </dgm:presLayoutVars>
      </dgm:prSet>
      <dgm:spPr/>
    </dgm:pt>
    <dgm:pt modelId="{DFBB5922-CE86-194A-807C-77C6173E85D4}" type="pres">
      <dgm:prSet presAssocID="{A6A0A50A-F60B-714D-85CB-486D8262AFE2}" presName="composite" presStyleCnt="0"/>
      <dgm:spPr/>
    </dgm:pt>
    <dgm:pt modelId="{764E41E7-BAD4-BD48-A920-2D69F747399F}" type="pres">
      <dgm:prSet presAssocID="{A6A0A50A-F60B-714D-85CB-486D8262AFE2}" presName="parentText" presStyleLbl="alignNode1" presStyleIdx="0" presStyleCnt="2" custScaleX="89424">
        <dgm:presLayoutVars>
          <dgm:chMax val="1"/>
          <dgm:bulletEnabled val="1"/>
        </dgm:presLayoutVars>
      </dgm:prSet>
      <dgm:spPr/>
    </dgm:pt>
    <dgm:pt modelId="{B423F902-0D26-4D4D-8920-8F1E944B663B}" type="pres">
      <dgm:prSet presAssocID="{A6A0A50A-F60B-714D-85CB-486D8262AFE2}" presName="descendantText" presStyleLbl="alignAcc1" presStyleIdx="0" presStyleCnt="2">
        <dgm:presLayoutVars>
          <dgm:bulletEnabled val="1"/>
        </dgm:presLayoutVars>
      </dgm:prSet>
      <dgm:spPr/>
    </dgm:pt>
    <dgm:pt modelId="{919FD166-C8F7-C647-81AA-7CCC503EBB39}" type="pres">
      <dgm:prSet presAssocID="{EA217454-3467-E246-837F-FA9F70E2BCE4}" presName="sp" presStyleCnt="0"/>
      <dgm:spPr/>
    </dgm:pt>
    <dgm:pt modelId="{48085F59-0901-A346-82A7-CC8DF9F27C26}" type="pres">
      <dgm:prSet presAssocID="{EEBCE890-3B85-AC4F-9CE8-947951359FFF}" presName="composite" presStyleCnt="0"/>
      <dgm:spPr/>
    </dgm:pt>
    <dgm:pt modelId="{C6BC75B9-38D6-1544-B86D-B0DBE728E86B}" type="pres">
      <dgm:prSet presAssocID="{EEBCE890-3B85-AC4F-9CE8-947951359FFF}" presName="parentText" presStyleLbl="alignNode1" presStyleIdx="1" presStyleCnt="2">
        <dgm:presLayoutVars>
          <dgm:chMax val="1"/>
          <dgm:bulletEnabled val="1"/>
        </dgm:presLayoutVars>
      </dgm:prSet>
      <dgm:spPr/>
    </dgm:pt>
    <dgm:pt modelId="{21185732-ED3F-B144-931E-2CC9704F17A1}" type="pres">
      <dgm:prSet presAssocID="{EEBCE890-3B85-AC4F-9CE8-947951359FFF}" presName="descendantText" presStyleLbl="alignAcc1" presStyleIdx="1" presStyleCnt="2">
        <dgm:presLayoutVars>
          <dgm:bulletEnabled val="1"/>
        </dgm:presLayoutVars>
      </dgm:prSet>
      <dgm:spPr/>
    </dgm:pt>
  </dgm:ptLst>
  <dgm:cxnLst>
    <dgm:cxn modelId="{44581E02-4F82-0B44-A90B-CC1BA8B4B924}" type="presOf" srcId="{961F44F4-55FA-D644-AC2B-8D1498697F51}" destId="{21185732-ED3F-B144-931E-2CC9704F17A1}" srcOrd="0" destOrd="0" presId="urn:microsoft.com/office/officeart/2005/8/layout/chevron2"/>
    <dgm:cxn modelId="{8F514047-F615-CD4B-91F9-17772E83B222}" srcId="{EEBCE890-3B85-AC4F-9CE8-947951359FFF}" destId="{961F44F4-55FA-D644-AC2B-8D1498697F51}" srcOrd="0" destOrd="0" parTransId="{CA8D9C19-7C49-3D42-8FA6-C27A6621361F}" sibTransId="{3856564A-5D36-C24F-84D5-4F8C411DF234}"/>
    <dgm:cxn modelId="{26E48576-F8FD-BB40-8258-8FC6120C0C85}" srcId="{281FABAC-F6C4-9641-948E-1F4FB75189CF}" destId="{EEBCE890-3B85-AC4F-9CE8-947951359FFF}" srcOrd="1" destOrd="0" parTransId="{DD2848C8-2761-2440-A4B3-EFFD774C1C74}" sibTransId="{02B03179-8BD8-4A4C-A4F2-39E376FB73AB}"/>
    <dgm:cxn modelId="{DFE83083-B1CD-D646-A7F8-6EEB0B5AA081}" type="presOf" srcId="{281FABAC-F6C4-9641-948E-1F4FB75189CF}" destId="{7E55C699-4412-B24E-B778-61CC515CB7BD}" srcOrd="0" destOrd="0" presId="urn:microsoft.com/office/officeart/2005/8/layout/chevron2"/>
    <dgm:cxn modelId="{0EF4DA90-9EAF-8E4D-9F49-D682E91AE2F9}" type="presOf" srcId="{EEBCE890-3B85-AC4F-9CE8-947951359FFF}" destId="{C6BC75B9-38D6-1544-B86D-B0DBE728E86B}" srcOrd="0" destOrd="0" presId="urn:microsoft.com/office/officeart/2005/8/layout/chevron2"/>
    <dgm:cxn modelId="{A6557394-D8BB-1049-BE60-A89779E21E3F}" srcId="{A6A0A50A-F60B-714D-85CB-486D8262AFE2}" destId="{6478C3D2-D39D-AC4F-97A3-7F7886F26BD7}" srcOrd="0" destOrd="0" parTransId="{4D04F4EE-0A94-534F-AA33-3970A051D0B3}" sibTransId="{589B2124-A9F0-6A40-B425-02A71CBE62A0}"/>
    <dgm:cxn modelId="{25C0E499-4523-D144-90CF-B152CD6A7605}" srcId="{281FABAC-F6C4-9641-948E-1F4FB75189CF}" destId="{A6A0A50A-F60B-714D-85CB-486D8262AFE2}" srcOrd="0" destOrd="0" parTransId="{D107FE56-8ED7-DE45-B73A-5FC3DD1C4012}" sibTransId="{EA217454-3467-E246-837F-FA9F70E2BCE4}"/>
    <dgm:cxn modelId="{755A449D-5382-EA43-92AC-7CE21733089A}" type="presOf" srcId="{A6A0A50A-F60B-714D-85CB-486D8262AFE2}" destId="{764E41E7-BAD4-BD48-A920-2D69F747399F}" srcOrd="0" destOrd="0" presId="urn:microsoft.com/office/officeart/2005/8/layout/chevron2"/>
    <dgm:cxn modelId="{2FD7FBB6-B4BD-1D41-9FD6-4E1FD5276BD2}" srcId="{EEBCE890-3B85-AC4F-9CE8-947951359FFF}" destId="{A2E6544B-C184-C542-94EC-890B50F9AB23}" srcOrd="1" destOrd="0" parTransId="{4652CD91-1C9F-AB41-9A06-2BBC4161A935}" sibTransId="{E5A0F077-89C1-E04C-8BBB-BA15403B51F1}"/>
    <dgm:cxn modelId="{B851BBD8-0FCD-1543-8CD6-F81744503C6B}" type="presOf" srcId="{81B1F99B-A925-0E45-B03E-32A5A5885A5C}" destId="{B423F902-0D26-4D4D-8920-8F1E944B663B}" srcOrd="0" destOrd="1" presId="urn:microsoft.com/office/officeart/2005/8/layout/chevron2"/>
    <dgm:cxn modelId="{B984BDE5-50DE-204C-BF7A-FCA86F79053C}" type="presOf" srcId="{A2E6544B-C184-C542-94EC-890B50F9AB23}" destId="{21185732-ED3F-B144-931E-2CC9704F17A1}" srcOrd="0" destOrd="1" presId="urn:microsoft.com/office/officeart/2005/8/layout/chevron2"/>
    <dgm:cxn modelId="{BCC0A2E9-B26C-4E43-94DB-14CA756EE3B2}" srcId="{A6A0A50A-F60B-714D-85CB-486D8262AFE2}" destId="{81B1F99B-A925-0E45-B03E-32A5A5885A5C}" srcOrd="1" destOrd="0" parTransId="{4AC22015-A73F-EF4C-A60D-E574187A301F}" sibTransId="{BC57B11B-FA9B-8648-874B-333C913BE771}"/>
    <dgm:cxn modelId="{8EE150F5-7697-784E-9541-1538615C50CB}" type="presOf" srcId="{6478C3D2-D39D-AC4F-97A3-7F7886F26BD7}" destId="{B423F902-0D26-4D4D-8920-8F1E944B663B}" srcOrd="0" destOrd="0" presId="urn:microsoft.com/office/officeart/2005/8/layout/chevron2"/>
    <dgm:cxn modelId="{BAEC2292-2D51-EA4A-9870-799EB6E749D2}" type="presParOf" srcId="{7E55C699-4412-B24E-B778-61CC515CB7BD}" destId="{DFBB5922-CE86-194A-807C-77C6173E85D4}" srcOrd="0" destOrd="0" presId="urn:microsoft.com/office/officeart/2005/8/layout/chevron2"/>
    <dgm:cxn modelId="{2CCC9789-3A29-084A-BC78-9A432D88FB15}" type="presParOf" srcId="{DFBB5922-CE86-194A-807C-77C6173E85D4}" destId="{764E41E7-BAD4-BD48-A920-2D69F747399F}" srcOrd="0" destOrd="0" presId="urn:microsoft.com/office/officeart/2005/8/layout/chevron2"/>
    <dgm:cxn modelId="{EE18A7A3-2DAC-0544-8B61-26BB2DC4AEBF}" type="presParOf" srcId="{DFBB5922-CE86-194A-807C-77C6173E85D4}" destId="{B423F902-0D26-4D4D-8920-8F1E944B663B}" srcOrd="1" destOrd="0" presId="urn:microsoft.com/office/officeart/2005/8/layout/chevron2"/>
    <dgm:cxn modelId="{0C8EA6C1-4479-3A40-8508-B8244B211E3C}" type="presParOf" srcId="{7E55C699-4412-B24E-B778-61CC515CB7BD}" destId="{919FD166-C8F7-C647-81AA-7CCC503EBB39}" srcOrd="1" destOrd="0" presId="urn:microsoft.com/office/officeart/2005/8/layout/chevron2"/>
    <dgm:cxn modelId="{B6E1AED3-CFEB-E14A-B710-6CC305A831FD}" type="presParOf" srcId="{7E55C699-4412-B24E-B778-61CC515CB7BD}" destId="{48085F59-0901-A346-82A7-CC8DF9F27C26}" srcOrd="2" destOrd="0" presId="urn:microsoft.com/office/officeart/2005/8/layout/chevron2"/>
    <dgm:cxn modelId="{773270B3-A678-534A-8FA5-D353EFED8910}" type="presParOf" srcId="{48085F59-0901-A346-82A7-CC8DF9F27C26}" destId="{C6BC75B9-38D6-1544-B86D-B0DBE728E86B}" srcOrd="0" destOrd="0" presId="urn:microsoft.com/office/officeart/2005/8/layout/chevron2"/>
    <dgm:cxn modelId="{B8262EE2-4B17-A34E-AD9A-34A0464BB600}" type="presParOf" srcId="{48085F59-0901-A346-82A7-CC8DF9F27C26}" destId="{21185732-ED3F-B144-931E-2CC9704F17A1}" srcOrd="1" destOrd="0" presId="urn:microsoft.com/office/officeart/2005/8/layout/chevron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93C85F-8B57-3744-AF56-C02D20FC3DCD}" type="doc">
      <dgm:prSet loTypeId="urn:microsoft.com/office/officeart/2005/8/layout/cycle2" loCatId="" qsTypeId="urn:microsoft.com/office/officeart/2005/8/quickstyle/3d1" qsCatId="3D" csTypeId="urn:microsoft.com/office/officeart/2005/8/colors/accent1_2" csCatId="accent1" phldr="1"/>
      <dgm:spPr/>
      <dgm:t>
        <a:bodyPr/>
        <a:lstStyle/>
        <a:p>
          <a:endParaRPr lang="en-GB"/>
        </a:p>
      </dgm:t>
    </dgm:pt>
    <dgm:pt modelId="{7E6BB9E4-D471-0F40-BD73-5B656150FF71}">
      <dgm:prSet phldrT="[Text]"/>
      <dgm:spPr/>
      <dgm:t>
        <a:bodyPr/>
        <a:lstStyle/>
        <a:p>
          <a:r>
            <a:rPr lang="en-GB" dirty="0"/>
            <a:t>Observation</a:t>
          </a:r>
        </a:p>
      </dgm:t>
    </dgm:pt>
    <dgm:pt modelId="{4B896730-9009-3145-89A8-D3E050BD65BD}" type="parTrans" cxnId="{3643102E-28DF-9D49-8391-E219713F615C}">
      <dgm:prSet/>
      <dgm:spPr/>
      <dgm:t>
        <a:bodyPr/>
        <a:lstStyle/>
        <a:p>
          <a:endParaRPr lang="en-GB"/>
        </a:p>
      </dgm:t>
    </dgm:pt>
    <dgm:pt modelId="{5B49E591-4C99-4D4C-90D8-260E2AA0BBF6}" type="sibTrans" cxnId="{3643102E-28DF-9D49-8391-E219713F615C}">
      <dgm:prSet/>
      <dgm:spPr/>
      <dgm:t>
        <a:bodyPr/>
        <a:lstStyle/>
        <a:p>
          <a:endParaRPr lang="en-GB"/>
        </a:p>
      </dgm:t>
    </dgm:pt>
    <dgm:pt modelId="{0D6CF136-3826-0842-BF7A-2A2FBCE11063}">
      <dgm:prSet phldrT="[Text]"/>
      <dgm:spPr/>
      <dgm:t>
        <a:bodyPr/>
        <a:lstStyle/>
        <a:p>
          <a:r>
            <a:rPr lang="en-GB" dirty="0"/>
            <a:t>Hypothesis formulation</a:t>
          </a:r>
        </a:p>
      </dgm:t>
    </dgm:pt>
    <dgm:pt modelId="{A90D93D3-95F0-7748-A657-329EA44C8DB2}" type="parTrans" cxnId="{3827CFA2-C30B-BB44-8BCA-7C3EF764B4FE}">
      <dgm:prSet/>
      <dgm:spPr/>
      <dgm:t>
        <a:bodyPr/>
        <a:lstStyle/>
        <a:p>
          <a:endParaRPr lang="en-GB"/>
        </a:p>
      </dgm:t>
    </dgm:pt>
    <dgm:pt modelId="{29F4F4F4-5F88-F649-8D81-90B32311A37C}" type="sibTrans" cxnId="{3827CFA2-C30B-BB44-8BCA-7C3EF764B4FE}">
      <dgm:prSet/>
      <dgm:spPr/>
      <dgm:t>
        <a:bodyPr/>
        <a:lstStyle/>
        <a:p>
          <a:endParaRPr lang="en-GB"/>
        </a:p>
      </dgm:t>
    </dgm:pt>
    <dgm:pt modelId="{28EBBDE3-395B-5D46-A7CC-E93D92093C8D}">
      <dgm:prSet phldrT="[Text]"/>
      <dgm:spPr/>
      <dgm:t>
        <a:bodyPr/>
        <a:lstStyle/>
        <a:p>
          <a:r>
            <a:rPr lang="en-GB" dirty="0"/>
            <a:t>Experimentation </a:t>
          </a:r>
        </a:p>
      </dgm:t>
    </dgm:pt>
    <dgm:pt modelId="{10FAFE0A-2E0E-1F45-B659-CAE4DBCE9381}" type="parTrans" cxnId="{87DAB1C6-4C1B-3F45-9A03-70ECDC3C57EA}">
      <dgm:prSet/>
      <dgm:spPr/>
      <dgm:t>
        <a:bodyPr/>
        <a:lstStyle/>
        <a:p>
          <a:endParaRPr lang="en-GB"/>
        </a:p>
      </dgm:t>
    </dgm:pt>
    <dgm:pt modelId="{2B10DFF1-09B1-604A-8C1E-2909EA6E7158}" type="sibTrans" cxnId="{87DAB1C6-4C1B-3F45-9A03-70ECDC3C57EA}">
      <dgm:prSet/>
      <dgm:spPr/>
      <dgm:t>
        <a:bodyPr/>
        <a:lstStyle/>
        <a:p>
          <a:endParaRPr lang="en-GB"/>
        </a:p>
      </dgm:t>
    </dgm:pt>
    <dgm:pt modelId="{678612D6-97C4-F64B-BB1E-B159C337BA94}">
      <dgm:prSet phldrT="[Text]"/>
      <dgm:spPr/>
      <dgm:t>
        <a:bodyPr/>
        <a:lstStyle/>
        <a:p>
          <a:r>
            <a:rPr lang="en-GB" dirty="0"/>
            <a:t>Analysis</a:t>
          </a:r>
        </a:p>
      </dgm:t>
    </dgm:pt>
    <dgm:pt modelId="{C7EC5037-9831-C141-814E-01F51A644B51}" type="parTrans" cxnId="{CD95AE4A-A8FC-7C47-9E92-A96DB8AC0DE8}">
      <dgm:prSet/>
      <dgm:spPr/>
      <dgm:t>
        <a:bodyPr/>
        <a:lstStyle/>
        <a:p>
          <a:endParaRPr lang="en-GB"/>
        </a:p>
      </dgm:t>
    </dgm:pt>
    <dgm:pt modelId="{467D5EAA-B87C-3F47-BF6F-194148723A94}" type="sibTrans" cxnId="{CD95AE4A-A8FC-7C47-9E92-A96DB8AC0DE8}">
      <dgm:prSet/>
      <dgm:spPr/>
      <dgm:t>
        <a:bodyPr/>
        <a:lstStyle/>
        <a:p>
          <a:endParaRPr lang="en-GB"/>
        </a:p>
      </dgm:t>
    </dgm:pt>
    <dgm:pt modelId="{31203494-C511-6944-8BC6-F1B3396EB460}">
      <dgm:prSet phldrT="[Text]"/>
      <dgm:spPr/>
      <dgm:t>
        <a:bodyPr/>
        <a:lstStyle/>
        <a:p>
          <a:r>
            <a:rPr lang="en-GB" dirty="0"/>
            <a:t>Conclusion</a:t>
          </a:r>
        </a:p>
      </dgm:t>
    </dgm:pt>
    <dgm:pt modelId="{2AFD41B7-EFE3-B74D-ABC2-FCC65878EECF}" type="parTrans" cxnId="{68929522-4013-3448-8C1F-C92A3A969932}">
      <dgm:prSet/>
      <dgm:spPr/>
      <dgm:t>
        <a:bodyPr/>
        <a:lstStyle/>
        <a:p>
          <a:endParaRPr lang="en-GB"/>
        </a:p>
      </dgm:t>
    </dgm:pt>
    <dgm:pt modelId="{0CC518C9-E186-B44B-AD1F-10ED329C770D}" type="sibTrans" cxnId="{68929522-4013-3448-8C1F-C92A3A969932}">
      <dgm:prSet/>
      <dgm:spPr/>
      <dgm:t>
        <a:bodyPr/>
        <a:lstStyle/>
        <a:p>
          <a:endParaRPr lang="en-GB"/>
        </a:p>
      </dgm:t>
    </dgm:pt>
    <dgm:pt modelId="{5A460619-03E4-274A-ACD0-FA9BDEFA7A2F}" type="pres">
      <dgm:prSet presAssocID="{3A93C85F-8B57-3744-AF56-C02D20FC3DCD}" presName="cycle" presStyleCnt="0">
        <dgm:presLayoutVars>
          <dgm:dir/>
          <dgm:resizeHandles val="exact"/>
        </dgm:presLayoutVars>
      </dgm:prSet>
      <dgm:spPr/>
    </dgm:pt>
    <dgm:pt modelId="{046A8B86-D63C-FF4F-8B77-D3C615C006C4}" type="pres">
      <dgm:prSet presAssocID="{7E6BB9E4-D471-0F40-BD73-5B656150FF71}" presName="node" presStyleLbl="node1" presStyleIdx="0" presStyleCnt="5">
        <dgm:presLayoutVars>
          <dgm:bulletEnabled val="1"/>
        </dgm:presLayoutVars>
      </dgm:prSet>
      <dgm:spPr/>
    </dgm:pt>
    <dgm:pt modelId="{1B31A4AF-9A1A-3741-AA85-C3B6896BA540}" type="pres">
      <dgm:prSet presAssocID="{5B49E591-4C99-4D4C-90D8-260E2AA0BBF6}" presName="sibTrans" presStyleLbl="sibTrans2D1" presStyleIdx="0" presStyleCnt="5"/>
      <dgm:spPr/>
    </dgm:pt>
    <dgm:pt modelId="{D557ABCA-CB86-C54A-9DE6-8939748E2568}" type="pres">
      <dgm:prSet presAssocID="{5B49E591-4C99-4D4C-90D8-260E2AA0BBF6}" presName="connectorText" presStyleLbl="sibTrans2D1" presStyleIdx="0" presStyleCnt="5"/>
      <dgm:spPr/>
    </dgm:pt>
    <dgm:pt modelId="{53F86823-57BF-3947-B023-5370A4E808FB}" type="pres">
      <dgm:prSet presAssocID="{0D6CF136-3826-0842-BF7A-2A2FBCE11063}" presName="node" presStyleLbl="node1" presStyleIdx="1" presStyleCnt="5">
        <dgm:presLayoutVars>
          <dgm:bulletEnabled val="1"/>
        </dgm:presLayoutVars>
      </dgm:prSet>
      <dgm:spPr/>
    </dgm:pt>
    <dgm:pt modelId="{DEE3CE4F-6EF0-A54A-AC18-79F7ABC955C3}" type="pres">
      <dgm:prSet presAssocID="{29F4F4F4-5F88-F649-8D81-90B32311A37C}" presName="sibTrans" presStyleLbl="sibTrans2D1" presStyleIdx="1" presStyleCnt="5"/>
      <dgm:spPr/>
    </dgm:pt>
    <dgm:pt modelId="{0BE523EB-F0A6-4C40-A14A-22254F27B14A}" type="pres">
      <dgm:prSet presAssocID="{29F4F4F4-5F88-F649-8D81-90B32311A37C}" presName="connectorText" presStyleLbl="sibTrans2D1" presStyleIdx="1" presStyleCnt="5"/>
      <dgm:spPr/>
    </dgm:pt>
    <dgm:pt modelId="{5945DF89-1FBD-5C40-951B-EF7A75F1D107}" type="pres">
      <dgm:prSet presAssocID="{28EBBDE3-395B-5D46-A7CC-E93D92093C8D}" presName="node" presStyleLbl="node1" presStyleIdx="2" presStyleCnt="5">
        <dgm:presLayoutVars>
          <dgm:bulletEnabled val="1"/>
        </dgm:presLayoutVars>
      </dgm:prSet>
      <dgm:spPr/>
    </dgm:pt>
    <dgm:pt modelId="{3F337E20-DD2C-6446-B503-1C3F25E69494}" type="pres">
      <dgm:prSet presAssocID="{2B10DFF1-09B1-604A-8C1E-2909EA6E7158}" presName="sibTrans" presStyleLbl="sibTrans2D1" presStyleIdx="2" presStyleCnt="5"/>
      <dgm:spPr/>
    </dgm:pt>
    <dgm:pt modelId="{A93D4F83-7756-424C-BC21-735D068BF6F2}" type="pres">
      <dgm:prSet presAssocID="{2B10DFF1-09B1-604A-8C1E-2909EA6E7158}" presName="connectorText" presStyleLbl="sibTrans2D1" presStyleIdx="2" presStyleCnt="5"/>
      <dgm:spPr/>
    </dgm:pt>
    <dgm:pt modelId="{2F7B7B43-6514-9846-BE11-C4743FB678F8}" type="pres">
      <dgm:prSet presAssocID="{678612D6-97C4-F64B-BB1E-B159C337BA94}" presName="node" presStyleLbl="node1" presStyleIdx="3" presStyleCnt="5">
        <dgm:presLayoutVars>
          <dgm:bulletEnabled val="1"/>
        </dgm:presLayoutVars>
      </dgm:prSet>
      <dgm:spPr/>
    </dgm:pt>
    <dgm:pt modelId="{79F6F4EB-6264-5A48-91A5-4BA639983D67}" type="pres">
      <dgm:prSet presAssocID="{467D5EAA-B87C-3F47-BF6F-194148723A94}" presName="sibTrans" presStyleLbl="sibTrans2D1" presStyleIdx="3" presStyleCnt="5"/>
      <dgm:spPr/>
    </dgm:pt>
    <dgm:pt modelId="{457D54BA-2DF2-1442-A697-E93B9A0AB5DE}" type="pres">
      <dgm:prSet presAssocID="{467D5EAA-B87C-3F47-BF6F-194148723A94}" presName="connectorText" presStyleLbl="sibTrans2D1" presStyleIdx="3" presStyleCnt="5"/>
      <dgm:spPr/>
    </dgm:pt>
    <dgm:pt modelId="{FA369D63-0FFD-F449-B917-AAF27E17C3F8}" type="pres">
      <dgm:prSet presAssocID="{31203494-C511-6944-8BC6-F1B3396EB460}" presName="node" presStyleLbl="node1" presStyleIdx="4" presStyleCnt="5">
        <dgm:presLayoutVars>
          <dgm:bulletEnabled val="1"/>
        </dgm:presLayoutVars>
      </dgm:prSet>
      <dgm:spPr/>
    </dgm:pt>
    <dgm:pt modelId="{CEB088CE-0647-6E45-9E7F-4639C2F65B78}" type="pres">
      <dgm:prSet presAssocID="{0CC518C9-E186-B44B-AD1F-10ED329C770D}" presName="sibTrans" presStyleLbl="sibTrans2D1" presStyleIdx="4" presStyleCnt="5"/>
      <dgm:spPr/>
    </dgm:pt>
    <dgm:pt modelId="{15B1F4E4-65E4-B246-B937-4AE77A01A8D0}" type="pres">
      <dgm:prSet presAssocID="{0CC518C9-E186-B44B-AD1F-10ED329C770D}" presName="connectorText" presStyleLbl="sibTrans2D1" presStyleIdx="4" presStyleCnt="5"/>
      <dgm:spPr/>
    </dgm:pt>
  </dgm:ptLst>
  <dgm:cxnLst>
    <dgm:cxn modelId="{47113905-6A82-6E4E-A3EF-716E477481C7}" type="presOf" srcId="{467D5EAA-B87C-3F47-BF6F-194148723A94}" destId="{457D54BA-2DF2-1442-A697-E93B9A0AB5DE}" srcOrd="1" destOrd="0" presId="urn:microsoft.com/office/officeart/2005/8/layout/cycle2"/>
    <dgm:cxn modelId="{C0F1890F-FBCA-B343-A265-BA48EE06CC18}" type="presOf" srcId="{5B49E591-4C99-4D4C-90D8-260E2AA0BBF6}" destId="{D557ABCA-CB86-C54A-9DE6-8939748E2568}" srcOrd="1" destOrd="0" presId="urn:microsoft.com/office/officeart/2005/8/layout/cycle2"/>
    <dgm:cxn modelId="{23C72B10-482C-7445-8AC7-DC9E22A53256}" type="presOf" srcId="{7E6BB9E4-D471-0F40-BD73-5B656150FF71}" destId="{046A8B86-D63C-FF4F-8B77-D3C615C006C4}" srcOrd="0" destOrd="0" presId="urn:microsoft.com/office/officeart/2005/8/layout/cycle2"/>
    <dgm:cxn modelId="{68929522-4013-3448-8C1F-C92A3A969932}" srcId="{3A93C85F-8B57-3744-AF56-C02D20FC3DCD}" destId="{31203494-C511-6944-8BC6-F1B3396EB460}" srcOrd="4" destOrd="0" parTransId="{2AFD41B7-EFE3-B74D-ABC2-FCC65878EECF}" sibTransId="{0CC518C9-E186-B44B-AD1F-10ED329C770D}"/>
    <dgm:cxn modelId="{3643102E-28DF-9D49-8391-E219713F615C}" srcId="{3A93C85F-8B57-3744-AF56-C02D20FC3DCD}" destId="{7E6BB9E4-D471-0F40-BD73-5B656150FF71}" srcOrd="0" destOrd="0" parTransId="{4B896730-9009-3145-89A8-D3E050BD65BD}" sibTransId="{5B49E591-4C99-4D4C-90D8-260E2AA0BBF6}"/>
    <dgm:cxn modelId="{A2E78232-69C5-4644-8F2F-F5D7970B6AB1}" type="presOf" srcId="{2B10DFF1-09B1-604A-8C1E-2909EA6E7158}" destId="{A93D4F83-7756-424C-BC21-735D068BF6F2}" srcOrd="1" destOrd="0" presId="urn:microsoft.com/office/officeart/2005/8/layout/cycle2"/>
    <dgm:cxn modelId="{CD95AE4A-A8FC-7C47-9E92-A96DB8AC0DE8}" srcId="{3A93C85F-8B57-3744-AF56-C02D20FC3DCD}" destId="{678612D6-97C4-F64B-BB1E-B159C337BA94}" srcOrd="3" destOrd="0" parTransId="{C7EC5037-9831-C141-814E-01F51A644B51}" sibTransId="{467D5EAA-B87C-3F47-BF6F-194148723A94}"/>
    <dgm:cxn modelId="{ED48304F-65D7-BF4F-BF93-F22B125AFE5F}" type="presOf" srcId="{678612D6-97C4-F64B-BB1E-B159C337BA94}" destId="{2F7B7B43-6514-9846-BE11-C4743FB678F8}" srcOrd="0" destOrd="0" presId="urn:microsoft.com/office/officeart/2005/8/layout/cycle2"/>
    <dgm:cxn modelId="{74A42456-5D12-DC48-86B2-5B8F0E807EC3}" type="presOf" srcId="{31203494-C511-6944-8BC6-F1B3396EB460}" destId="{FA369D63-0FFD-F449-B917-AAF27E17C3F8}" srcOrd="0" destOrd="0" presId="urn:microsoft.com/office/officeart/2005/8/layout/cycle2"/>
    <dgm:cxn modelId="{88FFA176-7E06-3348-B809-0B14B091C539}" type="presOf" srcId="{5B49E591-4C99-4D4C-90D8-260E2AA0BBF6}" destId="{1B31A4AF-9A1A-3741-AA85-C3B6896BA540}" srcOrd="0" destOrd="0" presId="urn:microsoft.com/office/officeart/2005/8/layout/cycle2"/>
    <dgm:cxn modelId="{72165779-EFE0-074B-8C46-3773FF29404F}" type="presOf" srcId="{0CC518C9-E186-B44B-AD1F-10ED329C770D}" destId="{CEB088CE-0647-6E45-9E7F-4639C2F65B78}" srcOrd="0" destOrd="0" presId="urn:microsoft.com/office/officeart/2005/8/layout/cycle2"/>
    <dgm:cxn modelId="{23E2EC9B-C7DB-4E4C-AFFD-42CFA549DF89}" type="presOf" srcId="{0CC518C9-E186-B44B-AD1F-10ED329C770D}" destId="{15B1F4E4-65E4-B246-B937-4AE77A01A8D0}" srcOrd="1" destOrd="0" presId="urn:microsoft.com/office/officeart/2005/8/layout/cycle2"/>
    <dgm:cxn modelId="{3827CFA2-C30B-BB44-8BCA-7C3EF764B4FE}" srcId="{3A93C85F-8B57-3744-AF56-C02D20FC3DCD}" destId="{0D6CF136-3826-0842-BF7A-2A2FBCE11063}" srcOrd="1" destOrd="0" parTransId="{A90D93D3-95F0-7748-A657-329EA44C8DB2}" sibTransId="{29F4F4F4-5F88-F649-8D81-90B32311A37C}"/>
    <dgm:cxn modelId="{45965DAC-FA6F-5B47-9747-6E7E712B7653}" type="presOf" srcId="{3A93C85F-8B57-3744-AF56-C02D20FC3DCD}" destId="{5A460619-03E4-274A-ACD0-FA9BDEFA7A2F}" srcOrd="0" destOrd="0" presId="urn:microsoft.com/office/officeart/2005/8/layout/cycle2"/>
    <dgm:cxn modelId="{5E6EF3AD-00F1-0949-AB6A-20A72B898A15}" type="presOf" srcId="{29F4F4F4-5F88-F649-8D81-90B32311A37C}" destId="{0BE523EB-F0A6-4C40-A14A-22254F27B14A}" srcOrd="1" destOrd="0" presId="urn:microsoft.com/office/officeart/2005/8/layout/cycle2"/>
    <dgm:cxn modelId="{A427ACBE-28E2-5747-8342-424269C554E5}" type="presOf" srcId="{28EBBDE3-395B-5D46-A7CC-E93D92093C8D}" destId="{5945DF89-1FBD-5C40-951B-EF7A75F1D107}" srcOrd="0" destOrd="0" presId="urn:microsoft.com/office/officeart/2005/8/layout/cycle2"/>
    <dgm:cxn modelId="{87DAB1C6-4C1B-3F45-9A03-70ECDC3C57EA}" srcId="{3A93C85F-8B57-3744-AF56-C02D20FC3DCD}" destId="{28EBBDE3-395B-5D46-A7CC-E93D92093C8D}" srcOrd="2" destOrd="0" parTransId="{10FAFE0A-2E0E-1F45-B659-CAE4DBCE9381}" sibTransId="{2B10DFF1-09B1-604A-8C1E-2909EA6E7158}"/>
    <dgm:cxn modelId="{D696FED5-434A-D644-99D6-0043A6F6EEA2}" type="presOf" srcId="{2B10DFF1-09B1-604A-8C1E-2909EA6E7158}" destId="{3F337E20-DD2C-6446-B503-1C3F25E69494}" srcOrd="0" destOrd="0" presId="urn:microsoft.com/office/officeart/2005/8/layout/cycle2"/>
    <dgm:cxn modelId="{A8DDEADF-C5F1-3945-9C3F-AAFF9CBAA85C}" type="presOf" srcId="{0D6CF136-3826-0842-BF7A-2A2FBCE11063}" destId="{53F86823-57BF-3947-B023-5370A4E808FB}" srcOrd="0" destOrd="0" presId="urn:microsoft.com/office/officeart/2005/8/layout/cycle2"/>
    <dgm:cxn modelId="{3E7F6CEC-6EDC-1B4F-9D14-9724858E3DFE}" type="presOf" srcId="{29F4F4F4-5F88-F649-8D81-90B32311A37C}" destId="{DEE3CE4F-6EF0-A54A-AC18-79F7ABC955C3}" srcOrd="0" destOrd="0" presId="urn:microsoft.com/office/officeart/2005/8/layout/cycle2"/>
    <dgm:cxn modelId="{EFD756ED-241E-694E-891C-15655B3AF1A6}" type="presOf" srcId="{467D5EAA-B87C-3F47-BF6F-194148723A94}" destId="{79F6F4EB-6264-5A48-91A5-4BA639983D67}" srcOrd="0" destOrd="0" presId="urn:microsoft.com/office/officeart/2005/8/layout/cycle2"/>
    <dgm:cxn modelId="{433AB09C-F4A2-CB46-AD25-C3B3A32BCE57}" type="presParOf" srcId="{5A460619-03E4-274A-ACD0-FA9BDEFA7A2F}" destId="{046A8B86-D63C-FF4F-8B77-D3C615C006C4}" srcOrd="0" destOrd="0" presId="urn:microsoft.com/office/officeart/2005/8/layout/cycle2"/>
    <dgm:cxn modelId="{BE6EF874-0C08-3F48-8B6B-43170D7ECBBD}" type="presParOf" srcId="{5A460619-03E4-274A-ACD0-FA9BDEFA7A2F}" destId="{1B31A4AF-9A1A-3741-AA85-C3B6896BA540}" srcOrd="1" destOrd="0" presId="urn:microsoft.com/office/officeart/2005/8/layout/cycle2"/>
    <dgm:cxn modelId="{005466A8-4887-454A-95D4-2C2FC60AC766}" type="presParOf" srcId="{1B31A4AF-9A1A-3741-AA85-C3B6896BA540}" destId="{D557ABCA-CB86-C54A-9DE6-8939748E2568}" srcOrd="0" destOrd="0" presId="urn:microsoft.com/office/officeart/2005/8/layout/cycle2"/>
    <dgm:cxn modelId="{06B2ACA9-FF50-1A49-9DD9-844B7E2DCB6B}" type="presParOf" srcId="{5A460619-03E4-274A-ACD0-FA9BDEFA7A2F}" destId="{53F86823-57BF-3947-B023-5370A4E808FB}" srcOrd="2" destOrd="0" presId="urn:microsoft.com/office/officeart/2005/8/layout/cycle2"/>
    <dgm:cxn modelId="{0E135EF0-2BEF-ED4A-8338-C8688BA88EB2}" type="presParOf" srcId="{5A460619-03E4-274A-ACD0-FA9BDEFA7A2F}" destId="{DEE3CE4F-6EF0-A54A-AC18-79F7ABC955C3}" srcOrd="3" destOrd="0" presId="urn:microsoft.com/office/officeart/2005/8/layout/cycle2"/>
    <dgm:cxn modelId="{BABB426A-A2D5-FB47-B79C-B1A12612C7A7}" type="presParOf" srcId="{DEE3CE4F-6EF0-A54A-AC18-79F7ABC955C3}" destId="{0BE523EB-F0A6-4C40-A14A-22254F27B14A}" srcOrd="0" destOrd="0" presId="urn:microsoft.com/office/officeart/2005/8/layout/cycle2"/>
    <dgm:cxn modelId="{FCF0B737-E3C4-4744-9BBD-94598AF79D2A}" type="presParOf" srcId="{5A460619-03E4-274A-ACD0-FA9BDEFA7A2F}" destId="{5945DF89-1FBD-5C40-951B-EF7A75F1D107}" srcOrd="4" destOrd="0" presId="urn:microsoft.com/office/officeart/2005/8/layout/cycle2"/>
    <dgm:cxn modelId="{88759747-B492-0A4F-9E4E-DEE37105AD4B}" type="presParOf" srcId="{5A460619-03E4-274A-ACD0-FA9BDEFA7A2F}" destId="{3F337E20-DD2C-6446-B503-1C3F25E69494}" srcOrd="5" destOrd="0" presId="urn:microsoft.com/office/officeart/2005/8/layout/cycle2"/>
    <dgm:cxn modelId="{464CAB6C-AB60-2A40-9C3E-0AEBB4ABDCC7}" type="presParOf" srcId="{3F337E20-DD2C-6446-B503-1C3F25E69494}" destId="{A93D4F83-7756-424C-BC21-735D068BF6F2}" srcOrd="0" destOrd="0" presId="urn:microsoft.com/office/officeart/2005/8/layout/cycle2"/>
    <dgm:cxn modelId="{67D5369A-4FF0-894F-AC68-A924F9654493}" type="presParOf" srcId="{5A460619-03E4-274A-ACD0-FA9BDEFA7A2F}" destId="{2F7B7B43-6514-9846-BE11-C4743FB678F8}" srcOrd="6" destOrd="0" presId="urn:microsoft.com/office/officeart/2005/8/layout/cycle2"/>
    <dgm:cxn modelId="{57D72886-20E1-9C43-9CD7-2BD0109FCAA2}" type="presParOf" srcId="{5A460619-03E4-274A-ACD0-FA9BDEFA7A2F}" destId="{79F6F4EB-6264-5A48-91A5-4BA639983D67}" srcOrd="7" destOrd="0" presId="urn:microsoft.com/office/officeart/2005/8/layout/cycle2"/>
    <dgm:cxn modelId="{56152AC2-1519-3A43-BAEC-A92C827E4262}" type="presParOf" srcId="{79F6F4EB-6264-5A48-91A5-4BA639983D67}" destId="{457D54BA-2DF2-1442-A697-E93B9A0AB5DE}" srcOrd="0" destOrd="0" presId="urn:microsoft.com/office/officeart/2005/8/layout/cycle2"/>
    <dgm:cxn modelId="{2C89B230-BA26-9F41-89A2-90B3DAD15B1F}" type="presParOf" srcId="{5A460619-03E4-274A-ACD0-FA9BDEFA7A2F}" destId="{FA369D63-0FFD-F449-B917-AAF27E17C3F8}" srcOrd="8" destOrd="0" presId="urn:microsoft.com/office/officeart/2005/8/layout/cycle2"/>
    <dgm:cxn modelId="{409FB7CB-6EB1-5748-8565-914830EF3EB4}" type="presParOf" srcId="{5A460619-03E4-274A-ACD0-FA9BDEFA7A2F}" destId="{CEB088CE-0647-6E45-9E7F-4639C2F65B78}" srcOrd="9" destOrd="0" presId="urn:microsoft.com/office/officeart/2005/8/layout/cycle2"/>
    <dgm:cxn modelId="{213D3605-93C5-B440-9987-F13FE2F6FC9B}" type="presParOf" srcId="{CEB088CE-0647-6E45-9E7F-4639C2F65B78}" destId="{15B1F4E4-65E4-B246-B937-4AE77A01A8D0}"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AEA3EB2-443F-D940-883B-F1B93FFC9FA2}" type="doc">
      <dgm:prSet loTypeId="urn:microsoft.com/office/officeart/2005/8/layout/pyramid3" loCatId="" qsTypeId="urn:microsoft.com/office/officeart/2005/8/quickstyle/simple1" qsCatId="simple" csTypeId="urn:microsoft.com/office/officeart/2005/8/colors/colorful3" csCatId="colorful" phldr="1"/>
      <dgm:spPr/>
    </dgm:pt>
    <dgm:pt modelId="{7AC21E37-D286-6F45-A2DA-EC7705DA54DC}">
      <dgm:prSet phldrT="[Text]" custT="1"/>
      <dgm:spPr/>
      <dgm:t>
        <a:bodyPr/>
        <a:lstStyle/>
        <a:p>
          <a:r>
            <a:rPr lang="en-GB" sz="1400" dirty="0"/>
            <a:t>Interested in performance</a:t>
          </a:r>
        </a:p>
      </dgm:t>
    </dgm:pt>
    <dgm:pt modelId="{2AFAD260-5E6C-CD4C-84FA-1FF85D8D18E6}" type="parTrans" cxnId="{14B19292-9A9D-574C-9749-18C642116072}">
      <dgm:prSet/>
      <dgm:spPr/>
      <dgm:t>
        <a:bodyPr/>
        <a:lstStyle/>
        <a:p>
          <a:endParaRPr lang="en-GB"/>
        </a:p>
      </dgm:t>
    </dgm:pt>
    <dgm:pt modelId="{24C4475F-05B2-2340-B998-431CC3C04768}" type="sibTrans" cxnId="{14B19292-9A9D-574C-9749-18C642116072}">
      <dgm:prSet/>
      <dgm:spPr/>
      <dgm:t>
        <a:bodyPr/>
        <a:lstStyle/>
        <a:p>
          <a:endParaRPr lang="en-GB"/>
        </a:p>
      </dgm:t>
    </dgm:pt>
    <dgm:pt modelId="{74036C58-5F7B-054A-A0C6-BE5953545C81}">
      <dgm:prSet phldrT="[Text]" custT="1"/>
      <dgm:spPr/>
      <dgm:t>
        <a:bodyPr/>
        <a:lstStyle/>
        <a:p>
          <a:r>
            <a:rPr lang="en-GB" sz="1400" dirty="0"/>
            <a:t>Interested in the effect of marketing on performance</a:t>
          </a:r>
        </a:p>
      </dgm:t>
    </dgm:pt>
    <dgm:pt modelId="{222E12E8-64D1-9B4C-B3A8-AC946D4F8263}" type="parTrans" cxnId="{C56EB3F4-65EB-6C48-911B-992ED8DCDC44}">
      <dgm:prSet/>
      <dgm:spPr/>
      <dgm:t>
        <a:bodyPr/>
        <a:lstStyle/>
        <a:p>
          <a:endParaRPr lang="en-GB"/>
        </a:p>
      </dgm:t>
    </dgm:pt>
    <dgm:pt modelId="{CB102159-D4B0-E64B-9EEB-A5ED31A49522}" type="sibTrans" cxnId="{C56EB3F4-65EB-6C48-911B-992ED8DCDC44}">
      <dgm:prSet/>
      <dgm:spPr/>
      <dgm:t>
        <a:bodyPr/>
        <a:lstStyle/>
        <a:p>
          <a:endParaRPr lang="en-GB"/>
        </a:p>
      </dgm:t>
    </dgm:pt>
    <dgm:pt modelId="{1AAA8E14-B568-D44B-BB38-2EBCFEFD748A}">
      <dgm:prSet phldrT="[Text]" custT="1"/>
      <dgm:spPr/>
      <dgm:t>
        <a:bodyPr/>
        <a:lstStyle/>
        <a:p>
          <a:r>
            <a:rPr lang="en-GB" sz="1400" dirty="0"/>
            <a:t>Interested in the effect of marketing on the performance of the retail industry</a:t>
          </a:r>
        </a:p>
      </dgm:t>
    </dgm:pt>
    <dgm:pt modelId="{530F10C6-1303-DD4C-89DA-C9941B72BF82}" type="parTrans" cxnId="{3EC26100-B6B1-B946-9CFE-A882F59F8A17}">
      <dgm:prSet/>
      <dgm:spPr/>
      <dgm:t>
        <a:bodyPr/>
        <a:lstStyle/>
        <a:p>
          <a:endParaRPr lang="en-GB"/>
        </a:p>
      </dgm:t>
    </dgm:pt>
    <dgm:pt modelId="{27C450D4-74AE-2D4C-9C3D-193419AB8B3B}" type="sibTrans" cxnId="{3EC26100-B6B1-B946-9CFE-A882F59F8A17}">
      <dgm:prSet/>
      <dgm:spPr/>
      <dgm:t>
        <a:bodyPr/>
        <a:lstStyle/>
        <a:p>
          <a:endParaRPr lang="en-GB"/>
        </a:p>
      </dgm:t>
    </dgm:pt>
    <dgm:pt modelId="{C8CF029D-A823-2948-A930-154B5F22F18F}">
      <dgm:prSet custT="1"/>
      <dgm:spPr/>
      <dgm:t>
        <a:bodyPr/>
        <a:lstStyle/>
        <a:p>
          <a:r>
            <a:rPr lang="en-GB" sz="1400" dirty="0"/>
            <a:t>Interested in the effect of marketing on the financial performance of the retail industry</a:t>
          </a:r>
        </a:p>
      </dgm:t>
    </dgm:pt>
    <dgm:pt modelId="{F8CCE625-0BB7-F64B-A6B4-3957D48CB692}" type="parTrans" cxnId="{8911CBF1-E338-A044-85B5-5A7BF97123A1}">
      <dgm:prSet/>
      <dgm:spPr/>
      <dgm:t>
        <a:bodyPr/>
        <a:lstStyle/>
        <a:p>
          <a:endParaRPr lang="en-GB"/>
        </a:p>
      </dgm:t>
    </dgm:pt>
    <dgm:pt modelId="{85E0850A-86F1-F542-9572-E9360147B00B}" type="sibTrans" cxnId="{8911CBF1-E338-A044-85B5-5A7BF97123A1}">
      <dgm:prSet/>
      <dgm:spPr/>
      <dgm:t>
        <a:bodyPr/>
        <a:lstStyle/>
        <a:p>
          <a:endParaRPr lang="en-GB"/>
        </a:p>
      </dgm:t>
    </dgm:pt>
    <dgm:pt modelId="{92172DEC-EDA0-A54D-990B-6D0BF3509734}">
      <dgm:prSet custT="1"/>
      <dgm:spPr/>
      <dgm:t>
        <a:bodyPr/>
        <a:lstStyle/>
        <a:p>
          <a:r>
            <a:rPr lang="en-GB" sz="1400" dirty="0"/>
            <a:t>Interested in the effect of marketing on the financial performance of the UK retail industry</a:t>
          </a:r>
        </a:p>
      </dgm:t>
    </dgm:pt>
    <dgm:pt modelId="{125E8DC9-21D6-9243-949B-91ABDCF45DAA}" type="parTrans" cxnId="{6C727A56-242A-9548-BAD8-744A707E46B7}">
      <dgm:prSet/>
      <dgm:spPr/>
      <dgm:t>
        <a:bodyPr/>
        <a:lstStyle/>
        <a:p>
          <a:endParaRPr lang="en-GB"/>
        </a:p>
      </dgm:t>
    </dgm:pt>
    <dgm:pt modelId="{2E9554B7-D861-F548-BE91-930EFE533BA8}" type="sibTrans" cxnId="{6C727A56-242A-9548-BAD8-744A707E46B7}">
      <dgm:prSet/>
      <dgm:spPr/>
      <dgm:t>
        <a:bodyPr/>
        <a:lstStyle/>
        <a:p>
          <a:endParaRPr lang="en-GB"/>
        </a:p>
      </dgm:t>
    </dgm:pt>
    <dgm:pt modelId="{04C024C2-3EC4-E044-B004-4FBDA3363ECC}" type="pres">
      <dgm:prSet presAssocID="{AAEA3EB2-443F-D940-883B-F1B93FFC9FA2}" presName="Name0" presStyleCnt="0">
        <dgm:presLayoutVars>
          <dgm:dir/>
          <dgm:animLvl val="lvl"/>
          <dgm:resizeHandles val="exact"/>
        </dgm:presLayoutVars>
      </dgm:prSet>
      <dgm:spPr/>
    </dgm:pt>
    <dgm:pt modelId="{558F5AF9-9D68-434A-BF2A-08E9E16746DB}" type="pres">
      <dgm:prSet presAssocID="{7AC21E37-D286-6F45-A2DA-EC7705DA54DC}" presName="Name8" presStyleCnt="0"/>
      <dgm:spPr/>
    </dgm:pt>
    <dgm:pt modelId="{CFABAAF9-583E-7B48-B44F-329B3E78F632}" type="pres">
      <dgm:prSet presAssocID="{7AC21E37-D286-6F45-A2DA-EC7705DA54DC}" presName="level" presStyleLbl="node1" presStyleIdx="0" presStyleCnt="5" custScaleX="69506" custScaleY="11384">
        <dgm:presLayoutVars>
          <dgm:chMax val="1"/>
          <dgm:bulletEnabled val="1"/>
        </dgm:presLayoutVars>
      </dgm:prSet>
      <dgm:spPr/>
    </dgm:pt>
    <dgm:pt modelId="{1E456222-8199-B944-B7D6-42FD6F84580F}" type="pres">
      <dgm:prSet presAssocID="{7AC21E37-D286-6F45-A2DA-EC7705DA54DC}" presName="levelTx" presStyleLbl="revTx" presStyleIdx="0" presStyleCnt="0">
        <dgm:presLayoutVars>
          <dgm:chMax val="1"/>
          <dgm:bulletEnabled val="1"/>
        </dgm:presLayoutVars>
      </dgm:prSet>
      <dgm:spPr/>
    </dgm:pt>
    <dgm:pt modelId="{ECDF0AD3-F7EF-1A4A-BF84-185D23B7D810}" type="pres">
      <dgm:prSet presAssocID="{74036C58-5F7B-054A-A0C6-BE5953545C81}" presName="Name8" presStyleCnt="0"/>
      <dgm:spPr/>
    </dgm:pt>
    <dgm:pt modelId="{0C5A42EE-3B7E-F242-8590-F0CCDBA6B1B8}" type="pres">
      <dgm:prSet presAssocID="{74036C58-5F7B-054A-A0C6-BE5953545C81}" presName="level" presStyleLbl="node1" presStyleIdx="1" presStyleCnt="5" custScaleX="75371" custScaleY="13562">
        <dgm:presLayoutVars>
          <dgm:chMax val="1"/>
          <dgm:bulletEnabled val="1"/>
        </dgm:presLayoutVars>
      </dgm:prSet>
      <dgm:spPr/>
    </dgm:pt>
    <dgm:pt modelId="{C1B21E63-FBE6-E843-9E70-ED601FAE0042}" type="pres">
      <dgm:prSet presAssocID="{74036C58-5F7B-054A-A0C6-BE5953545C81}" presName="levelTx" presStyleLbl="revTx" presStyleIdx="0" presStyleCnt="0">
        <dgm:presLayoutVars>
          <dgm:chMax val="1"/>
          <dgm:bulletEnabled val="1"/>
        </dgm:presLayoutVars>
      </dgm:prSet>
      <dgm:spPr/>
    </dgm:pt>
    <dgm:pt modelId="{2DDBE95C-5640-B24A-A729-CC748F520C0E}" type="pres">
      <dgm:prSet presAssocID="{1AAA8E14-B568-D44B-BB38-2EBCFEFD748A}" presName="Name8" presStyleCnt="0"/>
      <dgm:spPr/>
    </dgm:pt>
    <dgm:pt modelId="{E1477F85-A749-0642-8CB0-25A943B9411E}" type="pres">
      <dgm:prSet presAssocID="{1AAA8E14-B568-D44B-BB38-2EBCFEFD748A}" presName="level" presStyleLbl="node1" presStyleIdx="2" presStyleCnt="5" custScaleX="82228" custScaleY="11711">
        <dgm:presLayoutVars>
          <dgm:chMax val="1"/>
          <dgm:bulletEnabled val="1"/>
        </dgm:presLayoutVars>
      </dgm:prSet>
      <dgm:spPr/>
    </dgm:pt>
    <dgm:pt modelId="{85E95C94-ACA0-1D4E-A977-6A1C6D08DC7A}" type="pres">
      <dgm:prSet presAssocID="{1AAA8E14-B568-D44B-BB38-2EBCFEFD748A}" presName="levelTx" presStyleLbl="revTx" presStyleIdx="0" presStyleCnt="0">
        <dgm:presLayoutVars>
          <dgm:chMax val="1"/>
          <dgm:bulletEnabled val="1"/>
        </dgm:presLayoutVars>
      </dgm:prSet>
      <dgm:spPr/>
    </dgm:pt>
    <dgm:pt modelId="{58F06EC1-C091-434A-AD68-C33D0CF0B13E}" type="pres">
      <dgm:prSet presAssocID="{C8CF029D-A823-2948-A930-154B5F22F18F}" presName="Name8" presStyleCnt="0"/>
      <dgm:spPr/>
    </dgm:pt>
    <dgm:pt modelId="{468EAAA0-8AF3-4343-9D93-6DF98EB11DDC}" type="pres">
      <dgm:prSet presAssocID="{C8CF029D-A823-2948-A930-154B5F22F18F}" presName="level" presStyleLbl="node1" presStyleIdx="3" presStyleCnt="5" custScaleX="91537" custScaleY="15312">
        <dgm:presLayoutVars>
          <dgm:chMax val="1"/>
          <dgm:bulletEnabled val="1"/>
        </dgm:presLayoutVars>
      </dgm:prSet>
      <dgm:spPr/>
    </dgm:pt>
    <dgm:pt modelId="{504B2CC0-E28E-0647-9920-28FEE5519695}" type="pres">
      <dgm:prSet presAssocID="{C8CF029D-A823-2948-A930-154B5F22F18F}" presName="levelTx" presStyleLbl="revTx" presStyleIdx="0" presStyleCnt="0">
        <dgm:presLayoutVars>
          <dgm:chMax val="1"/>
          <dgm:bulletEnabled val="1"/>
        </dgm:presLayoutVars>
      </dgm:prSet>
      <dgm:spPr/>
    </dgm:pt>
    <dgm:pt modelId="{DC7E6276-92C4-5947-B2DC-CCECD7FB81CA}" type="pres">
      <dgm:prSet presAssocID="{92172DEC-EDA0-A54D-990B-6D0BF3509734}" presName="Name8" presStyleCnt="0"/>
      <dgm:spPr/>
    </dgm:pt>
    <dgm:pt modelId="{0BEB5B24-28F6-7741-A813-DC38E489DD69}" type="pres">
      <dgm:prSet presAssocID="{92172DEC-EDA0-A54D-990B-6D0BF3509734}" presName="level" presStyleLbl="node1" presStyleIdx="4" presStyleCnt="5" custScaleX="129594" custScaleY="17439" custLinFactNeighborX="0" custLinFactNeighborY="-5753">
        <dgm:presLayoutVars>
          <dgm:chMax val="1"/>
          <dgm:bulletEnabled val="1"/>
        </dgm:presLayoutVars>
      </dgm:prSet>
      <dgm:spPr/>
    </dgm:pt>
    <dgm:pt modelId="{219D56B8-13BA-394C-8E6E-40EF468EC1A4}" type="pres">
      <dgm:prSet presAssocID="{92172DEC-EDA0-A54D-990B-6D0BF3509734}" presName="levelTx" presStyleLbl="revTx" presStyleIdx="0" presStyleCnt="0">
        <dgm:presLayoutVars>
          <dgm:chMax val="1"/>
          <dgm:bulletEnabled val="1"/>
        </dgm:presLayoutVars>
      </dgm:prSet>
      <dgm:spPr/>
    </dgm:pt>
  </dgm:ptLst>
  <dgm:cxnLst>
    <dgm:cxn modelId="{3EC26100-B6B1-B946-9CFE-A882F59F8A17}" srcId="{AAEA3EB2-443F-D940-883B-F1B93FFC9FA2}" destId="{1AAA8E14-B568-D44B-BB38-2EBCFEFD748A}" srcOrd="2" destOrd="0" parTransId="{530F10C6-1303-DD4C-89DA-C9941B72BF82}" sibTransId="{27C450D4-74AE-2D4C-9C3D-193419AB8B3B}"/>
    <dgm:cxn modelId="{0AB20B04-FFC8-3B40-B073-3F21E1E3568B}" type="presOf" srcId="{74036C58-5F7B-054A-A0C6-BE5953545C81}" destId="{C1B21E63-FBE6-E843-9E70-ED601FAE0042}" srcOrd="1" destOrd="0" presId="urn:microsoft.com/office/officeart/2005/8/layout/pyramid3"/>
    <dgm:cxn modelId="{740C171C-22CE-4F4A-90E2-07857F1640D8}" type="presOf" srcId="{1AAA8E14-B568-D44B-BB38-2EBCFEFD748A}" destId="{E1477F85-A749-0642-8CB0-25A943B9411E}" srcOrd="0" destOrd="0" presId="urn:microsoft.com/office/officeart/2005/8/layout/pyramid3"/>
    <dgm:cxn modelId="{E42ACD35-D0CA-9746-A51A-061C4ACC09AD}" type="presOf" srcId="{C8CF029D-A823-2948-A930-154B5F22F18F}" destId="{504B2CC0-E28E-0647-9920-28FEE5519695}" srcOrd="1" destOrd="0" presId="urn:microsoft.com/office/officeart/2005/8/layout/pyramid3"/>
    <dgm:cxn modelId="{B2A2BB42-7452-1F41-91C1-650FE4C58CD7}" type="presOf" srcId="{92172DEC-EDA0-A54D-990B-6D0BF3509734}" destId="{219D56B8-13BA-394C-8E6E-40EF468EC1A4}" srcOrd="1" destOrd="0" presId="urn:microsoft.com/office/officeart/2005/8/layout/pyramid3"/>
    <dgm:cxn modelId="{4DFC5A48-E960-6248-9DC1-CC99F1A71BF7}" type="presOf" srcId="{7AC21E37-D286-6F45-A2DA-EC7705DA54DC}" destId="{1E456222-8199-B944-B7D6-42FD6F84580F}" srcOrd="1" destOrd="0" presId="urn:microsoft.com/office/officeart/2005/8/layout/pyramid3"/>
    <dgm:cxn modelId="{6C727A56-242A-9548-BAD8-744A707E46B7}" srcId="{AAEA3EB2-443F-D940-883B-F1B93FFC9FA2}" destId="{92172DEC-EDA0-A54D-990B-6D0BF3509734}" srcOrd="4" destOrd="0" parTransId="{125E8DC9-21D6-9243-949B-91ABDCF45DAA}" sibTransId="{2E9554B7-D861-F548-BE91-930EFE533BA8}"/>
    <dgm:cxn modelId="{3D89987E-618F-4142-905F-2541DA0229C1}" type="presOf" srcId="{7AC21E37-D286-6F45-A2DA-EC7705DA54DC}" destId="{CFABAAF9-583E-7B48-B44F-329B3E78F632}" srcOrd="0" destOrd="0" presId="urn:microsoft.com/office/officeart/2005/8/layout/pyramid3"/>
    <dgm:cxn modelId="{75A89D88-229D-C643-A893-4D4005AF2412}" type="presOf" srcId="{C8CF029D-A823-2948-A930-154B5F22F18F}" destId="{468EAAA0-8AF3-4343-9D93-6DF98EB11DDC}" srcOrd="0" destOrd="0" presId="urn:microsoft.com/office/officeart/2005/8/layout/pyramid3"/>
    <dgm:cxn modelId="{14B19292-9A9D-574C-9749-18C642116072}" srcId="{AAEA3EB2-443F-D940-883B-F1B93FFC9FA2}" destId="{7AC21E37-D286-6F45-A2DA-EC7705DA54DC}" srcOrd="0" destOrd="0" parTransId="{2AFAD260-5E6C-CD4C-84FA-1FF85D8D18E6}" sibTransId="{24C4475F-05B2-2340-B998-431CC3C04768}"/>
    <dgm:cxn modelId="{124BC8CA-4F0C-BE40-B866-F1715A5CBE30}" type="presOf" srcId="{92172DEC-EDA0-A54D-990B-6D0BF3509734}" destId="{0BEB5B24-28F6-7741-A813-DC38E489DD69}" srcOrd="0" destOrd="0" presId="urn:microsoft.com/office/officeart/2005/8/layout/pyramid3"/>
    <dgm:cxn modelId="{7D53A3D9-16CB-AA47-9EA1-C0418C2E7FBA}" type="presOf" srcId="{AAEA3EB2-443F-D940-883B-F1B93FFC9FA2}" destId="{04C024C2-3EC4-E044-B004-4FBDA3363ECC}" srcOrd="0" destOrd="0" presId="urn:microsoft.com/office/officeart/2005/8/layout/pyramid3"/>
    <dgm:cxn modelId="{9A2095DA-9DF1-9D44-9B1D-9932975A224D}" type="presOf" srcId="{74036C58-5F7B-054A-A0C6-BE5953545C81}" destId="{0C5A42EE-3B7E-F242-8590-F0CCDBA6B1B8}" srcOrd="0" destOrd="0" presId="urn:microsoft.com/office/officeart/2005/8/layout/pyramid3"/>
    <dgm:cxn modelId="{0607A1E8-BFB1-9849-812D-16D7C4C10B8F}" type="presOf" srcId="{1AAA8E14-B568-D44B-BB38-2EBCFEFD748A}" destId="{85E95C94-ACA0-1D4E-A977-6A1C6D08DC7A}" srcOrd="1" destOrd="0" presId="urn:microsoft.com/office/officeart/2005/8/layout/pyramid3"/>
    <dgm:cxn modelId="{8911CBF1-E338-A044-85B5-5A7BF97123A1}" srcId="{AAEA3EB2-443F-D940-883B-F1B93FFC9FA2}" destId="{C8CF029D-A823-2948-A930-154B5F22F18F}" srcOrd="3" destOrd="0" parTransId="{F8CCE625-0BB7-F64B-A6B4-3957D48CB692}" sibTransId="{85E0850A-86F1-F542-9572-E9360147B00B}"/>
    <dgm:cxn modelId="{C56EB3F4-65EB-6C48-911B-992ED8DCDC44}" srcId="{AAEA3EB2-443F-D940-883B-F1B93FFC9FA2}" destId="{74036C58-5F7B-054A-A0C6-BE5953545C81}" srcOrd="1" destOrd="0" parTransId="{222E12E8-64D1-9B4C-B3A8-AC946D4F8263}" sibTransId="{CB102159-D4B0-E64B-9EEB-A5ED31A49522}"/>
    <dgm:cxn modelId="{EE2F6ADE-0AF2-414B-B6F6-483BED65EC22}" type="presParOf" srcId="{04C024C2-3EC4-E044-B004-4FBDA3363ECC}" destId="{558F5AF9-9D68-434A-BF2A-08E9E16746DB}" srcOrd="0" destOrd="0" presId="urn:microsoft.com/office/officeart/2005/8/layout/pyramid3"/>
    <dgm:cxn modelId="{D6D60D6A-3211-F84A-ADDB-CB5BD91CBD3E}" type="presParOf" srcId="{558F5AF9-9D68-434A-BF2A-08E9E16746DB}" destId="{CFABAAF9-583E-7B48-B44F-329B3E78F632}" srcOrd="0" destOrd="0" presId="urn:microsoft.com/office/officeart/2005/8/layout/pyramid3"/>
    <dgm:cxn modelId="{9EE20199-A172-F143-B30D-8DD061052689}" type="presParOf" srcId="{558F5AF9-9D68-434A-BF2A-08E9E16746DB}" destId="{1E456222-8199-B944-B7D6-42FD6F84580F}" srcOrd="1" destOrd="0" presId="urn:microsoft.com/office/officeart/2005/8/layout/pyramid3"/>
    <dgm:cxn modelId="{DFA9F44C-5884-D949-99E8-195700FAC081}" type="presParOf" srcId="{04C024C2-3EC4-E044-B004-4FBDA3363ECC}" destId="{ECDF0AD3-F7EF-1A4A-BF84-185D23B7D810}" srcOrd="1" destOrd="0" presId="urn:microsoft.com/office/officeart/2005/8/layout/pyramid3"/>
    <dgm:cxn modelId="{DEC9B5DC-FD0C-A940-A898-1C1A4D7AA8D7}" type="presParOf" srcId="{ECDF0AD3-F7EF-1A4A-BF84-185D23B7D810}" destId="{0C5A42EE-3B7E-F242-8590-F0CCDBA6B1B8}" srcOrd="0" destOrd="0" presId="urn:microsoft.com/office/officeart/2005/8/layout/pyramid3"/>
    <dgm:cxn modelId="{066528A4-E375-5649-BAEF-414D1DC2D5E8}" type="presParOf" srcId="{ECDF0AD3-F7EF-1A4A-BF84-185D23B7D810}" destId="{C1B21E63-FBE6-E843-9E70-ED601FAE0042}" srcOrd="1" destOrd="0" presId="urn:microsoft.com/office/officeart/2005/8/layout/pyramid3"/>
    <dgm:cxn modelId="{25CBAA8E-805F-294D-A358-03EA457FF33A}" type="presParOf" srcId="{04C024C2-3EC4-E044-B004-4FBDA3363ECC}" destId="{2DDBE95C-5640-B24A-A729-CC748F520C0E}" srcOrd="2" destOrd="0" presId="urn:microsoft.com/office/officeart/2005/8/layout/pyramid3"/>
    <dgm:cxn modelId="{C85A09EB-3D29-844B-B528-BB61C28E7E8A}" type="presParOf" srcId="{2DDBE95C-5640-B24A-A729-CC748F520C0E}" destId="{E1477F85-A749-0642-8CB0-25A943B9411E}" srcOrd="0" destOrd="0" presId="urn:microsoft.com/office/officeart/2005/8/layout/pyramid3"/>
    <dgm:cxn modelId="{418FBB67-B7CB-B749-887F-F93F8B0C3A30}" type="presParOf" srcId="{2DDBE95C-5640-B24A-A729-CC748F520C0E}" destId="{85E95C94-ACA0-1D4E-A977-6A1C6D08DC7A}" srcOrd="1" destOrd="0" presId="urn:microsoft.com/office/officeart/2005/8/layout/pyramid3"/>
    <dgm:cxn modelId="{B602807D-0C09-AB40-9A06-FFF2AAD66886}" type="presParOf" srcId="{04C024C2-3EC4-E044-B004-4FBDA3363ECC}" destId="{58F06EC1-C091-434A-AD68-C33D0CF0B13E}" srcOrd="3" destOrd="0" presId="urn:microsoft.com/office/officeart/2005/8/layout/pyramid3"/>
    <dgm:cxn modelId="{3B4ABD46-62C8-7740-BF1F-64E9FD8740E9}" type="presParOf" srcId="{58F06EC1-C091-434A-AD68-C33D0CF0B13E}" destId="{468EAAA0-8AF3-4343-9D93-6DF98EB11DDC}" srcOrd="0" destOrd="0" presId="urn:microsoft.com/office/officeart/2005/8/layout/pyramid3"/>
    <dgm:cxn modelId="{954434A7-9C79-6D43-86C0-233D206EEFBE}" type="presParOf" srcId="{58F06EC1-C091-434A-AD68-C33D0CF0B13E}" destId="{504B2CC0-E28E-0647-9920-28FEE5519695}" srcOrd="1" destOrd="0" presId="urn:microsoft.com/office/officeart/2005/8/layout/pyramid3"/>
    <dgm:cxn modelId="{20368A98-C0C1-2C47-9A3A-361348125D22}" type="presParOf" srcId="{04C024C2-3EC4-E044-B004-4FBDA3363ECC}" destId="{DC7E6276-92C4-5947-B2DC-CCECD7FB81CA}" srcOrd="4" destOrd="0" presId="urn:microsoft.com/office/officeart/2005/8/layout/pyramid3"/>
    <dgm:cxn modelId="{ADFC0D4A-4531-B745-9489-B8927AE3A2A1}" type="presParOf" srcId="{DC7E6276-92C4-5947-B2DC-CCECD7FB81CA}" destId="{0BEB5B24-28F6-7741-A813-DC38E489DD69}" srcOrd="0" destOrd="0" presId="urn:microsoft.com/office/officeart/2005/8/layout/pyramid3"/>
    <dgm:cxn modelId="{D343C2B8-8051-4741-8741-2D30FF89741F}" type="presParOf" srcId="{DC7E6276-92C4-5947-B2DC-CCECD7FB81CA}" destId="{219D56B8-13BA-394C-8E6E-40EF468EC1A4}" srcOrd="1" destOrd="0" presId="urn:microsoft.com/office/officeart/2005/8/layout/pyramid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1D3B2AA-5B6D-9C49-A6C5-A0CF37C7C82B}" type="doc">
      <dgm:prSet loTypeId="urn:microsoft.com/office/officeart/2005/8/layout/pyramid3" loCatId="" qsTypeId="urn:microsoft.com/office/officeart/2005/8/quickstyle/simple1" qsCatId="simple" csTypeId="urn:microsoft.com/office/officeart/2005/8/colors/accent1_2" csCatId="accent1" phldr="1"/>
      <dgm:spPr/>
    </dgm:pt>
    <dgm:pt modelId="{9135FA61-14E0-6641-8D2E-F7C0279B6F9C}">
      <dgm:prSet phldrT="[Text]"/>
      <dgm:spPr/>
      <dgm:t>
        <a:bodyPr/>
        <a:lstStyle/>
        <a:p>
          <a:r>
            <a:rPr lang="en-GB" dirty="0"/>
            <a:t>When?</a:t>
          </a:r>
        </a:p>
      </dgm:t>
    </dgm:pt>
    <dgm:pt modelId="{885A87B9-553D-6748-9CFA-D5CB9407D007}" type="parTrans" cxnId="{CD87F990-4853-BF45-9D38-7F0240A2C535}">
      <dgm:prSet/>
      <dgm:spPr/>
      <dgm:t>
        <a:bodyPr/>
        <a:lstStyle/>
        <a:p>
          <a:endParaRPr lang="en-GB"/>
        </a:p>
      </dgm:t>
    </dgm:pt>
    <dgm:pt modelId="{9EBCEB3A-548E-C645-80A1-93B97AE85184}" type="sibTrans" cxnId="{CD87F990-4853-BF45-9D38-7F0240A2C535}">
      <dgm:prSet/>
      <dgm:spPr/>
      <dgm:t>
        <a:bodyPr/>
        <a:lstStyle/>
        <a:p>
          <a:endParaRPr lang="en-GB"/>
        </a:p>
      </dgm:t>
    </dgm:pt>
    <dgm:pt modelId="{C2046A2D-8166-8843-BA04-061AEFDF0DD9}">
      <dgm:prSet phldrT="[Text]"/>
      <dgm:spPr/>
      <dgm:t>
        <a:bodyPr/>
        <a:lstStyle/>
        <a:p>
          <a:r>
            <a:rPr lang="en-GB" dirty="0"/>
            <a:t>Where?</a:t>
          </a:r>
        </a:p>
      </dgm:t>
    </dgm:pt>
    <dgm:pt modelId="{687F5A0C-EC1E-FD46-91F1-C438FFF17C74}" type="parTrans" cxnId="{6AAD2B64-13F6-3B4B-A3DA-A8D0E0C875C6}">
      <dgm:prSet/>
      <dgm:spPr/>
      <dgm:t>
        <a:bodyPr/>
        <a:lstStyle/>
        <a:p>
          <a:endParaRPr lang="en-GB"/>
        </a:p>
      </dgm:t>
    </dgm:pt>
    <dgm:pt modelId="{2944898D-CF00-7A47-92B4-2786D790D5E5}" type="sibTrans" cxnId="{6AAD2B64-13F6-3B4B-A3DA-A8D0E0C875C6}">
      <dgm:prSet/>
      <dgm:spPr/>
      <dgm:t>
        <a:bodyPr/>
        <a:lstStyle/>
        <a:p>
          <a:endParaRPr lang="en-GB"/>
        </a:p>
      </dgm:t>
    </dgm:pt>
    <dgm:pt modelId="{9B1FAD68-46B1-5240-B61F-2F6B2C8A76BF}">
      <dgm:prSet phldrT="[Text]" custT="1"/>
      <dgm:spPr/>
      <dgm:t>
        <a:bodyPr/>
        <a:lstStyle/>
        <a:p>
          <a:r>
            <a:rPr lang="en-GB" sz="4800" dirty="0"/>
            <a:t>What?</a:t>
          </a:r>
        </a:p>
      </dgm:t>
    </dgm:pt>
    <dgm:pt modelId="{C5FEE604-CBAD-344E-A0F9-62E873F160CD}" type="parTrans" cxnId="{DCD239F3-344E-F84A-B85A-B85E4E3E674B}">
      <dgm:prSet/>
      <dgm:spPr/>
      <dgm:t>
        <a:bodyPr/>
        <a:lstStyle/>
        <a:p>
          <a:endParaRPr lang="en-GB"/>
        </a:p>
      </dgm:t>
    </dgm:pt>
    <dgm:pt modelId="{54C0DA13-EF44-2B49-909E-E297445D7D71}" type="sibTrans" cxnId="{DCD239F3-344E-F84A-B85A-B85E4E3E674B}">
      <dgm:prSet/>
      <dgm:spPr/>
      <dgm:t>
        <a:bodyPr/>
        <a:lstStyle/>
        <a:p>
          <a:endParaRPr lang="en-GB"/>
        </a:p>
      </dgm:t>
    </dgm:pt>
    <dgm:pt modelId="{2BEADFCD-36B6-3246-B2E9-6090E6D0A564}">
      <dgm:prSet/>
      <dgm:spPr/>
      <dgm:t>
        <a:bodyPr/>
        <a:lstStyle/>
        <a:p>
          <a:r>
            <a:rPr lang="en-GB" dirty="0"/>
            <a:t>Who?</a:t>
          </a:r>
        </a:p>
      </dgm:t>
    </dgm:pt>
    <dgm:pt modelId="{15089239-7510-6945-B658-DF0D712A2316}" type="parTrans" cxnId="{0D987AEE-E481-EA45-A391-93FE3109EACC}">
      <dgm:prSet/>
      <dgm:spPr/>
      <dgm:t>
        <a:bodyPr/>
        <a:lstStyle/>
        <a:p>
          <a:endParaRPr lang="en-GB"/>
        </a:p>
      </dgm:t>
    </dgm:pt>
    <dgm:pt modelId="{28EC2F29-0005-744B-B3C3-792943319F6A}" type="sibTrans" cxnId="{0D987AEE-E481-EA45-A391-93FE3109EACC}">
      <dgm:prSet/>
      <dgm:spPr/>
      <dgm:t>
        <a:bodyPr/>
        <a:lstStyle/>
        <a:p>
          <a:endParaRPr lang="en-GB"/>
        </a:p>
      </dgm:t>
    </dgm:pt>
    <dgm:pt modelId="{21DE72BF-6EA7-2045-905A-EBA09EE15D37}" type="pres">
      <dgm:prSet presAssocID="{81D3B2AA-5B6D-9C49-A6C5-A0CF37C7C82B}" presName="Name0" presStyleCnt="0">
        <dgm:presLayoutVars>
          <dgm:dir/>
          <dgm:animLvl val="lvl"/>
          <dgm:resizeHandles val="exact"/>
        </dgm:presLayoutVars>
      </dgm:prSet>
      <dgm:spPr/>
    </dgm:pt>
    <dgm:pt modelId="{7690051F-DFE7-F447-92F8-1D477B93628B}" type="pres">
      <dgm:prSet presAssocID="{9135FA61-14E0-6641-8D2E-F7C0279B6F9C}" presName="Name8" presStyleCnt="0"/>
      <dgm:spPr/>
    </dgm:pt>
    <dgm:pt modelId="{74EF67B4-B9C0-DA41-99B6-CBA38F44FD31}" type="pres">
      <dgm:prSet presAssocID="{9135FA61-14E0-6641-8D2E-F7C0279B6F9C}" presName="level" presStyleLbl="node1" presStyleIdx="0" presStyleCnt="4" custScaleY="71610">
        <dgm:presLayoutVars>
          <dgm:chMax val="1"/>
          <dgm:bulletEnabled val="1"/>
        </dgm:presLayoutVars>
      </dgm:prSet>
      <dgm:spPr/>
    </dgm:pt>
    <dgm:pt modelId="{1DC2CF19-F1C7-AF4A-9516-D587CB784E61}" type="pres">
      <dgm:prSet presAssocID="{9135FA61-14E0-6641-8D2E-F7C0279B6F9C}" presName="levelTx" presStyleLbl="revTx" presStyleIdx="0" presStyleCnt="0">
        <dgm:presLayoutVars>
          <dgm:chMax val="1"/>
          <dgm:bulletEnabled val="1"/>
        </dgm:presLayoutVars>
      </dgm:prSet>
      <dgm:spPr/>
    </dgm:pt>
    <dgm:pt modelId="{AAB7067F-F5FD-4948-B9EA-99A478DA871D}" type="pres">
      <dgm:prSet presAssocID="{2BEADFCD-36B6-3246-B2E9-6090E6D0A564}" presName="Name8" presStyleCnt="0"/>
      <dgm:spPr/>
    </dgm:pt>
    <dgm:pt modelId="{72CA8103-255E-8844-8F2B-F34CDF32FFDE}" type="pres">
      <dgm:prSet presAssocID="{2BEADFCD-36B6-3246-B2E9-6090E6D0A564}" presName="level" presStyleLbl="node1" presStyleIdx="1" presStyleCnt="4" custScaleY="64350">
        <dgm:presLayoutVars>
          <dgm:chMax val="1"/>
          <dgm:bulletEnabled val="1"/>
        </dgm:presLayoutVars>
      </dgm:prSet>
      <dgm:spPr/>
    </dgm:pt>
    <dgm:pt modelId="{1B7A2E31-E57E-F74F-A6C9-A531C686A5D0}" type="pres">
      <dgm:prSet presAssocID="{2BEADFCD-36B6-3246-B2E9-6090E6D0A564}" presName="levelTx" presStyleLbl="revTx" presStyleIdx="0" presStyleCnt="0">
        <dgm:presLayoutVars>
          <dgm:chMax val="1"/>
          <dgm:bulletEnabled val="1"/>
        </dgm:presLayoutVars>
      </dgm:prSet>
      <dgm:spPr/>
    </dgm:pt>
    <dgm:pt modelId="{D8E744C3-16C2-714E-8A04-A7AA7C8415C8}" type="pres">
      <dgm:prSet presAssocID="{C2046A2D-8166-8843-BA04-061AEFDF0DD9}" presName="Name8" presStyleCnt="0"/>
      <dgm:spPr/>
    </dgm:pt>
    <dgm:pt modelId="{A551E1C8-7C75-934A-9CF6-09FB23F8364A}" type="pres">
      <dgm:prSet presAssocID="{C2046A2D-8166-8843-BA04-061AEFDF0DD9}" presName="level" presStyleLbl="node1" presStyleIdx="2" presStyleCnt="4" custScaleY="59765">
        <dgm:presLayoutVars>
          <dgm:chMax val="1"/>
          <dgm:bulletEnabled val="1"/>
        </dgm:presLayoutVars>
      </dgm:prSet>
      <dgm:spPr/>
    </dgm:pt>
    <dgm:pt modelId="{6D0BAB1A-28D3-F44E-ADF0-C64F95F1583A}" type="pres">
      <dgm:prSet presAssocID="{C2046A2D-8166-8843-BA04-061AEFDF0DD9}" presName="levelTx" presStyleLbl="revTx" presStyleIdx="0" presStyleCnt="0">
        <dgm:presLayoutVars>
          <dgm:chMax val="1"/>
          <dgm:bulletEnabled val="1"/>
        </dgm:presLayoutVars>
      </dgm:prSet>
      <dgm:spPr/>
    </dgm:pt>
    <dgm:pt modelId="{13800E01-2AAB-B140-86F0-0108A69F0BF0}" type="pres">
      <dgm:prSet presAssocID="{9B1FAD68-46B1-5240-B61F-2F6B2C8A76BF}" presName="Name8" presStyleCnt="0"/>
      <dgm:spPr/>
    </dgm:pt>
    <dgm:pt modelId="{AE6C06CA-005F-F443-BA1B-9457D9387F6D}" type="pres">
      <dgm:prSet presAssocID="{9B1FAD68-46B1-5240-B61F-2F6B2C8A76BF}" presName="level" presStyleLbl="node1" presStyleIdx="3" presStyleCnt="4" custScaleY="143918">
        <dgm:presLayoutVars>
          <dgm:chMax val="1"/>
          <dgm:bulletEnabled val="1"/>
        </dgm:presLayoutVars>
      </dgm:prSet>
      <dgm:spPr/>
    </dgm:pt>
    <dgm:pt modelId="{56D5009B-A3A9-6449-AE79-FC2CB42F4F8D}" type="pres">
      <dgm:prSet presAssocID="{9B1FAD68-46B1-5240-B61F-2F6B2C8A76BF}" presName="levelTx" presStyleLbl="revTx" presStyleIdx="0" presStyleCnt="0">
        <dgm:presLayoutVars>
          <dgm:chMax val="1"/>
          <dgm:bulletEnabled val="1"/>
        </dgm:presLayoutVars>
      </dgm:prSet>
      <dgm:spPr/>
    </dgm:pt>
  </dgm:ptLst>
  <dgm:cxnLst>
    <dgm:cxn modelId="{48AE8819-5979-FA42-9006-9C7BF0AB8822}" type="presOf" srcId="{2BEADFCD-36B6-3246-B2E9-6090E6D0A564}" destId="{1B7A2E31-E57E-F74F-A6C9-A531C686A5D0}" srcOrd="1" destOrd="0" presId="urn:microsoft.com/office/officeart/2005/8/layout/pyramid3"/>
    <dgm:cxn modelId="{30F12464-DE18-6D46-B480-2838C1E744CF}" type="presOf" srcId="{9B1FAD68-46B1-5240-B61F-2F6B2C8A76BF}" destId="{56D5009B-A3A9-6449-AE79-FC2CB42F4F8D}" srcOrd="1" destOrd="0" presId="urn:microsoft.com/office/officeart/2005/8/layout/pyramid3"/>
    <dgm:cxn modelId="{6AAD2B64-13F6-3B4B-A3DA-A8D0E0C875C6}" srcId="{81D3B2AA-5B6D-9C49-A6C5-A0CF37C7C82B}" destId="{C2046A2D-8166-8843-BA04-061AEFDF0DD9}" srcOrd="2" destOrd="0" parTransId="{687F5A0C-EC1E-FD46-91F1-C438FFF17C74}" sibTransId="{2944898D-CF00-7A47-92B4-2786D790D5E5}"/>
    <dgm:cxn modelId="{7EE5777A-06C1-AA4E-A1FC-2D32627E6F63}" type="presOf" srcId="{2BEADFCD-36B6-3246-B2E9-6090E6D0A564}" destId="{72CA8103-255E-8844-8F2B-F34CDF32FFDE}" srcOrd="0" destOrd="0" presId="urn:microsoft.com/office/officeart/2005/8/layout/pyramid3"/>
    <dgm:cxn modelId="{BD08CC7E-818F-494D-BC19-F65479FD3D45}" type="presOf" srcId="{9135FA61-14E0-6641-8D2E-F7C0279B6F9C}" destId="{74EF67B4-B9C0-DA41-99B6-CBA38F44FD31}" srcOrd="0" destOrd="0" presId="urn:microsoft.com/office/officeart/2005/8/layout/pyramid3"/>
    <dgm:cxn modelId="{392E5D82-57BB-E54F-96F4-F4612D78C0D5}" type="presOf" srcId="{9135FA61-14E0-6641-8D2E-F7C0279B6F9C}" destId="{1DC2CF19-F1C7-AF4A-9516-D587CB784E61}" srcOrd="1" destOrd="0" presId="urn:microsoft.com/office/officeart/2005/8/layout/pyramid3"/>
    <dgm:cxn modelId="{CD87F990-4853-BF45-9D38-7F0240A2C535}" srcId="{81D3B2AA-5B6D-9C49-A6C5-A0CF37C7C82B}" destId="{9135FA61-14E0-6641-8D2E-F7C0279B6F9C}" srcOrd="0" destOrd="0" parTransId="{885A87B9-553D-6748-9CFA-D5CB9407D007}" sibTransId="{9EBCEB3A-548E-C645-80A1-93B97AE85184}"/>
    <dgm:cxn modelId="{D7AB65A6-30D1-E745-A0D7-5BC1AD641C5A}" type="presOf" srcId="{C2046A2D-8166-8843-BA04-061AEFDF0DD9}" destId="{6D0BAB1A-28D3-F44E-ADF0-C64F95F1583A}" srcOrd="1" destOrd="0" presId="urn:microsoft.com/office/officeart/2005/8/layout/pyramid3"/>
    <dgm:cxn modelId="{997A07B3-9087-C84F-9741-F1B736F8B7ED}" type="presOf" srcId="{81D3B2AA-5B6D-9C49-A6C5-A0CF37C7C82B}" destId="{21DE72BF-6EA7-2045-905A-EBA09EE15D37}" srcOrd="0" destOrd="0" presId="urn:microsoft.com/office/officeart/2005/8/layout/pyramid3"/>
    <dgm:cxn modelId="{CF91BBCA-2528-B447-AC93-4E5CEBFF488E}" type="presOf" srcId="{C2046A2D-8166-8843-BA04-061AEFDF0DD9}" destId="{A551E1C8-7C75-934A-9CF6-09FB23F8364A}" srcOrd="0" destOrd="0" presId="urn:microsoft.com/office/officeart/2005/8/layout/pyramid3"/>
    <dgm:cxn modelId="{0D987AEE-E481-EA45-A391-93FE3109EACC}" srcId="{81D3B2AA-5B6D-9C49-A6C5-A0CF37C7C82B}" destId="{2BEADFCD-36B6-3246-B2E9-6090E6D0A564}" srcOrd="1" destOrd="0" parTransId="{15089239-7510-6945-B658-DF0D712A2316}" sibTransId="{28EC2F29-0005-744B-B3C3-792943319F6A}"/>
    <dgm:cxn modelId="{DCD239F3-344E-F84A-B85A-B85E4E3E674B}" srcId="{81D3B2AA-5B6D-9C49-A6C5-A0CF37C7C82B}" destId="{9B1FAD68-46B1-5240-B61F-2F6B2C8A76BF}" srcOrd="3" destOrd="0" parTransId="{C5FEE604-CBAD-344E-A0F9-62E873F160CD}" sibTransId="{54C0DA13-EF44-2B49-909E-E297445D7D71}"/>
    <dgm:cxn modelId="{ADDAD1FE-568A-7F4D-8776-8F656E7CFCD1}" type="presOf" srcId="{9B1FAD68-46B1-5240-B61F-2F6B2C8A76BF}" destId="{AE6C06CA-005F-F443-BA1B-9457D9387F6D}" srcOrd="0" destOrd="0" presId="urn:microsoft.com/office/officeart/2005/8/layout/pyramid3"/>
    <dgm:cxn modelId="{28DE0EEC-9EF9-FC4F-AAB8-552F6FF77B54}" type="presParOf" srcId="{21DE72BF-6EA7-2045-905A-EBA09EE15D37}" destId="{7690051F-DFE7-F447-92F8-1D477B93628B}" srcOrd="0" destOrd="0" presId="urn:microsoft.com/office/officeart/2005/8/layout/pyramid3"/>
    <dgm:cxn modelId="{C9DEB3F2-BAAD-EC4E-ABC7-EDA95C42AB14}" type="presParOf" srcId="{7690051F-DFE7-F447-92F8-1D477B93628B}" destId="{74EF67B4-B9C0-DA41-99B6-CBA38F44FD31}" srcOrd="0" destOrd="0" presId="urn:microsoft.com/office/officeart/2005/8/layout/pyramid3"/>
    <dgm:cxn modelId="{457F7271-0F6B-2F49-92B9-B96C84D93C2A}" type="presParOf" srcId="{7690051F-DFE7-F447-92F8-1D477B93628B}" destId="{1DC2CF19-F1C7-AF4A-9516-D587CB784E61}" srcOrd="1" destOrd="0" presId="urn:microsoft.com/office/officeart/2005/8/layout/pyramid3"/>
    <dgm:cxn modelId="{44AAC0B3-2A37-2C41-A92A-75A29916FEC0}" type="presParOf" srcId="{21DE72BF-6EA7-2045-905A-EBA09EE15D37}" destId="{AAB7067F-F5FD-4948-B9EA-99A478DA871D}" srcOrd="1" destOrd="0" presId="urn:microsoft.com/office/officeart/2005/8/layout/pyramid3"/>
    <dgm:cxn modelId="{CC9F7D6E-C287-D941-802F-9B83BAC19E24}" type="presParOf" srcId="{AAB7067F-F5FD-4948-B9EA-99A478DA871D}" destId="{72CA8103-255E-8844-8F2B-F34CDF32FFDE}" srcOrd="0" destOrd="0" presId="urn:microsoft.com/office/officeart/2005/8/layout/pyramid3"/>
    <dgm:cxn modelId="{D234DC8F-BAA8-8D40-B621-E29B71A40A12}" type="presParOf" srcId="{AAB7067F-F5FD-4948-B9EA-99A478DA871D}" destId="{1B7A2E31-E57E-F74F-A6C9-A531C686A5D0}" srcOrd="1" destOrd="0" presId="urn:microsoft.com/office/officeart/2005/8/layout/pyramid3"/>
    <dgm:cxn modelId="{7F6202BE-2BD6-5040-9FB6-BE335898C814}" type="presParOf" srcId="{21DE72BF-6EA7-2045-905A-EBA09EE15D37}" destId="{D8E744C3-16C2-714E-8A04-A7AA7C8415C8}" srcOrd="2" destOrd="0" presId="urn:microsoft.com/office/officeart/2005/8/layout/pyramid3"/>
    <dgm:cxn modelId="{F06B27E4-EAC1-D341-ACAE-B8969F654DAF}" type="presParOf" srcId="{D8E744C3-16C2-714E-8A04-A7AA7C8415C8}" destId="{A551E1C8-7C75-934A-9CF6-09FB23F8364A}" srcOrd="0" destOrd="0" presId="urn:microsoft.com/office/officeart/2005/8/layout/pyramid3"/>
    <dgm:cxn modelId="{5A000911-AAD9-424D-BE08-9EA77356DE9D}" type="presParOf" srcId="{D8E744C3-16C2-714E-8A04-A7AA7C8415C8}" destId="{6D0BAB1A-28D3-F44E-ADF0-C64F95F1583A}" srcOrd="1" destOrd="0" presId="urn:microsoft.com/office/officeart/2005/8/layout/pyramid3"/>
    <dgm:cxn modelId="{89CB4BF2-69D2-684B-AD06-3A887F87B06D}" type="presParOf" srcId="{21DE72BF-6EA7-2045-905A-EBA09EE15D37}" destId="{13800E01-2AAB-B140-86F0-0108A69F0BF0}" srcOrd="3" destOrd="0" presId="urn:microsoft.com/office/officeart/2005/8/layout/pyramid3"/>
    <dgm:cxn modelId="{24FA2AE5-27A6-5C43-8AFE-5AE13EF6FEAB}" type="presParOf" srcId="{13800E01-2AAB-B140-86F0-0108A69F0BF0}" destId="{AE6C06CA-005F-F443-BA1B-9457D9387F6D}" srcOrd="0" destOrd="0" presId="urn:microsoft.com/office/officeart/2005/8/layout/pyramid3"/>
    <dgm:cxn modelId="{FCD992A0-8901-3448-8499-36FD9B577844}" type="presParOf" srcId="{13800E01-2AAB-B140-86F0-0108A69F0BF0}" destId="{56D5009B-A3A9-6449-AE79-FC2CB42F4F8D}" srcOrd="1" destOrd="0" presId="urn:microsoft.com/office/officeart/2005/8/layout/pyramid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04F801A-28A5-FD41-9802-3F9DC4E4E027}" type="doc">
      <dgm:prSet loTypeId="urn:microsoft.com/office/officeart/2008/layout/RadialCluster" loCatId="" qsTypeId="urn:microsoft.com/office/officeart/2005/8/quickstyle/simple1" qsCatId="simple" csTypeId="urn:microsoft.com/office/officeart/2005/8/colors/accent1_2" csCatId="accent1" phldr="1"/>
      <dgm:spPr/>
      <dgm:t>
        <a:bodyPr/>
        <a:lstStyle/>
        <a:p>
          <a:endParaRPr lang="en-GB"/>
        </a:p>
      </dgm:t>
    </dgm:pt>
    <dgm:pt modelId="{10F1E14B-C7AE-3D48-871E-3D3A0DEC016D}">
      <dgm:prSet phldrT="[Text]"/>
      <dgm:spPr/>
      <dgm:t>
        <a:bodyPr/>
        <a:lstStyle/>
        <a:p>
          <a:r>
            <a:rPr lang="en-GB" dirty="0"/>
            <a:t>RQ</a:t>
          </a:r>
        </a:p>
      </dgm:t>
    </dgm:pt>
    <dgm:pt modelId="{BAF07255-7F58-A948-87DD-265B9FE6BEFB}" type="parTrans" cxnId="{90590D39-CE21-D445-9CF7-475FD203165F}">
      <dgm:prSet/>
      <dgm:spPr/>
      <dgm:t>
        <a:bodyPr/>
        <a:lstStyle/>
        <a:p>
          <a:endParaRPr lang="en-GB"/>
        </a:p>
      </dgm:t>
    </dgm:pt>
    <dgm:pt modelId="{FFDDBF90-C68C-4948-ACA9-DF4311A17839}" type="sibTrans" cxnId="{90590D39-CE21-D445-9CF7-475FD203165F}">
      <dgm:prSet/>
      <dgm:spPr/>
      <dgm:t>
        <a:bodyPr/>
        <a:lstStyle/>
        <a:p>
          <a:endParaRPr lang="en-GB"/>
        </a:p>
      </dgm:t>
    </dgm:pt>
    <dgm:pt modelId="{92198146-F443-3649-BC8A-34E92942E794}">
      <dgm:prSet phldrT="[Text]"/>
      <dgm:spPr/>
      <dgm:t>
        <a:bodyPr/>
        <a:lstStyle/>
        <a:p>
          <a:r>
            <a:rPr lang="en-GB" dirty="0"/>
            <a:t>Relevance: What is the importance or relevance of the topic for stakeholders?</a:t>
          </a:r>
        </a:p>
      </dgm:t>
    </dgm:pt>
    <dgm:pt modelId="{EADC5E4F-D7A4-784A-8FF0-E59240884900}" type="parTrans" cxnId="{DD7490B1-9012-034F-865D-15DF5F3784F4}">
      <dgm:prSet/>
      <dgm:spPr/>
      <dgm:t>
        <a:bodyPr/>
        <a:lstStyle/>
        <a:p>
          <a:endParaRPr lang="en-GB"/>
        </a:p>
      </dgm:t>
    </dgm:pt>
    <dgm:pt modelId="{0FE008ED-CF08-C148-AB40-339BFACED7E9}" type="sibTrans" cxnId="{DD7490B1-9012-034F-865D-15DF5F3784F4}">
      <dgm:prSet/>
      <dgm:spPr/>
      <dgm:t>
        <a:bodyPr/>
        <a:lstStyle/>
        <a:p>
          <a:endParaRPr lang="en-GB"/>
        </a:p>
      </dgm:t>
    </dgm:pt>
    <dgm:pt modelId="{3E093635-9F50-E94B-93E7-ADF053486FDB}">
      <dgm:prSet phldrT="[Text]" custT="1"/>
      <dgm:spPr/>
      <dgm:t>
        <a:bodyPr/>
        <a:lstStyle/>
        <a:p>
          <a:r>
            <a:rPr lang="en-GB" sz="1800" dirty="0"/>
            <a:t>Originality: What is already known about the topic? Which debate does it add to?</a:t>
          </a:r>
        </a:p>
      </dgm:t>
    </dgm:pt>
    <dgm:pt modelId="{8B9546D5-BC95-D74E-A20B-31E579B5D7A7}" type="parTrans" cxnId="{964F3671-5756-9A48-8E62-A09B51897596}">
      <dgm:prSet/>
      <dgm:spPr/>
      <dgm:t>
        <a:bodyPr/>
        <a:lstStyle/>
        <a:p>
          <a:endParaRPr lang="en-GB"/>
        </a:p>
      </dgm:t>
    </dgm:pt>
    <dgm:pt modelId="{5BC24FB7-851E-D14D-B375-7A10A17D3D6D}" type="sibTrans" cxnId="{964F3671-5756-9A48-8E62-A09B51897596}">
      <dgm:prSet/>
      <dgm:spPr/>
      <dgm:t>
        <a:bodyPr/>
        <a:lstStyle/>
        <a:p>
          <a:endParaRPr lang="en-GB"/>
        </a:p>
      </dgm:t>
    </dgm:pt>
    <dgm:pt modelId="{993D615E-986D-A14C-879D-F4608933D454}">
      <dgm:prSet phldrT="[Text]"/>
      <dgm:spPr/>
      <dgm:t>
        <a:bodyPr/>
        <a:lstStyle/>
        <a:p>
          <a:r>
            <a:rPr lang="en-GB" dirty="0"/>
            <a:t>Rigour: Is the question aligned with the methods? Do the research tools generate appropriate data to answer the question?</a:t>
          </a:r>
        </a:p>
      </dgm:t>
    </dgm:pt>
    <dgm:pt modelId="{86BC7F47-8064-C54F-B07B-2F6C03EE2302}" type="parTrans" cxnId="{A89B1400-6903-EB4B-B9D2-712D06E8A97C}">
      <dgm:prSet/>
      <dgm:spPr/>
      <dgm:t>
        <a:bodyPr/>
        <a:lstStyle/>
        <a:p>
          <a:endParaRPr lang="en-GB"/>
        </a:p>
      </dgm:t>
    </dgm:pt>
    <dgm:pt modelId="{E4408974-FC88-B04B-BB60-DD925AB293FE}" type="sibTrans" cxnId="{A89B1400-6903-EB4B-B9D2-712D06E8A97C}">
      <dgm:prSet/>
      <dgm:spPr/>
      <dgm:t>
        <a:bodyPr/>
        <a:lstStyle/>
        <a:p>
          <a:endParaRPr lang="en-GB"/>
        </a:p>
      </dgm:t>
    </dgm:pt>
    <dgm:pt modelId="{847D0606-513E-EF46-B930-4459A64DD370}" type="pres">
      <dgm:prSet presAssocID="{404F801A-28A5-FD41-9802-3F9DC4E4E027}" presName="Name0" presStyleCnt="0">
        <dgm:presLayoutVars>
          <dgm:chMax val="1"/>
          <dgm:chPref val="1"/>
          <dgm:dir/>
          <dgm:animOne val="branch"/>
          <dgm:animLvl val="lvl"/>
        </dgm:presLayoutVars>
      </dgm:prSet>
      <dgm:spPr/>
    </dgm:pt>
    <dgm:pt modelId="{ECCAAD48-8D39-E943-815E-847D6FD0B8E1}" type="pres">
      <dgm:prSet presAssocID="{10F1E14B-C7AE-3D48-871E-3D3A0DEC016D}" presName="singleCycle" presStyleCnt="0"/>
      <dgm:spPr/>
    </dgm:pt>
    <dgm:pt modelId="{3FAB7F51-3D08-7B4A-8F0E-2DF8EBBB1E44}" type="pres">
      <dgm:prSet presAssocID="{10F1E14B-C7AE-3D48-871E-3D3A0DEC016D}" presName="singleCenter" presStyleLbl="node1" presStyleIdx="0" presStyleCnt="4" custScaleX="73479" custScaleY="43196" custLinFactNeighborX="5822" custLinFactNeighborY="-11098">
        <dgm:presLayoutVars>
          <dgm:chMax val="7"/>
          <dgm:chPref val="7"/>
        </dgm:presLayoutVars>
      </dgm:prSet>
      <dgm:spPr/>
    </dgm:pt>
    <dgm:pt modelId="{43B43DAD-31D3-D14D-92C6-87090A481597}" type="pres">
      <dgm:prSet presAssocID="{EADC5E4F-D7A4-784A-8FF0-E59240884900}" presName="Name56" presStyleLbl="parChTrans1D2" presStyleIdx="0" presStyleCnt="3"/>
      <dgm:spPr/>
    </dgm:pt>
    <dgm:pt modelId="{33A31E0E-ABFD-1646-A8F4-6CBEAC2AD30E}" type="pres">
      <dgm:prSet presAssocID="{92198146-F443-3649-BC8A-34E92942E794}" presName="text0" presStyleLbl="node1" presStyleIdx="1" presStyleCnt="4" custScaleX="267114" custScaleY="125751" custRadScaleRad="86358" custRadScaleInc="-661">
        <dgm:presLayoutVars>
          <dgm:bulletEnabled val="1"/>
        </dgm:presLayoutVars>
      </dgm:prSet>
      <dgm:spPr/>
    </dgm:pt>
    <dgm:pt modelId="{6D62DD8B-9E2B-234F-B4C4-F00133BB61B9}" type="pres">
      <dgm:prSet presAssocID="{8B9546D5-BC95-D74E-A20B-31E579B5D7A7}" presName="Name56" presStyleLbl="parChTrans1D2" presStyleIdx="1" presStyleCnt="3"/>
      <dgm:spPr/>
    </dgm:pt>
    <dgm:pt modelId="{E406165E-80E2-654D-8DCF-BDB48873C6E8}" type="pres">
      <dgm:prSet presAssocID="{3E093635-9F50-E94B-93E7-ADF053486FDB}" presName="text0" presStyleLbl="node1" presStyleIdx="2" presStyleCnt="4" custScaleX="225585" custScaleY="142191" custRadScaleRad="108845" custRadScaleInc="-21379">
        <dgm:presLayoutVars>
          <dgm:bulletEnabled val="1"/>
        </dgm:presLayoutVars>
      </dgm:prSet>
      <dgm:spPr/>
    </dgm:pt>
    <dgm:pt modelId="{5E50A564-45AE-474D-85FA-BFB1B22E665A}" type="pres">
      <dgm:prSet presAssocID="{86BC7F47-8064-C54F-B07B-2F6C03EE2302}" presName="Name56" presStyleLbl="parChTrans1D2" presStyleIdx="2" presStyleCnt="3"/>
      <dgm:spPr/>
    </dgm:pt>
    <dgm:pt modelId="{5F9B690B-192D-1246-B012-F8E2EEA53145}" type="pres">
      <dgm:prSet presAssocID="{993D615E-986D-A14C-879D-F4608933D454}" presName="text0" presStyleLbl="node1" presStyleIdx="3" presStyleCnt="4" custScaleX="231067" custScaleY="155084" custRadScaleRad="94051" custRadScaleInc="14198">
        <dgm:presLayoutVars>
          <dgm:bulletEnabled val="1"/>
        </dgm:presLayoutVars>
      </dgm:prSet>
      <dgm:spPr/>
    </dgm:pt>
  </dgm:ptLst>
  <dgm:cxnLst>
    <dgm:cxn modelId="{A89B1400-6903-EB4B-B9D2-712D06E8A97C}" srcId="{10F1E14B-C7AE-3D48-871E-3D3A0DEC016D}" destId="{993D615E-986D-A14C-879D-F4608933D454}" srcOrd="2" destOrd="0" parTransId="{86BC7F47-8064-C54F-B07B-2F6C03EE2302}" sibTransId="{E4408974-FC88-B04B-BB60-DD925AB293FE}"/>
    <dgm:cxn modelId="{1A353A26-6E4A-8342-8397-FC66F748988A}" type="presOf" srcId="{EADC5E4F-D7A4-784A-8FF0-E59240884900}" destId="{43B43DAD-31D3-D14D-92C6-87090A481597}" srcOrd="0" destOrd="0" presId="urn:microsoft.com/office/officeart/2008/layout/RadialCluster"/>
    <dgm:cxn modelId="{90590D39-CE21-D445-9CF7-475FD203165F}" srcId="{404F801A-28A5-FD41-9802-3F9DC4E4E027}" destId="{10F1E14B-C7AE-3D48-871E-3D3A0DEC016D}" srcOrd="0" destOrd="0" parTransId="{BAF07255-7F58-A948-87DD-265B9FE6BEFB}" sibTransId="{FFDDBF90-C68C-4948-ACA9-DF4311A17839}"/>
    <dgm:cxn modelId="{26234645-6B3A-7348-B63F-DDF8693BA8EF}" type="presOf" srcId="{8B9546D5-BC95-D74E-A20B-31E579B5D7A7}" destId="{6D62DD8B-9E2B-234F-B4C4-F00133BB61B9}" srcOrd="0" destOrd="0" presId="urn:microsoft.com/office/officeart/2008/layout/RadialCluster"/>
    <dgm:cxn modelId="{DCEE6947-F3F5-014D-88D2-8D49AE66E5DD}" type="presOf" srcId="{993D615E-986D-A14C-879D-F4608933D454}" destId="{5F9B690B-192D-1246-B012-F8E2EEA53145}" srcOrd="0" destOrd="0" presId="urn:microsoft.com/office/officeart/2008/layout/RadialCluster"/>
    <dgm:cxn modelId="{964F3671-5756-9A48-8E62-A09B51897596}" srcId="{10F1E14B-C7AE-3D48-871E-3D3A0DEC016D}" destId="{3E093635-9F50-E94B-93E7-ADF053486FDB}" srcOrd="1" destOrd="0" parTransId="{8B9546D5-BC95-D74E-A20B-31E579B5D7A7}" sibTransId="{5BC24FB7-851E-D14D-B375-7A10A17D3D6D}"/>
    <dgm:cxn modelId="{57FD20A5-9D9D-6D46-9A56-700734B3702C}" type="presOf" srcId="{404F801A-28A5-FD41-9802-3F9DC4E4E027}" destId="{847D0606-513E-EF46-B930-4459A64DD370}" srcOrd="0" destOrd="0" presId="urn:microsoft.com/office/officeart/2008/layout/RadialCluster"/>
    <dgm:cxn modelId="{2D6ADFAC-E3D9-3E49-8954-FE644D512F97}" type="presOf" srcId="{3E093635-9F50-E94B-93E7-ADF053486FDB}" destId="{E406165E-80E2-654D-8DCF-BDB48873C6E8}" srcOrd="0" destOrd="0" presId="urn:microsoft.com/office/officeart/2008/layout/RadialCluster"/>
    <dgm:cxn modelId="{DD7490B1-9012-034F-865D-15DF5F3784F4}" srcId="{10F1E14B-C7AE-3D48-871E-3D3A0DEC016D}" destId="{92198146-F443-3649-BC8A-34E92942E794}" srcOrd="0" destOrd="0" parTransId="{EADC5E4F-D7A4-784A-8FF0-E59240884900}" sibTransId="{0FE008ED-CF08-C148-AB40-339BFACED7E9}"/>
    <dgm:cxn modelId="{6A342FC0-F6BF-0C47-85DE-85580587084A}" type="presOf" srcId="{86BC7F47-8064-C54F-B07B-2F6C03EE2302}" destId="{5E50A564-45AE-474D-85FA-BFB1B22E665A}" srcOrd="0" destOrd="0" presId="urn:microsoft.com/office/officeart/2008/layout/RadialCluster"/>
    <dgm:cxn modelId="{6B79CFDA-06C1-9C42-AA10-FBB88EBE62F7}" type="presOf" srcId="{92198146-F443-3649-BC8A-34E92942E794}" destId="{33A31E0E-ABFD-1646-A8F4-6CBEAC2AD30E}" srcOrd="0" destOrd="0" presId="urn:microsoft.com/office/officeart/2008/layout/RadialCluster"/>
    <dgm:cxn modelId="{935C02ED-B682-4744-B298-BF75A4855A7C}" type="presOf" srcId="{10F1E14B-C7AE-3D48-871E-3D3A0DEC016D}" destId="{3FAB7F51-3D08-7B4A-8F0E-2DF8EBBB1E44}" srcOrd="0" destOrd="0" presId="urn:microsoft.com/office/officeart/2008/layout/RadialCluster"/>
    <dgm:cxn modelId="{55B171DB-F177-FD42-9B66-1E31220D1C0A}" type="presParOf" srcId="{847D0606-513E-EF46-B930-4459A64DD370}" destId="{ECCAAD48-8D39-E943-815E-847D6FD0B8E1}" srcOrd="0" destOrd="0" presId="urn:microsoft.com/office/officeart/2008/layout/RadialCluster"/>
    <dgm:cxn modelId="{A34B9889-A87D-CD42-8506-7FDAFEC6483B}" type="presParOf" srcId="{ECCAAD48-8D39-E943-815E-847D6FD0B8E1}" destId="{3FAB7F51-3D08-7B4A-8F0E-2DF8EBBB1E44}" srcOrd="0" destOrd="0" presId="urn:microsoft.com/office/officeart/2008/layout/RadialCluster"/>
    <dgm:cxn modelId="{EFBB8BDA-F175-C94C-96BD-B7EE148A5583}" type="presParOf" srcId="{ECCAAD48-8D39-E943-815E-847D6FD0B8E1}" destId="{43B43DAD-31D3-D14D-92C6-87090A481597}" srcOrd="1" destOrd="0" presId="urn:microsoft.com/office/officeart/2008/layout/RadialCluster"/>
    <dgm:cxn modelId="{AF0FA385-2F63-864A-9FDC-61D32F8B63CD}" type="presParOf" srcId="{ECCAAD48-8D39-E943-815E-847D6FD0B8E1}" destId="{33A31E0E-ABFD-1646-A8F4-6CBEAC2AD30E}" srcOrd="2" destOrd="0" presId="urn:microsoft.com/office/officeart/2008/layout/RadialCluster"/>
    <dgm:cxn modelId="{B59ABB20-589C-C544-92CC-49ACC4798DD3}" type="presParOf" srcId="{ECCAAD48-8D39-E943-815E-847D6FD0B8E1}" destId="{6D62DD8B-9E2B-234F-B4C4-F00133BB61B9}" srcOrd="3" destOrd="0" presId="urn:microsoft.com/office/officeart/2008/layout/RadialCluster"/>
    <dgm:cxn modelId="{7A2285FE-6AEE-FE4E-BDED-E0C46A564928}" type="presParOf" srcId="{ECCAAD48-8D39-E943-815E-847D6FD0B8E1}" destId="{E406165E-80E2-654D-8DCF-BDB48873C6E8}" srcOrd="4" destOrd="0" presId="urn:microsoft.com/office/officeart/2008/layout/RadialCluster"/>
    <dgm:cxn modelId="{AE78CD29-ABAA-3342-95C1-CC67885932EE}" type="presParOf" srcId="{ECCAAD48-8D39-E943-815E-847D6FD0B8E1}" destId="{5E50A564-45AE-474D-85FA-BFB1B22E665A}" srcOrd="5" destOrd="0" presId="urn:microsoft.com/office/officeart/2008/layout/RadialCluster"/>
    <dgm:cxn modelId="{8B095707-5DDA-7D4A-B6A4-B59111889F6A}" type="presParOf" srcId="{ECCAAD48-8D39-E943-815E-847D6FD0B8E1}" destId="{5F9B690B-192D-1246-B012-F8E2EEA53145}" srcOrd="6"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60F643-2A52-E74B-A79F-F8F1235B0736}">
      <dsp:nvSpPr>
        <dsp:cNvPr id="0" name=""/>
        <dsp:cNvSpPr/>
      </dsp:nvSpPr>
      <dsp:spPr>
        <a:xfrm rot="5400000">
          <a:off x="-154321" y="89262"/>
          <a:ext cx="1457457" cy="1287038"/>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Introduction</a:t>
          </a:r>
        </a:p>
      </dsp:txBody>
      <dsp:txXfrm rot="-5400000">
        <a:off x="-69111" y="647571"/>
        <a:ext cx="1287038" cy="170419"/>
      </dsp:txXfrm>
    </dsp:sp>
    <dsp:sp modelId="{1029BE97-B384-ED45-8BAD-891BFFDE7845}">
      <dsp:nvSpPr>
        <dsp:cNvPr id="0" name=""/>
        <dsp:cNvSpPr/>
      </dsp:nvSpPr>
      <dsp:spPr>
        <a:xfrm rot="5400000">
          <a:off x="2793132" y="-1704563"/>
          <a:ext cx="947347" cy="4364578"/>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Background, research question(s)</a:t>
          </a:r>
        </a:p>
        <a:p>
          <a:pPr marL="171450" lvl="1" indent="-171450" algn="l" defTabSz="844550">
            <a:lnSpc>
              <a:spcPct val="90000"/>
            </a:lnSpc>
            <a:spcBef>
              <a:spcPct val="0"/>
            </a:spcBef>
            <a:spcAft>
              <a:spcPct val="15000"/>
            </a:spcAft>
            <a:buChar char="•"/>
          </a:pPr>
          <a:r>
            <a:rPr lang="en-GB" sz="1900" kern="1200" dirty="0"/>
            <a:t>Gaps, aim &amp; objectives, justification of study, </a:t>
          </a:r>
        </a:p>
      </dsp:txBody>
      <dsp:txXfrm rot="-5400000">
        <a:off x="1084517" y="50298"/>
        <a:ext cx="4318332" cy="854855"/>
      </dsp:txXfrm>
    </dsp:sp>
    <dsp:sp modelId="{36E8D916-6C3A-B34C-9C1A-448AA56E7E7B}">
      <dsp:nvSpPr>
        <dsp:cNvPr id="0" name=""/>
        <dsp:cNvSpPr/>
      </dsp:nvSpPr>
      <dsp:spPr>
        <a:xfrm rot="5400000">
          <a:off x="-149506" y="1346185"/>
          <a:ext cx="1457457" cy="1296669"/>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Preliminary </a:t>
          </a:r>
        </a:p>
        <a:p>
          <a:pPr marL="0" lvl="0" indent="0" algn="ctr" defTabSz="533400">
            <a:lnSpc>
              <a:spcPct val="90000"/>
            </a:lnSpc>
            <a:spcBef>
              <a:spcPct val="0"/>
            </a:spcBef>
            <a:spcAft>
              <a:spcPct val="35000"/>
            </a:spcAft>
            <a:buNone/>
          </a:pPr>
          <a:r>
            <a:rPr lang="en-GB" sz="1200" kern="1200" dirty="0"/>
            <a:t>Literature Review</a:t>
          </a:r>
        </a:p>
      </dsp:txBody>
      <dsp:txXfrm rot="-5400000">
        <a:off x="-69111" y="1914126"/>
        <a:ext cx="1296669" cy="160788"/>
      </dsp:txXfrm>
    </dsp:sp>
    <dsp:sp modelId="{8D068042-9590-294A-91DA-68DF72EB8584}">
      <dsp:nvSpPr>
        <dsp:cNvPr id="0" name=""/>
        <dsp:cNvSpPr/>
      </dsp:nvSpPr>
      <dsp:spPr>
        <a:xfrm rot="5400000">
          <a:off x="2797699" y="-442575"/>
          <a:ext cx="947845" cy="4364578"/>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Identify key literature to establish gaps</a:t>
          </a:r>
        </a:p>
        <a:p>
          <a:pPr marL="171450" lvl="1" indent="-171450" algn="l" defTabSz="844550">
            <a:lnSpc>
              <a:spcPct val="90000"/>
            </a:lnSpc>
            <a:spcBef>
              <a:spcPct val="0"/>
            </a:spcBef>
            <a:spcAft>
              <a:spcPct val="15000"/>
            </a:spcAft>
            <a:buChar char="•"/>
          </a:pPr>
          <a:r>
            <a:rPr lang="en-GB" sz="1900" kern="1200" dirty="0"/>
            <a:t>Use to highlight themes, theory(</a:t>
          </a:r>
          <a:r>
            <a:rPr lang="en-GB" sz="1900" kern="1200" dirty="0" err="1"/>
            <a:t>ies</a:t>
          </a:r>
          <a:r>
            <a:rPr lang="en-GB" sz="1900" kern="1200" dirty="0"/>
            <a:t>)</a:t>
          </a:r>
        </a:p>
      </dsp:txBody>
      <dsp:txXfrm rot="-5400000">
        <a:off x="1089333" y="1312061"/>
        <a:ext cx="4318308" cy="855305"/>
      </dsp:txXfrm>
    </dsp:sp>
    <dsp:sp modelId="{E11476F3-217E-A144-8A3D-A7E552D408D0}">
      <dsp:nvSpPr>
        <dsp:cNvPr id="0" name=""/>
        <dsp:cNvSpPr/>
      </dsp:nvSpPr>
      <dsp:spPr>
        <a:xfrm rot="5400000">
          <a:off x="-186213" y="2644631"/>
          <a:ext cx="1457457" cy="1223254"/>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Methodology</a:t>
          </a:r>
        </a:p>
      </dsp:txBody>
      <dsp:txXfrm rot="-5400000">
        <a:off x="-69111" y="3139156"/>
        <a:ext cx="1223254" cy="234203"/>
      </dsp:txXfrm>
    </dsp:sp>
    <dsp:sp modelId="{04777659-E00A-4F47-A444-93D79A45B8BA}">
      <dsp:nvSpPr>
        <dsp:cNvPr id="0" name=""/>
        <dsp:cNvSpPr/>
      </dsp:nvSpPr>
      <dsp:spPr>
        <a:xfrm rot="5400000">
          <a:off x="2761240" y="818914"/>
          <a:ext cx="947347" cy="4364578"/>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Sample, key variables, methods of data collection</a:t>
          </a:r>
        </a:p>
        <a:p>
          <a:pPr marL="171450" lvl="1" indent="-171450" algn="l" defTabSz="844550">
            <a:lnSpc>
              <a:spcPct val="90000"/>
            </a:lnSpc>
            <a:spcBef>
              <a:spcPct val="0"/>
            </a:spcBef>
            <a:spcAft>
              <a:spcPct val="15000"/>
            </a:spcAft>
            <a:buChar char="•"/>
          </a:pPr>
          <a:r>
            <a:rPr lang="en-GB" sz="1900" kern="1200" dirty="0"/>
            <a:t>Methods of data analysis, ethics</a:t>
          </a:r>
        </a:p>
      </dsp:txBody>
      <dsp:txXfrm rot="-5400000">
        <a:off x="1052625" y="2573775"/>
        <a:ext cx="4318332" cy="8548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4E41E7-BAD4-BD48-A920-2D69F747399F}">
      <dsp:nvSpPr>
        <dsp:cNvPr id="0" name=""/>
        <dsp:cNvSpPr/>
      </dsp:nvSpPr>
      <dsp:spPr>
        <a:xfrm rot="5400000">
          <a:off x="-313149" y="313277"/>
          <a:ext cx="1422648" cy="796349"/>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Expected Findings</a:t>
          </a:r>
        </a:p>
      </dsp:txBody>
      <dsp:txXfrm rot="-5400000">
        <a:off x="1" y="398303"/>
        <a:ext cx="796349" cy="626299"/>
      </dsp:txXfrm>
    </dsp:sp>
    <dsp:sp modelId="{B423F902-0D26-4D4D-8920-8F1E944B663B}">
      <dsp:nvSpPr>
        <dsp:cNvPr id="0" name=""/>
        <dsp:cNvSpPr/>
      </dsp:nvSpPr>
      <dsp:spPr>
        <a:xfrm rot="5400000">
          <a:off x="2648975" y="-1758315"/>
          <a:ext cx="977382" cy="4494268"/>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Highlight some expected findings based on your understanding of the key theory, literature, and methods</a:t>
          </a:r>
        </a:p>
        <a:p>
          <a:pPr marL="114300" lvl="1" indent="-114300" algn="l" defTabSz="622300">
            <a:lnSpc>
              <a:spcPct val="90000"/>
            </a:lnSpc>
            <a:spcBef>
              <a:spcPct val="0"/>
            </a:spcBef>
            <a:spcAft>
              <a:spcPct val="15000"/>
            </a:spcAft>
            <a:buChar char="•"/>
          </a:pPr>
          <a:r>
            <a:rPr lang="en-GB" sz="1400" kern="1200" dirty="0"/>
            <a:t>Highlight some potential implications of the findings</a:t>
          </a:r>
        </a:p>
      </dsp:txBody>
      <dsp:txXfrm rot="-5400000">
        <a:off x="890532" y="47840"/>
        <a:ext cx="4446556" cy="881958"/>
      </dsp:txXfrm>
    </dsp:sp>
    <dsp:sp modelId="{C6BC75B9-38D6-1544-B86D-B0DBE728E86B}">
      <dsp:nvSpPr>
        <dsp:cNvPr id="0" name=""/>
        <dsp:cNvSpPr/>
      </dsp:nvSpPr>
      <dsp:spPr>
        <a:xfrm rot="5400000">
          <a:off x="-266058" y="1421674"/>
          <a:ext cx="1422648" cy="890532"/>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Conclusion</a:t>
          </a:r>
        </a:p>
      </dsp:txBody>
      <dsp:txXfrm rot="-5400000">
        <a:off x="0" y="1600882"/>
        <a:ext cx="890532" cy="532116"/>
      </dsp:txXfrm>
    </dsp:sp>
    <dsp:sp modelId="{21185732-ED3F-B144-931E-2CC9704F17A1}">
      <dsp:nvSpPr>
        <dsp:cNvPr id="0" name=""/>
        <dsp:cNvSpPr/>
      </dsp:nvSpPr>
      <dsp:spPr>
        <a:xfrm rot="5400000">
          <a:off x="2648975" y="-602826"/>
          <a:ext cx="977382" cy="4494268"/>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b="0" i="0" kern="1200" dirty="0"/>
            <a:t>Provide a conclusion to reiterate the importance/significance of the proposal</a:t>
          </a:r>
          <a:endParaRPr lang="en-GB" sz="1400" kern="1200" dirty="0"/>
        </a:p>
        <a:p>
          <a:pPr marL="114300" lvl="1" indent="-114300" algn="l" defTabSz="622300">
            <a:lnSpc>
              <a:spcPct val="90000"/>
            </a:lnSpc>
            <a:spcBef>
              <a:spcPct val="0"/>
            </a:spcBef>
            <a:spcAft>
              <a:spcPct val="15000"/>
            </a:spcAft>
            <a:buChar char="•"/>
          </a:pPr>
          <a:r>
            <a:rPr lang="en-GB" sz="1400" b="0" i="0" kern="1200" dirty="0"/>
            <a:t>Provides a summary of the entire study</a:t>
          </a:r>
          <a:endParaRPr lang="en-GB" sz="1400" b="0" kern="1200" dirty="0"/>
        </a:p>
      </dsp:txBody>
      <dsp:txXfrm rot="-5400000">
        <a:off x="890532" y="1203329"/>
        <a:ext cx="4446556" cy="8819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6A8B86-D63C-FF4F-8B77-D3C615C006C4}">
      <dsp:nvSpPr>
        <dsp:cNvPr id="0" name=""/>
        <dsp:cNvSpPr/>
      </dsp:nvSpPr>
      <dsp:spPr>
        <a:xfrm>
          <a:off x="3433960" y="962"/>
          <a:ext cx="1260078" cy="1260078"/>
        </a:xfrm>
        <a:prstGeom prst="ellips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Observation</a:t>
          </a:r>
        </a:p>
      </dsp:txBody>
      <dsp:txXfrm>
        <a:off x="3618494" y="185496"/>
        <a:ext cx="891010" cy="891010"/>
      </dsp:txXfrm>
    </dsp:sp>
    <dsp:sp modelId="{1B31A4AF-9A1A-3741-AA85-C3B6896BA540}">
      <dsp:nvSpPr>
        <dsp:cNvPr id="0" name=""/>
        <dsp:cNvSpPr/>
      </dsp:nvSpPr>
      <dsp:spPr>
        <a:xfrm rot="2160000">
          <a:off x="4654448" y="969387"/>
          <a:ext cx="335943" cy="425276"/>
        </a:xfrm>
        <a:prstGeom prst="rightArrow">
          <a:avLst>
            <a:gd name="adj1" fmla="val 60000"/>
            <a:gd name="adj2" fmla="val 50000"/>
          </a:avLst>
        </a:prstGeom>
        <a:gradFill rotWithShape="0">
          <a:gsLst>
            <a:gs pos="0">
              <a:schemeClr val="accent1">
                <a:tint val="60000"/>
                <a:hueOff val="0"/>
                <a:satOff val="0"/>
                <a:lumOff val="0"/>
                <a:alphaOff val="0"/>
                <a:tint val="100000"/>
                <a:shade val="100000"/>
                <a:satMod val="130000"/>
              </a:schemeClr>
            </a:gs>
            <a:gs pos="100000">
              <a:schemeClr val="accent1">
                <a:tint val="6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4664072" y="1024823"/>
        <a:ext cx="235160" cy="255166"/>
      </dsp:txXfrm>
    </dsp:sp>
    <dsp:sp modelId="{53F86823-57BF-3947-B023-5370A4E808FB}">
      <dsp:nvSpPr>
        <dsp:cNvPr id="0" name=""/>
        <dsp:cNvSpPr/>
      </dsp:nvSpPr>
      <dsp:spPr>
        <a:xfrm>
          <a:off x="4966185" y="1114188"/>
          <a:ext cx="1260078" cy="1260078"/>
        </a:xfrm>
        <a:prstGeom prst="ellips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Hypothesis formulation</a:t>
          </a:r>
        </a:p>
      </dsp:txBody>
      <dsp:txXfrm>
        <a:off x="5150719" y="1298722"/>
        <a:ext cx="891010" cy="891010"/>
      </dsp:txXfrm>
    </dsp:sp>
    <dsp:sp modelId="{DEE3CE4F-6EF0-A54A-AC18-79F7ABC955C3}">
      <dsp:nvSpPr>
        <dsp:cNvPr id="0" name=""/>
        <dsp:cNvSpPr/>
      </dsp:nvSpPr>
      <dsp:spPr>
        <a:xfrm rot="6480000">
          <a:off x="5138561" y="2423165"/>
          <a:ext cx="335943" cy="425276"/>
        </a:xfrm>
        <a:prstGeom prst="rightArrow">
          <a:avLst>
            <a:gd name="adj1" fmla="val 60000"/>
            <a:gd name="adj2" fmla="val 50000"/>
          </a:avLst>
        </a:prstGeom>
        <a:gradFill rotWithShape="0">
          <a:gsLst>
            <a:gs pos="0">
              <a:schemeClr val="accent1">
                <a:tint val="60000"/>
                <a:hueOff val="0"/>
                <a:satOff val="0"/>
                <a:lumOff val="0"/>
                <a:alphaOff val="0"/>
                <a:tint val="100000"/>
                <a:shade val="100000"/>
                <a:satMod val="130000"/>
              </a:schemeClr>
            </a:gs>
            <a:gs pos="100000">
              <a:schemeClr val="accent1">
                <a:tint val="6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5204524" y="2460295"/>
        <a:ext cx="235160" cy="255166"/>
      </dsp:txXfrm>
    </dsp:sp>
    <dsp:sp modelId="{5945DF89-1FBD-5C40-951B-EF7A75F1D107}">
      <dsp:nvSpPr>
        <dsp:cNvPr id="0" name=""/>
        <dsp:cNvSpPr/>
      </dsp:nvSpPr>
      <dsp:spPr>
        <a:xfrm>
          <a:off x="4380927" y="2915425"/>
          <a:ext cx="1260078" cy="1260078"/>
        </a:xfrm>
        <a:prstGeom prst="ellips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Experimentation </a:t>
          </a:r>
        </a:p>
      </dsp:txBody>
      <dsp:txXfrm>
        <a:off x="4565461" y="3099959"/>
        <a:ext cx="891010" cy="891010"/>
      </dsp:txXfrm>
    </dsp:sp>
    <dsp:sp modelId="{3F337E20-DD2C-6446-B503-1C3F25E69494}">
      <dsp:nvSpPr>
        <dsp:cNvPr id="0" name=""/>
        <dsp:cNvSpPr/>
      </dsp:nvSpPr>
      <dsp:spPr>
        <a:xfrm rot="10800000">
          <a:off x="3905536" y="3332826"/>
          <a:ext cx="335943" cy="425276"/>
        </a:xfrm>
        <a:prstGeom prst="rightArrow">
          <a:avLst>
            <a:gd name="adj1" fmla="val 60000"/>
            <a:gd name="adj2" fmla="val 50000"/>
          </a:avLst>
        </a:prstGeom>
        <a:gradFill rotWithShape="0">
          <a:gsLst>
            <a:gs pos="0">
              <a:schemeClr val="accent1">
                <a:tint val="60000"/>
                <a:hueOff val="0"/>
                <a:satOff val="0"/>
                <a:lumOff val="0"/>
                <a:alphaOff val="0"/>
                <a:tint val="100000"/>
                <a:shade val="100000"/>
                <a:satMod val="130000"/>
              </a:schemeClr>
            </a:gs>
            <a:gs pos="100000">
              <a:schemeClr val="accent1">
                <a:tint val="6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4006319" y="3417881"/>
        <a:ext cx="235160" cy="255166"/>
      </dsp:txXfrm>
    </dsp:sp>
    <dsp:sp modelId="{2F7B7B43-6514-9846-BE11-C4743FB678F8}">
      <dsp:nvSpPr>
        <dsp:cNvPr id="0" name=""/>
        <dsp:cNvSpPr/>
      </dsp:nvSpPr>
      <dsp:spPr>
        <a:xfrm>
          <a:off x="2486994" y="2915425"/>
          <a:ext cx="1260078" cy="1260078"/>
        </a:xfrm>
        <a:prstGeom prst="ellips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Analysis</a:t>
          </a:r>
        </a:p>
      </dsp:txBody>
      <dsp:txXfrm>
        <a:off x="2671528" y="3099959"/>
        <a:ext cx="891010" cy="891010"/>
      </dsp:txXfrm>
    </dsp:sp>
    <dsp:sp modelId="{79F6F4EB-6264-5A48-91A5-4BA639983D67}">
      <dsp:nvSpPr>
        <dsp:cNvPr id="0" name=""/>
        <dsp:cNvSpPr/>
      </dsp:nvSpPr>
      <dsp:spPr>
        <a:xfrm rot="15120000">
          <a:off x="2659371" y="2441250"/>
          <a:ext cx="335943" cy="425276"/>
        </a:xfrm>
        <a:prstGeom prst="rightArrow">
          <a:avLst>
            <a:gd name="adj1" fmla="val 60000"/>
            <a:gd name="adj2" fmla="val 50000"/>
          </a:avLst>
        </a:prstGeom>
        <a:gradFill rotWithShape="0">
          <a:gsLst>
            <a:gs pos="0">
              <a:schemeClr val="accent1">
                <a:tint val="60000"/>
                <a:hueOff val="0"/>
                <a:satOff val="0"/>
                <a:lumOff val="0"/>
                <a:alphaOff val="0"/>
                <a:tint val="100000"/>
                <a:shade val="100000"/>
                <a:satMod val="130000"/>
              </a:schemeClr>
            </a:gs>
            <a:gs pos="100000">
              <a:schemeClr val="accent1">
                <a:tint val="6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2725334" y="2574230"/>
        <a:ext cx="235160" cy="255166"/>
      </dsp:txXfrm>
    </dsp:sp>
    <dsp:sp modelId="{FA369D63-0FFD-F449-B917-AAF27E17C3F8}">
      <dsp:nvSpPr>
        <dsp:cNvPr id="0" name=""/>
        <dsp:cNvSpPr/>
      </dsp:nvSpPr>
      <dsp:spPr>
        <a:xfrm>
          <a:off x="1901736" y="1114188"/>
          <a:ext cx="1260078" cy="1260078"/>
        </a:xfrm>
        <a:prstGeom prst="ellips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Conclusion</a:t>
          </a:r>
        </a:p>
      </dsp:txBody>
      <dsp:txXfrm>
        <a:off x="2086270" y="1298722"/>
        <a:ext cx="891010" cy="891010"/>
      </dsp:txXfrm>
    </dsp:sp>
    <dsp:sp modelId="{CEB088CE-0647-6E45-9E7F-4639C2F65B78}">
      <dsp:nvSpPr>
        <dsp:cNvPr id="0" name=""/>
        <dsp:cNvSpPr/>
      </dsp:nvSpPr>
      <dsp:spPr>
        <a:xfrm rot="19440000">
          <a:off x="3122224" y="980564"/>
          <a:ext cx="335943" cy="425276"/>
        </a:xfrm>
        <a:prstGeom prst="rightArrow">
          <a:avLst>
            <a:gd name="adj1" fmla="val 60000"/>
            <a:gd name="adj2" fmla="val 50000"/>
          </a:avLst>
        </a:prstGeom>
        <a:gradFill rotWithShape="0">
          <a:gsLst>
            <a:gs pos="0">
              <a:schemeClr val="accent1">
                <a:tint val="60000"/>
                <a:hueOff val="0"/>
                <a:satOff val="0"/>
                <a:lumOff val="0"/>
                <a:alphaOff val="0"/>
                <a:tint val="100000"/>
                <a:shade val="100000"/>
                <a:satMod val="130000"/>
              </a:schemeClr>
            </a:gs>
            <a:gs pos="100000">
              <a:schemeClr val="accent1">
                <a:tint val="6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3131848" y="1095238"/>
        <a:ext cx="235160" cy="2551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ABAAF9-583E-7B48-B44F-329B3E78F632}">
      <dsp:nvSpPr>
        <dsp:cNvPr id="0" name=""/>
        <dsp:cNvSpPr/>
      </dsp:nvSpPr>
      <dsp:spPr>
        <a:xfrm rot="10800000">
          <a:off x="1239276" y="176270"/>
          <a:ext cx="5649447" cy="522136"/>
        </a:xfrm>
        <a:prstGeom prst="trapezoid">
          <a:avLst>
            <a:gd name="adj" fmla="val 88606"/>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Interested in performance</a:t>
          </a:r>
        </a:p>
      </dsp:txBody>
      <dsp:txXfrm rot="-10800000">
        <a:off x="2227929" y="176270"/>
        <a:ext cx="3672140" cy="522136"/>
      </dsp:txXfrm>
    </dsp:sp>
    <dsp:sp modelId="{0C5A42EE-3B7E-F242-8590-F0CCDBA6B1B8}">
      <dsp:nvSpPr>
        <dsp:cNvPr id="0" name=""/>
        <dsp:cNvSpPr/>
      </dsp:nvSpPr>
      <dsp:spPr>
        <a:xfrm rot="10800000">
          <a:off x="1503315" y="928541"/>
          <a:ext cx="5121369" cy="622031"/>
        </a:xfrm>
        <a:prstGeom prst="trapezoid">
          <a:avLst>
            <a:gd name="adj" fmla="val 88606"/>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Interested in the effect of marketing on performance</a:t>
          </a:r>
        </a:p>
      </dsp:txBody>
      <dsp:txXfrm rot="-10800000">
        <a:off x="2399554" y="928541"/>
        <a:ext cx="3328890" cy="622031"/>
      </dsp:txXfrm>
    </dsp:sp>
    <dsp:sp modelId="{E1477F85-A749-0642-8CB0-25A943B9411E}">
      <dsp:nvSpPr>
        <dsp:cNvPr id="0" name=""/>
        <dsp:cNvSpPr/>
      </dsp:nvSpPr>
      <dsp:spPr>
        <a:xfrm rot="10800000">
          <a:off x="1923314" y="1824737"/>
          <a:ext cx="4281371" cy="537134"/>
        </a:xfrm>
        <a:prstGeom prst="trapezoid">
          <a:avLst>
            <a:gd name="adj" fmla="val 88606"/>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Interested in the effect of marketing on the performance of the retail industry</a:t>
          </a:r>
        </a:p>
      </dsp:txBody>
      <dsp:txXfrm rot="-10800000">
        <a:off x="2672554" y="1824737"/>
        <a:ext cx="2782891" cy="537134"/>
      </dsp:txXfrm>
    </dsp:sp>
    <dsp:sp modelId="{468EAAA0-8AF3-4343-9D93-6DF98EB11DDC}">
      <dsp:nvSpPr>
        <dsp:cNvPr id="0" name=""/>
        <dsp:cNvSpPr/>
      </dsp:nvSpPr>
      <dsp:spPr>
        <a:xfrm rot="10800000">
          <a:off x="2308643" y="2598617"/>
          <a:ext cx="3510713" cy="702297"/>
        </a:xfrm>
        <a:prstGeom prst="trapezoid">
          <a:avLst>
            <a:gd name="adj" fmla="val 88606"/>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Interested in the effect of marketing on the financial performance of the retail industry</a:t>
          </a:r>
        </a:p>
      </dsp:txBody>
      <dsp:txXfrm rot="-10800000">
        <a:off x="2923018" y="2598617"/>
        <a:ext cx="2281963" cy="702297"/>
      </dsp:txXfrm>
    </dsp:sp>
    <dsp:sp modelId="{0BEB5B24-28F6-7741-A813-DC38E489DD69}">
      <dsp:nvSpPr>
        <dsp:cNvPr id="0" name=""/>
        <dsp:cNvSpPr/>
      </dsp:nvSpPr>
      <dsp:spPr>
        <a:xfrm rot="10800000">
          <a:off x="2740723" y="3346590"/>
          <a:ext cx="2646553" cy="799853"/>
        </a:xfrm>
        <a:prstGeom prst="trapezoid">
          <a:avLst>
            <a:gd name="adj" fmla="val 88606"/>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Interested in the effect of marketing on the financial performance of the UK retail industry</a:t>
          </a:r>
        </a:p>
      </dsp:txBody>
      <dsp:txXfrm rot="-10800000">
        <a:off x="2740723" y="3346590"/>
        <a:ext cx="2646553" cy="79985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EF67B4-B9C0-DA41-99B6-CBA38F44FD31}">
      <dsp:nvSpPr>
        <dsp:cNvPr id="0" name=""/>
        <dsp:cNvSpPr/>
      </dsp:nvSpPr>
      <dsp:spPr>
        <a:xfrm rot="10800000">
          <a:off x="0" y="0"/>
          <a:ext cx="8128000" cy="861834"/>
        </a:xfrm>
        <a:prstGeom prst="trapezoid">
          <a:avLst>
            <a:gd name="adj" fmla="val 99422"/>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2000250">
            <a:lnSpc>
              <a:spcPct val="90000"/>
            </a:lnSpc>
            <a:spcBef>
              <a:spcPct val="0"/>
            </a:spcBef>
            <a:spcAft>
              <a:spcPct val="35000"/>
            </a:spcAft>
            <a:buNone/>
          </a:pPr>
          <a:r>
            <a:rPr lang="en-GB" sz="4500" kern="1200" dirty="0"/>
            <a:t>When?</a:t>
          </a:r>
        </a:p>
      </dsp:txBody>
      <dsp:txXfrm rot="-10800000">
        <a:off x="1422399" y="0"/>
        <a:ext cx="5283200" cy="861834"/>
      </dsp:txXfrm>
    </dsp:sp>
    <dsp:sp modelId="{72CA8103-255E-8844-8F2B-F34CDF32FFDE}">
      <dsp:nvSpPr>
        <dsp:cNvPr id="0" name=""/>
        <dsp:cNvSpPr/>
      </dsp:nvSpPr>
      <dsp:spPr>
        <a:xfrm rot="10800000">
          <a:off x="856849" y="861834"/>
          <a:ext cx="6414300" cy="774459"/>
        </a:xfrm>
        <a:prstGeom prst="trapezoid">
          <a:avLst>
            <a:gd name="adj" fmla="val 99422"/>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2000250">
            <a:lnSpc>
              <a:spcPct val="90000"/>
            </a:lnSpc>
            <a:spcBef>
              <a:spcPct val="0"/>
            </a:spcBef>
            <a:spcAft>
              <a:spcPct val="35000"/>
            </a:spcAft>
            <a:buNone/>
          </a:pPr>
          <a:r>
            <a:rPr lang="en-GB" sz="4500" kern="1200" dirty="0"/>
            <a:t>Who?</a:t>
          </a:r>
        </a:p>
      </dsp:txBody>
      <dsp:txXfrm rot="-10800000">
        <a:off x="1979352" y="861834"/>
        <a:ext cx="4169295" cy="774459"/>
      </dsp:txXfrm>
    </dsp:sp>
    <dsp:sp modelId="{A551E1C8-7C75-934A-9CF6-09FB23F8364A}">
      <dsp:nvSpPr>
        <dsp:cNvPr id="0" name=""/>
        <dsp:cNvSpPr/>
      </dsp:nvSpPr>
      <dsp:spPr>
        <a:xfrm rot="10800000">
          <a:off x="1626830" y="1636293"/>
          <a:ext cx="4874339" cy="719278"/>
        </a:xfrm>
        <a:prstGeom prst="trapezoid">
          <a:avLst>
            <a:gd name="adj" fmla="val 99422"/>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2000250">
            <a:lnSpc>
              <a:spcPct val="90000"/>
            </a:lnSpc>
            <a:spcBef>
              <a:spcPct val="0"/>
            </a:spcBef>
            <a:spcAft>
              <a:spcPct val="35000"/>
            </a:spcAft>
            <a:buNone/>
          </a:pPr>
          <a:r>
            <a:rPr lang="en-GB" sz="4500" kern="1200" dirty="0"/>
            <a:t>Where?</a:t>
          </a:r>
        </a:p>
      </dsp:txBody>
      <dsp:txXfrm rot="-10800000">
        <a:off x="2479839" y="1636293"/>
        <a:ext cx="3168320" cy="719278"/>
      </dsp:txXfrm>
    </dsp:sp>
    <dsp:sp modelId="{AE6C06CA-005F-F443-BA1B-9457D9387F6D}">
      <dsp:nvSpPr>
        <dsp:cNvPr id="0" name=""/>
        <dsp:cNvSpPr/>
      </dsp:nvSpPr>
      <dsp:spPr>
        <a:xfrm rot="10800000">
          <a:off x="2341948" y="2355571"/>
          <a:ext cx="3444103" cy="1732068"/>
        </a:xfrm>
        <a:prstGeom prst="trapezoid">
          <a:avLst>
            <a:gd name="adj" fmla="val 99422"/>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2133600">
            <a:lnSpc>
              <a:spcPct val="90000"/>
            </a:lnSpc>
            <a:spcBef>
              <a:spcPct val="0"/>
            </a:spcBef>
            <a:spcAft>
              <a:spcPct val="35000"/>
            </a:spcAft>
            <a:buNone/>
          </a:pPr>
          <a:r>
            <a:rPr lang="en-GB" sz="4800" kern="1200" dirty="0"/>
            <a:t>What?</a:t>
          </a:r>
        </a:p>
      </dsp:txBody>
      <dsp:txXfrm rot="-10800000">
        <a:off x="2341948" y="2355571"/>
        <a:ext cx="3444103" cy="173206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AB7F51-3D08-7B4A-8F0E-2DF8EBBB1E44}">
      <dsp:nvSpPr>
        <dsp:cNvPr id="0" name=""/>
        <dsp:cNvSpPr/>
      </dsp:nvSpPr>
      <dsp:spPr>
        <a:xfrm>
          <a:off x="4302971" y="2167496"/>
          <a:ext cx="1102460" cy="64810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1422400">
            <a:lnSpc>
              <a:spcPct val="90000"/>
            </a:lnSpc>
            <a:spcBef>
              <a:spcPct val="0"/>
            </a:spcBef>
            <a:spcAft>
              <a:spcPct val="35000"/>
            </a:spcAft>
            <a:buNone/>
          </a:pPr>
          <a:r>
            <a:rPr lang="en-GB" sz="3200" kern="1200" dirty="0"/>
            <a:t>RQ</a:t>
          </a:r>
        </a:p>
      </dsp:txBody>
      <dsp:txXfrm>
        <a:off x="4334609" y="2199134"/>
        <a:ext cx="1039184" cy="584826"/>
      </dsp:txXfrm>
    </dsp:sp>
    <dsp:sp modelId="{43B43DAD-31D3-D14D-92C6-87090A481597}">
      <dsp:nvSpPr>
        <dsp:cNvPr id="0" name=""/>
        <dsp:cNvSpPr/>
      </dsp:nvSpPr>
      <dsp:spPr>
        <a:xfrm rot="15551865">
          <a:off x="4476292" y="1906022"/>
          <a:ext cx="532381" cy="0"/>
        </a:xfrm>
        <a:custGeom>
          <a:avLst/>
          <a:gdLst/>
          <a:ahLst/>
          <a:cxnLst/>
          <a:rect l="0" t="0" r="0" b="0"/>
          <a:pathLst>
            <a:path>
              <a:moveTo>
                <a:pt x="0" y="0"/>
              </a:moveTo>
              <a:lnTo>
                <a:pt x="532381"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3A31E0E-ABFD-1646-A8F4-6CBEAC2AD30E}">
      <dsp:nvSpPr>
        <dsp:cNvPr id="0" name=""/>
        <dsp:cNvSpPr/>
      </dsp:nvSpPr>
      <dsp:spPr>
        <a:xfrm>
          <a:off x="3229413" y="380434"/>
          <a:ext cx="2685167" cy="126411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GB" sz="1800" kern="1200" dirty="0"/>
            <a:t>Relevance: What is the importance or relevance of the topic for stakeholders?</a:t>
          </a:r>
        </a:p>
      </dsp:txBody>
      <dsp:txXfrm>
        <a:off x="3291122" y="442143"/>
        <a:ext cx="2561749" cy="1140695"/>
      </dsp:txXfrm>
    </dsp:sp>
    <dsp:sp modelId="{6D62DD8B-9E2B-234F-B4C4-F00133BB61B9}">
      <dsp:nvSpPr>
        <dsp:cNvPr id="0" name=""/>
        <dsp:cNvSpPr/>
      </dsp:nvSpPr>
      <dsp:spPr>
        <a:xfrm rot="1828206">
          <a:off x="5369396" y="2946282"/>
          <a:ext cx="515429" cy="0"/>
        </a:xfrm>
        <a:custGeom>
          <a:avLst/>
          <a:gdLst/>
          <a:ahLst/>
          <a:cxnLst/>
          <a:rect l="0" t="0" r="0" b="0"/>
          <a:pathLst>
            <a:path>
              <a:moveTo>
                <a:pt x="0" y="0"/>
              </a:moveTo>
              <a:lnTo>
                <a:pt x="515429"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406165E-80E2-654D-8DCF-BDB48873C6E8}">
      <dsp:nvSpPr>
        <dsp:cNvPr id="0" name=""/>
        <dsp:cNvSpPr/>
      </dsp:nvSpPr>
      <dsp:spPr>
        <a:xfrm>
          <a:off x="5849234" y="3029369"/>
          <a:ext cx="2267696" cy="142937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GB" sz="1800" kern="1200" dirty="0"/>
            <a:t>Originality: What is already known about the topic? Which debate does it add to?</a:t>
          </a:r>
        </a:p>
      </dsp:txBody>
      <dsp:txXfrm>
        <a:off x="5919010" y="3099145"/>
        <a:ext cx="2128144" cy="1289825"/>
      </dsp:txXfrm>
    </dsp:sp>
    <dsp:sp modelId="{5E50A564-45AE-474D-85FA-BFB1B22E665A}">
      <dsp:nvSpPr>
        <dsp:cNvPr id="0" name=""/>
        <dsp:cNvSpPr/>
      </dsp:nvSpPr>
      <dsp:spPr>
        <a:xfrm rot="9016011">
          <a:off x="3686196" y="2970112"/>
          <a:ext cx="660237" cy="0"/>
        </a:xfrm>
        <a:custGeom>
          <a:avLst/>
          <a:gdLst/>
          <a:ahLst/>
          <a:cxnLst/>
          <a:rect l="0" t="0" r="0" b="0"/>
          <a:pathLst>
            <a:path>
              <a:moveTo>
                <a:pt x="0" y="0"/>
              </a:moveTo>
              <a:lnTo>
                <a:pt x="660237"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F9B690B-192D-1246-B012-F8E2EEA53145}">
      <dsp:nvSpPr>
        <dsp:cNvPr id="0" name=""/>
        <dsp:cNvSpPr/>
      </dsp:nvSpPr>
      <dsp:spPr>
        <a:xfrm>
          <a:off x="1406853" y="3017689"/>
          <a:ext cx="2322804" cy="155898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kern="1200" dirty="0"/>
            <a:t>Rigour: Is the question aligned with the methods? Do the research tools generate appropriate data to answer the question?</a:t>
          </a:r>
        </a:p>
      </dsp:txBody>
      <dsp:txXfrm>
        <a:off x="1482956" y="3093792"/>
        <a:ext cx="2170598" cy="1406778"/>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6" name="Google Shape;7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6" name="Google Shape;146;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a:extLst>
            <a:ext uri="{FF2B5EF4-FFF2-40B4-BE49-F238E27FC236}">
              <a16:creationId xmlns:a16="http://schemas.microsoft.com/office/drawing/2014/main" id="{B55446B5-57E3-6D44-C5CE-2CA8836C5E97}"/>
            </a:ext>
          </a:extLst>
        </p:cNvPr>
        <p:cNvGrpSpPr/>
        <p:nvPr/>
      </p:nvGrpSpPr>
      <p:grpSpPr>
        <a:xfrm>
          <a:off x="0" y="0"/>
          <a:ext cx="0" cy="0"/>
          <a:chOff x="0" y="0"/>
          <a:chExt cx="0" cy="0"/>
        </a:xfrm>
      </p:grpSpPr>
      <p:sp>
        <p:nvSpPr>
          <p:cNvPr id="151" name="Google Shape;151;p14:notes">
            <a:extLst>
              <a:ext uri="{FF2B5EF4-FFF2-40B4-BE49-F238E27FC236}">
                <a16:creationId xmlns:a16="http://schemas.microsoft.com/office/drawing/2014/main" id="{B2554C41-75F8-8DA2-FE07-EBE5B0D884D1}"/>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3</a:t>
            </a:fld>
            <a:endParaRPr sz="1200" b="0" i="0" u="none" strike="noStrike" cap="none">
              <a:solidFill>
                <a:srgbClr val="000000"/>
              </a:solidFill>
              <a:latin typeface="Times New Roman"/>
              <a:ea typeface="Times New Roman"/>
              <a:cs typeface="Times New Roman"/>
              <a:sym typeface="Times New Roman"/>
            </a:endParaRPr>
          </a:p>
        </p:txBody>
      </p:sp>
      <p:sp>
        <p:nvSpPr>
          <p:cNvPr id="152" name="Google Shape;152;p14:notes">
            <a:extLst>
              <a:ext uri="{FF2B5EF4-FFF2-40B4-BE49-F238E27FC236}">
                <a16:creationId xmlns:a16="http://schemas.microsoft.com/office/drawing/2014/main" id="{BEAF417F-68C8-A96F-AF43-F875D9FA478A}"/>
              </a:ext>
            </a:extLst>
          </p:cNvPr>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153" name="Google Shape;153;p14:notes">
            <a:extLst>
              <a:ext uri="{FF2B5EF4-FFF2-40B4-BE49-F238E27FC236}">
                <a16:creationId xmlns:a16="http://schemas.microsoft.com/office/drawing/2014/main" id="{FA9028C6-2772-B726-1054-5942D4943DEC}"/>
              </a:ext>
            </a:extLst>
          </p:cNvPr>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54" name="Google Shape;154;p14:notes">
            <a:extLst>
              <a:ext uri="{FF2B5EF4-FFF2-40B4-BE49-F238E27FC236}">
                <a16:creationId xmlns:a16="http://schemas.microsoft.com/office/drawing/2014/main" id="{9F620970-84FA-FE99-B998-D254B48A8B4B}"/>
              </a:ext>
            </a:extLst>
          </p:cNvPr>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Focused - helps with controlling data collection &amp; organisation</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Systematic</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Beyond - contributes to the debate / identifies the gap</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A basis for analysis</a:t>
            </a:r>
            <a:endParaRPr/>
          </a:p>
          <a:p>
            <a:pPr marL="0" marR="0" lvl="0" indent="0" algn="l" rtl="0">
              <a:spcBef>
                <a:spcPts val="600"/>
              </a:spcBef>
              <a:spcAft>
                <a:spcPts val="0"/>
              </a:spcAft>
              <a:buNone/>
            </a:pPr>
            <a:endParaRPr sz="1200" b="0" i="0" u="none" strike="noStrike" cap="none">
              <a:solidFill>
                <a:srgbClr val="000000"/>
              </a:solidFill>
              <a:latin typeface="Times New Roman"/>
              <a:ea typeface="Times New Roman"/>
              <a:cs typeface="Times New Roman"/>
              <a:sym typeface="Times New Roman"/>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Think of one or more of your assignments so far.</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How do they measure up to this definition?</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What alterations would you now make in order for them to meet the definition?</a:t>
            </a:r>
            <a:endParaRPr/>
          </a:p>
        </p:txBody>
      </p:sp>
    </p:spTree>
    <p:extLst>
      <p:ext uri="{BB962C8B-B14F-4D97-AF65-F5344CB8AC3E}">
        <p14:creationId xmlns:p14="http://schemas.microsoft.com/office/powerpoint/2010/main" val="14263702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4</a:t>
            </a:fld>
            <a:endParaRPr sz="1200" b="0" i="0" u="none" strike="noStrike" cap="none">
              <a:solidFill>
                <a:srgbClr val="000000"/>
              </a:solidFill>
              <a:latin typeface="Times New Roman"/>
              <a:ea typeface="Times New Roman"/>
              <a:cs typeface="Times New Roman"/>
              <a:sym typeface="Times New Roman"/>
            </a:endParaRPr>
          </a:p>
        </p:txBody>
      </p:sp>
      <p:sp>
        <p:nvSpPr>
          <p:cNvPr id="159" name="Google Shape;159;p15:notes"/>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160" name="Google Shape;160;p15:notes"/>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61" name="Google Shape;161;p15:notes"/>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Focused - helps with controlling data collection &amp; organisation</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Systematic</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Beyond - contributes to the debate / identifies the gap</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A basis for analysis</a:t>
            </a:r>
            <a:endParaRPr/>
          </a:p>
          <a:p>
            <a:pPr marL="0" marR="0" lvl="0" indent="0" algn="l" rtl="0">
              <a:spcBef>
                <a:spcPts val="600"/>
              </a:spcBef>
              <a:spcAft>
                <a:spcPts val="0"/>
              </a:spcAft>
              <a:buNone/>
            </a:pPr>
            <a:endParaRPr sz="1200" b="0" i="0" u="none" strike="noStrike" cap="none">
              <a:solidFill>
                <a:srgbClr val="000000"/>
              </a:solidFill>
              <a:latin typeface="Times New Roman"/>
              <a:ea typeface="Times New Roman"/>
              <a:cs typeface="Times New Roman"/>
              <a:sym typeface="Times New Roman"/>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Think of one or more of your assignments so far.</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How do they measure up to this definition?</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What alterations would you now make in order for them to meet the definition?</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5</a:t>
            </a:fld>
            <a:endParaRPr sz="1200" b="0" i="0" u="none" strike="noStrike" cap="none">
              <a:solidFill>
                <a:srgbClr val="000000"/>
              </a:solidFill>
              <a:latin typeface="Times New Roman"/>
              <a:ea typeface="Times New Roman"/>
              <a:cs typeface="Times New Roman"/>
              <a:sym typeface="Times New Roman"/>
            </a:endParaRPr>
          </a:p>
        </p:txBody>
      </p:sp>
      <p:sp>
        <p:nvSpPr>
          <p:cNvPr id="167" name="Google Shape;167;p16:notes"/>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168" name="Google Shape;168;p16:notes"/>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69" name="Google Shape;169;p16:notes"/>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Focused - helps with controlling data collection &amp; organisation</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Systematic</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Beyond - contributes to the debate / identifies the gap</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A basis for analysis</a:t>
            </a:r>
            <a:endParaRPr/>
          </a:p>
          <a:p>
            <a:pPr marL="0" marR="0" lvl="0" indent="0" algn="l" rtl="0">
              <a:spcBef>
                <a:spcPts val="600"/>
              </a:spcBef>
              <a:spcAft>
                <a:spcPts val="0"/>
              </a:spcAft>
              <a:buNone/>
            </a:pPr>
            <a:endParaRPr sz="1200" b="0" i="0" u="none" strike="noStrike" cap="none">
              <a:solidFill>
                <a:srgbClr val="000000"/>
              </a:solidFill>
              <a:latin typeface="Times New Roman"/>
              <a:ea typeface="Times New Roman"/>
              <a:cs typeface="Times New Roman"/>
              <a:sym typeface="Times New Roman"/>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Think of one or more of your assignments so far.</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How do they measure up to this definition?</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What alterations would you now make in order for them to meet the definition?</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p1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5" name="Google Shape;175;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1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2" name="Google Shape;182;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3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8</a:t>
            </a:fld>
            <a:endParaRPr sz="1200" b="0" i="0" u="none" strike="noStrike" cap="none">
              <a:solidFill>
                <a:srgbClr val="000000"/>
              </a:solidFill>
              <a:latin typeface="Times New Roman"/>
              <a:ea typeface="Times New Roman"/>
              <a:cs typeface="Times New Roman"/>
              <a:sym typeface="Times New Roman"/>
            </a:endParaRPr>
          </a:p>
        </p:txBody>
      </p:sp>
      <p:sp>
        <p:nvSpPr>
          <p:cNvPr id="280" name="Google Shape;280;p32:notes"/>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281" name="Google Shape;281;p32:notes"/>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282" name="Google Shape;282;p32:notes"/>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Focused - helps with controlling data collection &amp; organisation</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Systematic</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Beyond - contributes to the debate / identifies the gap</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A basis for analysis</a:t>
            </a:r>
            <a:endParaRPr/>
          </a:p>
          <a:p>
            <a:pPr marL="0" marR="0" lvl="0" indent="0" algn="l" rtl="0">
              <a:spcBef>
                <a:spcPts val="600"/>
              </a:spcBef>
              <a:spcAft>
                <a:spcPts val="0"/>
              </a:spcAft>
              <a:buNone/>
            </a:pPr>
            <a:endParaRPr sz="1200" b="0" i="0" u="none" strike="noStrike" cap="none">
              <a:solidFill>
                <a:srgbClr val="000000"/>
              </a:solidFill>
              <a:latin typeface="Times New Roman"/>
              <a:ea typeface="Times New Roman"/>
              <a:cs typeface="Times New Roman"/>
              <a:sym typeface="Times New Roman"/>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Think of one or more of your assignments so far.</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How do they measure up to this definition?</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What alterations would you now make in order for them to meet the definition?</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p1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9" name="Google Shape;189;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a:extLst>
            <a:ext uri="{FF2B5EF4-FFF2-40B4-BE49-F238E27FC236}">
              <a16:creationId xmlns:a16="http://schemas.microsoft.com/office/drawing/2014/main" id="{D1BC60D0-A8E7-E3E0-1EC7-484105AB159A}"/>
            </a:ext>
          </a:extLst>
        </p:cNvPr>
        <p:cNvGrpSpPr/>
        <p:nvPr/>
      </p:nvGrpSpPr>
      <p:grpSpPr>
        <a:xfrm>
          <a:off x="0" y="0"/>
          <a:ext cx="0" cy="0"/>
          <a:chOff x="0" y="0"/>
          <a:chExt cx="0" cy="0"/>
        </a:xfrm>
      </p:grpSpPr>
      <p:sp>
        <p:nvSpPr>
          <p:cNvPr id="188" name="Google Shape;188;p19:notes">
            <a:extLst>
              <a:ext uri="{FF2B5EF4-FFF2-40B4-BE49-F238E27FC236}">
                <a16:creationId xmlns:a16="http://schemas.microsoft.com/office/drawing/2014/main" id="{62AA84F2-4854-CA89-67A3-3071F1B0D9B5}"/>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9" name="Google Shape;189;p19:notes">
            <a:extLst>
              <a:ext uri="{FF2B5EF4-FFF2-40B4-BE49-F238E27FC236}">
                <a16:creationId xmlns:a16="http://schemas.microsoft.com/office/drawing/2014/main" id="{FDDC5C53-E4E0-9D81-C510-82B6B33AEE66}"/>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043419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p2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a:extLst>
            <a:ext uri="{FF2B5EF4-FFF2-40B4-BE49-F238E27FC236}">
              <a16:creationId xmlns:a16="http://schemas.microsoft.com/office/drawing/2014/main" id="{348DCE3A-59CF-E856-D2B3-DCE36406B106}"/>
            </a:ext>
          </a:extLst>
        </p:cNvPr>
        <p:cNvGrpSpPr/>
        <p:nvPr/>
      </p:nvGrpSpPr>
      <p:grpSpPr>
        <a:xfrm>
          <a:off x="0" y="0"/>
          <a:ext cx="0" cy="0"/>
          <a:chOff x="0" y="0"/>
          <a:chExt cx="0" cy="0"/>
        </a:xfrm>
      </p:grpSpPr>
      <p:sp>
        <p:nvSpPr>
          <p:cNvPr id="195" name="Google Shape;195;p20:notes">
            <a:extLst>
              <a:ext uri="{FF2B5EF4-FFF2-40B4-BE49-F238E27FC236}">
                <a16:creationId xmlns:a16="http://schemas.microsoft.com/office/drawing/2014/main" id="{191C3ABF-26A7-7D62-8E85-D7F93AE6DB40}"/>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p20:notes">
            <a:extLst>
              <a:ext uri="{FF2B5EF4-FFF2-40B4-BE49-F238E27FC236}">
                <a16:creationId xmlns:a16="http://schemas.microsoft.com/office/drawing/2014/main" id="{DDC8CBDD-59EC-3E85-4758-BA03C48FDAE8}"/>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232206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a:extLst>
            <a:ext uri="{FF2B5EF4-FFF2-40B4-BE49-F238E27FC236}">
              <a16:creationId xmlns:a16="http://schemas.microsoft.com/office/drawing/2014/main" id="{DC6C21C7-4183-C0D3-83AE-CEA4A121DF37}"/>
            </a:ext>
          </a:extLst>
        </p:cNvPr>
        <p:cNvGrpSpPr/>
        <p:nvPr/>
      </p:nvGrpSpPr>
      <p:grpSpPr>
        <a:xfrm>
          <a:off x="0" y="0"/>
          <a:ext cx="0" cy="0"/>
          <a:chOff x="0" y="0"/>
          <a:chExt cx="0" cy="0"/>
        </a:xfrm>
      </p:grpSpPr>
      <p:sp>
        <p:nvSpPr>
          <p:cNvPr id="195" name="Google Shape;195;p20:notes">
            <a:extLst>
              <a:ext uri="{FF2B5EF4-FFF2-40B4-BE49-F238E27FC236}">
                <a16:creationId xmlns:a16="http://schemas.microsoft.com/office/drawing/2014/main" id="{4606C7C5-7A94-AB69-C7E4-FF3372F4F985}"/>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p20:notes">
            <a:extLst>
              <a:ext uri="{FF2B5EF4-FFF2-40B4-BE49-F238E27FC236}">
                <a16:creationId xmlns:a16="http://schemas.microsoft.com/office/drawing/2014/main" id="{2E642965-0DF2-AF29-8710-8FC8809FB02E}"/>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299220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a:extLst>
            <a:ext uri="{FF2B5EF4-FFF2-40B4-BE49-F238E27FC236}">
              <a16:creationId xmlns:a16="http://schemas.microsoft.com/office/drawing/2014/main" id="{6442E91A-F8B0-382C-4A44-B430EA660323}"/>
            </a:ext>
          </a:extLst>
        </p:cNvPr>
        <p:cNvGrpSpPr/>
        <p:nvPr/>
      </p:nvGrpSpPr>
      <p:grpSpPr>
        <a:xfrm>
          <a:off x="0" y="0"/>
          <a:ext cx="0" cy="0"/>
          <a:chOff x="0" y="0"/>
          <a:chExt cx="0" cy="0"/>
        </a:xfrm>
      </p:grpSpPr>
      <p:sp>
        <p:nvSpPr>
          <p:cNvPr id="195" name="Google Shape;195;p20:notes">
            <a:extLst>
              <a:ext uri="{FF2B5EF4-FFF2-40B4-BE49-F238E27FC236}">
                <a16:creationId xmlns:a16="http://schemas.microsoft.com/office/drawing/2014/main" id="{6D73642D-D4FA-79AD-6917-C57DFBA7EAF8}"/>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p20:notes">
            <a:extLst>
              <a:ext uri="{FF2B5EF4-FFF2-40B4-BE49-F238E27FC236}">
                <a16:creationId xmlns:a16="http://schemas.microsoft.com/office/drawing/2014/main" id="{A1F521C4-490D-FC82-71F5-BEFBAF1C243E}"/>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590612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a:extLst>
            <a:ext uri="{FF2B5EF4-FFF2-40B4-BE49-F238E27FC236}">
              <a16:creationId xmlns:a16="http://schemas.microsoft.com/office/drawing/2014/main" id="{F8F77B0E-4414-B9DF-1C5D-AA36D8F2A581}"/>
            </a:ext>
          </a:extLst>
        </p:cNvPr>
        <p:cNvGrpSpPr/>
        <p:nvPr/>
      </p:nvGrpSpPr>
      <p:grpSpPr>
        <a:xfrm>
          <a:off x="0" y="0"/>
          <a:ext cx="0" cy="0"/>
          <a:chOff x="0" y="0"/>
          <a:chExt cx="0" cy="0"/>
        </a:xfrm>
      </p:grpSpPr>
      <p:sp>
        <p:nvSpPr>
          <p:cNvPr id="195" name="Google Shape;195;p20:notes">
            <a:extLst>
              <a:ext uri="{FF2B5EF4-FFF2-40B4-BE49-F238E27FC236}">
                <a16:creationId xmlns:a16="http://schemas.microsoft.com/office/drawing/2014/main" id="{42E73753-6EC1-7B30-7B92-89944F96EBF9}"/>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p20:notes">
            <a:extLst>
              <a:ext uri="{FF2B5EF4-FFF2-40B4-BE49-F238E27FC236}">
                <a16:creationId xmlns:a16="http://schemas.microsoft.com/office/drawing/2014/main" id="{1E46F161-A404-4C7B-4134-4E62F16277EF}"/>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609367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a:extLst>
            <a:ext uri="{FF2B5EF4-FFF2-40B4-BE49-F238E27FC236}">
              <a16:creationId xmlns:a16="http://schemas.microsoft.com/office/drawing/2014/main" id="{7C14CB50-E7FC-D41E-A5AA-A267F61E60C6}"/>
            </a:ext>
          </a:extLst>
        </p:cNvPr>
        <p:cNvGrpSpPr/>
        <p:nvPr/>
      </p:nvGrpSpPr>
      <p:grpSpPr>
        <a:xfrm>
          <a:off x="0" y="0"/>
          <a:ext cx="0" cy="0"/>
          <a:chOff x="0" y="0"/>
          <a:chExt cx="0" cy="0"/>
        </a:xfrm>
      </p:grpSpPr>
      <p:sp>
        <p:nvSpPr>
          <p:cNvPr id="195" name="Google Shape;195;p20:notes">
            <a:extLst>
              <a:ext uri="{FF2B5EF4-FFF2-40B4-BE49-F238E27FC236}">
                <a16:creationId xmlns:a16="http://schemas.microsoft.com/office/drawing/2014/main" id="{5832DEED-BE6B-71D1-3A65-FB28104E71A7}"/>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p20:notes">
            <a:extLst>
              <a:ext uri="{FF2B5EF4-FFF2-40B4-BE49-F238E27FC236}">
                <a16:creationId xmlns:a16="http://schemas.microsoft.com/office/drawing/2014/main" id="{DC02737A-0188-DF4A-2BC3-3474610FA59A}"/>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644407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a:extLst>
            <a:ext uri="{FF2B5EF4-FFF2-40B4-BE49-F238E27FC236}">
              <a16:creationId xmlns:a16="http://schemas.microsoft.com/office/drawing/2014/main" id="{EEB2F401-1E17-A28E-40DD-CE8D4853B7D0}"/>
            </a:ext>
          </a:extLst>
        </p:cNvPr>
        <p:cNvGrpSpPr/>
        <p:nvPr/>
      </p:nvGrpSpPr>
      <p:grpSpPr>
        <a:xfrm>
          <a:off x="0" y="0"/>
          <a:ext cx="0" cy="0"/>
          <a:chOff x="0" y="0"/>
          <a:chExt cx="0" cy="0"/>
        </a:xfrm>
      </p:grpSpPr>
      <p:sp>
        <p:nvSpPr>
          <p:cNvPr id="195" name="Google Shape;195;p20:notes">
            <a:extLst>
              <a:ext uri="{FF2B5EF4-FFF2-40B4-BE49-F238E27FC236}">
                <a16:creationId xmlns:a16="http://schemas.microsoft.com/office/drawing/2014/main" id="{747F6D5E-6E1D-5848-06B2-45B9779C3A05}"/>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p20:notes">
            <a:extLst>
              <a:ext uri="{FF2B5EF4-FFF2-40B4-BE49-F238E27FC236}">
                <a16:creationId xmlns:a16="http://schemas.microsoft.com/office/drawing/2014/main" id="{B444A44E-7F3C-39D3-96D9-B1BFBF48ADAE}"/>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824541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p2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3" name="Google Shape;203;p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p2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0" name="Google Shape;210;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2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p2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4" name="Google Shape;224;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p3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22</a:t>
            </a:fld>
            <a:endParaRPr sz="1200" b="0" i="0" u="none" strike="noStrike" cap="none">
              <a:solidFill>
                <a:srgbClr val="000000"/>
              </a:solidFill>
              <a:latin typeface="Times New Roman"/>
              <a:ea typeface="Times New Roman"/>
              <a:cs typeface="Times New Roman"/>
              <a:sym typeface="Times New Roman"/>
            </a:endParaRPr>
          </a:p>
        </p:txBody>
      </p:sp>
      <p:sp>
        <p:nvSpPr>
          <p:cNvPr id="288" name="Google Shape;288;p33:notes"/>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289" name="Google Shape;289;p33:notes"/>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290" name="Google Shape;290;p33:notes"/>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Focused - helps with controlling data collection &amp; organisation</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Systematic</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Beyond - contributes to the debate / identifies the gap</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A basis for analysis</a:t>
            </a:r>
            <a:endParaRPr/>
          </a:p>
          <a:p>
            <a:pPr marL="0" marR="0" lvl="0" indent="0" algn="l" rtl="0">
              <a:spcBef>
                <a:spcPts val="600"/>
              </a:spcBef>
              <a:spcAft>
                <a:spcPts val="0"/>
              </a:spcAft>
              <a:buNone/>
            </a:pPr>
            <a:endParaRPr sz="1200" b="0" i="0" u="none" strike="noStrike" cap="none">
              <a:solidFill>
                <a:srgbClr val="000000"/>
              </a:solidFill>
              <a:latin typeface="Times New Roman"/>
              <a:ea typeface="Times New Roman"/>
              <a:cs typeface="Times New Roman"/>
              <a:sym typeface="Times New Roman"/>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Think of one or more of your assignments so far.</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How do they measure up to this definition?</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What alterations would you now make in order for them to meet the definition?</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a:extLst>
            <a:ext uri="{FF2B5EF4-FFF2-40B4-BE49-F238E27FC236}">
              <a16:creationId xmlns:a16="http://schemas.microsoft.com/office/drawing/2014/main" id="{10946811-0095-D3DF-46C2-DDDA232BAB54}"/>
            </a:ext>
          </a:extLst>
        </p:cNvPr>
        <p:cNvGrpSpPr/>
        <p:nvPr/>
      </p:nvGrpSpPr>
      <p:grpSpPr>
        <a:xfrm>
          <a:off x="0" y="0"/>
          <a:ext cx="0" cy="0"/>
          <a:chOff x="0" y="0"/>
          <a:chExt cx="0" cy="0"/>
        </a:xfrm>
      </p:grpSpPr>
      <p:sp>
        <p:nvSpPr>
          <p:cNvPr id="204" name="Google Shape;204;p3:notes">
            <a:extLst>
              <a:ext uri="{FF2B5EF4-FFF2-40B4-BE49-F238E27FC236}">
                <a16:creationId xmlns:a16="http://schemas.microsoft.com/office/drawing/2014/main" id="{92D7F2E9-E1FF-932D-06C6-5E021C910BE1}"/>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3:notes">
            <a:extLst>
              <a:ext uri="{FF2B5EF4-FFF2-40B4-BE49-F238E27FC236}">
                <a16:creationId xmlns:a16="http://schemas.microsoft.com/office/drawing/2014/main" id="{DF8BAED8-2D03-276D-ED2E-85D85FE889AB}"/>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9059089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
        <p:cNvGrpSpPr/>
        <p:nvPr/>
      </p:nvGrpSpPr>
      <p:grpSpPr>
        <a:xfrm>
          <a:off x="0" y="0"/>
          <a:ext cx="0" cy="0"/>
          <a:chOff x="0" y="0"/>
          <a:chExt cx="0" cy="0"/>
        </a:xfrm>
      </p:grpSpPr>
      <p:sp>
        <p:nvSpPr>
          <p:cNvPr id="325" name="Google Shape;325;p3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26" name="Google Shape;326;p3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6"/>
        <p:cNvGrpSpPr/>
        <p:nvPr/>
      </p:nvGrpSpPr>
      <p:grpSpPr>
        <a:xfrm>
          <a:off x="0" y="0"/>
          <a:ext cx="0" cy="0"/>
          <a:chOff x="0" y="0"/>
          <a:chExt cx="0" cy="0"/>
        </a:xfrm>
      </p:grpSpPr>
      <p:sp>
        <p:nvSpPr>
          <p:cNvPr id="337" name="Google Shape;337;p4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8" name="Google Shape;338;p4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a:extLst>
            <a:ext uri="{FF2B5EF4-FFF2-40B4-BE49-F238E27FC236}">
              <a16:creationId xmlns:a16="http://schemas.microsoft.com/office/drawing/2014/main" id="{331392BD-D8A9-9D06-9A22-D4BCD35C3696}"/>
            </a:ext>
          </a:extLst>
        </p:cNvPr>
        <p:cNvGrpSpPr/>
        <p:nvPr/>
      </p:nvGrpSpPr>
      <p:grpSpPr>
        <a:xfrm>
          <a:off x="0" y="0"/>
          <a:ext cx="0" cy="0"/>
          <a:chOff x="0" y="0"/>
          <a:chExt cx="0" cy="0"/>
        </a:xfrm>
      </p:grpSpPr>
      <p:sp>
        <p:nvSpPr>
          <p:cNvPr id="204" name="Google Shape;204;p3:notes">
            <a:extLst>
              <a:ext uri="{FF2B5EF4-FFF2-40B4-BE49-F238E27FC236}">
                <a16:creationId xmlns:a16="http://schemas.microsoft.com/office/drawing/2014/main" id="{6BEB85B3-7198-6DAF-FD9C-616A94FCCC64}"/>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3:notes">
            <a:extLst>
              <a:ext uri="{FF2B5EF4-FFF2-40B4-BE49-F238E27FC236}">
                <a16:creationId xmlns:a16="http://schemas.microsoft.com/office/drawing/2014/main" id="{72B9C908-C3DD-EF67-50C1-AB8ECBF2DC2D}"/>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7272124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a:extLst>
            <a:ext uri="{FF2B5EF4-FFF2-40B4-BE49-F238E27FC236}">
              <a16:creationId xmlns:a16="http://schemas.microsoft.com/office/drawing/2014/main" id="{58964FEB-6C34-AE2F-76A3-65E6257A6CB9}"/>
            </a:ext>
          </a:extLst>
        </p:cNvPr>
        <p:cNvGrpSpPr/>
        <p:nvPr/>
      </p:nvGrpSpPr>
      <p:grpSpPr>
        <a:xfrm>
          <a:off x="0" y="0"/>
          <a:ext cx="0" cy="0"/>
          <a:chOff x="0" y="0"/>
          <a:chExt cx="0" cy="0"/>
        </a:xfrm>
      </p:grpSpPr>
      <p:sp>
        <p:nvSpPr>
          <p:cNvPr id="204" name="Google Shape;204;p3:notes">
            <a:extLst>
              <a:ext uri="{FF2B5EF4-FFF2-40B4-BE49-F238E27FC236}">
                <a16:creationId xmlns:a16="http://schemas.microsoft.com/office/drawing/2014/main" id="{9C659806-DBCB-E2DA-9B78-34E35B0C67B2}"/>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3:notes">
            <a:extLst>
              <a:ext uri="{FF2B5EF4-FFF2-40B4-BE49-F238E27FC236}">
                <a16:creationId xmlns:a16="http://schemas.microsoft.com/office/drawing/2014/main" id="{F42A159A-96A8-4C38-248C-6906A5B8A2C9}"/>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3588043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4"/>
        <p:cNvGrpSpPr/>
        <p:nvPr/>
      </p:nvGrpSpPr>
      <p:grpSpPr>
        <a:xfrm>
          <a:off x="0" y="0"/>
          <a:ext cx="0" cy="0"/>
          <a:chOff x="0" y="0"/>
          <a:chExt cx="0" cy="0"/>
        </a:xfrm>
      </p:grpSpPr>
      <p:sp>
        <p:nvSpPr>
          <p:cNvPr id="295" name="Google Shape;295;p3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6" name="Google Shape;296;p3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8" name="Google Shape;228;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a:extLst>
            <a:ext uri="{FF2B5EF4-FFF2-40B4-BE49-F238E27FC236}">
              <a16:creationId xmlns:a16="http://schemas.microsoft.com/office/drawing/2014/main" id="{B9BD6124-718B-C6C3-9753-F9EA3B3A31F4}"/>
            </a:ext>
          </a:extLst>
        </p:cNvPr>
        <p:cNvGrpSpPr/>
        <p:nvPr/>
      </p:nvGrpSpPr>
      <p:grpSpPr>
        <a:xfrm>
          <a:off x="0" y="0"/>
          <a:ext cx="0" cy="0"/>
          <a:chOff x="0" y="0"/>
          <a:chExt cx="0" cy="0"/>
        </a:xfrm>
      </p:grpSpPr>
      <p:sp>
        <p:nvSpPr>
          <p:cNvPr id="204" name="Google Shape;204;p3:notes">
            <a:extLst>
              <a:ext uri="{FF2B5EF4-FFF2-40B4-BE49-F238E27FC236}">
                <a16:creationId xmlns:a16="http://schemas.microsoft.com/office/drawing/2014/main" id="{66C27F18-07E0-B4E8-EDD8-9942315B636B}"/>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3:notes">
            <a:extLst>
              <a:ext uri="{FF2B5EF4-FFF2-40B4-BE49-F238E27FC236}">
                <a16:creationId xmlns:a16="http://schemas.microsoft.com/office/drawing/2014/main" id="{CB399492-E95C-5007-1669-E713EED3C8A4}"/>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1923658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1" name="Google Shape;21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1" name="Google Shape;241;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4"/>
        <p:cNvGrpSpPr/>
        <p:nvPr/>
      </p:nvGrpSpPr>
      <p:grpSpPr>
        <a:xfrm>
          <a:off x="0" y="0"/>
          <a:ext cx="0" cy="0"/>
          <a:chOff x="0" y="0"/>
          <a:chExt cx="0" cy="0"/>
        </a:xfrm>
      </p:grpSpPr>
      <p:sp>
        <p:nvSpPr>
          <p:cNvPr id="305" name="Google Shape;305;p3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6" name="Google Shape;306;p3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9"/>
        <p:cNvGrpSpPr/>
        <p:nvPr/>
      </p:nvGrpSpPr>
      <p:grpSpPr>
        <a:xfrm>
          <a:off x="0" y="0"/>
          <a:ext cx="0" cy="0"/>
          <a:chOff x="0" y="0"/>
          <a:chExt cx="0" cy="0"/>
        </a:xfrm>
      </p:grpSpPr>
      <p:sp>
        <p:nvSpPr>
          <p:cNvPr id="350" name="Google Shape;350;p4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351" name="Google Shape;351;p4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52" name="Google Shape;352;p4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34</a:t>
            </a:fld>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a:extLst>
            <a:ext uri="{FF2B5EF4-FFF2-40B4-BE49-F238E27FC236}">
              <a16:creationId xmlns:a16="http://schemas.microsoft.com/office/drawing/2014/main" id="{A3A5DC2F-9A28-B575-5EB3-BC817315BF80}"/>
            </a:ext>
          </a:extLst>
        </p:cNvPr>
        <p:cNvGrpSpPr/>
        <p:nvPr/>
      </p:nvGrpSpPr>
      <p:grpSpPr>
        <a:xfrm>
          <a:off x="0" y="0"/>
          <a:ext cx="0" cy="0"/>
          <a:chOff x="0" y="0"/>
          <a:chExt cx="0" cy="0"/>
        </a:xfrm>
      </p:grpSpPr>
      <p:sp>
        <p:nvSpPr>
          <p:cNvPr id="246" name="Google Shape;246;p10:notes">
            <a:extLst>
              <a:ext uri="{FF2B5EF4-FFF2-40B4-BE49-F238E27FC236}">
                <a16:creationId xmlns:a16="http://schemas.microsoft.com/office/drawing/2014/main" id="{45F254BD-6649-15F8-245B-67DEDE34D5FC}"/>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7" name="Google Shape;247;p10:notes">
            <a:extLst>
              <a:ext uri="{FF2B5EF4-FFF2-40B4-BE49-F238E27FC236}">
                <a16:creationId xmlns:a16="http://schemas.microsoft.com/office/drawing/2014/main" id="{1C78662A-8AC1-CDB2-F41C-5984576BB7E7}"/>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8110150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0"/>
        <p:cNvGrpSpPr/>
        <p:nvPr/>
      </p:nvGrpSpPr>
      <p:grpSpPr>
        <a:xfrm>
          <a:off x="0" y="0"/>
          <a:ext cx="0" cy="0"/>
          <a:chOff x="0" y="0"/>
          <a:chExt cx="0" cy="0"/>
        </a:xfrm>
      </p:grpSpPr>
      <p:sp>
        <p:nvSpPr>
          <p:cNvPr id="311" name="Google Shape;311;p3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2" name="Google Shape;312;p3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7"/>
        <p:cNvGrpSpPr/>
        <p:nvPr/>
      </p:nvGrpSpPr>
      <p:grpSpPr>
        <a:xfrm>
          <a:off x="0" y="0"/>
          <a:ext cx="0" cy="0"/>
          <a:chOff x="0" y="0"/>
          <a:chExt cx="0" cy="0"/>
        </a:xfrm>
      </p:grpSpPr>
      <p:sp>
        <p:nvSpPr>
          <p:cNvPr id="318" name="Google Shape;318;p3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9" name="Google Shape;319;p3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0"/>
        <p:cNvGrpSpPr/>
        <p:nvPr/>
      </p:nvGrpSpPr>
      <p:grpSpPr>
        <a:xfrm>
          <a:off x="0" y="0"/>
          <a:ext cx="0" cy="0"/>
          <a:chOff x="0" y="0"/>
          <a:chExt cx="0" cy="0"/>
        </a:xfrm>
      </p:grpSpPr>
      <p:sp>
        <p:nvSpPr>
          <p:cNvPr id="371" name="Google Shape;371;p4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72" name="Google Shape;372;p4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0">
          <a:extLst>
            <a:ext uri="{FF2B5EF4-FFF2-40B4-BE49-F238E27FC236}">
              <a16:creationId xmlns:a16="http://schemas.microsoft.com/office/drawing/2014/main" id="{E386CB58-44FF-7409-B641-0C5FE8E606EE}"/>
            </a:ext>
          </a:extLst>
        </p:cNvPr>
        <p:cNvGrpSpPr/>
        <p:nvPr/>
      </p:nvGrpSpPr>
      <p:grpSpPr>
        <a:xfrm>
          <a:off x="0" y="0"/>
          <a:ext cx="0" cy="0"/>
          <a:chOff x="0" y="0"/>
          <a:chExt cx="0" cy="0"/>
        </a:xfrm>
      </p:grpSpPr>
      <p:sp>
        <p:nvSpPr>
          <p:cNvPr id="371" name="Google Shape;371;p45:notes">
            <a:extLst>
              <a:ext uri="{FF2B5EF4-FFF2-40B4-BE49-F238E27FC236}">
                <a16:creationId xmlns:a16="http://schemas.microsoft.com/office/drawing/2014/main" id="{5D4912AF-5364-2047-2B9F-DCA1A1084277}"/>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72" name="Google Shape;372;p45:notes">
            <a:extLst>
              <a:ext uri="{FF2B5EF4-FFF2-40B4-BE49-F238E27FC236}">
                <a16:creationId xmlns:a16="http://schemas.microsoft.com/office/drawing/2014/main" id="{E9ADFA55-27B7-8298-890D-8DE515F7E807}"/>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6851939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0">
          <a:extLst>
            <a:ext uri="{FF2B5EF4-FFF2-40B4-BE49-F238E27FC236}">
              <a16:creationId xmlns:a16="http://schemas.microsoft.com/office/drawing/2014/main" id="{AC0294BD-9C64-5031-D579-0C38E1AEDADF}"/>
            </a:ext>
          </a:extLst>
        </p:cNvPr>
        <p:cNvGrpSpPr/>
        <p:nvPr/>
      </p:nvGrpSpPr>
      <p:grpSpPr>
        <a:xfrm>
          <a:off x="0" y="0"/>
          <a:ext cx="0" cy="0"/>
          <a:chOff x="0" y="0"/>
          <a:chExt cx="0" cy="0"/>
        </a:xfrm>
      </p:grpSpPr>
      <p:sp>
        <p:nvSpPr>
          <p:cNvPr id="371" name="Google Shape;371;p45:notes">
            <a:extLst>
              <a:ext uri="{FF2B5EF4-FFF2-40B4-BE49-F238E27FC236}">
                <a16:creationId xmlns:a16="http://schemas.microsoft.com/office/drawing/2014/main" id="{0051FE5F-1852-55C6-98AD-44BF6CB0DE1F}"/>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72" name="Google Shape;372;p45:notes">
            <a:extLst>
              <a:ext uri="{FF2B5EF4-FFF2-40B4-BE49-F238E27FC236}">
                <a16:creationId xmlns:a16="http://schemas.microsoft.com/office/drawing/2014/main" id="{9276A2A9-7521-0EA0-4D70-EEE51AE1E1E5}"/>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467097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alphaModFix/>
          </a:blip>
          <a:stretch>
            <a:fillRect/>
          </a:stretch>
        </a:blipFill>
        <a:effectLst/>
      </p:bgPr>
    </p:bg>
    <p:spTree>
      <p:nvGrpSpPr>
        <p:cNvPr id="1" name="Shape 14"/>
        <p:cNvGrpSpPr/>
        <p:nvPr/>
      </p:nvGrpSpPr>
      <p:grpSpPr>
        <a:xfrm>
          <a:off x="0" y="0"/>
          <a:ext cx="0" cy="0"/>
          <a:chOff x="0" y="0"/>
          <a:chExt cx="0" cy="0"/>
        </a:xfrm>
      </p:grpSpPr>
      <p:sp>
        <p:nvSpPr>
          <p:cNvPr id="15" name="Google Shape;15;p2"/>
          <p:cNvSpPr txBox="1">
            <a:spLocks noGrp="1"/>
          </p:cNvSpPr>
          <p:nvPr>
            <p:ph type="ctrTitle"/>
          </p:nvPr>
        </p:nvSpPr>
        <p:spPr>
          <a:xfrm>
            <a:off x="911424" y="1988841"/>
            <a:ext cx="103632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 name="Google Shape;16;p2"/>
          <p:cNvSpPr txBox="1">
            <a:spLocks noGrp="1"/>
          </p:cNvSpPr>
          <p:nvPr>
            <p:ph type="subTitle" idx="1"/>
          </p:nvPr>
        </p:nvSpPr>
        <p:spPr>
          <a:xfrm>
            <a:off x="1825824" y="3744615"/>
            <a:ext cx="85344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7" name="Google Shape;17;p2"/>
          <p:cNvSpPr txBox="1">
            <a:spLocks noGrp="1"/>
          </p:cNvSpPr>
          <p:nvPr>
            <p:ph type="dt" idx="10"/>
          </p:nvPr>
        </p:nvSpPr>
        <p:spPr>
          <a:xfrm>
            <a:off x="527382"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2"/>
          <p:cNvSpPr txBox="1">
            <a:spLocks noGrp="1"/>
          </p:cNvSpPr>
          <p:nvPr>
            <p:ph type="ftr" idx="11"/>
          </p:nvPr>
        </p:nvSpPr>
        <p:spPr>
          <a:xfrm>
            <a:off x="5519936" y="6381329"/>
            <a:ext cx="38608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19" name="Google Shape;19;p2"/>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0"/>
        <p:cNvGrpSpPr/>
        <p:nvPr/>
      </p:nvGrpSpPr>
      <p:grpSpPr>
        <a:xfrm>
          <a:off x="0" y="0"/>
          <a:ext cx="0" cy="0"/>
          <a:chOff x="0" y="0"/>
          <a:chExt cx="0" cy="0"/>
        </a:xfrm>
      </p:grpSpPr>
      <p:sp>
        <p:nvSpPr>
          <p:cNvPr id="21" name="Google Shape;21;p3"/>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 name="Google Shape;22;p3"/>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3" name="Google Shape;23;p3"/>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3"/>
          <p:cNvSpPr txBox="1">
            <a:spLocks noGrp="1"/>
          </p:cNvSpPr>
          <p:nvPr>
            <p:ph type="ftr" idx="11"/>
          </p:nvPr>
        </p:nvSpPr>
        <p:spPr>
          <a:xfrm>
            <a:off x="4175787" y="6461781"/>
            <a:ext cx="38608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25" name="Google Shape;25;p3"/>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6"/>
        <p:cNvGrpSpPr/>
        <p:nvPr/>
      </p:nvGrpSpPr>
      <p:grpSpPr>
        <a:xfrm>
          <a:off x="0" y="0"/>
          <a:ext cx="0" cy="0"/>
          <a:chOff x="0" y="0"/>
          <a:chExt cx="0" cy="0"/>
        </a:xfrm>
      </p:grpSpPr>
      <p:sp>
        <p:nvSpPr>
          <p:cNvPr id="27" name="Google Shape;27;p4"/>
          <p:cNvSpPr txBox="1">
            <a:spLocks noGrp="1"/>
          </p:cNvSpPr>
          <p:nvPr>
            <p:ph type="title"/>
          </p:nvPr>
        </p:nvSpPr>
        <p:spPr>
          <a:xfrm>
            <a:off x="911424" y="3993084"/>
            <a:ext cx="103632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Open Sans"/>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 name="Google Shape;28;p4"/>
          <p:cNvSpPr txBox="1">
            <a:spLocks noGrp="1"/>
          </p:cNvSpPr>
          <p:nvPr>
            <p:ph type="body" idx="1"/>
          </p:nvPr>
        </p:nvSpPr>
        <p:spPr>
          <a:xfrm>
            <a:off x="911424" y="2492897"/>
            <a:ext cx="103632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29" name="Google Shape;29;p4"/>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4"/>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1"/>
        <p:cNvGrpSpPr/>
        <p:nvPr/>
      </p:nvGrpSpPr>
      <p:grpSpPr>
        <a:xfrm>
          <a:off x="0" y="0"/>
          <a:ext cx="0" cy="0"/>
          <a:chOff x="0" y="0"/>
          <a:chExt cx="0" cy="0"/>
        </a:xfrm>
      </p:grpSpPr>
      <p:sp>
        <p:nvSpPr>
          <p:cNvPr id="32" name="Google Shape;32;p5"/>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5"/>
          <p:cNvSpPr txBox="1">
            <a:spLocks noGrp="1"/>
          </p:cNvSpPr>
          <p:nvPr>
            <p:ph type="body" idx="1"/>
          </p:nvPr>
        </p:nvSpPr>
        <p:spPr>
          <a:xfrm>
            <a:off x="609600" y="1600201"/>
            <a:ext cx="5384800" cy="3989040"/>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4" name="Google Shape;34;p5"/>
          <p:cNvSpPr txBox="1">
            <a:spLocks noGrp="1"/>
          </p:cNvSpPr>
          <p:nvPr>
            <p:ph type="body" idx="2"/>
          </p:nvPr>
        </p:nvSpPr>
        <p:spPr>
          <a:xfrm>
            <a:off x="6197600" y="1600201"/>
            <a:ext cx="5384800" cy="3989040"/>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5" name="Google Shape;35;p5"/>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5"/>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7"/>
        <p:cNvGrpSpPr/>
        <p:nvPr/>
      </p:nvGrpSpPr>
      <p:grpSpPr>
        <a:xfrm>
          <a:off x="0" y="0"/>
          <a:ext cx="0" cy="0"/>
          <a:chOff x="0" y="0"/>
          <a:chExt cx="0" cy="0"/>
        </a:xfrm>
      </p:grpSpPr>
      <p:sp>
        <p:nvSpPr>
          <p:cNvPr id="38" name="Google Shape;38;p6"/>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Open Sans"/>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6"/>
          <p:cNvSpPr txBox="1">
            <a:spLocks noGrp="1"/>
          </p:cNvSpPr>
          <p:nvPr>
            <p:ph type="body" idx="1"/>
          </p:nvPr>
        </p:nvSpPr>
        <p:spPr>
          <a:xfrm>
            <a:off x="609600" y="1535113"/>
            <a:ext cx="5386917"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0" name="Google Shape;40;p6"/>
          <p:cNvSpPr txBox="1">
            <a:spLocks noGrp="1"/>
          </p:cNvSpPr>
          <p:nvPr>
            <p:ph type="body" idx="2"/>
          </p:nvPr>
        </p:nvSpPr>
        <p:spPr>
          <a:xfrm>
            <a:off x="609600" y="2174876"/>
            <a:ext cx="5386917" cy="3414365"/>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1" name="Google Shape;41;p6"/>
          <p:cNvSpPr txBox="1">
            <a:spLocks noGrp="1"/>
          </p:cNvSpPr>
          <p:nvPr>
            <p:ph type="body" idx="3"/>
          </p:nvPr>
        </p:nvSpPr>
        <p:spPr>
          <a:xfrm>
            <a:off x="6193368" y="1535113"/>
            <a:ext cx="5389033"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2" name="Google Shape;42;p6"/>
          <p:cNvSpPr txBox="1">
            <a:spLocks noGrp="1"/>
          </p:cNvSpPr>
          <p:nvPr>
            <p:ph type="body" idx="4"/>
          </p:nvPr>
        </p:nvSpPr>
        <p:spPr>
          <a:xfrm>
            <a:off x="6193368" y="2174876"/>
            <a:ext cx="5389033" cy="3414365"/>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3" name="Google Shape;43;p6"/>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6"/>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5"/>
        <p:cNvGrpSpPr/>
        <p:nvPr/>
      </p:nvGrpSpPr>
      <p:grpSpPr>
        <a:xfrm>
          <a:off x="0" y="0"/>
          <a:ext cx="0" cy="0"/>
          <a:chOff x="0" y="0"/>
          <a:chExt cx="0" cy="0"/>
        </a:xfrm>
      </p:grpSpPr>
      <p:sp>
        <p:nvSpPr>
          <p:cNvPr id="46" name="Google Shape;46;p7"/>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 name="Google Shape;47;p7"/>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9"/>
        <p:cNvGrpSpPr/>
        <p:nvPr/>
      </p:nvGrpSpPr>
      <p:grpSpPr>
        <a:xfrm>
          <a:off x="0" y="0"/>
          <a:ext cx="0" cy="0"/>
          <a:chOff x="0" y="0"/>
          <a:chExt cx="0" cy="0"/>
        </a:xfrm>
      </p:grpSpPr>
      <p:sp>
        <p:nvSpPr>
          <p:cNvPr id="50" name="Google Shape;50;p8"/>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8"/>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2"/>
        <p:cNvGrpSpPr/>
        <p:nvPr/>
      </p:nvGrpSpPr>
      <p:grpSpPr>
        <a:xfrm>
          <a:off x="0" y="0"/>
          <a:ext cx="0" cy="0"/>
          <a:chOff x="0" y="0"/>
          <a:chExt cx="0" cy="0"/>
        </a:xfrm>
      </p:grpSpPr>
      <p:sp>
        <p:nvSpPr>
          <p:cNvPr id="53" name="Google Shape;53;p9"/>
          <p:cNvSpPr txBox="1">
            <a:spLocks noGrp="1"/>
          </p:cNvSpPr>
          <p:nvPr>
            <p:ph type="title"/>
          </p:nvPr>
        </p:nvSpPr>
        <p:spPr>
          <a:xfrm>
            <a:off x="609601" y="273050"/>
            <a:ext cx="4011084"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Open Sans"/>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4" name="Google Shape;54;p9"/>
          <p:cNvSpPr txBox="1">
            <a:spLocks noGrp="1"/>
          </p:cNvSpPr>
          <p:nvPr>
            <p:ph type="body" idx="1"/>
          </p:nvPr>
        </p:nvSpPr>
        <p:spPr>
          <a:xfrm>
            <a:off x="4766733" y="273051"/>
            <a:ext cx="6815667" cy="517217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5" name="Google Shape;55;p9"/>
          <p:cNvSpPr txBox="1">
            <a:spLocks noGrp="1"/>
          </p:cNvSpPr>
          <p:nvPr>
            <p:ph type="body" idx="2"/>
          </p:nvPr>
        </p:nvSpPr>
        <p:spPr>
          <a:xfrm>
            <a:off x="609601" y="1435101"/>
            <a:ext cx="4011084" cy="4029891"/>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6" name="Google Shape;56;p9"/>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9"/>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58"/>
        <p:cNvGrpSpPr/>
        <p:nvPr/>
      </p:nvGrpSpPr>
      <p:grpSpPr>
        <a:xfrm>
          <a:off x="0" y="0"/>
          <a:ext cx="0" cy="0"/>
          <a:chOff x="0" y="0"/>
          <a:chExt cx="0" cy="0"/>
        </a:xfrm>
      </p:grpSpPr>
      <p:sp>
        <p:nvSpPr>
          <p:cNvPr id="59" name="Google Shape;59;p10"/>
          <p:cNvSpPr txBox="1">
            <a:spLocks noGrp="1"/>
          </p:cNvSpPr>
          <p:nvPr>
            <p:ph type="title"/>
          </p:nvPr>
        </p:nvSpPr>
        <p:spPr>
          <a:xfrm>
            <a:off x="2389717" y="4509120"/>
            <a:ext cx="73152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Open Sans"/>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10"/>
          <p:cNvSpPr>
            <a:spLocks noGrp="1"/>
          </p:cNvSpPr>
          <p:nvPr>
            <p:ph type="pic" idx="2"/>
          </p:nvPr>
        </p:nvSpPr>
        <p:spPr>
          <a:xfrm>
            <a:off x="2389717" y="612776"/>
            <a:ext cx="7315200" cy="3824337"/>
          </a:xfrm>
          <a:prstGeom prst="rect">
            <a:avLst/>
          </a:prstGeom>
          <a:noFill/>
          <a:ln>
            <a:noFill/>
          </a:ln>
        </p:spPr>
      </p:sp>
      <p:sp>
        <p:nvSpPr>
          <p:cNvPr id="61" name="Google Shape;61;p10"/>
          <p:cNvSpPr txBox="1">
            <a:spLocks noGrp="1"/>
          </p:cNvSpPr>
          <p:nvPr>
            <p:ph type="body" idx="1"/>
          </p:nvPr>
        </p:nvSpPr>
        <p:spPr>
          <a:xfrm>
            <a:off x="2389717" y="5157192"/>
            <a:ext cx="7315200" cy="432048"/>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2" name="Google Shape;62;p10"/>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10"/>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4"/>
        <p:cNvGrpSpPr/>
        <p:nvPr/>
      </p:nvGrpSpPr>
      <p:grpSpPr>
        <a:xfrm>
          <a:off x="0" y="0"/>
          <a:ext cx="0" cy="0"/>
          <a:chOff x="0" y="0"/>
          <a:chExt cx="0" cy="0"/>
        </a:xfrm>
      </p:grpSpPr>
      <p:sp>
        <p:nvSpPr>
          <p:cNvPr id="65" name="Google Shape;65;p11"/>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6" name="Google Shape;66;p11"/>
          <p:cNvSpPr txBox="1">
            <a:spLocks noGrp="1"/>
          </p:cNvSpPr>
          <p:nvPr>
            <p:ph type="body" idx="1"/>
          </p:nvPr>
        </p:nvSpPr>
        <p:spPr>
          <a:xfrm rot="5400000">
            <a:off x="4137484" y="-1927683"/>
            <a:ext cx="3917032" cy="10972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67" name="Google Shape;67;p11"/>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11"/>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69"/>
        <p:cNvGrpSpPr/>
        <p:nvPr/>
      </p:nvGrpSpPr>
      <p:grpSpPr>
        <a:xfrm>
          <a:off x="0" y="0"/>
          <a:ext cx="0" cy="0"/>
          <a:chOff x="0" y="0"/>
          <a:chExt cx="0" cy="0"/>
        </a:xfrm>
      </p:grpSpPr>
      <p:sp>
        <p:nvSpPr>
          <p:cNvPr id="70" name="Google Shape;70;p12"/>
          <p:cNvSpPr txBox="1">
            <a:spLocks noGrp="1"/>
          </p:cNvSpPr>
          <p:nvPr>
            <p:ph type="title"/>
          </p:nvPr>
        </p:nvSpPr>
        <p:spPr>
          <a:xfrm rot="5400000">
            <a:off x="7589503" y="1524336"/>
            <a:ext cx="5242594" cy="27432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1" name="Google Shape;71;p12"/>
          <p:cNvSpPr txBox="1">
            <a:spLocks noGrp="1"/>
          </p:cNvSpPr>
          <p:nvPr>
            <p:ph type="body" idx="1"/>
          </p:nvPr>
        </p:nvSpPr>
        <p:spPr>
          <a:xfrm rot="5400000">
            <a:off x="2001503" y="-1117264"/>
            <a:ext cx="5242594" cy="80264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2" name="Google Shape;72;p12"/>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2"/>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55"/>
        <p:cNvGrpSpPr/>
        <p:nvPr/>
      </p:nvGrpSpPr>
      <p:grpSpPr>
        <a:xfrm>
          <a:off x="0" y="0"/>
          <a:ext cx="0" cy="0"/>
          <a:chOff x="0" y="0"/>
          <a:chExt cx="0" cy="0"/>
        </a:xfrm>
      </p:grpSpPr>
      <p:sp>
        <p:nvSpPr>
          <p:cNvPr id="56" name="Google Shape;56;p9"/>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7" name="Google Shape;57;p9"/>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58" name="Google Shape;58;p9"/>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4175787" y="6461781"/>
            <a:ext cx="38608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60" name="Google Shape;60;p9"/>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38606056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Slide" type="title">
  <p:cSld name="Title Slide">
    <p:bg>
      <p:bgPr>
        <a:blipFill>
          <a:blip r:embed="rId2">
            <a:alphaModFix/>
          </a:blip>
          <a:stretch>
            <a:fillRect/>
          </a:stretch>
        </a:blipFill>
        <a:effectLst/>
      </p:bgPr>
    </p:bg>
    <p:spTree>
      <p:nvGrpSpPr>
        <p:cNvPr id="1" name="Shape 61"/>
        <p:cNvGrpSpPr/>
        <p:nvPr/>
      </p:nvGrpSpPr>
      <p:grpSpPr>
        <a:xfrm>
          <a:off x="0" y="0"/>
          <a:ext cx="0" cy="0"/>
          <a:chOff x="0" y="0"/>
          <a:chExt cx="0" cy="0"/>
        </a:xfrm>
      </p:grpSpPr>
      <p:sp>
        <p:nvSpPr>
          <p:cNvPr id="62" name="Google Shape;62;p10"/>
          <p:cNvSpPr txBox="1">
            <a:spLocks noGrp="1"/>
          </p:cNvSpPr>
          <p:nvPr>
            <p:ph type="ctrTitle"/>
          </p:nvPr>
        </p:nvSpPr>
        <p:spPr>
          <a:xfrm>
            <a:off x="911424" y="1988841"/>
            <a:ext cx="103632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0"/>
          <p:cNvSpPr txBox="1">
            <a:spLocks noGrp="1"/>
          </p:cNvSpPr>
          <p:nvPr>
            <p:ph type="subTitle" idx="1"/>
          </p:nvPr>
        </p:nvSpPr>
        <p:spPr>
          <a:xfrm>
            <a:off x="1825824" y="3744615"/>
            <a:ext cx="85344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64" name="Google Shape;64;p10"/>
          <p:cNvSpPr txBox="1">
            <a:spLocks noGrp="1"/>
          </p:cNvSpPr>
          <p:nvPr>
            <p:ph type="dt" idx="10"/>
          </p:nvPr>
        </p:nvSpPr>
        <p:spPr>
          <a:xfrm>
            <a:off x="527382"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10"/>
          <p:cNvSpPr txBox="1">
            <a:spLocks noGrp="1"/>
          </p:cNvSpPr>
          <p:nvPr>
            <p:ph type="ftr" idx="11"/>
          </p:nvPr>
        </p:nvSpPr>
        <p:spPr>
          <a:xfrm>
            <a:off x="5519936" y="6381329"/>
            <a:ext cx="38608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66" name="Google Shape;66;p10"/>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1848652875"/>
      </p:ext>
    </p:extLst>
  </p:cSld>
  <p:clrMapOvr>
    <a:masterClrMapping/>
  </p:clrMapOvr>
  <p:transition>
    <p:fade thruBlk="1"/>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67"/>
        <p:cNvGrpSpPr/>
        <p:nvPr/>
      </p:nvGrpSpPr>
      <p:grpSpPr>
        <a:xfrm>
          <a:off x="0" y="0"/>
          <a:ext cx="0" cy="0"/>
          <a:chOff x="0" y="0"/>
          <a:chExt cx="0" cy="0"/>
        </a:xfrm>
      </p:grpSpPr>
      <p:sp>
        <p:nvSpPr>
          <p:cNvPr id="68" name="Google Shape;68;p11"/>
          <p:cNvSpPr txBox="1">
            <a:spLocks noGrp="1"/>
          </p:cNvSpPr>
          <p:nvPr>
            <p:ph type="title"/>
          </p:nvPr>
        </p:nvSpPr>
        <p:spPr>
          <a:xfrm>
            <a:off x="911424" y="3993084"/>
            <a:ext cx="103632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Open Sans"/>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9" name="Google Shape;69;p11"/>
          <p:cNvSpPr txBox="1">
            <a:spLocks noGrp="1"/>
          </p:cNvSpPr>
          <p:nvPr>
            <p:ph type="body" idx="1"/>
          </p:nvPr>
        </p:nvSpPr>
        <p:spPr>
          <a:xfrm>
            <a:off x="911424" y="2492897"/>
            <a:ext cx="103632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70" name="Google Shape;70;p11"/>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11"/>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722592733"/>
      </p:ext>
    </p:extLst>
  </p:cSld>
  <p:clrMapOvr>
    <a:masterClrMapping/>
  </p:clrMapOvr>
  <p:transition>
    <p:fade thruBlk="1"/>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72"/>
        <p:cNvGrpSpPr/>
        <p:nvPr/>
      </p:nvGrpSpPr>
      <p:grpSpPr>
        <a:xfrm>
          <a:off x="0" y="0"/>
          <a:ext cx="0" cy="0"/>
          <a:chOff x="0" y="0"/>
          <a:chExt cx="0" cy="0"/>
        </a:xfrm>
      </p:grpSpPr>
      <p:sp>
        <p:nvSpPr>
          <p:cNvPr id="73" name="Google Shape;73;p12"/>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12"/>
          <p:cNvSpPr txBox="1">
            <a:spLocks noGrp="1"/>
          </p:cNvSpPr>
          <p:nvPr>
            <p:ph type="body" idx="1"/>
          </p:nvPr>
        </p:nvSpPr>
        <p:spPr>
          <a:xfrm>
            <a:off x="609600" y="1600201"/>
            <a:ext cx="5384800" cy="3989040"/>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75" name="Google Shape;75;p12"/>
          <p:cNvSpPr txBox="1">
            <a:spLocks noGrp="1"/>
          </p:cNvSpPr>
          <p:nvPr>
            <p:ph type="body" idx="2"/>
          </p:nvPr>
        </p:nvSpPr>
        <p:spPr>
          <a:xfrm>
            <a:off x="6197600" y="1600201"/>
            <a:ext cx="5384800" cy="3989040"/>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76" name="Google Shape;76;p12"/>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12"/>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5393776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78"/>
        <p:cNvGrpSpPr/>
        <p:nvPr/>
      </p:nvGrpSpPr>
      <p:grpSpPr>
        <a:xfrm>
          <a:off x="0" y="0"/>
          <a:ext cx="0" cy="0"/>
          <a:chOff x="0" y="0"/>
          <a:chExt cx="0" cy="0"/>
        </a:xfrm>
      </p:grpSpPr>
      <p:sp>
        <p:nvSpPr>
          <p:cNvPr id="79" name="Google Shape;79;p13"/>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Open Sans"/>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13"/>
          <p:cNvSpPr txBox="1">
            <a:spLocks noGrp="1"/>
          </p:cNvSpPr>
          <p:nvPr>
            <p:ph type="body" idx="1"/>
          </p:nvPr>
        </p:nvSpPr>
        <p:spPr>
          <a:xfrm>
            <a:off x="609600" y="1535113"/>
            <a:ext cx="5386917"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81" name="Google Shape;81;p13"/>
          <p:cNvSpPr txBox="1">
            <a:spLocks noGrp="1"/>
          </p:cNvSpPr>
          <p:nvPr>
            <p:ph type="body" idx="2"/>
          </p:nvPr>
        </p:nvSpPr>
        <p:spPr>
          <a:xfrm>
            <a:off x="609600" y="2174876"/>
            <a:ext cx="5386917" cy="3414365"/>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82" name="Google Shape;82;p13"/>
          <p:cNvSpPr txBox="1">
            <a:spLocks noGrp="1"/>
          </p:cNvSpPr>
          <p:nvPr>
            <p:ph type="body" idx="3"/>
          </p:nvPr>
        </p:nvSpPr>
        <p:spPr>
          <a:xfrm>
            <a:off x="6193368" y="1535113"/>
            <a:ext cx="5389033"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83" name="Google Shape;83;p13"/>
          <p:cNvSpPr txBox="1">
            <a:spLocks noGrp="1"/>
          </p:cNvSpPr>
          <p:nvPr>
            <p:ph type="body" idx="4"/>
          </p:nvPr>
        </p:nvSpPr>
        <p:spPr>
          <a:xfrm>
            <a:off x="6193368" y="2174876"/>
            <a:ext cx="5389033" cy="3414365"/>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84" name="Google Shape;84;p13"/>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13"/>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5513931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86"/>
        <p:cNvGrpSpPr/>
        <p:nvPr/>
      </p:nvGrpSpPr>
      <p:grpSpPr>
        <a:xfrm>
          <a:off x="0" y="0"/>
          <a:ext cx="0" cy="0"/>
          <a:chOff x="0" y="0"/>
          <a:chExt cx="0" cy="0"/>
        </a:xfrm>
      </p:grpSpPr>
      <p:sp>
        <p:nvSpPr>
          <p:cNvPr id="87" name="Google Shape;87;p14"/>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p14"/>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14"/>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3225209314"/>
      </p:ext>
    </p:extLst>
  </p:cSld>
  <p:clrMapOvr>
    <a:masterClrMapping/>
  </p:clrMapOvr>
  <p:transition>
    <p:fade thruBlk="1"/>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90"/>
        <p:cNvGrpSpPr/>
        <p:nvPr/>
      </p:nvGrpSpPr>
      <p:grpSpPr>
        <a:xfrm>
          <a:off x="0" y="0"/>
          <a:ext cx="0" cy="0"/>
          <a:chOff x="0" y="0"/>
          <a:chExt cx="0" cy="0"/>
        </a:xfrm>
      </p:grpSpPr>
      <p:sp>
        <p:nvSpPr>
          <p:cNvPr id="91" name="Google Shape;91;p15"/>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15"/>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3517387286"/>
      </p:ext>
    </p:extLst>
  </p:cSld>
  <p:clrMapOvr>
    <a:masterClrMapping/>
  </p:clrMapOvr>
  <p:transition>
    <p:fade thruBlk="1"/>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93"/>
        <p:cNvGrpSpPr/>
        <p:nvPr/>
      </p:nvGrpSpPr>
      <p:grpSpPr>
        <a:xfrm>
          <a:off x="0" y="0"/>
          <a:ext cx="0" cy="0"/>
          <a:chOff x="0" y="0"/>
          <a:chExt cx="0" cy="0"/>
        </a:xfrm>
      </p:grpSpPr>
      <p:sp>
        <p:nvSpPr>
          <p:cNvPr id="94" name="Google Shape;94;p16"/>
          <p:cNvSpPr txBox="1">
            <a:spLocks noGrp="1"/>
          </p:cNvSpPr>
          <p:nvPr>
            <p:ph type="title"/>
          </p:nvPr>
        </p:nvSpPr>
        <p:spPr>
          <a:xfrm>
            <a:off x="609601" y="273050"/>
            <a:ext cx="4011084"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Open Sans"/>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5" name="Google Shape;95;p16"/>
          <p:cNvSpPr txBox="1">
            <a:spLocks noGrp="1"/>
          </p:cNvSpPr>
          <p:nvPr>
            <p:ph type="body" idx="1"/>
          </p:nvPr>
        </p:nvSpPr>
        <p:spPr>
          <a:xfrm>
            <a:off x="4766733" y="273051"/>
            <a:ext cx="6815667" cy="517217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96" name="Google Shape;96;p16"/>
          <p:cNvSpPr txBox="1">
            <a:spLocks noGrp="1"/>
          </p:cNvSpPr>
          <p:nvPr>
            <p:ph type="body" idx="2"/>
          </p:nvPr>
        </p:nvSpPr>
        <p:spPr>
          <a:xfrm>
            <a:off x="609601" y="1435101"/>
            <a:ext cx="4011084" cy="4029891"/>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97" name="Google Shape;97;p16"/>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16"/>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1472092893"/>
      </p:ext>
    </p:extLst>
  </p:cSld>
  <p:clrMapOvr>
    <a:masterClrMapping/>
  </p:clrMapOvr>
  <p:transition>
    <p:fade thruBlk="1"/>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99"/>
        <p:cNvGrpSpPr/>
        <p:nvPr/>
      </p:nvGrpSpPr>
      <p:grpSpPr>
        <a:xfrm>
          <a:off x="0" y="0"/>
          <a:ext cx="0" cy="0"/>
          <a:chOff x="0" y="0"/>
          <a:chExt cx="0" cy="0"/>
        </a:xfrm>
      </p:grpSpPr>
      <p:sp>
        <p:nvSpPr>
          <p:cNvPr id="100" name="Google Shape;100;p17"/>
          <p:cNvSpPr txBox="1">
            <a:spLocks noGrp="1"/>
          </p:cNvSpPr>
          <p:nvPr>
            <p:ph type="title"/>
          </p:nvPr>
        </p:nvSpPr>
        <p:spPr>
          <a:xfrm>
            <a:off x="2389717" y="4509120"/>
            <a:ext cx="73152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Open Sans"/>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1" name="Google Shape;101;p17"/>
          <p:cNvSpPr>
            <a:spLocks noGrp="1"/>
          </p:cNvSpPr>
          <p:nvPr>
            <p:ph type="pic" idx="2"/>
          </p:nvPr>
        </p:nvSpPr>
        <p:spPr>
          <a:xfrm>
            <a:off x="2389717" y="612776"/>
            <a:ext cx="7315200" cy="3824337"/>
          </a:xfrm>
          <a:prstGeom prst="rect">
            <a:avLst/>
          </a:prstGeom>
          <a:noFill/>
          <a:ln>
            <a:noFill/>
          </a:ln>
        </p:spPr>
      </p:sp>
      <p:sp>
        <p:nvSpPr>
          <p:cNvPr id="102" name="Google Shape;102;p17"/>
          <p:cNvSpPr txBox="1">
            <a:spLocks noGrp="1"/>
          </p:cNvSpPr>
          <p:nvPr>
            <p:ph type="body" idx="1"/>
          </p:nvPr>
        </p:nvSpPr>
        <p:spPr>
          <a:xfrm>
            <a:off x="2389717" y="5157192"/>
            <a:ext cx="7315200" cy="432048"/>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103" name="Google Shape;103;p17"/>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4" name="Google Shape;104;p17"/>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4180016320"/>
      </p:ext>
    </p:extLst>
  </p:cSld>
  <p:clrMapOvr>
    <a:masterClrMapping/>
  </p:clrMapOvr>
  <p:transition>
    <p:fade thruBlk="1"/>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105"/>
        <p:cNvGrpSpPr/>
        <p:nvPr/>
      </p:nvGrpSpPr>
      <p:grpSpPr>
        <a:xfrm>
          <a:off x="0" y="0"/>
          <a:ext cx="0" cy="0"/>
          <a:chOff x="0" y="0"/>
          <a:chExt cx="0" cy="0"/>
        </a:xfrm>
      </p:grpSpPr>
      <p:sp>
        <p:nvSpPr>
          <p:cNvPr id="106" name="Google Shape;106;p18"/>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7" name="Google Shape;107;p18"/>
          <p:cNvSpPr txBox="1">
            <a:spLocks noGrp="1"/>
          </p:cNvSpPr>
          <p:nvPr>
            <p:ph type="body" idx="1"/>
          </p:nvPr>
        </p:nvSpPr>
        <p:spPr>
          <a:xfrm rot="5400000">
            <a:off x="4137484" y="-1927683"/>
            <a:ext cx="3917032" cy="10972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108" name="Google Shape;108;p18"/>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9" name="Google Shape;109;p18"/>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1640309237"/>
      </p:ext>
    </p:extLst>
  </p:cSld>
  <p:clrMapOvr>
    <a:masterClrMapping/>
  </p:clrMapOvr>
  <p:transition>
    <p:fade thruBlk="1"/>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110"/>
        <p:cNvGrpSpPr/>
        <p:nvPr/>
      </p:nvGrpSpPr>
      <p:grpSpPr>
        <a:xfrm>
          <a:off x="0" y="0"/>
          <a:ext cx="0" cy="0"/>
          <a:chOff x="0" y="0"/>
          <a:chExt cx="0" cy="0"/>
        </a:xfrm>
      </p:grpSpPr>
      <p:sp>
        <p:nvSpPr>
          <p:cNvPr id="111" name="Google Shape;111;p19"/>
          <p:cNvSpPr txBox="1">
            <a:spLocks noGrp="1"/>
          </p:cNvSpPr>
          <p:nvPr>
            <p:ph type="title"/>
          </p:nvPr>
        </p:nvSpPr>
        <p:spPr>
          <a:xfrm rot="5400000">
            <a:off x="7589503" y="1524336"/>
            <a:ext cx="5242594" cy="27432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2" name="Google Shape;112;p19"/>
          <p:cNvSpPr txBox="1">
            <a:spLocks noGrp="1"/>
          </p:cNvSpPr>
          <p:nvPr>
            <p:ph type="body" idx="1"/>
          </p:nvPr>
        </p:nvSpPr>
        <p:spPr>
          <a:xfrm rot="5400000">
            <a:off x="2001503" y="-1117264"/>
            <a:ext cx="5242594" cy="80264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113" name="Google Shape;113;p19"/>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4" name="Google Shape;114;p19"/>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1639328343"/>
      </p:ext>
    </p:extLst>
  </p:cSld>
  <p:clrMapOvr>
    <a:masterClrMapping/>
  </p:clrMapOvr>
  <p:transition>
    <p:fade thruBlk="1"/>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4_Title and Content">
  <p:cSld name="4_Title and Content">
    <p:spTree>
      <p:nvGrpSpPr>
        <p:cNvPr id="1" name="Shape 115"/>
        <p:cNvGrpSpPr/>
        <p:nvPr/>
      </p:nvGrpSpPr>
      <p:grpSpPr>
        <a:xfrm>
          <a:off x="0" y="0"/>
          <a:ext cx="0" cy="0"/>
          <a:chOff x="0" y="0"/>
          <a:chExt cx="0" cy="0"/>
        </a:xfrm>
      </p:grpSpPr>
      <p:sp>
        <p:nvSpPr>
          <p:cNvPr id="116" name="Google Shape;116;p20"/>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55600" algn="l">
              <a:spcBef>
                <a:spcPts val="400"/>
              </a:spcBef>
              <a:spcAft>
                <a:spcPts val="0"/>
              </a:spcAft>
              <a:buClr>
                <a:schemeClr val="dk1"/>
              </a:buClr>
              <a:buSzPts val="2000"/>
              <a:buChar char="»"/>
              <a:defRPr/>
            </a:lvl5pPr>
            <a:lvl6pPr marL="2743200" lvl="5" indent="-355600" algn="l">
              <a:spcBef>
                <a:spcPts val="400"/>
              </a:spcBef>
              <a:spcAft>
                <a:spcPts val="0"/>
              </a:spcAft>
              <a:buClr>
                <a:schemeClr val="dk1"/>
              </a:buClr>
              <a:buSzPts val="2000"/>
              <a:buChar char="•"/>
              <a:defRPr/>
            </a:lvl6pPr>
            <a:lvl7pPr marL="3200400" lvl="6" indent="-355600" algn="l">
              <a:spcBef>
                <a:spcPts val="400"/>
              </a:spcBef>
              <a:spcAft>
                <a:spcPts val="0"/>
              </a:spcAft>
              <a:buClr>
                <a:schemeClr val="dk1"/>
              </a:buClr>
              <a:buSzPts val="2000"/>
              <a:buChar char="•"/>
              <a:defRPr/>
            </a:lvl7pPr>
            <a:lvl8pPr marL="3657600" lvl="7" indent="-355600" algn="l">
              <a:spcBef>
                <a:spcPts val="400"/>
              </a:spcBef>
              <a:spcAft>
                <a:spcPts val="0"/>
              </a:spcAft>
              <a:buClr>
                <a:schemeClr val="dk1"/>
              </a:buClr>
              <a:buSzPts val="2000"/>
              <a:buChar char="•"/>
              <a:defRPr/>
            </a:lvl8pPr>
            <a:lvl9pPr marL="4114800" lvl="8" indent="-355600" algn="l">
              <a:spcBef>
                <a:spcPts val="400"/>
              </a:spcBef>
              <a:spcAft>
                <a:spcPts val="0"/>
              </a:spcAft>
              <a:buClr>
                <a:schemeClr val="dk1"/>
              </a:buClr>
              <a:buSzPts val="2000"/>
              <a:buFont typeface="Arial"/>
              <a:buChar char="•"/>
              <a:defRPr/>
            </a:lvl9pPr>
          </a:lstStyle>
          <a:p>
            <a:endParaRPr/>
          </a:p>
        </p:txBody>
      </p:sp>
      <p:sp>
        <p:nvSpPr>
          <p:cNvPr id="117" name="Google Shape;117;p20"/>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8" name="Google Shape;118;p20"/>
          <p:cNvSpPr txBox="1">
            <a:spLocks noGrp="1"/>
          </p:cNvSpPr>
          <p:nvPr>
            <p:ph type="ftr" idx="11"/>
          </p:nvPr>
        </p:nvSpPr>
        <p:spPr>
          <a:xfrm>
            <a:off x="878887" y="6356351"/>
            <a:ext cx="37973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119" name="Google Shape;119;p20"/>
          <p:cNvSpPr txBox="1">
            <a:spLocks noGrp="1"/>
          </p:cNvSpPr>
          <p:nvPr>
            <p:ph type="sldNum" idx="12"/>
          </p:nvPr>
        </p:nvSpPr>
        <p:spPr>
          <a:xfrm>
            <a:off x="11442701" y="1"/>
            <a:ext cx="7493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b="1" i="0" u="none" strike="noStrike" cap="none">
                <a:solidFill>
                  <a:schemeClr val="dk2"/>
                </a:solidFill>
                <a:latin typeface="Open Sans"/>
                <a:ea typeface="Open Sans"/>
                <a:cs typeface="Open Sans"/>
                <a:sym typeface="Open Sans"/>
              </a:defRPr>
            </a:lvl1pPr>
            <a:lvl2pPr marL="0" lvl="1" indent="0" algn="r">
              <a:spcBef>
                <a:spcPts val="0"/>
              </a:spcBef>
              <a:buNone/>
              <a:defRPr sz="1200" b="1" i="0" u="none" strike="noStrike" cap="none">
                <a:solidFill>
                  <a:schemeClr val="dk2"/>
                </a:solidFill>
                <a:latin typeface="Open Sans"/>
                <a:ea typeface="Open Sans"/>
                <a:cs typeface="Open Sans"/>
                <a:sym typeface="Open Sans"/>
              </a:defRPr>
            </a:lvl2pPr>
            <a:lvl3pPr marL="0" lvl="2" indent="0" algn="r">
              <a:spcBef>
                <a:spcPts val="0"/>
              </a:spcBef>
              <a:buNone/>
              <a:defRPr sz="1200" b="1" i="0" u="none" strike="noStrike" cap="none">
                <a:solidFill>
                  <a:schemeClr val="dk2"/>
                </a:solidFill>
                <a:latin typeface="Open Sans"/>
                <a:ea typeface="Open Sans"/>
                <a:cs typeface="Open Sans"/>
                <a:sym typeface="Open Sans"/>
              </a:defRPr>
            </a:lvl3pPr>
            <a:lvl4pPr marL="0" lvl="3" indent="0" algn="r">
              <a:spcBef>
                <a:spcPts val="0"/>
              </a:spcBef>
              <a:buNone/>
              <a:defRPr sz="1200" b="1" i="0" u="none" strike="noStrike" cap="none">
                <a:solidFill>
                  <a:schemeClr val="dk2"/>
                </a:solidFill>
                <a:latin typeface="Open Sans"/>
                <a:ea typeface="Open Sans"/>
                <a:cs typeface="Open Sans"/>
                <a:sym typeface="Open Sans"/>
              </a:defRPr>
            </a:lvl4pPr>
            <a:lvl5pPr marL="0" lvl="4" indent="0" algn="r">
              <a:spcBef>
                <a:spcPts val="0"/>
              </a:spcBef>
              <a:buNone/>
              <a:defRPr sz="1200" b="1" i="0" u="none" strike="noStrike" cap="none">
                <a:solidFill>
                  <a:schemeClr val="dk2"/>
                </a:solidFill>
                <a:latin typeface="Open Sans"/>
                <a:ea typeface="Open Sans"/>
                <a:cs typeface="Open Sans"/>
                <a:sym typeface="Open Sans"/>
              </a:defRPr>
            </a:lvl5pPr>
            <a:lvl6pPr marL="0" lvl="5" indent="0" algn="r">
              <a:spcBef>
                <a:spcPts val="0"/>
              </a:spcBef>
              <a:buNone/>
              <a:defRPr sz="1200" b="1" i="0" u="none" strike="noStrike" cap="none">
                <a:solidFill>
                  <a:schemeClr val="dk2"/>
                </a:solidFill>
                <a:latin typeface="Open Sans"/>
                <a:ea typeface="Open Sans"/>
                <a:cs typeface="Open Sans"/>
                <a:sym typeface="Open Sans"/>
              </a:defRPr>
            </a:lvl6pPr>
            <a:lvl7pPr marL="0" lvl="6" indent="0" algn="r">
              <a:spcBef>
                <a:spcPts val="0"/>
              </a:spcBef>
              <a:buNone/>
              <a:defRPr sz="1200" b="1" i="0" u="none" strike="noStrike" cap="none">
                <a:solidFill>
                  <a:schemeClr val="dk2"/>
                </a:solidFill>
                <a:latin typeface="Open Sans"/>
                <a:ea typeface="Open Sans"/>
                <a:cs typeface="Open Sans"/>
                <a:sym typeface="Open Sans"/>
              </a:defRPr>
            </a:lvl7pPr>
            <a:lvl8pPr marL="0" lvl="7" indent="0" algn="r">
              <a:spcBef>
                <a:spcPts val="0"/>
              </a:spcBef>
              <a:buNone/>
              <a:defRPr sz="1200" b="1" i="0" u="none" strike="noStrike" cap="none">
                <a:solidFill>
                  <a:schemeClr val="dk2"/>
                </a:solidFill>
                <a:latin typeface="Open Sans"/>
                <a:ea typeface="Open Sans"/>
                <a:cs typeface="Open Sans"/>
                <a:sym typeface="Open Sans"/>
              </a:defRPr>
            </a:lvl8pPr>
            <a:lvl9pPr marL="0" lvl="8" indent="0" algn="r">
              <a:spcBef>
                <a:spcPts val="0"/>
              </a:spcBef>
              <a:buNone/>
              <a:defRPr sz="1200" b="1" i="0" u="none" strike="noStrike" cap="none">
                <a:solidFill>
                  <a:schemeClr val="dk2"/>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
        <p:nvSpPr>
          <p:cNvPr id="120" name="Google Shape;120;p20"/>
          <p:cNvSpPr txBox="1"/>
          <p:nvPr/>
        </p:nvSpPr>
        <p:spPr>
          <a:xfrm>
            <a:off x="623392" y="152400"/>
            <a:ext cx="10972800" cy="1600200"/>
          </a:xfrm>
          <a:prstGeom prst="rect">
            <a:avLst/>
          </a:prstGeom>
          <a:noFill/>
          <a:ln>
            <a:noFill/>
          </a:ln>
        </p:spPr>
        <p:txBody>
          <a:bodyPr spcFirstLastPara="1" wrap="square" lIns="91425" tIns="45700" rIns="91425" bIns="45700" anchor="t" anchorCtr="0">
            <a:noAutofit/>
          </a:bodyPr>
          <a:lstStyle/>
          <a:p>
            <a:pPr marL="0" marR="0" lvl="0" indent="0" algn="ctr" rtl="0">
              <a:lnSpc>
                <a:spcPct val="161111"/>
              </a:lnSpc>
              <a:spcBef>
                <a:spcPts val="0"/>
              </a:spcBef>
              <a:spcAft>
                <a:spcPts val="0"/>
              </a:spcAft>
              <a:buClr>
                <a:schemeClr val="dk2"/>
              </a:buClr>
              <a:buSzPts val="3600"/>
              <a:buFont typeface="Open Sans"/>
              <a:buNone/>
            </a:pPr>
            <a:endParaRPr sz="3600" b="1" i="0" u="none" strike="noStrike" cap="none">
              <a:solidFill>
                <a:schemeClr val="dk2"/>
              </a:solidFill>
              <a:latin typeface="Open Sans"/>
              <a:ea typeface="Open Sans"/>
              <a:cs typeface="Open Sans"/>
              <a:sym typeface="Open Sans"/>
            </a:endParaRPr>
          </a:p>
        </p:txBody>
      </p:sp>
    </p:spTree>
    <p:extLst>
      <p:ext uri="{BB962C8B-B14F-4D97-AF65-F5344CB8AC3E}">
        <p14:creationId xmlns:p14="http://schemas.microsoft.com/office/powerpoint/2010/main" val="95456463"/>
      </p:ext>
    </p:extLst>
  </p:cSld>
  <p:clrMapOvr>
    <a:masterClrMapping/>
  </p:clrMapOvr>
  <p:transition>
    <p:fade thruBlk="1"/>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4.pn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3.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alphaModFix/>
          </a:blip>
          <a:stretch>
            <a:fillRect/>
          </a:stretch>
        </a:blip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Open Sans"/>
              <a:buNone/>
              <a:defRPr sz="4400" b="0" i="0" u="none" strike="noStrike" cap="none">
                <a:solidFill>
                  <a:schemeClr val="dk1"/>
                </a:solidFill>
                <a:latin typeface="Open Sans"/>
                <a:ea typeface="Open Sans"/>
                <a:cs typeface="Open Sans"/>
                <a:sym typeface="Open San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Open Sans"/>
                <a:ea typeface="Open Sans"/>
                <a:cs typeface="Open Sans"/>
                <a:sym typeface="Open Sans"/>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Open Sans"/>
                <a:ea typeface="Open Sans"/>
                <a:cs typeface="Open Sans"/>
                <a:sym typeface="Open Sans"/>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Open Sans"/>
                <a:ea typeface="Open Sans"/>
                <a:cs typeface="Open Sans"/>
                <a:sym typeface="Open Sans"/>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9pPr>
          </a:lstStyle>
          <a:p>
            <a:endParaRPr/>
          </a:p>
        </p:txBody>
      </p:sp>
      <p:sp>
        <p:nvSpPr>
          <p:cNvPr id="12" name="Google Shape;12;p1"/>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050" b="0" i="0" u="none" strike="noStrike" cap="none">
                <a:solidFill>
                  <a:srgbClr val="888888"/>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13" name="Google Shape;13;p1"/>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Open Sans"/>
                <a:ea typeface="Open Sans"/>
                <a:cs typeface="Open Sans"/>
                <a:sym typeface="Open Sans"/>
              </a:defRPr>
            </a:lvl1pPr>
            <a:lvl2pPr marL="0" marR="0" lvl="1" indent="0" algn="r" rtl="0">
              <a:spcBef>
                <a:spcPts val="0"/>
              </a:spcBef>
              <a:buNone/>
              <a:defRPr sz="1200" b="0" i="0" u="none" strike="noStrike" cap="none">
                <a:solidFill>
                  <a:srgbClr val="888888"/>
                </a:solidFill>
                <a:latin typeface="Open Sans"/>
                <a:ea typeface="Open Sans"/>
                <a:cs typeface="Open Sans"/>
                <a:sym typeface="Open Sans"/>
              </a:defRPr>
            </a:lvl2pPr>
            <a:lvl3pPr marL="0" marR="0" lvl="2" indent="0" algn="r" rtl="0">
              <a:spcBef>
                <a:spcPts val="0"/>
              </a:spcBef>
              <a:buNone/>
              <a:defRPr sz="1200" b="0" i="0" u="none" strike="noStrike" cap="none">
                <a:solidFill>
                  <a:srgbClr val="888888"/>
                </a:solidFill>
                <a:latin typeface="Open Sans"/>
                <a:ea typeface="Open Sans"/>
                <a:cs typeface="Open Sans"/>
                <a:sym typeface="Open Sans"/>
              </a:defRPr>
            </a:lvl3pPr>
            <a:lvl4pPr marL="0" marR="0" lvl="3" indent="0" algn="r" rtl="0">
              <a:spcBef>
                <a:spcPts val="0"/>
              </a:spcBef>
              <a:buNone/>
              <a:defRPr sz="1200" b="0" i="0" u="none" strike="noStrike" cap="none">
                <a:solidFill>
                  <a:srgbClr val="888888"/>
                </a:solidFill>
                <a:latin typeface="Open Sans"/>
                <a:ea typeface="Open Sans"/>
                <a:cs typeface="Open Sans"/>
                <a:sym typeface="Open Sans"/>
              </a:defRPr>
            </a:lvl4pPr>
            <a:lvl5pPr marL="0" marR="0" lvl="4" indent="0" algn="r" rtl="0">
              <a:spcBef>
                <a:spcPts val="0"/>
              </a:spcBef>
              <a:buNone/>
              <a:defRPr sz="1200" b="0" i="0" u="none" strike="noStrike" cap="none">
                <a:solidFill>
                  <a:srgbClr val="888888"/>
                </a:solidFill>
                <a:latin typeface="Open Sans"/>
                <a:ea typeface="Open Sans"/>
                <a:cs typeface="Open Sans"/>
                <a:sym typeface="Open Sans"/>
              </a:defRPr>
            </a:lvl5pPr>
            <a:lvl6pPr marL="0" marR="0" lvl="5" indent="0" algn="r" rtl="0">
              <a:spcBef>
                <a:spcPts val="0"/>
              </a:spcBef>
              <a:buNone/>
              <a:defRPr sz="1200" b="0" i="0" u="none" strike="noStrike" cap="none">
                <a:solidFill>
                  <a:srgbClr val="888888"/>
                </a:solidFill>
                <a:latin typeface="Open Sans"/>
                <a:ea typeface="Open Sans"/>
                <a:cs typeface="Open Sans"/>
                <a:sym typeface="Open Sans"/>
              </a:defRPr>
            </a:lvl6pPr>
            <a:lvl7pPr marL="0" marR="0" lvl="6" indent="0" algn="r" rtl="0">
              <a:spcBef>
                <a:spcPts val="0"/>
              </a:spcBef>
              <a:buNone/>
              <a:defRPr sz="1200" b="0" i="0" u="none" strike="noStrike" cap="none">
                <a:solidFill>
                  <a:srgbClr val="888888"/>
                </a:solidFill>
                <a:latin typeface="Open Sans"/>
                <a:ea typeface="Open Sans"/>
                <a:cs typeface="Open Sans"/>
                <a:sym typeface="Open Sans"/>
              </a:defRPr>
            </a:lvl7pPr>
            <a:lvl8pPr marL="0" marR="0" lvl="7" indent="0" algn="r" rtl="0">
              <a:spcBef>
                <a:spcPts val="0"/>
              </a:spcBef>
              <a:buNone/>
              <a:defRPr sz="1200" b="0" i="0" u="none" strike="noStrike" cap="none">
                <a:solidFill>
                  <a:srgbClr val="888888"/>
                </a:solidFill>
                <a:latin typeface="Open Sans"/>
                <a:ea typeface="Open Sans"/>
                <a:cs typeface="Open Sans"/>
                <a:sym typeface="Open Sans"/>
              </a:defRPr>
            </a:lvl8pPr>
            <a:lvl9pPr marL="0" marR="0" lvl="8" indent="0" algn="r" rtl="0">
              <a:spcBef>
                <a:spcPts val="0"/>
              </a:spcBef>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a:blip r:embed="rId14">
            <a:alphaModFix/>
          </a:blip>
          <a:stretch>
            <a:fillRect/>
          </a:stretch>
        </a:blipFill>
        <a:effectLst/>
      </p:bgPr>
    </p:bg>
    <p:spTree>
      <p:nvGrpSpPr>
        <p:cNvPr id="1" name="Shape 49"/>
        <p:cNvGrpSpPr/>
        <p:nvPr/>
      </p:nvGrpSpPr>
      <p:grpSpPr>
        <a:xfrm>
          <a:off x="0" y="0"/>
          <a:ext cx="0" cy="0"/>
          <a:chOff x="0" y="0"/>
          <a:chExt cx="0" cy="0"/>
        </a:xfrm>
      </p:grpSpPr>
      <p:sp>
        <p:nvSpPr>
          <p:cNvPr id="50" name="Google Shape;50;p8"/>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Open Sans"/>
              <a:buNone/>
              <a:defRPr sz="4400" b="0" i="0" u="none" strike="noStrike" cap="none">
                <a:solidFill>
                  <a:schemeClr val="dk1"/>
                </a:solidFill>
                <a:latin typeface="Open Sans"/>
                <a:ea typeface="Open Sans"/>
                <a:cs typeface="Open Sans"/>
                <a:sym typeface="Open San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51" name="Google Shape;51;p8"/>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Open Sans"/>
                <a:ea typeface="Open Sans"/>
                <a:cs typeface="Open Sans"/>
                <a:sym typeface="Open Sans"/>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Open Sans"/>
                <a:ea typeface="Open Sans"/>
                <a:cs typeface="Open Sans"/>
                <a:sym typeface="Open Sans"/>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Open Sans"/>
                <a:ea typeface="Open Sans"/>
                <a:cs typeface="Open Sans"/>
                <a:sym typeface="Open Sans"/>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9pPr>
          </a:lstStyle>
          <a:p>
            <a:endParaRPr/>
          </a:p>
        </p:txBody>
      </p:sp>
      <p:sp>
        <p:nvSpPr>
          <p:cNvPr id="52" name="Google Shape;52;p8"/>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050" b="0" i="0" u="none" strike="noStrike" cap="none">
                <a:solidFill>
                  <a:srgbClr val="888888"/>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53" name="Google Shape;53;p8"/>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Open Sans"/>
                <a:ea typeface="Open Sans"/>
                <a:cs typeface="Open Sans"/>
                <a:sym typeface="Open Sans"/>
              </a:defRPr>
            </a:lvl1pPr>
            <a:lvl2pPr marL="0" marR="0" lvl="1" indent="0" algn="r" rtl="0">
              <a:spcBef>
                <a:spcPts val="0"/>
              </a:spcBef>
              <a:buNone/>
              <a:defRPr sz="1200" b="0" i="0" u="none" strike="noStrike" cap="none">
                <a:solidFill>
                  <a:srgbClr val="888888"/>
                </a:solidFill>
                <a:latin typeface="Open Sans"/>
                <a:ea typeface="Open Sans"/>
                <a:cs typeface="Open Sans"/>
                <a:sym typeface="Open Sans"/>
              </a:defRPr>
            </a:lvl2pPr>
            <a:lvl3pPr marL="0" marR="0" lvl="2" indent="0" algn="r" rtl="0">
              <a:spcBef>
                <a:spcPts val="0"/>
              </a:spcBef>
              <a:buNone/>
              <a:defRPr sz="1200" b="0" i="0" u="none" strike="noStrike" cap="none">
                <a:solidFill>
                  <a:srgbClr val="888888"/>
                </a:solidFill>
                <a:latin typeface="Open Sans"/>
                <a:ea typeface="Open Sans"/>
                <a:cs typeface="Open Sans"/>
                <a:sym typeface="Open Sans"/>
              </a:defRPr>
            </a:lvl3pPr>
            <a:lvl4pPr marL="0" marR="0" lvl="3" indent="0" algn="r" rtl="0">
              <a:spcBef>
                <a:spcPts val="0"/>
              </a:spcBef>
              <a:buNone/>
              <a:defRPr sz="1200" b="0" i="0" u="none" strike="noStrike" cap="none">
                <a:solidFill>
                  <a:srgbClr val="888888"/>
                </a:solidFill>
                <a:latin typeface="Open Sans"/>
                <a:ea typeface="Open Sans"/>
                <a:cs typeface="Open Sans"/>
                <a:sym typeface="Open Sans"/>
              </a:defRPr>
            </a:lvl4pPr>
            <a:lvl5pPr marL="0" marR="0" lvl="4" indent="0" algn="r" rtl="0">
              <a:spcBef>
                <a:spcPts val="0"/>
              </a:spcBef>
              <a:buNone/>
              <a:defRPr sz="1200" b="0" i="0" u="none" strike="noStrike" cap="none">
                <a:solidFill>
                  <a:srgbClr val="888888"/>
                </a:solidFill>
                <a:latin typeface="Open Sans"/>
                <a:ea typeface="Open Sans"/>
                <a:cs typeface="Open Sans"/>
                <a:sym typeface="Open Sans"/>
              </a:defRPr>
            </a:lvl5pPr>
            <a:lvl6pPr marL="0" marR="0" lvl="5" indent="0" algn="r" rtl="0">
              <a:spcBef>
                <a:spcPts val="0"/>
              </a:spcBef>
              <a:buNone/>
              <a:defRPr sz="1200" b="0" i="0" u="none" strike="noStrike" cap="none">
                <a:solidFill>
                  <a:srgbClr val="888888"/>
                </a:solidFill>
                <a:latin typeface="Open Sans"/>
                <a:ea typeface="Open Sans"/>
                <a:cs typeface="Open Sans"/>
                <a:sym typeface="Open Sans"/>
              </a:defRPr>
            </a:lvl6pPr>
            <a:lvl7pPr marL="0" marR="0" lvl="6" indent="0" algn="r" rtl="0">
              <a:spcBef>
                <a:spcPts val="0"/>
              </a:spcBef>
              <a:buNone/>
              <a:defRPr sz="1200" b="0" i="0" u="none" strike="noStrike" cap="none">
                <a:solidFill>
                  <a:srgbClr val="888888"/>
                </a:solidFill>
                <a:latin typeface="Open Sans"/>
                <a:ea typeface="Open Sans"/>
                <a:cs typeface="Open Sans"/>
                <a:sym typeface="Open Sans"/>
              </a:defRPr>
            </a:lvl7pPr>
            <a:lvl8pPr marL="0" marR="0" lvl="7" indent="0" algn="r" rtl="0">
              <a:spcBef>
                <a:spcPts val="0"/>
              </a:spcBef>
              <a:buNone/>
              <a:defRPr sz="1200" b="0" i="0" u="none" strike="noStrike" cap="none">
                <a:solidFill>
                  <a:srgbClr val="888888"/>
                </a:solidFill>
                <a:latin typeface="Open Sans"/>
                <a:ea typeface="Open Sans"/>
                <a:cs typeface="Open Sans"/>
                <a:sym typeface="Open Sans"/>
              </a:defRPr>
            </a:lvl8pPr>
            <a:lvl9pPr marL="0" marR="0" lvl="8" indent="0" algn="r" rtl="0">
              <a:spcBef>
                <a:spcPts val="0"/>
              </a:spcBef>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pic>
        <p:nvPicPr>
          <p:cNvPr id="54" name="Google Shape;54;p8"/>
          <p:cNvPicPr preferRelativeResize="0"/>
          <p:nvPr/>
        </p:nvPicPr>
        <p:blipFill rotWithShape="1">
          <a:blip r:embed="rId15">
            <a:alphaModFix/>
          </a:blip>
          <a:srcRect/>
          <a:stretch/>
        </p:blipFill>
        <p:spPr>
          <a:xfrm>
            <a:off x="11184661" y="5913368"/>
            <a:ext cx="864000" cy="828000"/>
          </a:xfrm>
          <a:prstGeom prst="rect">
            <a:avLst/>
          </a:prstGeom>
          <a:noFill/>
          <a:ln>
            <a:noFill/>
          </a:ln>
          <a:effectLst>
            <a:outerShdw blurRad="292100" dist="139700" dir="2700000" algn="tl" rotWithShape="0">
              <a:srgbClr val="333333">
                <a:alpha val="64705"/>
              </a:srgbClr>
            </a:outerShdw>
          </a:effectLst>
        </p:spPr>
      </p:pic>
    </p:spTree>
    <p:extLst>
      <p:ext uri="{BB962C8B-B14F-4D97-AF65-F5344CB8AC3E}">
        <p14:creationId xmlns:p14="http://schemas.microsoft.com/office/powerpoint/2010/main" val="2144336329"/>
      </p:ext>
    </p:extLst>
  </p:cSld>
  <p:clrMap bg1="lt1" tx1="dk1" bg2="dk2" tx2="lt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79" r:id="rId12"/>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moodle.uwtsd.ac.uk/mod/scorm/player.php?a=7713&amp;currentorg=articulate_rise&amp;scoid=16959&amp;sesskey=oX2GOodlen&amp;display=popup&amp;mode=normal"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0.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3"/>
          <p:cNvSpPr txBox="1">
            <a:spLocks noGrp="1"/>
          </p:cNvSpPr>
          <p:nvPr>
            <p:ph type="ctrTitle"/>
          </p:nvPr>
        </p:nvSpPr>
        <p:spPr>
          <a:xfrm>
            <a:off x="728066" y="471399"/>
            <a:ext cx="11074400" cy="5445898"/>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73333"/>
              <a:buFont typeface="Open Sans"/>
              <a:buNone/>
            </a:pPr>
            <a:br>
              <a:rPr lang="en-GB" dirty="0"/>
            </a:br>
            <a:r>
              <a:rPr lang="en-GB" dirty="0"/>
              <a:t> </a:t>
            </a:r>
            <a:r>
              <a:rPr lang="en-GB" sz="3200" b="1" dirty="0">
                <a:solidFill>
                  <a:srgbClr val="FFFF99"/>
                </a:solidFill>
              </a:rPr>
              <a:t>Dissertation Module  </a:t>
            </a:r>
            <a:br>
              <a:rPr lang="en-GB" sz="4000" b="1" dirty="0">
                <a:solidFill>
                  <a:srgbClr val="FFFF99"/>
                </a:solidFill>
              </a:rPr>
            </a:br>
            <a:r>
              <a:rPr lang="en-GB" sz="3100" b="1" dirty="0">
                <a:solidFill>
                  <a:srgbClr val="FFFF99"/>
                </a:solidFill>
              </a:rPr>
              <a:t>(</a:t>
            </a:r>
            <a:r>
              <a:rPr lang="en-GB" sz="3200" dirty="0">
                <a:solidFill>
                  <a:srgbClr val="FFFF99"/>
                </a:solidFill>
              </a:rPr>
              <a:t>LCMB7035</a:t>
            </a:r>
            <a:r>
              <a:rPr lang="en-GB" sz="3100" b="1" dirty="0">
                <a:solidFill>
                  <a:srgbClr val="FFFF99"/>
                </a:solidFill>
              </a:rPr>
              <a:t>)</a:t>
            </a:r>
            <a:br>
              <a:rPr lang="en-GB" sz="3100" b="1" dirty="0">
                <a:solidFill>
                  <a:srgbClr val="FFFF99"/>
                </a:solidFill>
              </a:rPr>
            </a:br>
            <a:r>
              <a:rPr lang="en-GB" sz="3100" b="1" dirty="0">
                <a:solidFill>
                  <a:srgbClr val="FFFF99"/>
                </a:solidFill>
              </a:rPr>
              <a:t>Workshop 1</a:t>
            </a:r>
            <a:br>
              <a:rPr lang="en-GB" sz="3200" b="1" dirty="0">
                <a:solidFill>
                  <a:srgbClr val="FF0000"/>
                </a:solidFill>
              </a:rPr>
            </a:br>
            <a:br>
              <a:rPr lang="en-GB" sz="6000" b="1" dirty="0">
                <a:solidFill>
                  <a:srgbClr val="FFFE99"/>
                </a:solidFill>
              </a:rPr>
            </a:br>
            <a:r>
              <a:rPr lang="en-GB" sz="6000" b="1" dirty="0">
                <a:solidFill>
                  <a:srgbClr val="FFFE99"/>
                </a:solidFill>
              </a:rPr>
              <a:t>Introduction to Research Methods (Refining Topics and Preliminary Literature Review)</a:t>
            </a:r>
            <a:endParaRPr sz="6000" dirty="0">
              <a:solidFill>
                <a:srgbClr val="FFFE9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25"/>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ct val="100000"/>
              <a:buFont typeface="Open Sans"/>
              <a:buNone/>
            </a:pPr>
            <a:r>
              <a:rPr lang="en-GB" b="1" dirty="0"/>
              <a:t>Agenda </a:t>
            </a:r>
            <a:endParaRPr b="1" dirty="0"/>
          </a:p>
        </p:txBody>
      </p:sp>
      <p:sp>
        <p:nvSpPr>
          <p:cNvPr id="149" name="Google Shape;149;p25"/>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fontScale="85000" lnSpcReduction="20000"/>
          </a:bodyPr>
          <a:lstStyle/>
          <a:p>
            <a:pPr marL="0" lvl="0" indent="0" algn="l" rtl="0">
              <a:spcBef>
                <a:spcPts val="0"/>
              </a:spcBef>
              <a:spcAft>
                <a:spcPts val="0"/>
              </a:spcAft>
              <a:buClr>
                <a:schemeClr val="dk1"/>
              </a:buClr>
              <a:buSzPts val="3200"/>
              <a:buNone/>
            </a:pPr>
            <a:r>
              <a:rPr lang="en-GB" dirty="0"/>
              <a:t>After this session, you should be able to:</a:t>
            </a:r>
          </a:p>
          <a:p>
            <a:pPr marL="0" lvl="0" indent="0" algn="l" rtl="0">
              <a:spcBef>
                <a:spcPts val="0"/>
              </a:spcBef>
              <a:spcAft>
                <a:spcPts val="0"/>
              </a:spcAft>
              <a:buClr>
                <a:schemeClr val="dk1"/>
              </a:buClr>
              <a:buSzPts val="3200"/>
              <a:buNone/>
            </a:pPr>
            <a:endParaRPr dirty="0"/>
          </a:p>
          <a:p>
            <a:pPr marL="342900" lvl="0" indent="-342900" algn="l" rtl="0">
              <a:spcBef>
                <a:spcPts val="640"/>
              </a:spcBef>
              <a:spcAft>
                <a:spcPts val="0"/>
              </a:spcAft>
              <a:buClr>
                <a:schemeClr val="dk1"/>
              </a:buClr>
              <a:buSzPts val="3200"/>
              <a:buChar char="•"/>
            </a:pPr>
            <a:r>
              <a:rPr lang="en-GB" dirty="0"/>
              <a:t>Critically explain what research means </a:t>
            </a:r>
          </a:p>
          <a:p>
            <a:pPr marL="0" lvl="0" indent="0" algn="l" rtl="0">
              <a:spcBef>
                <a:spcPts val="640"/>
              </a:spcBef>
              <a:spcAft>
                <a:spcPts val="0"/>
              </a:spcAft>
              <a:buClr>
                <a:schemeClr val="dk1"/>
              </a:buClr>
              <a:buSzPts val="3200"/>
              <a:buNone/>
            </a:pPr>
            <a:endParaRPr lang="en-GB" dirty="0"/>
          </a:p>
          <a:p>
            <a:pPr marL="342900" lvl="0" indent="-342900" algn="l" rtl="0">
              <a:spcBef>
                <a:spcPts val="640"/>
              </a:spcBef>
              <a:spcAft>
                <a:spcPts val="0"/>
              </a:spcAft>
              <a:buClr>
                <a:schemeClr val="dk1"/>
              </a:buClr>
              <a:buSzPts val="3200"/>
              <a:buChar char="•"/>
            </a:pPr>
            <a:r>
              <a:rPr lang="en-US" dirty="0"/>
              <a:t>Understand what a research proposal is</a:t>
            </a:r>
          </a:p>
          <a:p>
            <a:pPr marL="0" lvl="0" indent="0" algn="l" rtl="0">
              <a:spcBef>
                <a:spcPts val="640"/>
              </a:spcBef>
              <a:spcAft>
                <a:spcPts val="0"/>
              </a:spcAft>
              <a:buClr>
                <a:schemeClr val="dk1"/>
              </a:buClr>
              <a:buSzPts val="3200"/>
              <a:buNone/>
            </a:pPr>
            <a:endParaRPr dirty="0"/>
          </a:p>
          <a:p>
            <a:pPr marL="342900" lvl="0" indent="-342900" algn="l" rtl="0">
              <a:spcBef>
                <a:spcPts val="640"/>
              </a:spcBef>
              <a:spcAft>
                <a:spcPts val="0"/>
              </a:spcAft>
              <a:buClr>
                <a:schemeClr val="dk1"/>
              </a:buClr>
              <a:buSzPts val="3200"/>
              <a:buChar char="•"/>
            </a:pPr>
            <a:r>
              <a:rPr lang="en-GB" dirty="0"/>
              <a:t>Demonstrate how research evolves </a:t>
            </a:r>
            <a:endParaRPr dirty="0"/>
          </a:p>
          <a:p>
            <a:pPr marL="342900" lvl="0" indent="-139700" algn="l" rtl="0">
              <a:spcBef>
                <a:spcPts val="640"/>
              </a:spcBef>
              <a:spcAft>
                <a:spcPts val="0"/>
              </a:spcAft>
              <a:buClr>
                <a:schemeClr val="dk1"/>
              </a:buClr>
              <a:buSzPts val="3200"/>
              <a:buNone/>
            </a:pPr>
            <a:endParaRPr dirty="0"/>
          </a:p>
          <a:p>
            <a:pPr marL="342900" lvl="0" indent="-342900" algn="l" rtl="0">
              <a:spcBef>
                <a:spcPts val="640"/>
              </a:spcBef>
              <a:spcAft>
                <a:spcPts val="0"/>
              </a:spcAft>
              <a:buClr>
                <a:schemeClr val="dk1"/>
              </a:buClr>
              <a:buSzPts val="3200"/>
              <a:buChar char="•"/>
            </a:pPr>
            <a:r>
              <a:rPr lang="en-GB" dirty="0"/>
              <a:t>Discuss key strategies/considerations for choosing a suitable research topic</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AD597AFC-DC91-14AA-EA08-CE6153486757}"/>
            </a:ext>
          </a:extLst>
        </p:cNvPr>
        <p:cNvGrpSpPr/>
        <p:nvPr/>
      </p:nvGrpSpPr>
      <p:grpSpPr>
        <a:xfrm>
          <a:off x="0" y="0"/>
          <a:ext cx="0" cy="0"/>
          <a:chOff x="0" y="0"/>
          <a:chExt cx="0" cy="0"/>
        </a:xfrm>
      </p:grpSpPr>
      <p:sp>
        <p:nvSpPr>
          <p:cNvPr id="156" name="Google Shape;156;p26">
            <a:extLst>
              <a:ext uri="{FF2B5EF4-FFF2-40B4-BE49-F238E27FC236}">
                <a16:creationId xmlns:a16="http://schemas.microsoft.com/office/drawing/2014/main" id="{33DF5E8B-611B-0DFC-D65D-3F58400AB501}"/>
              </a:ext>
            </a:extLst>
          </p:cNvPr>
          <p:cNvSpPr txBox="1">
            <a:spLocks noGrp="1"/>
          </p:cNvSpPr>
          <p:nvPr>
            <p:ph type="title"/>
          </p:nvPr>
        </p:nvSpPr>
        <p:spPr>
          <a:xfrm>
            <a:off x="1275907" y="1116280"/>
            <a:ext cx="9537405" cy="4327589"/>
          </a:xfrm>
          <a:prstGeom prst="rect">
            <a:avLst/>
          </a:prstGeom>
          <a:noFill/>
          <a:ln>
            <a:noFill/>
          </a:ln>
        </p:spPr>
        <p:txBody>
          <a:bodyPr spcFirstLastPara="1" wrap="square" lIns="90475" tIns="44450" rIns="90475" bIns="44450" anchor="ctr" anchorCtr="0">
            <a:normAutofit fontScale="90000"/>
          </a:bodyPr>
          <a:lstStyle/>
          <a:p>
            <a:pPr marL="0" lvl="0" indent="0" algn="l" rtl="0">
              <a:spcBef>
                <a:spcPts val="0"/>
              </a:spcBef>
              <a:spcAft>
                <a:spcPts val="0"/>
              </a:spcAft>
              <a:buClr>
                <a:schemeClr val="dk1"/>
              </a:buClr>
              <a:buSzPts val="4400"/>
              <a:buFont typeface="Open Sans"/>
              <a:buNone/>
            </a:pPr>
            <a:r>
              <a:rPr lang="en-GB" b="1" dirty="0">
                <a:solidFill>
                  <a:schemeClr val="dk1"/>
                </a:solidFill>
              </a:rPr>
              <a:t>Activity 1 </a:t>
            </a:r>
            <a:br>
              <a:rPr lang="en-GB" dirty="0">
                <a:solidFill>
                  <a:schemeClr val="dk1"/>
                </a:solidFill>
              </a:rPr>
            </a:br>
            <a:br>
              <a:rPr lang="en-GB" dirty="0"/>
            </a:br>
            <a:r>
              <a:rPr lang="en-GB" dirty="0"/>
              <a:t>Working in pairs, discuss:</a:t>
            </a:r>
            <a:br>
              <a:rPr lang="en-GB" dirty="0"/>
            </a:br>
            <a:br>
              <a:rPr lang="en-GB" dirty="0"/>
            </a:br>
            <a:r>
              <a:rPr lang="en-GB" dirty="0"/>
              <a:t>1. </a:t>
            </a:r>
            <a:r>
              <a:rPr lang="en-GB" dirty="0">
                <a:solidFill>
                  <a:schemeClr val="dk1"/>
                </a:solidFill>
              </a:rPr>
              <a:t>What is </a:t>
            </a:r>
            <a:r>
              <a:rPr lang="en-GB" b="1" dirty="0">
                <a:solidFill>
                  <a:schemeClr val="dk1"/>
                </a:solidFill>
              </a:rPr>
              <a:t>research</a:t>
            </a:r>
            <a:r>
              <a:rPr lang="en-GB" dirty="0">
                <a:solidFill>
                  <a:schemeClr val="dk1"/>
                </a:solidFill>
              </a:rPr>
              <a:t>?</a:t>
            </a:r>
            <a:br>
              <a:rPr lang="en-GB" dirty="0">
                <a:solidFill>
                  <a:schemeClr val="dk1"/>
                </a:solidFill>
              </a:rPr>
            </a:br>
            <a:br>
              <a:rPr lang="en-GB" dirty="0">
                <a:solidFill>
                  <a:schemeClr val="dk1"/>
                </a:solidFill>
              </a:rPr>
            </a:br>
            <a:r>
              <a:rPr lang="en-GB" dirty="0">
                <a:solidFill>
                  <a:schemeClr val="dk1"/>
                </a:solidFill>
              </a:rPr>
              <a:t>2. What </a:t>
            </a:r>
            <a:r>
              <a:rPr lang="en-GB" b="1" dirty="0">
                <a:solidFill>
                  <a:schemeClr val="dk1"/>
                </a:solidFill>
              </a:rPr>
              <a:t>three key elements </a:t>
            </a:r>
            <a:r>
              <a:rPr lang="en-GB" dirty="0">
                <a:solidFill>
                  <a:schemeClr val="dk1"/>
                </a:solidFill>
              </a:rPr>
              <a:t>must be included in defining research?</a:t>
            </a:r>
            <a:br>
              <a:rPr lang="en-GB" dirty="0">
                <a:solidFill>
                  <a:schemeClr val="dk1"/>
                </a:solidFill>
              </a:rPr>
            </a:br>
            <a:endParaRPr dirty="0"/>
          </a:p>
        </p:txBody>
      </p:sp>
    </p:spTree>
    <p:extLst>
      <p:ext uri="{BB962C8B-B14F-4D97-AF65-F5344CB8AC3E}">
        <p14:creationId xmlns:p14="http://schemas.microsoft.com/office/powerpoint/2010/main" val="823062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27"/>
          <p:cNvSpPr txBox="1">
            <a:spLocks noGrp="1"/>
          </p:cNvSpPr>
          <p:nvPr>
            <p:ph type="title"/>
          </p:nvPr>
        </p:nvSpPr>
        <p:spPr>
          <a:xfrm>
            <a:off x="609600" y="274638"/>
            <a:ext cx="10972800" cy="1143000"/>
          </a:xfrm>
          <a:prstGeom prst="rect">
            <a:avLst/>
          </a:prstGeom>
          <a:noFill/>
          <a:ln>
            <a:noFill/>
          </a:ln>
        </p:spPr>
        <p:txBody>
          <a:bodyPr spcFirstLastPara="1" wrap="square" lIns="90475" tIns="44450" rIns="90475" bIns="44450" anchor="ctr" anchorCtr="0">
            <a:normAutofit fontScale="90000"/>
          </a:bodyPr>
          <a:lstStyle/>
          <a:p>
            <a:pPr marL="0" lvl="0" indent="0" algn="ctr" rtl="0">
              <a:spcBef>
                <a:spcPts val="0"/>
              </a:spcBef>
              <a:spcAft>
                <a:spcPts val="0"/>
              </a:spcAft>
              <a:buClr>
                <a:schemeClr val="dk1"/>
              </a:buClr>
              <a:buSzPct val="100000"/>
              <a:buFont typeface="Open Sans"/>
              <a:buNone/>
            </a:pPr>
            <a:r>
              <a:rPr lang="en-GB" b="1" dirty="0">
                <a:solidFill>
                  <a:schemeClr val="dk1"/>
                </a:solidFill>
              </a:rPr>
              <a:t>What is research?</a:t>
            </a:r>
            <a:br>
              <a:rPr lang="en-GB" dirty="0">
                <a:solidFill>
                  <a:schemeClr val="dk1"/>
                </a:solidFill>
              </a:rPr>
            </a:br>
            <a:endParaRPr dirty="0">
              <a:solidFill>
                <a:schemeClr val="dk1"/>
              </a:solidFill>
            </a:endParaRPr>
          </a:p>
        </p:txBody>
      </p:sp>
      <p:sp>
        <p:nvSpPr>
          <p:cNvPr id="164" name="Google Shape;164;p27"/>
          <p:cNvSpPr txBox="1">
            <a:spLocks noGrp="1"/>
          </p:cNvSpPr>
          <p:nvPr>
            <p:ph type="body" idx="1"/>
          </p:nvPr>
        </p:nvSpPr>
        <p:spPr>
          <a:xfrm>
            <a:off x="795131" y="981076"/>
            <a:ext cx="10429460" cy="4968875"/>
          </a:xfrm>
          <a:prstGeom prst="rect">
            <a:avLst/>
          </a:prstGeom>
          <a:noFill/>
          <a:ln>
            <a:noFill/>
          </a:ln>
        </p:spPr>
        <p:txBody>
          <a:bodyPr spcFirstLastPara="1" wrap="square" lIns="90475" tIns="44450" rIns="90475" bIns="44450" anchor="t" anchorCtr="0">
            <a:normAutofit/>
          </a:bodyPr>
          <a:lstStyle/>
          <a:p>
            <a:pPr marL="342900" lvl="0" indent="-342900" algn="l" rtl="0">
              <a:spcBef>
                <a:spcPts val="0"/>
              </a:spcBef>
              <a:spcAft>
                <a:spcPts val="0"/>
              </a:spcAft>
              <a:buClr>
                <a:schemeClr val="dk1"/>
              </a:buClr>
              <a:buSzPts val="3200"/>
              <a:buFont typeface="Open Sans"/>
              <a:buNone/>
            </a:pPr>
            <a:br>
              <a:rPr lang="en-GB" dirty="0"/>
            </a:br>
            <a:r>
              <a:rPr lang="en-GB" dirty="0"/>
              <a:t> </a:t>
            </a:r>
            <a:endParaRPr dirty="0"/>
          </a:p>
          <a:p>
            <a:pPr marL="342900" lvl="0" indent="-342900" algn="l" rtl="0">
              <a:lnSpc>
                <a:spcPct val="90000"/>
              </a:lnSpc>
              <a:spcBef>
                <a:spcPts val="640"/>
              </a:spcBef>
              <a:spcAft>
                <a:spcPts val="0"/>
              </a:spcAft>
              <a:buClr>
                <a:schemeClr val="dk1"/>
              </a:buClr>
              <a:buSzPts val="3200"/>
              <a:buFont typeface="Open Sans"/>
              <a:buNone/>
            </a:pPr>
            <a:r>
              <a:rPr lang="en-GB" dirty="0"/>
              <a:t>“A focused and </a:t>
            </a:r>
            <a:r>
              <a:rPr lang="en-GB" b="1" dirty="0"/>
              <a:t>systematic enquiry </a:t>
            </a:r>
            <a:r>
              <a:rPr lang="en-GB" dirty="0"/>
              <a:t>that goes beyond generally available </a:t>
            </a:r>
            <a:r>
              <a:rPr lang="en-GB" b="1" dirty="0"/>
              <a:t>knowledge </a:t>
            </a:r>
            <a:r>
              <a:rPr lang="en-GB" dirty="0"/>
              <a:t>to acquire specialised and detailed information, providing a basis for </a:t>
            </a:r>
            <a:r>
              <a:rPr lang="en-GB" b="1" dirty="0"/>
              <a:t>analysis</a:t>
            </a:r>
            <a:r>
              <a:rPr lang="en-GB" dirty="0"/>
              <a:t> and elucidating comment on the topic of the enquiry”</a:t>
            </a:r>
            <a:endParaRPr dirty="0"/>
          </a:p>
          <a:p>
            <a:pPr marL="342900" lvl="0" indent="-342900" algn="l" rtl="0">
              <a:lnSpc>
                <a:spcPct val="90000"/>
              </a:lnSpc>
              <a:spcBef>
                <a:spcPts val="640"/>
              </a:spcBef>
              <a:spcAft>
                <a:spcPts val="0"/>
              </a:spcAft>
              <a:buClr>
                <a:schemeClr val="dk1"/>
              </a:buClr>
              <a:buSzPts val="3200"/>
              <a:buFont typeface="Open Sans"/>
              <a:buNone/>
            </a:pPr>
            <a:endParaRPr lang="en-GB" dirty="0"/>
          </a:p>
          <a:p>
            <a:pPr marL="342900" lvl="0" indent="-342900" algn="r" rtl="0">
              <a:lnSpc>
                <a:spcPct val="90000"/>
              </a:lnSpc>
              <a:spcBef>
                <a:spcPts val="640"/>
              </a:spcBef>
              <a:spcAft>
                <a:spcPts val="0"/>
              </a:spcAft>
              <a:buClr>
                <a:schemeClr val="dk1"/>
              </a:buClr>
              <a:buSzPts val="3200"/>
              <a:buFont typeface="Open Sans"/>
              <a:buNone/>
            </a:pPr>
            <a:r>
              <a:rPr lang="en-GB" dirty="0">
                <a:latin typeface="Open Sans"/>
                <a:ea typeface="Open Sans"/>
                <a:cs typeface="Open Sans"/>
                <a:sym typeface="Open Sans"/>
              </a:rPr>
              <a:t>Johnson (1994:3)</a:t>
            </a:r>
            <a:endParaRPr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28"/>
          <p:cNvSpPr txBox="1">
            <a:spLocks noGrp="1"/>
          </p:cNvSpPr>
          <p:nvPr>
            <p:ph type="title"/>
          </p:nvPr>
        </p:nvSpPr>
        <p:spPr>
          <a:xfrm>
            <a:off x="609600" y="274638"/>
            <a:ext cx="10972800" cy="1143000"/>
          </a:xfrm>
          <a:prstGeom prst="rect">
            <a:avLst/>
          </a:prstGeom>
          <a:noFill/>
          <a:ln>
            <a:noFill/>
          </a:ln>
        </p:spPr>
        <p:txBody>
          <a:bodyPr spcFirstLastPara="1" wrap="square" lIns="90475" tIns="44450" rIns="90475" bIns="44450" anchor="ctr" anchorCtr="0">
            <a:normAutofit/>
          </a:bodyPr>
          <a:lstStyle/>
          <a:p>
            <a:pPr marL="0" lvl="0" indent="0" algn="ctr" rtl="0">
              <a:spcBef>
                <a:spcPts val="0"/>
              </a:spcBef>
              <a:spcAft>
                <a:spcPts val="0"/>
              </a:spcAft>
              <a:buClr>
                <a:schemeClr val="dk1"/>
              </a:buClr>
              <a:buSzPct val="100000"/>
              <a:buFont typeface="Open Sans"/>
              <a:buNone/>
            </a:pPr>
            <a:r>
              <a:rPr lang="en-GB" b="1" dirty="0">
                <a:solidFill>
                  <a:schemeClr val="dk1"/>
                </a:solidFill>
              </a:rPr>
              <a:t>What is research? --- Cont’d</a:t>
            </a:r>
            <a:endParaRPr b="1" dirty="0">
              <a:solidFill>
                <a:schemeClr val="dk1"/>
              </a:solidFill>
            </a:endParaRPr>
          </a:p>
        </p:txBody>
      </p:sp>
      <p:sp>
        <p:nvSpPr>
          <p:cNvPr id="172" name="Google Shape;172;p28"/>
          <p:cNvSpPr txBox="1">
            <a:spLocks noGrp="1"/>
          </p:cNvSpPr>
          <p:nvPr>
            <p:ph type="body" idx="1"/>
          </p:nvPr>
        </p:nvSpPr>
        <p:spPr>
          <a:xfrm>
            <a:off x="609600" y="1600201"/>
            <a:ext cx="10972800" cy="3917032"/>
          </a:xfrm>
          <a:prstGeom prst="rect">
            <a:avLst/>
          </a:prstGeom>
          <a:noFill/>
          <a:ln>
            <a:noFill/>
          </a:ln>
        </p:spPr>
        <p:txBody>
          <a:bodyPr spcFirstLastPara="1" wrap="square" lIns="90475" tIns="44450" rIns="90475" bIns="44450" anchor="t" anchorCtr="0">
            <a:normAutofit/>
          </a:bodyPr>
          <a:lstStyle/>
          <a:p>
            <a:pPr marL="342900" lvl="0" indent="-342900" algn="l" rtl="0">
              <a:spcBef>
                <a:spcPts val="0"/>
              </a:spcBef>
              <a:spcAft>
                <a:spcPts val="0"/>
              </a:spcAft>
              <a:buClr>
                <a:schemeClr val="dk1"/>
              </a:buClr>
              <a:buSzPts val="4000"/>
              <a:buFont typeface="Open Sans"/>
              <a:buNone/>
            </a:pPr>
            <a:r>
              <a:rPr lang="en-GB" sz="4000" dirty="0">
                <a:latin typeface="Open Sans"/>
                <a:ea typeface="Open Sans"/>
                <a:cs typeface="Open Sans"/>
                <a:sym typeface="Open Sans"/>
              </a:rPr>
              <a:t>“Research is </a:t>
            </a:r>
            <a:r>
              <a:rPr lang="en-GB" sz="4000" b="1" dirty="0">
                <a:latin typeface="Open Sans"/>
                <a:ea typeface="Open Sans"/>
                <a:cs typeface="Open Sans"/>
                <a:sym typeface="Open Sans"/>
              </a:rPr>
              <a:t>systematic</a:t>
            </a:r>
            <a:r>
              <a:rPr lang="en-GB" sz="4000" dirty="0">
                <a:latin typeface="Open Sans"/>
                <a:ea typeface="Open Sans"/>
                <a:cs typeface="Open Sans"/>
                <a:sym typeface="Open Sans"/>
              </a:rPr>
              <a:t>, critical and self-critical </a:t>
            </a:r>
            <a:r>
              <a:rPr lang="en-GB" sz="4000" b="1" dirty="0">
                <a:latin typeface="Open Sans"/>
                <a:ea typeface="Open Sans"/>
                <a:cs typeface="Open Sans"/>
                <a:sym typeface="Open Sans"/>
              </a:rPr>
              <a:t>enquiry</a:t>
            </a:r>
            <a:r>
              <a:rPr lang="en-GB" sz="4000" dirty="0">
                <a:latin typeface="Open Sans"/>
                <a:ea typeface="Open Sans"/>
                <a:cs typeface="Open Sans"/>
                <a:sym typeface="Open Sans"/>
              </a:rPr>
              <a:t> which aims to contribute towards the advancement of </a:t>
            </a:r>
            <a:r>
              <a:rPr lang="en-GB" sz="4000" b="1" dirty="0">
                <a:latin typeface="Open Sans"/>
                <a:ea typeface="Open Sans"/>
                <a:cs typeface="Open Sans"/>
                <a:sym typeface="Open Sans"/>
              </a:rPr>
              <a:t>knowledge</a:t>
            </a:r>
            <a:r>
              <a:rPr lang="en-GB" sz="4000" dirty="0">
                <a:latin typeface="Open Sans"/>
                <a:ea typeface="Open Sans"/>
                <a:cs typeface="Open Sans"/>
                <a:sym typeface="Open Sans"/>
              </a:rPr>
              <a:t> and wisdom”</a:t>
            </a:r>
            <a:endParaRPr dirty="0"/>
          </a:p>
          <a:p>
            <a:pPr marL="342900" lvl="0" indent="-342900" algn="r" rtl="0">
              <a:spcBef>
                <a:spcPts val="640"/>
              </a:spcBef>
              <a:spcAft>
                <a:spcPts val="0"/>
              </a:spcAft>
              <a:buClr>
                <a:schemeClr val="dk1"/>
              </a:buClr>
              <a:buSzPts val="3200"/>
              <a:buFont typeface="Open Sans"/>
              <a:buNone/>
            </a:pPr>
            <a:r>
              <a:rPr lang="en-GB" dirty="0">
                <a:latin typeface="Open Sans"/>
                <a:ea typeface="Open Sans"/>
                <a:cs typeface="Open Sans"/>
                <a:sym typeface="Open Sans"/>
              </a:rPr>
              <a:t>Bassey (1999:38)</a:t>
            </a:r>
            <a:endParaRPr sz="4000" dirty="0">
              <a:latin typeface="Open Sans"/>
              <a:ea typeface="Open Sans"/>
              <a:cs typeface="Open Sans"/>
              <a:sym typeface="Open San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Google Shape;177;p29"/>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6</a:t>
            </a:fld>
            <a:endParaRPr sz="1200" b="0" i="0" u="none" strike="noStrike" cap="none">
              <a:solidFill>
                <a:schemeClr val="dk1"/>
              </a:solidFill>
              <a:latin typeface="Arial"/>
              <a:ea typeface="Arial"/>
              <a:cs typeface="Arial"/>
              <a:sym typeface="Arial"/>
            </a:endParaRPr>
          </a:p>
        </p:txBody>
      </p:sp>
      <p:sp>
        <p:nvSpPr>
          <p:cNvPr id="178" name="Google Shape;178;p29"/>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What is research? --- Cont’d</a:t>
            </a:r>
            <a:endParaRPr b="1" dirty="0"/>
          </a:p>
        </p:txBody>
      </p:sp>
      <p:sp>
        <p:nvSpPr>
          <p:cNvPr id="179" name="Google Shape;179;p29"/>
          <p:cNvSpPr txBox="1">
            <a:spLocks noGrp="1"/>
          </p:cNvSpPr>
          <p:nvPr>
            <p:ph type="body" idx="1"/>
          </p:nvPr>
        </p:nvSpPr>
        <p:spPr>
          <a:xfrm>
            <a:off x="1472540" y="1272516"/>
            <a:ext cx="9135961" cy="4525963"/>
          </a:xfrm>
          <a:prstGeom prst="rect">
            <a:avLst/>
          </a:prstGeom>
          <a:noFill/>
          <a:ln>
            <a:noFill/>
          </a:ln>
        </p:spPr>
        <p:txBody>
          <a:bodyPr spcFirstLastPara="1" wrap="square" lIns="91425" tIns="45700" rIns="91425" bIns="45700" anchor="t" anchorCtr="0">
            <a:normAutofit lnSpcReduction="10000"/>
          </a:bodyPr>
          <a:lstStyle/>
          <a:p>
            <a:pPr lvl="0" indent="-457200" algn="l" rtl="0">
              <a:spcBef>
                <a:spcPts val="0"/>
              </a:spcBef>
              <a:spcAft>
                <a:spcPts val="0"/>
              </a:spcAft>
              <a:buClr>
                <a:schemeClr val="dk1"/>
              </a:buClr>
              <a:buSzPts val="3200"/>
              <a:buFont typeface="Wingdings" pitchFamily="2" charset="2"/>
              <a:buChar char="Ø"/>
            </a:pPr>
            <a:r>
              <a:rPr lang="en-GB" dirty="0"/>
              <a:t>The </a:t>
            </a:r>
            <a:r>
              <a:rPr lang="en-GB" b="1" dirty="0"/>
              <a:t>systematic</a:t>
            </a:r>
            <a:r>
              <a:rPr lang="en-GB" dirty="0"/>
              <a:t> </a:t>
            </a:r>
            <a:r>
              <a:rPr lang="en-GB" b="1" dirty="0"/>
              <a:t>investigation</a:t>
            </a:r>
            <a:r>
              <a:rPr lang="en-GB" dirty="0"/>
              <a:t> into and study of materials, sources, etc., to </a:t>
            </a:r>
            <a:r>
              <a:rPr lang="en-GB" b="1" dirty="0"/>
              <a:t>establish facts </a:t>
            </a:r>
            <a:r>
              <a:rPr lang="en-GB" dirty="0"/>
              <a:t>and reach </a:t>
            </a:r>
            <a:r>
              <a:rPr lang="en-GB" b="1" dirty="0"/>
              <a:t>new conclusions</a:t>
            </a:r>
            <a:r>
              <a:rPr lang="en-GB" dirty="0"/>
              <a:t>.</a:t>
            </a:r>
          </a:p>
          <a:p>
            <a:pPr marL="0" lvl="0" indent="0" algn="l" rtl="0">
              <a:spcBef>
                <a:spcPts val="0"/>
              </a:spcBef>
              <a:spcAft>
                <a:spcPts val="0"/>
              </a:spcAft>
              <a:buClr>
                <a:schemeClr val="dk1"/>
              </a:buClr>
              <a:buSzPts val="3200"/>
              <a:buNone/>
            </a:pPr>
            <a:endParaRPr dirty="0"/>
          </a:p>
          <a:p>
            <a:pPr lvl="0" indent="-457200" algn="l" rtl="0">
              <a:spcBef>
                <a:spcPts val="640"/>
              </a:spcBef>
              <a:spcAft>
                <a:spcPts val="0"/>
              </a:spcAft>
              <a:buClr>
                <a:schemeClr val="dk1"/>
              </a:buClr>
              <a:buSzPts val="3200"/>
              <a:buFont typeface="Wingdings" pitchFamily="2" charset="2"/>
              <a:buChar char="Ø"/>
            </a:pPr>
            <a:r>
              <a:rPr lang="en-GB" dirty="0"/>
              <a:t>An endeavour to discover </a:t>
            </a:r>
            <a:r>
              <a:rPr lang="en-GB" b="1" dirty="0"/>
              <a:t>new</a:t>
            </a:r>
            <a:r>
              <a:rPr lang="en-GB" dirty="0"/>
              <a:t> or collate old </a:t>
            </a:r>
            <a:r>
              <a:rPr lang="en-GB" b="1" dirty="0"/>
              <a:t>facts, </a:t>
            </a:r>
            <a:r>
              <a:rPr lang="en-GB" dirty="0"/>
              <a:t>etc, by the scientific study of a subject or by a course of </a:t>
            </a:r>
            <a:r>
              <a:rPr lang="en-GB" b="1" dirty="0"/>
              <a:t>critical investigation</a:t>
            </a:r>
            <a:r>
              <a:rPr lang="en-GB" dirty="0"/>
              <a:t>. </a:t>
            </a:r>
          </a:p>
          <a:p>
            <a:pPr lvl="0" indent="-457200" algn="l" rtl="0">
              <a:spcBef>
                <a:spcPts val="640"/>
              </a:spcBef>
              <a:spcAft>
                <a:spcPts val="0"/>
              </a:spcAft>
              <a:buClr>
                <a:schemeClr val="dk1"/>
              </a:buClr>
              <a:buSzPts val="3200"/>
              <a:buFont typeface="Wingdings" pitchFamily="2" charset="2"/>
              <a:buChar char="Ø"/>
            </a:pPr>
            <a:endParaRPr lang="en-GB" dirty="0"/>
          </a:p>
          <a:p>
            <a:pPr marL="0" lvl="0" indent="0" algn="r" rtl="0">
              <a:spcBef>
                <a:spcPts val="640"/>
              </a:spcBef>
              <a:spcAft>
                <a:spcPts val="0"/>
              </a:spcAft>
              <a:buClr>
                <a:schemeClr val="dk1"/>
              </a:buClr>
              <a:buSzPts val="3200"/>
              <a:buNone/>
            </a:pPr>
            <a:r>
              <a:rPr lang="en-GB" dirty="0"/>
              <a:t>Oxford Concise Dictionary</a:t>
            </a:r>
            <a:endParaRPr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30"/>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7</a:t>
            </a:fld>
            <a:endParaRPr sz="1200" b="0" i="0" u="none" strike="noStrike" cap="none">
              <a:solidFill>
                <a:schemeClr val="dk1"/>
              </a:solidFill>
              <a:latin typeface="Arial"/>
              <a:ea typeface="Arial"/>
              <a:cs typeface="Arial"/>
              <a:sym typeface="Arial"/>
            </a:endParaRPr>
          </a:p>
        </p:txBody>
      </p:sp>
      <p:sp>
        <p:nvSpPr>
          <p:cNvPr id="185" name="Google Shape;185;p30"/>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Other definitions ….</a:t>
            </a:r>
            <a:endParaRPr b="1" dirty="0"/>
          </a:p>
        </p:txBody>
      </p:sp>
      <p:sp>
        <p:nvSpPr>
          <p:cNvPr id="186" name="Google Shape;186;p30"/>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fontScale="92500" lnSpcReduction="20000"/>
          </a:bodyPr>
          <a:lstStyle/>
          <a:p>
            <a:pPr lvl="0" indent="-457200" algn="l" rtl="0">
              <a:lnSpc>
                <a:spcPct val="150000"/>
              </a:lnSpc>
              <a:spcBef>
                <a:spcPts val="0"/>
              </a:spcBef>
              <a:spcAft>
                <a:spcPts val="0"/>
              </a:spcAft>
              <a:buClr>
                <a:schemeClr val="dk1"/>
              </a:buClr>
              <a:buSzPts val="2800"/>
              <a:buFont typeface="Wingdings" pitchFamily="2" charset="2"/>
              <a:buChar char="Ø"/>
            </a:pPr>
            <a:r>
              <a:rPr lang="en-GB" sz="2800" dirty="0"/>
              <a:t>Research is what we do when we have </a:t>
            </a:r>
            <a:r>
              <a:rPr lang="en-GB" sz="2800" b="1" dirty="0"/>
              <a:t>a question </a:t>
            </a:r>
            <a:r>
              <a:rPr lang="en-GB" sz="2800" b="1" dirty="0">
                <a:solidFill>
                  <a:srgbClr val="FF0000"/>
                </a:solidFill>
              </a:rPr>
              <a:t>or</a:t>
            </a:r>
            <a:r>
              <a:rPr lang="en-GB" sz="2800" b="1" dirty="0"/>
              <a:t> a problem </a:t>
            </a:r>
            <a:r>
              <a:rPr lang="en-GB" sz="2800" dirty="0"/>
              <a:t>we want to resolve</a:t>
            </a:r>
            <a:endParaRPr dirty="0"/>
          </a:p>
          <a:p>
            <a:pPr marL="800100" lvl="1">
              <a:lnSpc>
                <a:spcPct val="150000"/>
              </a:lnSpc>
              <a:spcBef>
                <a:spcPts val="560"/>
              </a:spcBef>
              <a:buSzPts val="2800"/>
              <a:buChar char="•"/>
            </a:pPr>
            <a:r>
              <a:rPr lang="en-GB" sz="2400" dirty="0"/>
              <a:t>We may already think we know the answer to our question </a:t>
            </a:r>
          </a:p>
          <a:p>
            <a:pPr marL="800100" lvl="1">
              <a:lnSpc>
                <a:spcPct val="150000"/>
              </a:lnSpc>
              <a:spcBef>
                <a:spcPts val="560"/>
              </a:spcBef>
              <a:buSzPts val="2800"/>
              <a:buChar char="•"/>
            </a:pPr>
            <a:r>
              <a:rPr lang="en-GB" sz="2400" dirty="0"/>
              <a:t>We may think the answer is obvious, common sense</a:t>
            </a:r>
            <a:endParaRPr dirty="0"/>
          </a:p>
          <a:p>
            <a:pPr lvl="0" indent="-457200" algn="l" rtl="0">
              <a:lnSpc>
                <a:spcPct val="150000"/>
              </a:lnSpc>
              <a:spcBef>
                <a:spcPts val="560"/>
              </a:spcBef>
              <a:spcAft>
                <a:spcPts val="0"/>
              </a:spcAft>
              <a:buClr>
                <a:schemeClr val="dk1"/>
              </a:buClr>
              <a:buSzPts val="2800"/>
              <a:buFont typeface="Wingdings" pitchFamily="2" charset="2"/>
              <a:buChar char="Ø"/>
            </a:pPr>
            <a:r>
              <a:rPr lang="en-GB" sz="2800" dirty="0"/>
              <a:t>However, until we have subjected our problem to </a:t>
            </a:r>
            <a:r>
              <a:rPr lang="en-GB" sz="2800" u="sng" dirty="0"/>
              <a:t>rigorous scientific scrutiny</a:t>
            </a:r>
            <a:r>
              <a:rPr lang="en-GB" sz="2800" dirty="0"/>
              <a:t>, our 'knowledge' remains little more than guesswork or at best, intuition. </a:t>
            </a:r>
            <a:endParaRPr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83"/>
        <p:cNvGrpSpPr/>
        <p:nvPr/>
      </p:nvGrpSpPr>
      <p:grpSpPr>
        <a:xfrm>
          <a:off x="0" y="0"/>
          <a:ext cx="0" cy="0"/>
          <a:chOff x="0" y="0"/>
          <a:chExt cx="0" cy="0"/>
        </a:xfrm>
      </p:grpSpPr>
      <p:sp>
        <p:nvSpPr>
          <p:cNvPr id="284" name="Google Shape;284;p44"/>
          <p:cNvSpPr txBox="1">
            <a:spLocks noGrp="1"/>
          </p:cNvSpPr>
          <p:nvPr>
            <p:ph type="title"/>
          </p:nvPr>
        </p:nvSpPr>
        <p:spPr>
          <a:xfrm>
            <a:off x="2063751" y="228600"/>
            <a:ext cx="8208963" cy="1066800"/>
          </a:xfrm>
          <a:prstGeom prst="rect">
            <a:avLst/>
          </a:prstGeom>
          <a:noFill/>
          <a:ln>
            <a:noFill/>
          </a:ln>
        </p:spPr>
        <p:txBody>
          <a:bodyPr spcFirstLastPara="1" wrap="square" lIns="90475" tIns="44450" rIns="90475" bIns="44450" anchor="ctr" anchorCtr="0">
            <a:normAutofit fontScale="90000"/>
          </a:bodyPr>
          <a:lstStyle/>
          <a:p>
            <a:pPr marL="0" lvl="0" indent="0" algn="ctr" rtl="0">
              <a:spcBef>
                <a:spcPts val="0"/>
              </a:spcBef>
              <a:spcAft>
                <a:spcPts val="0"/>
              </a:spcAft>
              <a:buClr>
                <a:schemeClr val="dk1"/>
              </a:buClr>
              <a:buSzPct val="100000"/>
              <a:buFont typeface="Open Sans"/>
              <a:buNone/>
            </a:pPr>
            <a:r>
              <a:rPr lang="en-GB">
                <a:solidFill>
                  <a:schemeClr val="dk1"/>
                </a:solidFill>
              </a:rPr>
              <a:t>The purpose of research is to …</a:t>
            </a:r>
            <a:br>
              <a:rPr lang="en-GB">
                <a:solidFill>
                  <a:schemeClr val="dk1"/>
                </a:solidFill>
              </a:rPr>
            </a:br>
            <a:endParaRPr>
              <a:solidFill>
                <a:schemeClr val="dk1"/>
              </a:solidFill>
            </a:endParaRPr>
          </a:p>
        </p:txBody>
      </p:sp>
      <p:sp>
        <p:nvSpPr>
          <p:cNvPr id="285" name="Google Shape;285;p44"/>
          <p:cNvSpPr txBox="1">
            <a:spLocks noGrp="1"/>
          </p:cNvSpPr>
          <p:nvPr>
            <p:ph type="body" idx="1"/>
          </p:nvPr>
        </p:nvSpPr>
        <p:spPr>
          <a:xfrm>
            <a:off x="1847851" y="1196976"/>
            <a:ext cx="8640763" cy="4289425"/>
          </a:xfrm>
          <a:prstGeom prst="rect">
            <a:avLst/>
          </a:prstGeom>
          <a:noFill/>
          <a:ln>
            <a:noFill/>
          </a:ln>
        </p:spPr>
        <p:txBody>
          <a:bodyPr spcFirstLastPara="1" wrap="square" lIns="90475" tIns="44450" rIns="90475" bIns="44450" anchor="t" anchorCtr="0">
            <a:normAutofit lnSpcReduction="10000"/>
          </a:bodyPr>
          <a:lstStyle/>
          <a:p>
            <a:pPr marL="342900" lvl="0" indent="-342900" algn="l" rtl="0">
              <a:spcBef>
                <a:spcPts val="0"/>
              </a:spcBef>
              <a:spcAft>
                <a:spcPts val="0"/>
              </a:spcAft>
              <a:buClr>
                <a:schemeClr val="accent2"/>
              </a:buClr>
              <a:buSzPts val="3600"/>
              <a:buChar char="•"/>
            </a:pPr>
            <a:r>
              <a:rPr lang="en-GB" sz="3600">
                <a:latin typeface="Open Sans"/>
                <a:ea typeface="Open Sans"/>
                <a:cs typeface="Open Sans"/>
                <a:sym typeface="Open Sans"/>
              </a:rPr>
              <a:t>Uncover timeless truths; test hypotheses. </a:t>
            </a:r>
            <a:br>
              <a:rPr lang="en-GB" sz="3600">
                <a:latin typeface="Open Sans"/>
                <a:ea typeface="Open Sans"/>
                <a:cs typeface="Open Sans"/>
                <a:sym typeface="Open Sans"/>
              </a:rPr>
            </a:br>
            <a:endParaRPr sz="3600">
              <a:latin typeface="Open Sans"/>
              <a:ea typeface="Open Sans"/>
              <a:cs typeface="Open Sans"/>
              <a:sym typeface="Open Sans"/>
            </a:endParaRPr>
          </a:p>
          <a:p>
            <a:pPr marL="342900" lvl="0" indent="-342900" algn="l" rtl="0">
              <a:spcBef>
                <a:spcPts val="720"/>
              </a:spcBef>
              <a:spcAft>
                <a:spcPts val="0"/>
              </a:spcAft>
              <a:buClr>
                <a:schemeClr val="accent2"/>
              </a:buClr>
              <a:buSzPts val="3600"/>
              <a:buChar char="•"/>
            </a:pPr>
            <a:r>
              <a:rPr lang="en-GB" sz="3600">
                <a:latin typeface="Open Sans"/>
                <a:ea typeface="Open Sans"/>
                <a:cs typeface="Open Sans"/>
                <a:sym typeface="Open Sans"/>
              </a:rPr>
              <a:t>Investigate perceptions; jointly construct reality.</a:t>
            </a:r>
            <a:br>
              <a:rPr lang="en-GB" sz="3600">
                <a:latin typeface="Open Sans"/>
                <a:ea typeface="Open Sans"/>
                <a:cs typeface="Open Sans"/>
                <a:sym typeface="Open Sans"/>
              </a:rPr>
            </a:br>
            <a:endParaRPr sz="3600">
              <a:latin typeface="Open Sans"/>
              <a:ea typeface="Open Sans"/>
              <a:cs typeface="Open Sans"/>
              <a:sym typeface="Open Sans"/>
            </a:endParaRPr>
          </a:p>
          <a:p>
            <a:pPr marL="342900" lvl="0" indent="-342900" algn="l" rtl="0">
              <a:spcBef>
                <a:spcPts val="720"/>
              </a:spcBef>
              <a:spcAft>
                <a:spcPts val="0"/>
              </a:spcAft>
              <a:buClr>
                <a:schemeClr val="accent2"/>
              </a:buClr>
              <a:buSzPts val="3600"/>
              <a:buChar char="•"/>
            </a:pPr>
            <a:r>
              <a:rPr lang="en-GB" sz="3600">
                <a:latin typeface="Open Sans"/>
                <a:ea typeface="Open Sans"/>
                <a:cs typeface="Open Sans"/>
                <a:sym typeface="Open Sans"/>
              </a:rPr>
              <a:t>Change the world; bring about social justice.</a:t>
            </a:r>
            <a:endParaRPr sz="4000">
              <a:latin typeface="Open Sans"/>
              <a:ea typeface="Open Sans"/>
              <a:cs typeface="Open Sans"/>
              <a:sym typeface="Open San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31"/>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9</a:t>
            </a:fld>
            <a:endParaRPr sz="1200" b="0" i="0" u="none" strike="noStrike" cap="none">
              <a:solidFill>
                <a:schemeClr val="dk1"/>
              </a:solidFill>
              <a:latin typeface="Arial"/>
              <a:ea typeface="Arial"/>
              <a:cs typeface="Arial"/>
              <a:sym typeface="Arial"/>
            </a:endParaRPr>
          </a:p>
        </p:txBody>
      </p:sp>
      <p:sp>
        <p:nvSpPr>
          <p:cNvPr id="192" name="Google Shape;192;p31"/>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dirty="0"/>
              <a:t>Priorities in research</a:t>
            </a:r>
            <a:endParaRPr dirty="0"/>
          </a:p>
        </p:txBody>
      </p:sp>
      <p:sp>
        <p:nvSpPr>
          <p:cNvPr id="193" name="Google Shape;193;p31"/>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342900" lvl="0" indent="-342900" algn="l" rtl="0">
              <a:lnSpc>
                <a:spcPct val="90000"/>
              </a:lnSpc>
              <a:spcBef>
                <a:spcPts val="0"/>
              </a:spcBef>
              <a:spcAft>
                <a:spcPts val="0"/>
              </a:spcAft>
              <a:buClr>
                <a:schemeClr val="dk1"/>
              </a:buClr>
              <a:buSzPts val="3200"/>
              <a:buChar char="•"/>
            </a:pPr>
            <a:r>
              <a:rPr lang="en-GB" dirty="0"/>
              <a:t>First priority is to formulate your </a:t>
            </a:r>
            <a:r>
              <a:rPr lang="en-GB" b="1" dirty="0"/>
              <a:t>question</a:t>
            </a:r>
            <a:endParaRPr b="1" dirty="0"/>
          </a:p>
          <a:p>
            <a:pPr marL="342900" lvl="0" indent="-342900" algn="l" rtl="0">
              <a:lnSpc>
                <a:spcPct val="90000"/>
              </a:lnSpc>
              <a:spcBef>
                <a:spcPts val="640"/>
              </a:spcBef>
              <a:spcAft>
                <a:spcPts val="0"/>
              </a:spcAft>
              <a:buClr>
                <a:schemeClr val="dk1"/>
              </a:buClr>
              <a:buSzPts val="3200"/>
              <a:buChar char="•"/>
            </a:pPr>
            <a:r>
              <a:rPr lang="en-GB" dirty="0"/>
              <a:t>Then figure out </a:t>
            </a:r>
            <a:r>
              <a:rPr lang="en-GB" b="1" dirty="0"/>
              <a:t>how</a:t>
            </a:r>
            <a:r>
              <a:rPr lang="en-GB" dirty="0"/>
              <a:t> you are going to </a:t>
            </a:r>
            <a:r>
              <a:rPr lang="en-GB" b="1" dirty="0"/>
              <a:t>answer</a:t>
            </a:r>
            <a:r>
              <a:rPr lang="en-GB" dirty="0"/>
              <a:t> it</a:t>
            </a:r>
            <a:endParaRPr dirty="0"/>
          </a:p>
          <a:p>
            <a:pPr marL="742950" lvl="1" indent="-285750" algn="l" rtl="0">
              <a:lnSpc>
                <a:spcPct val="90000"/>
              </a:lnSpc>
              <a:spcBef>
                <a:spcPts val="560"/>
              </a:spcBef>
              <a:spcAft>
                <a:spcPts val="0"/>
              </a:spcAft>
              <a:buClr>
                <a:schemeClr val="dk1"/>
              </a:buClr>
              <a:buSzPts val="2800"/>
              <a:buChar char="–"/>
            </a:pPr>
            <a:r>
              <a:rPr lang="en-GB" dirty="0"/>
              <a:t>How have others answered it?</a:t>
            </a:r>
            <a:endParaRPr dirty="0"/>
          </a:p>
          <a:p>
            <a:pPr marL="742950" lvl="1" indent="-285750" algn="l" rtl="0">
              <a:lnSpc>
                <a:spcPct val="90000"/>
              </a:lnSpc>
              <a:spcBef>
                <a:spcPts val="560"/>
              </a:spcBef>
              <a:spcAft>
                <a:spcPts val="0"/>
              </a:spcAft>
              <a:buClr>
                <a:schemeClr val="dk1"/>
              </a:buClr>
              <a:buSzPts val="2800"/>
              <a:buChar char="–"/>
            </a:pPr>
            <a:r>
              <a:rPr lang="en-GB" dirty="0"/>
              <a:t>How does your proposal fit in with what others have done?</a:t>
            </a:r>
            <a:endParaRPr dirty="0"/>
          </a:p>
          <a:p>
            <a:pPr marL="742950" lvl="1" indent="-285750" algn="l" rtl="0">
              <a:lnSpc>
                <a:spcPct val="90000"/>
              </a:lnSpc>
              <a:spcBef>
                <a:spcPts val="560"/>
              </a:spcBef>
              <a:spcAft>
                <a:spcPts val="0"/>
              </a:spcAft>
              <a:buClr>
                <a:schemeClr val="dk1"/>
              </a:buClr>
              <a:buSzPts val="2800"/>
              <a:buChar char="–"/>
            </a:pPr>
            <a:r>
              <a:rPr lang="en-GB" dirty="0"/>
              <a:t>How will you know when you have answered it?</a:t>
            </a:r>
            <a:endParaRPr dirty="0"/>
          </a:p>
          <a:p>
            <a:pPr marL="342900" lvl="0" indent="-342900" algn="l" rtl="0">
              <a:lnSpc>
                <a:spcPct val="90000"/>
              </a:lnSpc>
              <a:spcBef>
                <a:spcPts val="640"/>
              </a:spcBef>
              <a:spcAft>
                <a:spcPts val="0"/>
              </a:spcAft>
              <a:buClr>
                <a:schemeClr val="dk1"/>
              </a:buClr>
              <a:buSzPts val="3200"/>
              <a:buChar char="•"/>
            </a:pPr>
            <a:r>
              <a:rPr lang="en-GB" dirty="0"/>
              <a:t>Then you can </a:t>
            </a:r>
            <a:r>
              <a:rPr lang="en-GB" b="1" dirty="0"/>
              <a:t>present</a:t>
            </a:r>
            <a:r>
              <a:rPr lang="en-GB" dirty="0"/>
              <a:t> your </a:t>
            </a:r>
            <a:r>
              <a:rPr lang="en-GB" b="1" dirty="0"/>
              <a:t>answer</a:t>
            </a:r>
            <a:endParaRPr b="1" dirty="0"/>
          </a:p>
          <a:p>
            <a:pPr marL="742950" lvl="1" indent="-107950" algn="l" rtl="0">
              <a:lnSpc>
                <a:spcPct val="90000"/>
              </a:lnSpc>
              <a:spcBef>
                <a:spcPts val="560"/>
              </a:spcBef>
              <a:spcAft>
                <a:spcPts val="0"/>
              </a:spcAft>
              <a:buClr>
                <a:schemeClr val="dk1"/>
              </a:buClr>
              <a:buSzPts val="2800"/>
              <a:buNone/>
            </a:pPr>
            <a:endParaRPr dirty="0"/>
          </a:p>
          <a:p>
            <a:pPr marL="742950" lvl="1" indent="-107950" algn="l" rtl="0">
              <a:lnSpc>
                <a:spcPct val="90000"/>
              </a:lnSpc>
              <a:spcBef>
                <a:spcPts val="560"/>
              </a:spcBef>
              <a:spcAft>
                <a:spcPts val="0"/>
              </a:spcAft>
              <a:buClr>
                <a:schemeClr val="dk1"/>
              </a:buClr>
              <a:buSzPts val="2800"/>
              <a:buNone/>
            </a:pPr>
            <a:endParaRPr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0">
          <a:extLst>
            <a:ext uri="{FF2B5EF4-FFF2-40B4-BE49-F238E27FC236}">
              <a16:creationId xmlns:a16="http://schemas.microsoft.com/office/drawing/2014/main" id="{5601A26D-0B8A-2D34-652F-A66CA1891327}"/>
            </a:ext>
          </a:extLst>
        </p:cNvPr>
        <p:cNvGrpSpPr/>
        <p:nvPr/>
      </p:nvGrpSpPr>
      <p:grpSpPr>
        <a:xfrm>
          <a:off x="0" y="0"/>
          <a:ext cx="0" cy="0"/>
          <a:chOff x="0" y="0"/>
          <a:chExt cx="0" cy="0"/>
        </a:xfrm>
      </p:grpSpPr>
      <p:sp>
        <p:nvSpPr>
          <p:cNvPr id="191" name="Google Shape;191;p31">
            <a:extLst>
              <a:ext uri="{FF2B5EF4-FFF2-40B4-BE49-F238E27FC236}">
                <a16:creationId xmlns:a16="http://schemas.microsoft.com/office/drawing/2014/main" id="{25DA04AE-116A-B5F4-D06C-94ED20839B25}"/>
              </a:ext>
            </a:extLst>
          </p:cNvPr>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10</a:t>
            </a:fld>
            <a:endParaRPr sz="1200" b="0" i="0" u="none" strike="noStrike" cap="none">
              <a:solidFill>
                <a:schemeClr val="dk1"/>
              </a:solidFill>
              <a:latin typeface="Arial"/>
              <a:ea typeface="Arial"/>
              <a:cs typeface="Arial"/>
              <a:sym typeface="Arial"/>
            </a:endParaRPr>
          </a:p>
        </p:txBody>
      </p:sp>
      <p:sp>
        <p:nvSpPr>
          <p:cNvPr id="192" name="Google Shape;192;p31">
            <a:extLst>
              <a:ext uri="{FF2B5EF4-FFF2-40B4-BE49-F238E27FC236}">
                <a16:creationId xmlns:a16="http://schemas.microsoft.com/office/drawing/2014/main" id="{77D2E34C-75DF-F3F9-1F75-9B6B8C48F806}"/>
              </a:ext>
            </a:extLst>
          </p:cNvPr>
          <p:cNvSpPr txBox="1">
            <a:spLocks noGrp="1"/>
          </p:cNvSpPr>
          <p:nvPr>
            <p:ph type="title"/>
          </p:nvPr>
        </p:nvSpPr>
        <p:spPr>
          <a:xfrm>
            <a:off x="609600" y="274638"/>
            <a:ext cx="10972800" cy="94852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dirty="0"/>
              <a:t>Example 1.</a:t>
            </a:r>
            <a:endParaRPr dirty="0"/>
          </a:p>
        </p:txBody>
      </p:sp>
      <p:sp>
        <p:nvSpPr>
          <p:cNvPr id="193" name="Google Shape;193;p31">
            <a:extLst>
              <a:ext uri="{FF2B5EF4-FFF2-40B4-BE49-F238E27FC236}">
                <a16:creationId xmlns:a16="http://schemas.microsoft.com/office/drawing/2014/main" id="{0E1EB8AF-2705-A360-C703-9525F551E6D3}"/>
              </a:ext>
            </a:extLst>
          </p:cNvPr>
          <p:cNvSpPr txBox="1">
            <a:spLocks noGrp="1"/>
          </p:cNvSpPr>
          <p:nvPr>
            <p:ph type="body" idx="1"/>
          </p:nvPr>
        </p:nvSpPr>
        <p:spPr>
          <a:xfrm>
            <a:off x="609600" y="1223158"/>
            <a:ext cx="10972800" cy="4294075"/>
          </a:xfrm>
          <a:prstGeom prst="rect">
            <a:avLst/>
          </a:prstGeom>
          <a:noFill/>
          <a:ln>
            <a:noFill/>
          </a:ln>
        </p:spPr>
        <p:txBody>
          <a:bodyPr spcFirstLastPara="1" wrap="square" lIns="91425" tIns="45700" rIns="91425" bIns="45700" anchor="t" anchorCtr="0">
            <a:normAutofit lnSpcReduction="10000"/>
          </a:bodyPr>
          <a:lstStyle/>
          <a:p>
            <a:pPr>
              <a:buNone/>
            </a:pPr>
            <a:r>
              <a:rPr lang="en-GB" sz="1600" dirty="0"/>
              <a:t>Issue/Context: Marks &amp; Spencer (M&amp;S) is considered a well-established British retail brand, but it has recently faced declining performance due to shifts in consumer preferences, digital disruption, and increased competition from fast fashion and e-commerce. </a:t>
            </a:r>
          </a:p>
          <a:p>
            <a:pPr>
              <a:buNone/>
            </a:pPr>
            <a:r>
              <a:rPr lang="en-GB" sz="1600" b="1" dirty="0"/>
              <a:t>Title:</a:t>
            </a:r>
            <a:br>
              <a:rPr lang="en-GB" sz="1600" dirty="0"/>
            </a:br>
            <a:r>
              <a:rPr lang="en-GB" sz="1600" i="1" dirty="0"/>
              <a:t>Strategic Turnaround and Digital Transformation at Marks &amp; Spencer: A Case Study on Revitalising Legacy Retail Brands in the UK</a:t>
            </a:r>
            <a:endParaRPr lang="en-GB" sz="1600" dirty="0"/>
          </a:p>
          <a:p>
            <a:pPr>
              <a:buNone/>
            </a:pPr>
            <a:endParaRPr lang="en-GB" sz="1600" dirty="0"/>
          </a:p>
          <a:p>
            <a:pPr>
              <a:buNone/>
            </a:pPr>
            <a:r>
              <a:rPr lang="en-GB" sz="1600" b="1" dirty="0"/>
              <a:t>Research Aim</a:t>
            </a:r>
          </a:p>
          <a:p>
            <a:pPr>
              <a:buNone/>
            </a:pPr>
            <a:r>
              <a:rPr lang="en-GB" sz="1600" dirty="0"/>
              <a:t>To explore how M&amp;S has leveraged digital transformation and strategic reorientation to address long-term decline by focusing on leadership decisions, operational restructuring, and customer engagement initiatives.</a:t>
            </a:r>
          </a:p>
          <a:p>
            <a:pPr>
              <a:buNone/>
            </a:pPr>
            <a:endParaRPr lang="en-GB" sz="1600" dirty="0"/>
          </a:p>
          <a:p>
            <a:pPr>
              <a:buNone/>
            </a:pPr>
            <a:r>
              <a:rPr lang="en-GB" sz="1600" b="1" dirty="0"/>
              <a:t>Potential Research Questions</a:t>
            </a:r>
          </a:p>
          <a:p>
            <a:pPr>
              <a:buFont typeface="Arial" panose="020B0604020202020204" pitchFamily="34" charset="0"/>
              <a:buChar char="•"/>
            </a:pPr>
            <a:r>
              <a:rPr lang="en-GB" sz="1600" dirty="0"/>
              <a:t>What were the key factors contributing to M&amp;S’s decline?</a:t>
            </a:r>
          </a:p>
          <a:p>
            <a:pPr>
              <a:buFont typeface="Arial" panose="020B0604020202020204" pitchFamily="34" charset="0"/>
              <a:buChar char="•"/>
            </a:pPr>
            <a:r>
              <a:rPr lang="en-GB" sz="1600" dirty="0"/>
              <a:t>What strategic changes were implemented during the turnaround?</a:t>
            </a:r>
          </a:p>
          <a:p>
            <a:pPr>
              <a:buFont typeface="Arial" panose="020B0604020202020204" pitchFamily="34" charset="0"/>
              <a:buChar char="•"/>
            </a:pPr>
            <a:r>
              <a:rPr lang="en-GB" sz="1600" dirty="0"/>
              <a:t>How has digital transformation affected the company’s operations and customer experience?</a:t>
            </a:r>
          </a:p>
          <a:p>
            <a:pPr>
              <a:buFont typeface="Arial" panose="020B0604020202020204" pitchFamily="34" charset="0"/>
              <a:buChar char="•"/>
            </a:pPr>
            <a:r>
              <a:rPr lang="en-GB" sz="1600" dirty="0"/>
              <a:t>What are the outcomes of the transformation in terms of performance and brand perception?</a:t>
            </a:r>
            <a:endParaRPr lang="en-US" sz="1600" dirty="0"/>
          </a:p>
        </p:txBody>
      </p:sp>
    </p:spTree>
    <p:extLst>
      <p:ext uri="{BB962C8B-B14F-4D97-AF65-F5344CB8AC3E}">
        <p14:creationId xmlns:p14="http://schemas.microsoft.com/office/powerpoint/2010/main" val="26108943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32"/>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11</a:t>
            </a:fld>
            <a:endParaRPr sz="1200" b="0" i="0" u="none" strike="noStrike" cap="none">
              <a:solidFill>
                <a:schemeClr val="dk1"/>
              </a:solidFill>
              <a:latin typeface="Arial"/>
              <a:ea typeface="Arial"/>
              <a:cs typeface="Arial"/>
              <a:sym typeface="Arial"/>
            </a:endParaRPr>
          </a:p>
        </p:txBody>
      </p:sp>
      <p:sp>
        <p:nvSpPr>
          <p:cNvPr id="199" name="Google Shape;199;p32"/>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Research Proposal?</a:t>
            </a:r>
            <a:endParaRPr b="1" dirty="0"/>
          </a:p>
        </p:txBody>
      </p:sp>
      <p:sp>
        <p:nvSpPr>
          <p:cNvPr id="200" name="Google Shape;200;p32"/>
          <p:cNvSpPr txBox="1">
            <a:spLocks noGrp="1"/>
          </p:cNvSpPr>
          <p:nvPr>
            <p:ph type="body" idx="1"/>
          </p:nvPr>
        </p:nvSpPr>
        <p:spPr>
          <a:xfrm>
            <a:off x="609600" y="1417638"/>
            <a:ext cx="10972800" cy="4099595"/>
          </a:xfrm>
          <a:prstGeom prst="rect">
            <a:avLst/>
          </a:prstGeom>
          <a:noFill/>
          <a:ln>
            <a:noFill/>
          </a:ln>
        </p:spPr>
        <p:txBody>
          <a:bodyPr spcFirstLastPara="1" wrap="square" lIns="91425" tIns="45700" rIns="91425" bIns="45700" anchor="t" anchorCtr="0">
            <a:normAutofit fontScale="85000" lnSpcReduction="20000"/>
          </a:bodyPr>
          <a:lstStyle/>
          <a:p>
            <a:pPr indent="-457200">
              <a:spcBef>
                <a:spcPts val="0"/>
              </a:spcBef>
              <a:buSzPts val="3200"/>
              <a:buFont typeface="Arial" panose="020B0604020202020204" pitchFamily="34" charset="0"/>
              <a:buChar char="•"/>
            </a:pPr>
            <a:r>
              <a:rPr lang="en-GB" dirty="0"/>
              <a:t>Research requires planning</a:t>
            </a:r>
          </a:p>
          <a:p>
            <a:pPr indent="-457200">
              <a:spcBef>
                <a:spcPts val="0"/>
              </a:spcBef>
              <a:buSzPts val="3200"/>
              <a:buFont typeface="Arial" panose="020B0604020202020204" pitchFamily="34" charset="0"/>
              <a:buChar char="•"/>
            </a:pPr>
            <a:r>
              <a:rPr lang="en-GB" dirty="0"/>
              <a:t>Therefore, understanding the basics of planning helps a researcher to achieve the most effective research outcome (Devlin, 2020)</a:t>
            </a:r>
          </a:p>
          <a:p>
            <a:pPr marL="0" indent="0">
              <a:spcBef>
                <a:spcPts val="0"/>
              </a:spcBef>
              <a:buSzPts val="3200"/>
              <a:buNone/>
            </a:pPr>
            <a:endParaRPr lang="en-GB" dirty="0"/>
          </a:p>
          <a:p>
            <a:pPr lvl="1" indent="-457200">
              <a:spcBef>
                <a:spcPts val="0"/>
              </a:spcBef>
              <a:buSzPts val="3200"/>
              <a:buFont typeface="Wingdings" pitchFamily="2" charset="2"/>
              <a:buChar char="Ø"/>
            </a:pPr>
            <a:r>
              <a:rPr lang="en-GB" dirty="0"/>
              <a:t>Research Proposal:  Acts as a blueprint for your dissertation, which provides clear outlines of research question, objectives, methodology, and significance based on the key literature associated with your topic</a:t>
            </a:r>
          </a:p>
          <a:p>
            <a:pPr lvl="1" indent="-457200">
              <a:spcBef>
                <a:spcPts val="0"/>
              </a:spcBef>
              <a:buSzPts val="3200"/>
              <a:buFont typeface="Wingdings" pitchFamily="2" charset="2"/>
              <a:buChar char="Ø"/>
            </a:pPr>
            <a:r>
              <a:rPr lang="en-GB" dirty="0"/>
              <a:t> Other purposes of the research proposal include:</a:t>
            </a:r>
          </a:p>
          <a:p>
            <a:pPr lvl="2" indent="-457200">
              <a:spcBef>
                <a:spcPts val="0"/>
              </a:spcBef>
              <a:buSzPts val="3200"/>
              <a:buFont typeface="Wingdings" pitchFamily="2" charset="2"/>
              <a:buChar char="§"/>
            </a:pPr>
            <a:r>
              <a:rPr lang="en-GB" dirty="0"/>
              <a:t>Clarity in your research plan</a:t>
            </a:r>
          </a:p>
          <a:p>
            <a:pPr lvl="2" indent="-457200">
              <a:spcBef>
                <a:spcPts val="0"/>
              </a:spcBef>
              <a:buSzPts val="3200"/>
              <a:buFont typeface="Wingdings" pitchFamily="2" charset="2"/>
              <a:buChar char="§"/>
            </a:pPr>
            <a:r>
              <a:rPr lang="en-GB" dirty="0"/>
              <a:t>Justification of the need for your study</a:t>
            </a:r>
          </a:p>
          <a:p>
            <a:pPr lvl="2" indent="-457200">
              <a:spcBef>
                <a:spcPts val="0"/>
              </a:spcBef>
              <a:buSzPts val="3200"/>
              <a:buFont typeface="Wingdings" pitchFamily="2" charset="2"/>
              <a:buChar char="§"/>
            </a:pPr>
            <a:r>
              <a:rPr lang="en-GB" dirty="0"/>
              <a:t>Demonstration of feasibility and scholarly merit</a:t>
            </a:r>
          </a:p>
          <a:p>
            <a:pPr marL="457200" lvl="1" indent="0">
              <a:spcBef>
                <a:spcPts val="0"/>
              </a:spcBef>
              <a:buSzPts val="3200"/>
              <a:buNone/>
            </a:pPr>
            <a:endParaRPr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97">
          <a:extLst>
            <a:ext uri="{FF2B5EF4-FFF2-40B4-BE49-F238E27FC236}">
              <a16:creationId xmlns:a16="http://schemas.microsoft.com/office/drawing/2014/main" id="{BDBBA378-00AD-32E3-CB61-B67B63047927}"/>
            </a:ext>
          </a:extLst>
        </p:cNvPr>
        <p:cNvGrpSpPr/>
        <p:nvPr/>
      </p:nvGrpSpPr>
      <p:grpSpPr>
        <a:xfrm>
          <a:off x="0" y="0"/>
          <a:ext cx="0" cy="0"/>
          <a:chOff x="0" y="0"/>
          <a:chExt cx="0" cy="0"/>
        </a:xfrm>
      </p:grpSpPr>
      <p:sp>
        <p:nvSpPr>
          <p:cNvPr id="199" name="Google Shape;199;p32">
            <a:extLst>
              <a:ext uri="{FF2B5EF4-FFF2-40B4-BE49-F238E27FC236}">
                <a16:creationId xmlns:a16="http://schemas.microsoft.com/office/drawing/2014/main" id="{4411C283-74E8-2979-13A1-8AD85A7550EE}"/>
              </a:ext>
            </a:extLst>
          </p:cNvPr>
          <p:cNvSpPr txBox="1">
            <a:spLocks noGrp="1"/>
          </p:cNvSpPr>
          <p:nvPr>
            <p:ph type="title"/>
          </p:nvPr>
        </p:nvSpPr>
        <p:spPr>
          <a:xfrm>
            <a:off x="609600" y="274638"/>
            <a:ext cx="10972800" cy="916209"/>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sz="4000" b="1" dirty="0">
                <a:highlight>
                  <a:srgbClr val="FFFF00"/>
                </a:highlight>
              </a:rPr>
              <a:t>Structure of a Research Proposal</a:t>
            </a:r>
            <a:endParaRPr sz="4000" b="1" dirty="0">
              <a:highlight>
                <a:srgbClr val="FFFF00"/>
              </a:highlight>
            </a:endParaRPr>
          </a:p>
        </p:txBody>
      </p:sp>
      <p:sp>
        <p:nvSpPr>
          <p:cNvPr id="2" name="Text Placeholder 1">
            <a:extLst>
              <a:ext uri="{FF2B5EF4-FFF2-40B4-BE49-F238E27FC236}">
                <a16:creationId xmlns:a16="http://schemas.microsoft.com/office/drawing/2014/main" id="{DE7BA449-6088-2DF0-6EEF-FECEB8B1E884}"/>
              </a:ext>
            </a:extLst>
          </p:cNvPr>
          <p:cNvSpPr>
            <a:spLocks noGrp="1"/>
          </p:cNvSpPr>
          <p:nvPr>
            <p:ph type="body" idx="1"/>
          </p:nvPr>
        </p:nvSpPr>
        <p:spPr/>
        <p:txBody>
          <a:bodyPr/>
          <a:lstStyle/>
          <a:p>
            <a:endParaRPr lang="en-GB" dirty="0"/>
          </a:p>
        </p:txBody>
      </p:sp>
      <p:sp>
        <p:nvSpPr>
          <p:cNvPr id="3" name="Text Placeholder 2">
            <a:extLst>
              <a:ext uri="{FF2B5EF4-FFF2-40B4-BE49-F238E27FC236}">
                <a16:creationId xmlns:a16="http://schemas.microsoft.com/office/drawing/2014/main" id="{C920824B-C425-346D-78E3-8437B93C84F9}"/>
              </a:ext>
            </a:extLst>
          </p:cNvPr>
          <p:cNvSpPr>
            <a:spLocks noGrp="1"/>
          </p:cNvSpPr>
          <p:nvPr>
            <p:ph type="body" idx="2"/>
          </p:nvPr>
        </p:nvSpPr>
        <p:spPr/>
        <p:txBody>
          <a:bodyPr/>
          <a:lstStyle/>
          <a:p>
            <a:endParaRPr lang="en-GB" dirty="0"/>
          </a:p>
        </p:txBody>
      </p:sp>
      <p:sp>
        <p:nvSpPr>
          <p:cNvPr id="198" name="Google Shape;198;p32">
            <a:extLst>
              <a:ext uri="{FF2B5EF4-FFF2-40B4-BE49-F238E27FC236}">
                <a16:creationId xmlns:a16="http://schemas.microsoft.com/office/drawing/2014/main" id="{D7E5EE99-1158-F427-4794-ECCDBE1230D7}"/>
              </a:ext>
            </a:extLst>
          </p:cNvPr>
          <p:cNvSpPr txBox="1">
            <a:spLocks noGrp="1"/>
          </p:cNvSpPr>
          <p:nvPr>
            <p:ph type="sldNum" idx="12"/>
          </p:nvPr>
        </p:nvSpPr>
        <p:spPr>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12</a:t>
            </a:fld>
            <a:endParaRPr sz="1200" b="0" i="0" u="none" strike="noStrike" cap="none">
              <a:solidFill>
                <a:schemeClr val="dk1"/>
              </a:solidFill>
              <a:latin typeface="Arial"/>
              <a:ea typeface="Arial"/>
              <a:cs typeface="Arial"/>
              <a:sym typeface="Arial"/>
            </a:endParaRPr>
          </a:p>
        </p:txBody>
      </p:sp>
      <p:graphicFrame>
        <p:nvGraphicFramePr>
          <p:cNvPr id="4" name="Diagram 3">
            <a:extLst>
              <a:ext uri="{FF2B5EF4-FFF2-40B4-BE49-F238E27FC236}">
                <a16:creationId xmlns:a16="http://schemas.microsoft.com/office/drawing/2014/main" id="{C8A77AD8-884B-AA45-E5E6-E7F4802BEA1B}"/>
              </a:ext>
            </a:extLst>
          </p:cNvPr>
          <p:cNvGraphicFramePr/>
          <p:nvPr>
            <p:extLst>
              <p:ext uri="{D42A27DB-BD31-4B8C-83A1-F6EECF244321}">
                <p14:modId xmlns:p14="http://schemas.microsoft.com/office/powerpoint/2010/main" val="1732858741"/>
              </p:ext>
            </p:extLst>
          </p:nvPr>
        </p:nvGraphicFramePr>
        <p:xfrm>
          <a:off x="609599" y="1600201"/>
          <a:ext cx="5384799" cy="39890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a:extLst>
              <a:ext uri="{FF2B5EF4-FFF2-40B4-BE49-F238E27FC236}">
                <a16:creationId xmlns:a16="http://schemas.microsoft.com/office/drawing/2014/main" id="{F356B306-017B-AA97-AA0A-28BC26F7F7E7}"/>
              </a:ext>
            </a:extLst>
          </p:cNvPr>
          <p:cNvGraphicFramePr/>
          <p:nvPr>
            <p:extLst>
              <p:ext uri="{D42A27DB-BD31-4B8C-83A1-F6EECF244321}">
                <p14:modId xmlns:p14="http://schemas.microsoft.com/office/powerpoint/2010/main" val="244077819"/>
              </p:ext>
            </p:extLst>
          </p:nvPr>
        </p:nvGraphicFramePr>
        <p:xfrm>
          <a:off x="6197598" y="1600202"/>
          <a:ext cx="5384801" cy="257839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1452348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97">
          <a:extLst>
            <a:ext uri="{FF2B5EF4-FFF2-40B4-BE49-F238E27FC236}">
              <a16:creationId xmlns:a16="http://schemas.microsoft.com/office/drawing/2014/main" id="{F4E441E4-A3F6-8B58-818A-131E80C0662F}"/>
            </a:ext>
          </a:extLst>
        </p:cNvPr>
        <p:cNvGrpSpPr/>
        <p:nvPr/>
      </p:nvGrpSpPr>
      <p:grpSpPr>
        <a:xfrm>
          <a:off x="0" y="0"/>
          <a:ext cx="0" cy="0"/>
          <a:chOff x="0" y="0"/>
          <a:chExt cx="0" cy="0"/>
        </a:xfrm>
      </p:grpSpPr>
      <p:sp>
        <p:nvSpPr>
          <p:cNvPr id="198" name="Google Shape;198;p32">
            <a:extLst>
              <a:ext uri="{FF2B5EF4-FFF2-40B4-BE49-F238E27FC236}">
                <a16:creationId xmlns:a16="http://schemas.microsoft.com/office/drawing/2014/main" id="{C12051FB-CBDD-623D-59D2-69F147656BBA}"/>
              </a:ext>
            </a:extLst>
          </p:cNvPr>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13</a:t>
            </a:fld>
            <a:endParaRPr sz="1200" b="0" i="0" u="none" strike="noStrike" cap="none">
              <a:solidFill>
                <a:schemeClr val="dk1"/>
              </a:solidFill>
              <a:latin typeface="Arial"/>
              <a:ea typeface="Arial"/>
              <a:cs typeface="Arial"/>
              <a:sym typeface="Arial"/>
            </a:endParaRPr>
          </a:p>
        </p:txBody>
      </p:sp>
      <p:sp>
        <p:nvSpPr>
          <p:cNvPr id="199" name="Google Shape;199;p32">
            <a:extLst>
              <a:ext uri="{FF2B5EF4-FFF2-40B4-BE49-F238E27FC236}">
                <a16:creationId xmlns:a16="http://schemas.microsoft.com/office/drawing/2014/main" id="{7CEE41E3-CFA1-5381-2E32-994CC371BE48}"/>
              </a:ext>
            </a:extLst>
          </p:cNvPr>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Proposal Template</a:t>
            </a:r>
            <a:endParaRPr b="1" dirty="0"/>
          </a:p>
        </p:txBody>
      </p:sp>
      <p:sp>
        <p:nvSpPr>
          <p:cNvPr id="200" name="Google Shape;200;p32">
            <a:extLst>
              <a:ext uri="{FF2B5EF4-FFF2-40B4-BE49-F238E27FC236}">
                <a16:creationId xmlns:a16="http://schemas.microsoft.com/office/drawing/2014/main" id="{4A3B134A-DEA4-2231-3F9A-6B8120100D93}"/>
              </a:ext>
            </a:extLst>
          </p:cNvPr>
          <p:cNvSpPr txBox="1">
            <a:spLocks noGrp="1"/>
          </p:cNvSpPr>
          <p:nvPr>
            <p:ph type="body" idx="1"/>
          </p:nvPr>
        </p:nvSpPr>
        <p:spPr>
          <a:xfrm>
            <a:off x="609600" y="1417638"/>
            <a:ext cx="10972800" cy="4099595"/>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dk1"/>
              </a:buClr>
              <a:buSzPts val="3200"/>
              <a:buNone/>
            </a:pPr>
            <a:endParaRPr lang="en-US" dirty="0"/>
          </a:p>
          <a:p>
            <a:pPr marL="0" lvl="0" indent="0" algn="ctr" rtl="0">
              <a:spcBef>
                <a:spcPts val="0"/>
              </a:spcBef>
              <a:spcAft>
                <a:spcPts val="0"/>
              </a:spcAft>
              <a:buClr>
                <a:schemeClr val="dk1"/>
              </a:buClr>
              <a:buSzPts val="3200"/>
              <a:buNone/>
            </a:pPr>
            <a:endParaRPr lang="en-US" dirty="0"/>
          </a:p>
          <a:p>
            <a:pPr marL="0" lvl="0" indent="0" algn="ctr" rtl="0">
              <a:spcBef>
                <a:spcPts val="0"/>
              </a:spcBef>
              <a:spcAft>
                <a:spcPts val="0"/>
              </a:spcAft>
              <a:buClr>
                <a:schemeClr val="dk1"/>
              </a:buClr>
              <a:buSzPts val="3200"/>
              <a:buNone/>
            </a:pPr>
            <a:endParaRPr lang="en-US" dirty="0"/>
          </a:p>
          <a:p>
            <a:pPr marL="0" lvl="0" indent="0" algn="ctr" rtl="0">
              <a:spcBef>
                <a:spcPts val="0"/>
              </a:spcBef>
              <a:spcAft>
                <a:spcPts val="0"/>
              </a:spcAft>
              <a:buClr>
                <a:schemeClr val="dk1"/>
              </a:buClr>
              <a:buSzPts val="3200"/>
              <a:buNone/>
            </a:pPr>
            <a:r>
              <a:rPr lang="en-US" dirty="0"/>
              <a:t>Let’s have a look at the dissertation proposal template on Moodle…..</a:t>
            </a:r>
            <a:endParaRPr dirty="0"/>
          </a:p>
        </p:txBody>
      </p:sp>
    </p:spTree>
    <p:extLst>
      <p:ext uri="{BB962C8B-B14F-4D97-AF65-F5344CB8AC3E}">
        <p14:creationId xmlns:p14="http://schemas.microsoft.com/office/powerpoint/2010/main" val="35623746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97">
          <a:extLst>
            <a:ext uri="{FF2B5EF4-FFF2-40B4-BE49-F238E27FC236}">
              <a16:creationId xmlns:a16="http://schemas.microsoft.com/office/drawing/2014/main" id="{379E1F2E-6AA0-8C7C-12A8-0C3F90F5C265}"/>
            </a:ext>
          </a:extLst>
        </p:cNvPr>
        <p:cNvGrpSpPr/>
        <p:nvPr/>
      </p:nvGrpSpPr>
      <p:grpSpPr>
        <a:xfrm>
          <a:off x="0" y="0"/>
          <a:ext cx="0" cy="0"/>
          <a:chOff x="0" y="0"/>
          <a:chExt cx="0" cy="0"/>
        </a:xfrm>
      </p:grpSpPr>
      <p:sp>
        <p:nvSpPr>
          <p:cNvPr id="198" name="Google Shape;198;p32">
            <a:extLst>
              <a:ext uri="{FF2B5EF4-FFF2-40B4-BE49-F238E27FC236}">
                <a16:creationId xmlns:a16="http://schemas.microsoft.com/office/drawing/2014/main" id="{CF364C84-D272-D0DA-DCC5-8DD8D4AAD62D}"/>
              </a:ext>
            </a:extLst>
          </p:cNvPr>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14</a:t>
            </a:fld>
            <a:endParaRPr sz="1200" b="0" i="0" u="none" strike="noStrike" cap="none">
              <a:solidFill>
                <a:schemeClr val="dk1"/>
              </a:solidFill>
              <a:latin typeface="Arial"/>
              <a:ea typeface="Arial"/>
              <a:cs typeface="Arial"/>
              <a:sym typeface="Arial"/>
            </a:endParaRPr>
          </a:p>
        </p:txBody>
      </p:sp>
      <p:sp>
        <p:nvSpPr>
          <p:cNvPr id="199" name="Google Shape;199;p32">
            <a:extLst>
              <a:ext uri="{FF2B5EF4-FFF2-40B4-BE49-F238E27FC236}">
                <a16:creationId xmlns:a16="http://schemas.microsoft.com/office/drawing/2014/main" id="{7548CAEB-7307-C8D3-C583-18627D990F02}"/>
              </a:ext>
            </a:extLst>
          </p:cNvPr>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Choosing a Dissertation Topic</a:t>
            </a:r>
            <a:endParaRPr b="1" dirty="0"/>
          </a:p>
        </p:txBody>
      </p:sp>
      <p:sp>
        <p:nvSpPr>
          <p:cNvPr id="200" name="Google Shape;200;p32">
            <a:extLst>
              <a:ext uri="{FF2B5EF4-FFF2-40B4-BE49-F238E27FC236}">
                <a16:creationId xmlns:a16="http://schemas.microsoft.com/office/drawing/2014/main" id="{E3044E3D-C37B-39ED-88B8-E34BA7DDEBF6}"/>
              </a:ext>
            </a:extLst>
          </p:cNvPr>
          <p:cNvSpPr txBox="1">
            <a:spLocks noGrp="1"/>
          </p:cNvSpPr>
          <p:nvPr>
            <p:ph type="body" idx="1"/>
          </p:nvPr>
        </p:nvSpPr>
        <p:spPr>
          <a:xfrm>
            <a:off x="609600" y="1417638"/>
            <a:ext cx="10972800" cy="4099595"/>
          </a:xfrm>
          <a:prstGeom prst="rect">
            <a:avLst/>
          </a:prstGeom>
          <a:noFill/>
          <a:ln>
            <a:noFill/>
          </a:ln>
        </p:spPr>
        <p:txBody>
          <a:bodyPr spcFirstLastPara="1" wrap="square" lIns="91425" tIns="45700" rIns="91425" bIns="45700" anchor="t" anchorCtr="0">
            <a:normAutofit fontScale="85000" lnSpcReduction="10000"/>
          </a:bodyPr>
          <a:lstStyle/>
          <a:p>
            <a:pPr marL="0" lvl="0" indent="0" algn="l" rtl="0">
              <a:spcBef>
                <a:spcPts val="0"/>
              </a:spcBef>
              <a:spcAft>
                <a:spcPts val="0"/>
              </a:spcAft>
              <a:buClr>
                <a:schemeClr val="dk1"/>
              </a:buClr>
              <a:buSzPts val="3200"/>
              <a:buNone/>
            </a:pPr>
            <a:r>
              <a:rPr lang="en-US" dirty="0"/>
              <a:t>Driven by:</a:t>
            </a:r>
          </a:p>
          <a:p>
            <a:pPr lvl="1" indent="-457200">
              <a:spcBef>
                <a:spcPts val="0"/>
              </a:spcBef>
              <a:buSzPts val="3200"/>
              <a:buFont typeface="Wingdings" pitchFamily="2" charset="2"/>
              <a:buChar char="v"/>
            </a:pPr>
            <a:r>
              <a:rPr lang="en-US" dirty="0"/>
              <a:t>Personal interest: Do I have a passion for my MBA topic?</a:t>
            </a:r>
          </a:p>
          <a:p>
            <a:pPr lvl="1" indent="-457200">
              <a:spcBef>
                <a:spcPts val="0"/>
              </a:spcBef>
              <a:buSzPts val="3200"/>
              <a:buFont typeface="Wingdings" pitchFamily="2" charset="2"/>
              <a:buChar char="v"/>
            </a:pPr>
            <a:r>
              <a:rPr lang="en-US" dirty="0"/>
              <a:t>Career goal: Does the topic align with my future career path and what the employer might want?</a:t>
            </a:r>
          </a:p>
          <a:p>
            <a:pPr lvl="1" indent="-457200">
              <a:spcBef>
                <a:spcPts val="0"/>
              </a:spcBef>
              <a:buSzPts val="3200"/>
              <a:buFont typeface="Wingdings" pitchFamily="2" charset="2"/>
              <a:buChar char="v"/>
            </a:pPr>
            <a:r>
              <a:rPr lang="en-US" dirty="0"/>
              <a:t>Currency: Is my topic relevant to current business and economic trends?</a:t>
            </a:r>
          </a:p>
          <a:p>
            <a:pPr lvl="1" indent="-457200">
              <a:spcBef>
                <a:spcPts val="0"/>
              </a:spcBef>
              <a:buSzPts val="3200"/>
              <a:buFont typeface="Wingdings" pitchFamily="2" charset="2"/>
              <a:buChar char="v"/>
            </a:pPr>
            <a:r>
              <a:rPr lang="en-US" dirty="0"/>
              <a:t>Data availability/access: Can I access relevant data on a timely basis?</a:t>
            </a:r>
          </a:p>
          <a:p>
            <a:pPr lvl="1" indent="-457200">
              <a:spcBef>
                <a:spcPts val="0"/>
              </a:spcBef>
              <a:buSzPts val="3200"/>
              <a:buFont typeface="Wingdings" pitchFamily="2" charset="2"/>
              <a:buChar char="v"/>
            </a:pPr>
            <a:r>
              <a:rPr lang="en-US" dirty="0"/>
              <a:t>Standard: Will my topic satisfy any institutional requirements?</a:t>
            </a:r>
          </a:p>
          <a:p>
            <a:pPr lvl="1" indent="-457200">
              <a:spcBef>
                <a:spcPts val="0"/>
              </a:spcBef>
              <a:buSzPts val="3200"/>
              <a:buFont typeface="Wingdings" pitchFamily="2" charset="2"/>
              <a:buChar char="v"/>
            </a:pPr>
            <a:r>
              <a:rPr lang="en-US" dirty="0"/>
              <a:t>Originality: Can my research provide new insights/fresh angle to an existing phenomenon?</a:t>
            </a:r>
          </a:p>
          <a:p>
            <a:pPr lvl="1" indent="-457200">
              <a:spcBef>
                <a:spcPts val="0"/>
              </a:spcBef>
              <a:buSzPts val="3200"/>
              <a:buFont typeface="Wingdings" pitchFamily="2" charset="2"/>
              <a:buChar char="v"/>
            </a:pPr>
            <a:r>
              <a:rPr lang="en-US" dirty="0"/>
              <a:t>Resources: Can I get appropriate support/guidance on the topic?</a:t>
            </a:r>
          </a:p>
          <a:p>
            <a:pPr lvl="1" indent="-457200">
              <a:spcBef>
                <a:spcPts val="0"/>
              </a:spcBef>
              <a:buSzPts val="3200"/>
              <a:buFont typeface="Wingdings" pitchFamily="2" charset="2"/>
              <a:buChar char="v"/>
            </a:pPr>
            <a:r>
              <a:rPr lang="en-US" dirty="0"/>
              <a:t>Feasibility: Is the project achievable within the available timeframe?  </a:t>
            </a:r>
            <a:endParaRPr dirty="0"/>
          </a:p>
        </p:txBody>
      </p:sp>
    </p:spTree>
    <p:extLst>
      <p:ext uri="{BB962C8B-B14F-4D97-AF65-F5344CB8AC3E}">
        <p14:creationId xmlns:p14="http://schemas.microsoft.com/office/powerpoint/2010/main" val="30209637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97">
          <a:extLst>
            <a:ext uri="{FF2B5EF4-FFF2-40B4-BE49-F238E27FC236}">
              <a16:creationId xmlns:a16="http://schemas.microsoft.com/office/drawing/2014/main" id="{09462335-22C8-9F75-0AE6-4604CFD5A657}"/>
            </a:ext>
          </a:extLst>
        </p:cNvPr>
        <p:cNvGrpSpPr/>
        <p:nvPr/>
      </p:nvGrpSpPr>
      <p:grpSpPr>
        <a:xfrm>
          <a:off x="0" y="0"/>
          <a:ext cx="0" cy="0"/>
          <a:chOff x="0" y="0"/>
          <a:chExt cx="0" cy="0"/>
        </a:xfrm>
      </p:grpSpPr>
      <p:sp>
        <p:nvSpPr>
          <p:cNvPr id="198" name="Google Shape;198;p32">
            <a:extLst>
              <a:ext uri="{FF2B5EF4-FFF2-40B4-BE49-F238E27FC236}">
                <a16:creationId xmlns:a16="http://schemas.microsoft.com/office/drawing/2014/main" id="{2EF2A41F-EE30-28DA-6C4B-232A7ADCCF36}"/>
              </a:ext>
            </a:extLst>
          </p:cNvPr>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15</a:t>
            </a:fld>
            <a:endParaRPr sz="1200" b="0" i="0" u="none" strike="noStrike" cap="none">
              <a:solidFill>
                <a:schemeClr val="dk1"/>
              </a:solidFill>
              <a:latin typeface="Arial"/>
              <a:ea typeface="Arial"/>
              <a:cs typeface="Arial"/>
              <a:sym typeface="Arial"/>
            </a:endParaRPr>
          </a:p>
        </p:txBody>
      </p:sp>
      <p:sp>
        <p:nvSpPr>
          <p:cNvPr id="199" name="Google Shape;199;p32">
            <a:extLst>
              <a:ext uri="{FF2B5EF4-FFF2-40B4-BE49-F238E27FC236}">
                <a16:creationId xmlns:a16="http://schemas.microsoft.com/office/drawing/2014/main" id="{697184DE-BB3C-E420-DC20-BAC3FAF56B73}"/>
              </a:ext>
            </a:extLst>
          </p:cNvPr>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ts val="4400"/>
              <a:buFont typeface="Open Sans"/>
              <a:buNone/>
            </a:pPr>
            <a:r>
              <a:rPr lang="en-GB" b="1" dirty="0"/>
              <a:t>Understanding Classical Scientific Method</a:t>
            </a:r>
            <a:endParaRPr b="1" dirty="0"/>
          </a:p>
        </p:txBody>
      </p:sp>
      <p:sp>
        <p:nvSpPr>
          <p:cNvPr id="200" name="Google Shape;200;p32">
            <a:extLst>
              <a:ext uri="{FF2B5EF4-FFF2-40B4-BE49-F238E27FC236}">
                <a16:creationId xmlns:a16="http://schemas.microsoft.com/office/drawing/2014/main" id="{27041FCD-03D5-FAB0-6822-EB9E3D60FEE0}"/>
              </a:ext>
            </a:extLst>
          </p:cNvPr>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lnSpcReduction="10000"/>
          </a:bodyPr>
          <a:lstStyle/>
          <a:p>
            <a:pPr marL="342900" lvl="0" indent="-342900" algn="l" rtl="0">
              <a:spcBef>
                <a:spcPts val="0"/>
              </a:spcBef>
              <a:spcAft>
                <a:spcPts val="0"/>
              </a:spcAft>
              <a:buClr>
                <a:schemeClr val="dk1"/>
              </a:buClr>
              <a:buSzPts val="3200"/>
              <a:buChar char="•"/>
            </a:pPr>
            <a:r>
              <a:rPr lang="en-GB" dirty="0"/>
              <a:t>Classical scientific methods can be regarded as a traditional and structured approach to scientific inquiry, which is employed to systematically explore questions and gain new knowledge. </a:t>
            </a:r>
          </a:p>
          <a:p>
            <a:pPr marL="0" lvl="0" indent="0" algn="r" rtl="0">
              <a:spcBef>
                <a:spcPts val="0"/>
              </a:spcBef>
              <a:spcAft>
                <a:spcPts val="0"/>
              </a:spcAft>
              <a:buClr>
                <a:schemeClr val="dk1"/>
              </a:buClr>
              <a:buSzPts val="3200"/>
              <a:buNone/>
            </a:pPr>
            <a:r>
              <a:rPr lang="en-GB" sz="3200" b="0" i="0" dirty="0">
                <a:solidFill>
                  <a:srgbClr val="222222"/>
                </a:solidFill>
                <a:effectLst/>
                <a:latin typeface="Arial" panose="020B0604020202020204" pitchFamily="34" charset="0"/>
              </a:rPr>
              <a:t>Gower (2012)</a:t>
            </a:r>
          </a:p>
          <a:p>
            <a:pPr marL="0" lvl="0" indent="0" algn="r" rtl="0">
              <a:spcBef>
                <a:spcPts val="0"/>
              </a:spcBef>
              <a:spcAft>
                <a:spcPts val="0"/>
              </a:spcAft>
              <a:buClr>
                <a:schemeClr val="dk1"/>
              </a:buClr>
              <a:buSzPts val="3200"/>
              <a:buNone/>
            </a:pPr>
            <a:endParaRPr lang="en-GB" dirty="0">
              <a:solidFill>
                <a:srgbClr val="222222"/>
              </a:solidFill>
              <a:latin typeface="Arial" panose="020B0604020202020204" pitchFamily="34" charset="0"/>
            </a:endParaRPr>
          </a:p>
          <a:p>
            <a:pPr lvl="0" indent="-457200" rtl="0">
              <a:spcBef>
                <a:spcPts val="0"/>
              </a:spcBef>
              <a:spcAft>
                <a:spcPts val="0"/>
              </a:spcAft>
              <a:buClr>
                <a:schemeClr val="dk1"/>
              </a:buClr>
              <a:buSzPts val="3200"/>
              <a:buFont typeface="Arial" panose="020B0604020202020204" pitchFamily="34" charset="0"/>
              <a:buChar char="•"/>
            </a:pPr>
            <a:r>
              <a:rPr lang="en-GB" dirty="0">
                <a:solidFill>
                  <a:srgbClr val="222222"/>
                </a:solidFill>
                <a:latin typeface="Arial" panose="020B0604020202020204" pitchFamily="34" charset="0"/>
              </a:rPr>
              <a:t>Originated from empiricism, with emphasis on objectivity, rationality and systematic observation</a:t>
            </a:r>
          </a:p>
        </p:txBody>
      </p:sp>
    </p:spTree>
    <p:extLst>
      <p:ext uri="{BB962C8B-B14F-4D97-AF65-F5344CB8AC3E}">
        <p14:creationId xmlns:p14="http://schemas.microsoft.com/office/powerpoint/2010/main" val="16176107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97">
          <a:extLst>
            <a:ext uri="{FF2B5EF4-FFF2-40B4-BE49-F238E27FC236}">
              <a16:creationId xmlns:a16="http://schemas.microsoft.com/office/drawing/2014/main" id="{74B5EB12-3A36-3423-5000-DC4A8162D48C}"/>
            </a:ext>
          </a:extLst>
        </p:cNvPr>
        <p:cNvGrpSpPr/>
        <p:nvPr/>
      </p:nvGrpSpPr>
      <p:grpSpPr>
        <a:xfrm>
          <a:off x="0" y="0"/>
          <a:ext cx="0" cy="0"/>
          <a:chOff x="0" y="0"/>
          <a:chExt cx="0" cy="0"/>
        </a:xfrm>
      </p:grpSpPr>
      <p:sp>
        <p:nvSpPr>
          <p:cNvPr id="198" name="Google Shape;198;p32">
            <a:extLst>
              <a:ext uri="{FF2B5EF4-FFF2-40B4-BE49-F238E27FC236}">
                <a16:creationId xmlns:a16="http://schemas.microsoft.com/office/drawing/2014/main" id="{14A00C42-AAB2-3BE2-9518-5061BADC74B9}"/>
              </a:ext>
            </a:extLst>
          </p:cNvPr>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16</a:t>
            </a:fld>
            <a:endParaRPr sz="1200" b="0" i="0" u="none" strike="noStrike" cap="none">
              <a:solidFill>
                <a:schemeClr val="dk1"/>
              </a:solidFill>
              <a:latin typeface="Arial"/>
              <a:ea typeface="Arial"/>
              <a:cs typeface="Arial"/>
              <a:sym typeface="Arial"/>
            </a:endParaRPr>
          </a:p>
        </p:txBody>
      </p:sp>
      <p:sp>
        <p:nvSpPr>
          <p:cNvPr id="199" name="Google Shape;199;p32">
            <a:extLst>
              <a:ext uri="{FF2B5EF4-FFF2-40B4-BE49-F238E27FC236}">
                <a16:creationId xmlns:a16="http://schemas.microsoft.com/office/drawing/2014/main" id="{5A7E47CA-A4E1-74C2-6F2E-58949CCF7C3E}"/>
              </a:ext>
            </a:extLst>
          </p:cNvPr>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Scientific Method Cycle</a:t>
            </a:r>
            <a:endParaRPr b="1" dirty="0"/>
          </a:p>
        </p:txBody>
      </p:sp>
      <p:sp>
        <p:nvSpPr>
          <p:cNvPr id="200" name="Google Shape;200;p32">
            <a:extLst>
              <a:ext uri="{FF2B5EF4-FFF2-40B4-BE49-F238E27FC236}">
                <a16:creationId xmlns:a16="http://schemas.microsoft.com/office/drawing/2014/main" id="{F1C6D2F3-5FBA-B148-B238-4E303B0674CF}"/>
              </a:ext>
            </a:extLst>
          </p:cNvPr>
          <p:cNvSpPr txBox="1">
            <a:spLocks noGrp="1"/>
          </p:cNvSpPr>
          <p:nvPr>
            <p:ph type="body" idx="1"/>
          </p:nvPr>
        </p:nvSpPr>
        <p:spPr>
          <a:xfrm>
            <a:off x="609600" y="1417638"/>
            <a:ext cx="10972800" cy="4099595"/>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endParaRPr dirty="0"/>
          </a:p>
        </p:txBody>
      </p:sp>
      <p:graphicFrame>
        <p:nvGraphicFramePr>
          <p:cNvPr id="2" name="Diagram 1">
            <a:extLst>
              <a:ext uri="{FF2B5EF4-FFF2-40B4-BE49-F238E27FC236}">
                <a16:creationId xmlns:a16="http://schemas.microsoft.com/office/drawing/2014/main" id="{E9CF7345-0671-3D27-3091-DE4A6CA9B8C3}"/>
              </a:ext>
            </a:extLst>
          </p:cNvPr>
          <p:cNvGraphicFramePr/>
          <p:nvPr>
            <p:extLst>
              <p:ext uri="{D42A27DB-BD31-4B8C-83A1-F6EECF244321}">
                <p14:modId xmlns:p14="http://schemas.microsoft.com/office/powerpoint/2010/main" val="2952404967"/>
              </p:ext>
            </p:extLst>
          </p:nvPr>
        </p:nvGraphicFramePr>
        <p:xfrm>
          <a:off x="2032000" y="1340767"/>
          <a:ext cx="8128000" cy="41764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17354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97">
          <a:extLst>
            <a:ext uri="{FF2B5EF4-FFF2-40B4-BE49-F238E27FC236}">
              <a16:creationId xmlns:a16="http://schemas.microsoft.com/office/drawing/2014/main" id="{D9DDEEAF-BA4C-DB7C-6A3B-618955A28039}"/>
            </a:ext>
          </a:extLst>
        </p:cNvPr>
        <p:cNvGrpSpPr/>
        <p:nvPr/>
      </p:nvGrpSpPr>
      <p:grpSpPr>
        <a:xfrm>
          <a:off x="0" y="0"/>
          <a:ext cx="0" cy="0"/>
          <a:chOff x="0" y="0"/>
          <a:chExt cx="0" cy="0"/>
        </a:xfrm>
      </p:grpSpPr>
      <p:sp>
        <p:nvSpPr>
          <p:cNvPr id="198" name="Google Shape;198;p32">
            <a:extLst>
              <a:ext uri="{FF2B5EF4-FFF2-40B4-BE49-F238E27FC236}">
                <a16:creationId xmlns:a16="http://schemas.microsoft.com/office/drawing/2014/main" id="{22AB6AEB-A6A5-0241-B3B6-E83F43CEEBF6}"/>
              </a:ext>
            </a:extLst>
          </p:cNvPr>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17</a:t>
            </a:fld>
            <a:endParaRPr sz="1200" b="0" i="0" u="none" strike="noStrike" cap="none">
              <a:solidFill>
                <a:schemeClr val="dk1"/>
              </a:solidFill>
              <a:latin typeface="Arial"/>
              <a:ea typeface="Arial"/>
              <a:cs typeface="Arial"/>
              <a:sym typeface="Arial"/>
            </a:endParaRPr>
          </a:p>
        </p:txBody>
      </p:sp>
      <p:sp>
        <p:nvSpPr>
          <p:cNvPr id="199" name="Google Shape;199;p32">
            <a:extLst>
              <a:ext uri="{FF2B5EF4-FFF2-40B4-BE49-F238E27FC236}">
                <a16:creationId xmlns:a16="http://schemas.microsoft.com/office/drawing/2014/main" id="{2837ED7F-D78E-F317-E1B9-72372ADC8CFB}"/>
              </a:ext>
            </a:extLst>
          </p:cNvPr>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Key Steps in Scientific Method</a:t>
            </a:r>
            <a:endParaRPr b="1" dirty="0"/>
          </a:p>
        </p:txBody>
      </p:sp>
      <p:sp>
        <p:nvSpPr>
          <p:cNvPr id="200" name="Google Shape;200;p32">
            <a:extLst>
              <a:ext uri="{FF2B5EF4-FFF2-40B4-BE49-F238E27FC236}">
                <a16:creationId xmlns:a16="http://schemas.microsoft.com/office/drawing/2014/main" id="{0CF1EB7C-6A55-25EE-0B06-B3BA0795BD49}"/>
              </a:ext>
            </a:extLst>
          </p:cNvPr>
          <p:cNvSpPr txBox="1">
            <a:spLocks noGrp="1"/>
          </p:cNvSpPr>
          <p:nvPr>
            <p:ph type="body" idx="1"/>
          </p:nvPr>
        </p:nvSpPr>
        <p:spPr>
          <a:xfrm>
            <a:off x="609600" y="1417638"/>
            <a:ext cx="10972800" cy="4099595"/>
          </a:xfrm>
          <a:prstGeom prst="rect">
            <a:avLst/>
          </a:prstGeom>
          <a:noFill/>
          <a:ln>
            <a:noFill/>
          </a:ln>
        </p:spPr>
        <p:txBody>
          <a:bodyPr spcFirstLastPara="1" wrap="square" lIns="91425" tIns="45700" rIns="91425" bIns="45700" anchor="t" anchorCtr="0">
            <a:normAutofit fontScale="77500" lnSpcReduction="20000"/>
          </a:bodyPr>
          <a:lstStyle/>
          <a:p>
            <a:pPr marL="342900" lvl="0" indent="-342900" algn="l" rtl="0">
              <a:spcBef>
                <a:spcPts val="0"/>
              </a:spcBef>
              <a:spcAft>
                <a:spcPts val="0"/>
              </a:spcAft>
              <a:buClr>
                <a:schemeClr val="dk1"/>
              </a:buClr>
              <a:buSzPts val="3200"/>
              <a:buChar char="•"/>
            </a:pPr>
            <a:r>
              <a:rPr lang="en-GB" dirty="0"/>
              <a:t>Observation of some phenomenon</a:t>
            </a:r>
            <a:endParaRPr dirty="0"/>
          </a:p>
          <a:p>
            <a:pPr marL="742950" lvl="1" indent="-285750" algn="l" rtl="0">
              <a:spcBef>
                <a:spcPts val="560"/>
              </a:spcBef>
              <a:spcAft>
                <a:spcPts val="0"/>
              </a:spcAft>
              <a:buClr>
                <a:schemeClr val="dk1"/>
              </a:buClr>
              <a:buSzPts val="2800"/>
              <a:buChar char="–"/>
            </a:pPr>
            <a:r>
              <a:rPr lang="en-GB" dirty="0"/>
              <a:t>Maybe systematic, occasional or accidental</a:t>
            </a:r>
            <a:endParaRPr dirty="0"/>
          </a:p>
          <a:p>
            <a:pPr marL="342900">
              <a:spcBef>
                <a:spcPts val="640"/>
              </a:spcBef>
              <a:buSzPts val="3200"/>
            </a:pPr>
            <a:r>
              <a:rPr lang="en-GB" dirty="0"/>
              <a:t>Hypothesis: Some ideas of an explanation, tentative relationship, induction, conjecture, intuition, or guesswork.</a:t>
            </a:r>
            <a:endParaRPr dirty="0"/>
          </a:p>
          <a:p>
            <a:pPr marL="742950" lvl="1" indent="-285750" algn="l" rtl="0">
              <a:spcBef>
                <a:spcPts val="560"/>
              </a:spcBef>
              <a:spcAft>
                <a:spcPts val="0"/>
              </a:spcAft>
              <a:buClr>
                <a:schemeClr val="dk1"/>
              </a:buClr>
              <a:buSzPts val="2800"/>
              <a:buChar char="–"/>
            </a:pPr>
            <a:r>
              <a:rPr lang="en-GB" dirty="0"/>
              <a:t>Usually informed by related work or an existing theory</a:t>
            </a:r>
            <a:endParaRPr dirty="0"/>
          </a:p>
          <a:p>
            <a:pPr marL="342900" lvl="0" indent="-342900" algn="l" rtl="0">
              <a:spcBef>
                <a:spcPts val="640"/>
              </a:spcBef>
              <a:spcAft>
                <a:spcPts val="0"/>
              </a:spcAft>
              <a:buClr>
                <a:schemeClr val="dk1"/>
              </a:buClr>
              <a:buSzPts val="3200"/>
              <a:buChar char="•"/>
            </a:pPr>
            <a:r>
              <a:rPr lang="en-GB" dirty="0"/>
              <a:t>Experimentation – design of an experiment to test the hypothesis by collecting data, either qualitative or quantitative</a:t>
            </a:r>
          </a:p>
          <a:p>
            <a:pPr marL="342900" lvl="0" indent="-342900" algn="l" rtl="0">
              <a:spcBef>
                <a:spcPts val="640"/>
              </a:spcBef>
              <a:spcAft>
                <a:spcPts val="0"/>
              </a:spcAft>
              <a:buClr>
                <a:schemeClr val="dk1"/>
              </a:buClr>
              <a:buSzPts val="3200"/>
              <a:buChar char="•"/>
            </a:pPr>
            <a:r>
              <a:rPr lang="en-GB" dirty="0"/>
              <a:t>Analysis: Testing of the hypothesis through some statistical tools </a:t>
            </a:r>
          </a:p>
          <a:p>
            <a:pPr marL="342900" lvl="0" indent="-342900" algn="l" rtl="0">
              <a:spcBef>
                <a:spcPts val="640"/>
              </a:spcBef>
              <a:spcAft>
                <a:spcPts val="0"/>
              </a:spcAft>
              <a:buClr>
                <a:schemeClr val="dk1"/>
              </a:buClr>
              <a:buSzPts val="3200"/>
              <a:buChar char="•"/>
            </a:pPr>
            <a:r>
              <a:rPr lang="en-US" dirty="0"/>
              <a:t>Conclusion: Conclude based on evidence (data), which could lead to a new hypothesis</a:t>
            </a:r>
            <a:endParaRPr dirty="0"/>
          </a:p>
          <a:p>
            <a:pPr marL="742950" lvl="1" indent="-285750" algn="l" rtl="0">
              <a:spcBef>
                <a:spcPts val="560"/>
              </a:spcBef>
              <a:spcAft>
                <a:spcPts val="0"/>
              </a:spcAft>
              <a:buClr>
                <a:schemeClr val="dk1"/>
              </a:buClr>
              <a:buSzPts val="2800"/>
              <a:buChar char="–"/>
            </a:pPr>
            <a:r>
              <a:rPr lang="en-GB" dirty="0"/>
              <a:t>Test and revision cycle</a:t>
            </a:r>
            <a:endParaRPr dirty="0"/>
          </a:p>
        </p:txBody>
      </p:sp>
    </p:spTree>
    <p:extLst>
      <p:ext uri="{BB962C8B-B14F-4D97-AF65-F5344CB8AC3E}">
        <p14:creationId xmlns:p14="http://schemas.microsoft.com/office/powerpoint/2010/main" val="40426035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205" name="Google Shape;205;p33"/>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18</a:t>
            </a:fld>
            <a:endParaRPr sz="1200" b="0" i="0" u="none" strike="noStrike" cap="none">
              <a:solidFill>
                <a:schemeClr val="dk1"/>
              </a:solidFill>
              <a:latin typeface="Arial"/>
              <a:ea typeface="Arial"/>
              <a:cs typeface="Arial"/>
              <a:sym typeface="Arial"/>
            </a:endParaRPr>
          </a:p>
        </p:txBody>
      </p:sp>
      <p:sp>
        <p:nvSpPr>
          <p:cNvPr id="206" name="Google Shape;206;p33"/>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Hypothesis</a:t>
            </a:r>
            <a:endParaRPr b="1" dirty="0"/>
          </a:p>
        </p:txBody>
      </p:sp>
      <p:sp>
        <p:nvSpPr>
          <p:cNvPr id="207" name="Google Shape;207;p33"/>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2800"/>
              <a:buChar char="•"/>
            </a:pPr>
            <a:r>
              <a:rPr lang="en-GB" sz="2800"/>
              <a:t>Probability of research</a:t>
            </a:r>
            <a:endParaRPr/>
          </a:p>
          <a:p>
            <a:pPr marL="742950" lvl="1" indent="-285750" algn="l" rtl="0">
              <a:spcBef>
                <a:spcPts val="480"/>
              </a:spcBef>
              <a:spcAft>
                <a:spcPts val="0"/>
              </a:spcAft>
              <a:buClr>
                <a:schemeClr val="dk1"/>
              </a:buClr>
              <a:buSzPts val="2400"/>
              <a:buChar char="–"/>
            </a:pPr>
            <a:r>
              <a:rPr lang="en-GB" sz="2400"/>
              <a:t>Nothing is certain </a:t>
            </a:r>
            <a:endParaRPr/>
          </a:p>
          <a:p>
            <a:pPr marL="742950" lvl="1" indent="-285750" algn="l" rtl="0">
              <a:spcBef>
                <a:spcPts val="480"/>
              </a:spcBef>
              <a:spcAft>
                <a:spcPts val="0"/>
              </a:spcAft>
              <a:buClr>
                <a:schemeClr val="dk1"/>
              </a:buClr>
              <a:buSzPts val="2400"/>
              <a:buChar char="–"/>
            </a:pPr>
            <a:r>
              <a:rPr lang="en-GB" sz="2400" i="1"/>
              <a:t>The exception that “proves” the rule</a:t>
            </a:r>
            <a:endParaRPr/>
          </a:p>
          <a:p>
            <a:pPr marL="742950" lvl="1" indent="-285750" algn="l" rtl="0">
              <a:spcBef>
                <a:spcPts val="480"/>
              </a:spcBef>
              <a:spcAft>
                <a:spcPts val="0"/>
              </a:spcAft>
              <a:buClr>
                <a:schemeClr val="dk1"/>
              </a:buClr>
              <a:buSzPts val="2400"/>
              <a:buChar char="–"/>
            </a:pPr>
            <a:r>
              <a:rPr lang="en-GB" sz="2400"/>
              <a:t>Scientific “truth” is actually usually a statement of what is most probable given the currently known data ...</a:t>
            </a:r>
            <a:endParaRPr/>
          </a:p>
          <a:p>
            <a:pPr marL="742950" lvl="1" indent="-285750" algn="l" rtl="0">
              <a:spcBef>
                <a:spcPts val="480"/>
              </a:spcBef>
              <a:spcAft>
                <a:spcPts val="0"/>
              </a:spcAft>
              <a:buClr>
                <a:schemeClr val="dk1"/>
              </a:buClr>
              <a:buSzPts val="2400"/>
              <a:buChar char="–"/>
            </a:pPr>
            <a:r>
              <a:rPr lang="en-GB" sz="2400"/>
              <a:t>... within the given framework</a:t>
            </a:r>
            <a:endParaRPr/>
          </a:p>
          <a:p>
            <a:pPr marL="342900" lvl="0" indent="-342900" algn="l" rtl="0">
              <a:spcBef>
                <a:spcPts val="560"/>
              </a:spcBef>
              <a:spcAft>
                <a:spcPts val="0"/>
              </a:spcAft>
              <a:buClr>
                <a:schemeClr val="dk1"/>
              </a:buClr>
              <a:buSzPts val="2800"/>
              <a:buChar char="•"/>
            </a:pPr>
            <a:r>
              <a:rPr lang="en-GB" sz="2800"/>
              <a:t>Statistical techniques try to help us show extent to which our results really do support the hypothesis</a:t>
            </a:r>
            <a:endParaRPr/>
          </a:p>
          <a:p>
            <a:pPr marL="742950" lvl="1" indent="-133350" algn="l" rtl="0">
              <a:spcBef>
                <a:spcPts val="480"/>
              </a:spcBef>
              <a:spcAft>
                <a:spcPts val="0"/>
              </a:spcAft>
              <a:buClr>
                <a:schemeClr val="dk1"/>
              </a:buClr>
              <a:buSzPts val="2400"/>
              <a:buNone/>
            </a:pPr>
            <a:endParaRPr sz="24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2" name="Google Shape;212;p34"/>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19</a:t>
            </a:fld>
            <a:endParaRPr sz="1200" b="0" i="0" u="none" strike="noStrike" cap="none">
              <a:solidFill>
                <a:schemeClr val="dk1"/>
              </a:solidFill>
              <a:latin typeface="Arial"/>
              <a:ea typeface="Arial"/>
              <a:cs typeface="Arial"/>
              <a:sym typeface="Arial"/>
            </a:endParaRPr>
          </a:p>
        </p:txBody>
      </p:sp>
      <p:sp>
        <p:nvSpPr>
          <p:cNvPr id="213" name="Google Shape;213;p34"/>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Experiment</a:t>
            </a:r>
            <a:endParaRPr b="1" dirty="0"/>
          </a:p>
        </p:txBody>
      </p:sp>
      <p:sp>
        <p:nvSpPr>
          <p:cNvPr id="214" name="Google Shape;214;p34"/>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GB"/>
              <a:t>If the experiment works, the hypothesis is shown to be probably correct</a:t>
            </a:r>
            <a:endParaRPr/>
          </a:p>
          <a:p>
            <a:pPr marL="742950" lvl="1" indent="-285750" algn="l" rtl="0">
              <a:spcBef>
                <a:spcPts val="560"/>
              </a:spcBef>
              <a:spcAft>
                <a:spcPts val="0"/>
              </a:spcAft>
              <a:buClr>
                <a:schemeClr val="dk1"/>
              </a:buClr>
              <a:buSzPts val="2800"/>
              <a:buChar char="–"/>
            </a:pPr>
            <a:r>
              <a:rPr lang="en-GB"/>
              <a:t>Can’t prove 100% truth</a:t>
            </a:r>
            <a:endParaRPr/>
          </a:p>
          <a:p>
            <a:pPr marL="342900" lvl="0" indent="-342900" algn="l" rtl="0">
              <a:spcBef>
                <a:spcPts val="640"/>
              </a:spcBef>
              <a:spcAft>
                <a:spcPts val="0"/>
              </a:spcAft>
              <a:buClr>
                <a:schemeClr val="dk1"/>
              </a:buClr>
              <a:buSzPts val="3200"/>
              <a:buChar char="•"/>
            </a:pPr>
            <a:r>
              <a:rPr lang="en-GB"/>
              <a:t>If it fails, it could be because</a:t>
            </a:r>
            <a:endParaRPr/>
          </a:p>
          <a:p>
            <a:pPr marL="742950" lvl="1" indent="-285750" algn="l" rtl="0">
              <a:spcBef>
                <a:spcPts val="560"/>
              </a:spcBef>
              <a:spcAft>
                <a:spcPts val="0"/>
              </a:spcAft>
              <a:buClr>
                <a:schemeClr val="dk1"/>
              </a:buClr>
              <a:buSzPts val="2800"/>
              <a:buChar char="–"/>
            </a:pPr>
            <a:r>
              <a:rPr lang="en-GB"/>
              <a:t>The hypothesis is wrong</a:t>
            </a:r>
            <a:endParaRPr/>
          </a:p>
          <a:p>
            <a:pPr marL="742950" lvl="1" indent="-285750" algn="l" rtl="0">
              <a:spcBef>
                <a:spcPts val="560"/>
              </a:spcBef>
              <a:spcAft>
                <a:spcPts val="0"/>
              </a:spcAft>
              <a:buClr>
                <a:schemeClr val="dk1"/>
              </a:buClr>
              <a:buSzPts val="2800"/>
              <a:buChar char="–"/>
            </a:pPr>
            <a:r>
              <a:rPr lang="en-GB"/>
              <a:t>The experimental design is faulty </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35"/>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20</a:t>
            </a:fld>
            <a:endParaRPr sz="1200" b="0" i="0" u="none" strike="noStrike" cap="none">
              <a:solidFill>
                <a:schemeClr val="dk1"/>
              </a:solidFill>
              <a:latin typeface="Arial"/>
              <a:ea typeface="Arial"/>
              <a:cs typeface="Arial"/>
              <a:sym typeface="Arial"/>
            </a:endParaRPr>
          </a:p>
        </p:txBody>
      </p:sp>
      <p:sp>
        <p:nvSpPr>
          <p:cNvPr id="220" name="Google Shape;220;p35"/>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000"/>
              <a:buFont typeface="Open Sans"/>
              <a:buNone/>
            </a:pPr>
            <a:r>
              <a:rPr lang="en-GB" sz="4000" b="1" dirty="0"/>
              <a:t>Where do hypotheses come from?</a:t>
            </a:r>
            <a:endParaRPr b="1" dirty="0"/>
          </a:p>
        </p:txBody>
      </p:sp>
      <p:sp>
        <p:nvSpPr>
          <p:cNvPr id="221" name="Google Shape;221;p35"/>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GB"/>
              <a:t>Not usually thin air</a:t>
            </a:r>
            <a:endParaRPr/>
          </a:p>
          <a:p>
            <a:pPr marL="342900" lvl="0" indent="-342900" algn="l" rtl="0">
              <a:spcBef>
                <a:spcPts val="640"/>
              </a:spcBef>
              <a:spcAft>
                <a:spcPts val="0"/>
              </a:spcAft>
              <a:buClr>
                <a:schemeClr val="dk1"/>
              </a:buClr>
              <a:buSzPts val="3200"/>
              <a:buChar char="•"/>
            </a:pPr>
            <a:r>
              <a:rPr lang="en-GB"/>
              <a:t>From within a </a:t>
            </a:r>
            <a:r>
              <a:rPr lang="en-GB" b="1"/>
              <a:t>framework</a:t>
            </a:r>
            <a:endParaRPr/>
          </a:p>
          <a:p>
            <a:pPr marL="742950" lvl="1" indent="-285750" algn="l" rtl="0">
              <a:spcBef>
                <a:spcPts val="560"/>
              </a:spcBef>
              <a:spcAft>
                <a:spcPts val="0"/>
              </a:spcAft>
              <a:buClr>
                <a:schemeClr val="dk1"/>
              </a:buClr>
              <a:buSzPts val="2800"/>
              <a:buChar char="–"/>
            </a:pPr>
            <a:r>
              <a:rPr lang="en-GB"/>
              <a:t>Some phenomenon is not well explained by current thinking</a:t>
            </a:r>
            <a:endParaRPr/>
          </a:p>
          <a:p>
            <a:pPr marL="742950" lvl="1" indent="-285750" algn="l" rtl="0">
              <a:spcBef>
                <a:spcPts val="560"/>
              </a:spcBef>
              <a:spcAft>
                <a:spcPts val="0"/>
              </a:spcAft>
              <a:buClr>
                <a:schemeClr val="dk1"/>
              </a:buClr>
              <a:buSzPts val="2800"/>
              <a:buChar char="–"/>
            </a:pPr>
            <a:r>
              <a:rPr lang="en-GB"/>
              <a:t>“New” hypothesis is often just an adaptation of an existing hypothesis</a:t>
            </a:r>
            <a:endParaRPr/>
          </a:p>
          <a:p>
            <a:pPr marL="342900" lvl="0" indent="-342900" algn="l" rtl="0">
              <a:spcBef>
                <a:spcPts val="640"/>
              </a:spcBef>
              <a:spcAft>
                <a:spcPts val="0"/>
              </a:spcAft>
              <a:buClr>
                <a:schemeClr val="dk1"/>
              </a:buClr>
              <a:buSzPts val="3200"/>
              <a:buChar char="•"/>
            </a:pPr>
            <a:r>
              <a:rPr lang="en-GB"/>
              <a:t>thesis ~ antithesis ~ synthesis</a:t>
            </a:r>
            <a:endParaRPr/>
          </a:p>
          <a:p>
            <a:pPr marL="742950" lvl="1" indent="-107950" algn="l" rtl="0">
              <a:spcBef>
                <a:spcPts val="560"/>
              </a:spcBef>
              <a:spcAft>
                <a:spcPts val="0"/>
              </a:spcAft>
              <a:buClr>
                <a:schemeClr val="dk1"/>
              </a:buClr>
              <a:buSzPts val="2800"/>
              <a:buNone/>
            </a:pPr>
            <a:endParaRPr/>
          </a:p>
          <a:p>
            <a:pPr marL="742950" lvl="1" indent="-107950" algn="l" rtl="0">
              <a:spcBef>
                <a:spcPts val="560"/>
              </a:spcBef>
              <a:spcAft>
                <a:spcPts val="0"/>
              </a:spcAft>
              <a:buClr>
                <a:schemeClr val="dk1"/>
              </a:buClr>
              <a:buSzPts val="2800"/>
              <a:buNone/>
            </a:pPr>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25"/>
        <p:cNvGrpSpPr/>
        <p:nvPr/>
      </p:nvGrpSpPr>
      <p:grpSpPr>
        <a:xfrm>
          <a:off x="0" y="0"/>
          <a:ext cx="0" cy="0"/>
          <a:chOff x="0" y="0"/>
          <a:chExt cx="0" cy="0"/>
        </a:xfrm>
      </p:grpSpPr>
      <p:sp>
        <p:nvSpPr>
          <p:cNvPr id="226" name="Google Shape;226;p36"/>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21</a:t>
            </a:fld>
            <a:endParaRPr sz="1200" b="0" i="0" u="none" strike="noStrike" cap="none">
              <a:solidFill>
                <a:schemeClr val="dk1"/>
              </a:solidFill>
              <a:latin typeface="Arial"/>
              <a:ea typeface="Arial"/>
              <a:cs typeface="Arial"/>
              <a:sym typeface="Arial"/>
            </a:endParaRPr>
          </a:p>
        </p:txBody>
      </p:sp>
      <p:sp>
        <p:nvSpPr>
          <p:cNvPr id="227" name="Google Shape;227;p36"/>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Thesis - Antithesis - Synthesis</a:t>
            </a:r>
            <a:endParaRPr b="1" dirty="0"/>
          </a:p>
        </p:txBody>
      </p:sp>
      <p:sp>
        <p:nvSpPr>
          <p:cNvPr id="228" name="Google Shape;228;p36"/>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fontScale="92500" lnSpcReduction="10000"/>
          </a:bodyPr>
          <a:lstStyle/>
          <a:p>
            <a:pPr marL="342900" lvl="0" indent="-342900" algn="l" rtl="0">
              <a:lnSpc>
                <a:spcPct val="90000"/>
              </a:lnSpc>
              <a:spcBef>
                <a:spcPts val="0"/>
              </a:spcBef>
              <a:spcAft>
                <a:spcPts val="0"/>
              </a:spcAft>
              <a:buClr>
                <a:schemeClr val="dk1"/>
              </a:buClr>
              <a:buSzPct val="100000"/>
              <a:buChar char="•"/>
            </a:pPr>
            <a:r>
              <a:rPr lang="en-GB"/>
              <a:t>Thesis</a:t>
            </a:r>
            <a:endParaRPr/>
          </a:p>
          <a:p>
            <a:pPr marL="742950" lvl="1" indent="-285750" algn="l" rtl="0">
              <a:lnSpc>
                <a:spcPct val="90000"/>
              </a:lnSpc>
              <a:spcBef>
                <a:spcPts val="518"/>
              </a:spcBef>
              <a:spcAft>
                <a:spcPts val="0"/>
              </a:spcAft>
              <a:buClr>
                <a:schemeClr val="dk1"/>
              </a:buClr>
              <a:buSzPct val="100000"/>
              <a:buChar char="–"/>
            </a:pPr>
            <a:r>
              <a:rPr lang="en-GB"/>
              <a:t>the original statement of an idea</a:t>
            </a:r>
            <a:endParaRPr/>
          </a:p>
          <a:p>
            <a:pPr marL="342900" lvl="0" indent="-342900" algn="l" rtl="0">
              <a:lnSpc>
                <a:spcPct val="90000"/>
              </a:lnSpc>
              <a:spcBef>
                <a:spcPts val="592"/>
              </a:spcBef>
              <a:spcAft>
                <a:spcPts val="0"/>
              </a:spcAft>
              <a:buClr>
                <a:schemeClr val="dk1"/>
              </a:buClr>
              <a:buSzPct val="100000"/>
              <a:buChar char="•"/>
            </a:pPr>
            <a:r>
              <a:rPr lang="en-GB"/>
              <a:t>Antithesis</a:t>
            </a:r>
            <a:endParaRPr/>
          </a:p>
          <a:p>
            <a:pPr marL="742950" lvl="1" indent="-285750" algn="l" rtl="0">
              <a:lnSpc>
                <a:spcPct val="90000"/>
              </a:lnSpc>
              <a:spcBef>
                <a:spcPts val="518"/>
              </a:spcBef>
              <a:spcAft>
                <a:spcPts val="0"/>
              </a:spcAft>
              <a:buClr>
                <a:schemeClr val="dk1"/>
              </a:buClr>
              <a:buSzPct val="100000"/>
              <a:buChar char="–"/>
            </a:pPr>
            <a:r>
              <a:rPr lang="en-GB"/>
              <a:t>an argument to challenge a previous thesis</a:t>
            </a:r>
            <a:endParaRPr/>
          </a:p>
          <a:p>
            <a:pPr marL="742950" lvl="1" indent="-285750" algn="l" rtl="0">
              <a:lnSpc>
                <a:spcPct val="90000"/>
              </a:lnSpc>
              <a:spcBef>
                <a:spcPts val="518"/>
              </a:spcBef>
              <a:spcAft>
                <a:spcPts val="0"/>
              </a:spcAft>
              <a:buClr>
                <a:schemeClr val="dk1"/>
              </a:buClr>
              <a:buSzPct val="100000"/>
              <a:buChar char="–"/>
            </a:pPr>
            <a:r>
              <a:rPr lang="en-GB"/>
              <a:t>often draws on new data</a:t>
            </a:r>
            <a:endParaRPr/>
          </a:p>
          <a:p>
            <a:pPr marL="342900" lvl="0" indent="-342900" algn="l" rtl="0">
              <a:lnSpc>
                <a:spcPct val="90000"/>
              </a:lnSpc>
              <a:spcBef>
                <a:spcPts val="592"/>
              </a:spcBef>
              <a:spcAft>
                <a:spcPts val="0"/>
              </a:spcAft>
              <a:buClr>
                <a:schemeClr val="dk1"/>
              </a:buClr>
              <a:buSzPct val="100000"/>
              <a:buChar char="•"/>
            </a:pPr>
            <a:r>
              <a:rPr lang="en-GB"/>
              <a:t>Synthesis</a:t>
            </a:r>
            <a:endParaRPr/>
          </a:p>
          <a:p>
            <a:pPr marL="742950" lvl="1" indent="-285750" algn="l" rtl="0">
              <a:lnSpc>
                <a:spcPct val="90000"/>
              </a:lnSpc>
              <a:spcBef>
                <a:spcPts val="518"/>
              </a:spcBef>
              <a:spcAft>
                <a:spcPts val="0"/>
              </a:spcAft>
              <a:buClr>
                <a:schemeClr val="dk1"/>
              </a:buClr>
              <a:buSzPct val="100000"/>
              <a:buChar char="–"/>
            </a:pPr>
            <a:r>
              <a:rPr lang="en-GB"/>
              <a:t>a new argument from existing sources</a:t>
            </a:r>
            <a:endParaRPr/>
          </a:p>
          <a:p>
            <a:pPr marL="742950" lvl="1" indent="-285750" algn="l" rtl="0">
              <a:lnSpc>
                <a:spcPct val="90000"/>
              </a:lnSpc>
              <a:spcBef>
                <a:spcPts val="518"/>
              </a:spcBef>
              <a:spcAft>
                <a:spcPts val="0"/>
              </a:spcAft>
              <a:buClr>
                <a:schemeClr val="dk1"/>
              </a:buClr>
              <a:buSzPct val="100000"/>
              <a:buChar char="–"/>
            </a:pPr>
            <a:r>
              <a:rPr lang="en-GB"/>
              <a:t>typically, resolves the </a:t>
            </a:r>
            <a:r>
              <a:rPr lang="en-GB" i="1"/>
              <a:t>apparent</a:t>
            </a:r>
            <a:r>
              <a:rPr lang="en-GB"/>
              <a:t> contradiction between a thesis and an antithesis </a:t>
            </a:r>
            <a:endParaRPr/>
          </a:p>
          <a:p>
            <a:pPr marL="742950" lvl="1" indent="-121284" algn="l" rtl="0">
              <a:lnSpc>
                <a:spcPct val="90000"/>
              </a:lnSpc>
              <a:spcBef>
                <a:spcPts val="518"/>
              </a:spcBef>
              <a:spcAft>
                <a:spcPts val="0"/>
              </a:spcAft>
              <a:buClr>
                <a:schemeClr val="dk1"/>
              </a:buClr>
              <a:buSzPct val="100000"/>
              <a:buNone/>
            </a:pPr>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91"/>
        <p:cNvGrpSpPr/>
        <p:nvPr/>
      </p:nvGrpSpPr>
      <p:grpSpPr>
        <a:xfrm>
          <a:off x="0" y="0"/>
          <a:ext cx="0" cy="0"/>
          <a:chOff x="0" y="0"/>
          <a:chExt cx="0" cy="0"/>
        </a:xfrm>
      </p:grpSpPr>
      <p:sp>
        <p:nvSpPr>
          <p:cNvPr id="292" name="Google Shape;292;p45"/>
          <p:cNvSpPr txBox="1">
            <a:spLocks noGrp="1"/>
          </p:cNvSpPr>
          <p:nvPr>
            <p:ph type="title"/>
          </p:nvPr>
        </p:nvSpPr>
        <p:spPr>
          <a:xfrm>
            <a:off x="1847850" y="228600"/>
            <a:ext cx="8134350" cy="1905000"/>
          </a:xfrm>
          <a:prstGeom prst="rect">
            <a:avLst/>
          </a:prstGeom>
          <a:noFill/>
          <a:ln>
            <a:noFill/>
          </a:ln>
        </p:spPr>
        <p:txBody>
          <a:bodyPr spcFirstLastPara="1" wrap="square" lIns="90475" tIns="44450" rIns="90475" bIns="44450" anchor="ctr" anchorCtr="0">
            <a:normAutofit/>
          </a:bodyPr>
          <a:lstStyle/>
          <a:p>
            <a:pPr marL="0" lvl="0" indent="0" algn="ctr" rtl="0">
              <a:spcBef>
                <a:spcPts val="0"/>
              </a:spcBef>
              <a:spcAft>
                <a:spcPts val="0"/>
              </a:spcAft>
              <a:buClr>
                <a:schemeClr val="dk1"/>
              </a:buClr>
              <a:buSzPts val="3600"/>
              <a:buFont typeface="Open Sans"/>
              <a:buNone/>
            </a:pPr>
            <a:r>
              <a:rPr lang="en-GB" sz="3600"/>
              <a:t>Activity</a:t>
            </a:r>
            <a:endParaRPr/>
          </a:p>
        </p:txBody>
      </p:sp>
      <p:sp>
        <p:nvSpPr>
          <p:cNvPr id="293" name="Google Shape;293;p45"/>
          <p:cNvSpPr txBox="1">
            <a:spLocks noGrp="1"/>
          </p:cNvSpPr>
          <p:nvPr>
            <p:ph type="body" idx="1"/>
          </p:nvPr>
        </p:nvSpPr>
        <p:spPr>
          <a:xfrm>
            <a:off x="1774826" y="2060576"/>
            <a:ext cx="8207375" cy="3425825"/>
          </a:xfrm>
          <a:prstGeom prst="rect">
            <a:avLst/>
          </a:prstGeom>
          <a:noFill/>
          <a:ln>
            <a:noFill/>
          </a:ln>
        </p:spPr>
        <p:txBody>
          <a:bodyPr spcFirstLastPara="1" wrap="square" lIns="90475" tIns="44450" rIns="90475" bIns="44450" anchor="t" anchorCtr="0">
            <a:normAutofit/>
          </a:bodyPr>
          <a:lstStyle/>
          <a:p>
            <a:pPr marL="342900" lvl="0" indent="-342900" algn="l" rtl="0">
              <a:spcBef>
                <a:spcPts val="0"/>
              </a:spcBef>
              <a:spcAft>
                <a:spcPts val="0"/>
              </a:spcAft>
              <a:buClr>
                <a:schemeClr val="accent2"/>
              </a:buClr>
              <a:buSzPts val="3600"/>
              <a:buChar char="•"/>
            </a:pPr>
            <a:r>
              <a:rPr lang="en-GB" sz="3600"/>
              <a:t>What are the features of “good” business  research? </a:t>
            </a:r>
            <a:endParaRPr/>
          </a:p>
          <a:p>
            <a:pPr marL="342900" lvl="0" indent="-342900" algn="l" rtl="0">
              <a:spcBef>
                <a:spcPts val="720"/>
              </a:spcBef>
              <a:spcAft>
                <a:spcPts val="0"/>
              </a:spcAft>
              <a:buClr>
                <a:schemeClr val="accent2"/>
              </a:buClr>
              <a:buSzPts val="3600"/>
              <a:buChar char="•"/>
            </a:pPr>
            <a:r>
              <a:rPr lang="en-GB" sz="3600">
                <a:latin typeface="Open Sans"/>
                <a:ea typeface="Open Sans"/>
                <a:cs typeface="Open Sans"/>
                <a:sym typeface="Open Sans"/>
              </a:rPr>
              <a:t>Brainstorm in pairs and then try to complete the grid from Denscombe (2002). </a:t>
            </a:r>
            <a:endParaRPr sz="4000">
              <a:latin typeface="Open Sans"/>
              <a:ea typeface="Open Sans"/>
              <a:cs typeface="Open Sans"/>
              <a:sym typeface="Open Sans"/>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06">
          <a:extLst>
            <a:ext uri="{FF2B5EF4-FFF2-40B4-BE49-F238E27FC236}">
              <a16:creationId xmlns:a16="http://schemas.microsoft.com/office/drawing/2014/main" id="{FB163440-29FB-ABBE-BED0-C36766DBCD38}"/>
            </a:ext>
          </a:extLst>
        </p:cNvPr>
        <p:cNvGrpSpPr/>
        <p:nvPr/>
      </p:nvGrpSpPr>
      <p:grpSpPr>
        <a:xfrm>
          <a:off x="0" y="0"/>
          <a:ext cx="0" cy="0"/>
          <a:chOff x="0" y="0"/>
          <a:chExt cx="0" cy="0"/>
        </a:xfrm>
      </p:grpSpPr>
      <p:sp>
        <p:nvSpPr>
          <p:cNvPr id="207" name="Google Shape;207;p36">
            <a:extLst>
              <a:ext uri="{FF2B5EF4-FFF2-40B4-BE49-F238E27FC236}">
                <a16:creationId xmlns:a16="http://schemas.microsoft.com/office/drawing/2014/main" id="{6B11B32A-CFC0-6F60-F7E1-DA21FEA47332}"/>
              </a:ext>
            </a:extLst>
          </p:cNvPr>
          <p:cNvSpPr txBox="1"/>
          <p:nvPr/>
        </p:nvSpPr>
        <p:spPr>
          <a:xfrm>
            <a:off x="868680" y="517104"/>
            <a:ext cx="10104120" cy="584735"/>
          </a:xfrm>
          <a:prstGeom prst="rect">
            <a:avLst/>
          </a:prstGeom>
          <a:noFill/>
          <a:ln>
            <a:noFill/>
          </a:ln>
        </p:spPr>
        <p:txBody>
          <a:bodyPr spcFirstLastPara="1" wrap="square" lIns="91425" tIns="45700" rIns="91425" bIns="45700" anchor="t" anchorCtr="0">
            <a:spAutoFit/>
          </a:bodyPr>
          <a:lstStyle/>
          <a:p>
            <a:pPr lvl="0" algn="ctr">
              <a:buSzPts val="3200"/>
            </a:pPr>
            <a:r>
              <a:rPr lang="en-GB" sz="3200" b="1" dirty="0">
                <a:highlight>
                  <a:srgbClr val="FFFF00"/>
                </a:highlight>
                <a:latin typeface="Open Sans"/>
                <a:ea typeface="Open Sans"/>
                <a:cs typeface="Open Sans"/>
                <a:sym typeface="Open Sans"/>
              </a:rPr>
              <a:t>Refining a Research Title</a:t>
            </a:r>
            <a:endParaRPr lang="en-GB" sz="3600" b="1" dirty="0">
              <a:highlight>
                <a:srgbClr val="FFFF00"/>
              </a:highlight>
              <a:latin typeface="Open Sans"/>
              <a:ea typeface="Open Sans"/>
              <a:cs typeface="Open Sans"/>
              <a:sym typeface="Open Sans"/>
            </a:endParaRPr>
          </a:p>
        </p:txBody>
      </p:sp>
      <p:sp>
        <p:nvSpPr>
          <p:cNvPr id="208" name="Google Shape;208;p36">
            <a:extLst>
              <a:ext uri="{FF2B5EF4-FFF2-40B4-BE49-F238E27FC236}">
                <a16:creationId xmlns:a16="http://schemas.microsoft.com/office/drawing/2014/main" id="{8B9DDAD7-D6E7-C8D5-0DEC-C3133B24EABB}"/>
              </a:ext>
            </a:extLst>
          </p:cNvPr>
          <p:cNvSpPr txBox="1">
            <a:spLocks noGrp="1"/>
          </p:cNvSpPr>
          <p:nvPr>
            <p:ph type="body" idx="1"/>
          </p:nvPr>
        </p:nvSpPr>
        <p:spPr>
          <a:xfrm>
            <a:off x="306596" y="1577340"/>
            <a:ext cx="11578808" cy="3763146"/>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rgbClr val="0070C0"/>
              </a:buClr>
              <a:buSzPts val="3200"/>
              <a:buNone/>
            </a:pPr>
            <a:r>
              <a:rPr lang="en-GB" dirty="0"/>
              <a:t>Topic identification – process….</a:t>
            </a:r>
          </a:p>
          <a:p>
            <a:pPr marL="342900" lvl="0" indent="-342900" algn="l" rtl="0">
              <a:spcBef>
                <a:spcPts val="0"/>
              </a:spcBef>
              <a:spcAft>
                <a:spcPts val="0"/>
              </a:spcAft>
              <a:buClr>
                <a:srgbClr val="0070C0"/>
              </a:buClr>
              <a:buSzPts val="3200"/>
              <a:buFont typeface="Noto Sans Symbols"/>
              <a:buChar char="❑"/>
            </a:pPr>
            <a:r>
              <a:rPr lang="en-GB" dirty="0"/>
              <a:t> Identify a broad topic related to your discipline</a:t>
            </a:r>
          </a:p>
          <a:p>
            <a:pPr marL="342900" lvl="0">
              <a:spcBef>
                <a:spcPts val="0"/>
              </a:spcBef>
              <a:buClr>
                <a:srgbClr val="0070C0"/>
              </a:buClr>
              <a:buSzPts val="3200"/>
              <a:buFont typeface="Noto Sans Symbols"/>
              <a:buChar char="❑"/>
            </a:pPr>
            <a:r>
              <a:rPr lang="en-GB" dirty="0"/>
              <a:t> Decide on the scope (based on the existing timeframe – 16 weeks)</a:t>
            </a:r>
          </a:p>
          <a:p>
            <a:pPr marL="342900" lvl="0">
              <a:spcBef>
                <a:spcPts val="0"/>
              </a:spcBef>
              <a:buClr>
                <a:srgbClr val="0070C0"/>
              </a:buClr>
              <a:buSzPts val="3200"/>
              <a:buFont typeface="Noto Sans Symbols"/>
              <a:buChar char="❑"/>
            </a:pPr>
            <a:r>
              <a:rPr lang="en-GB" dirty="0"/>
              <a:t> Review all practical issues, such as data accessibility, etc</a:t>
            </a:r>
          </a:p>
          <a:p>
            <a:pPr marL="342900" lvl="0">
              <a:spcBef>
                <a:spcPts val="0"/>
              </a:spcBef>
              <a:buClr>
                <a:srgbClr val="0070C0"/>
              </a:buClr>
              <a:buSzPts val="3200"/>
              <a:buFont typeface="Noto Sans Symbols"/>
              <a:buChar char="❑"/>
            </a:pPr>
            <a:r>
              <a:rPr lang="en-GB" dirty="0"/>
              <a:t> Brainstorm with peers, supervisors, and the academic community</a:t>
            </a:r>
          </a:p>
          <a:p>
            <a:pPr marL="342900" lvl="0">
              <a:spcBef>
                <a:spcPts val="0"/>
              </a:spcBef>
              <a:buClr>
                <a:srgbClr val="0070C0"/>
              </a:buClr>
              <a:buSzPts val="3200"/>
              <a:buFont typeface="Noto Sans Symbols"/>
              <a:buChar char="❑"/>
            </a:pPr>
            <a:endParaRPr lang="en-GB" dirty="0"/>
          </a:p>
          <a:p>
            <a:pPr marL="342900" lvl="0" indent="-342900" algn="l" rtl="0">
              <a:spcBef>
                <a:spcPts val="0"/>
              </a:spcBef>
              <a:spcAft>
                <a:spcPts val="0"/>
              </a:spcAft>
              <a:buClr>
                <a:srgbClr val="0070C0"/>
              </a:buClr>
              <a:buSzPts val="3200"/>
              <a:buFont typeface="Noto Sans Symbols"/>
              <a:buChar char="❑"/>
            </a:pPr>
            <a:endParaRPr dirty="0"/>
          </a:p>
          <a:p>
            <a:pPr marL="0" lvl="0" indent="0" algn="l" rtl="0">
              <a:spcBef>
                <a:spcPts val="640"/>
              </a:spcBef>
              <a:spcAft>
                <a:spcPts val="0"/>
              </a:spcAft>
              <a:buClr>
                <a:srgbClr val="0070C0"/>
              </a:buClr>
              <a:buSzPts val="3200"/>
              <a:buNone/>
            </a:pPr>
            <a:endParaRPr dirty="0"/>
          </a:p>
        </p:txBody>
      </p:sp>
    </p:spTree>
    <p:extLst>
      <p:ext uri="{BB962C8B-B14F-4D97-AF65-F5344CB8AC3E}">
        <p14:creationId xmlns:p14="http://schemas.microsoft.com/office/powerpoint/2010/main" val="1452247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208">
                                            <p:txEl>
                                              <p:pRg st="1" end="1"/>
                                            </p:txEl>
                                          </p:spTgt>
                                        </p:tgtEl>
                                        <p:attrNameLst>
                                          <p:attrName>style.visibility</p:attrName>
                                        </p:attrNameLst>
                                      </p:cBhvr>
                                      <p:to>
                                        <p:strVal val="visible"/>
                                      </p:to>
                                    </p:set>
                                    <p:anim calcmode="lin" valueType="num">
                                      <p:cBhvr additive="base">
                                        <p:cTn id="11" dur="500"/>
                                        <p:tgtEl>
                                          <p:spTgt spid="208">
                                            <p:txEl>
                                              <p:pRg st="1" end="1"/>
                                            </p:txEl>
                                          </p:spTgt>
                                        </p:tgtEl>
                                        <p:attrNameLst>
                                          <p:attrName>ppt_x</p:attrName>
                                        </p:attrNameLst>
                                      </p:cBhvr>
                                      <p:tavLst>
                                        <p:tav tm="0">
                                          <p:val>
                                            <p:strVal val="#ppt_x-1"/>
                                          </p:val>
                                        </p:tav>
                                        <p:tav tm="100000">
                                          <p:val>
                                            <p:strVal val="#ppt_x"/>
                                          </p:val>
                                        </p:tav>
                                      </p:tavLst>
                                    </p:anim>
                                  </p:childTnLst>
                                </p:cTn>
                              </p:par>
                            </p:childTnLst>
                          </p:cTn>
                        </p:par>
                      </p:childTnLst>
                    </p:cTn>
                  </p:par>
                  <p:par>
                    <p:cTn id="12" fill="hold">
                      <p:stCondLst>
                        <p:cond delay="indefinite"/>
                      </p:stCondLst>
                      <p:childTnLst>
                        <p:par>
                          <p:cTn id="13" fill="hold">
                            <p:stCondLst>
                              <p:cond delay="0"/>
                            </p:stCondLst>
                            <p:childTnLst>
                              <p:par>
                                <p:cTn id="14" presetID="2" presetClass="entr" presetSubtype="8" fill="hold" nodeType="clickEffect">
                                  <p:stCondLst>
                                    <p:cond delay="0"/>
                                  </p:stCondLst>
                                  <p:childTnLst>
                                    <p:set>
                                      <p:cBhvr>
                                        <p:cTn id="15" dur="1" fill="hold">
                                          <p:stCondLst>
                                            <p:cond delay="0"/>
                                          </p:stCondLst>
                                        </p:cTn>
                                        <p:tgtEl>
                                          <p:spTgt spid="208">
                                            <p:txEl>
                                              <p:pRg st="0" end="0"/>
                                            </p:txEl>
                                          </p:spTgt>
                                        </p:tgtEl>
                                        <p:attrNameLst>
                                          <p:attrName>style.visibility</p:attrName>
                                        </p:attrNameLst>
                                      </p:cBhvr>
                                      <p:to>
                                        <p:strVal val="visible"/>
                                      </p:to>
                                    </p:set>
                                    <p:anim calcmode="lin" valueType="num">
                                      <p:cBhvr additive="base">
                                        <p:cTn id="16" dur="500"/>
                                        <p:tgtEl>
                                          <p:spTgt spid="208">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8" fill="hold" nodeType="clickEffect">
                                  <p:stCondLst>
                                    <p:cond delay="0"/>
                                  </p:stCondLst>
                                  <p:childTnLst>
                                    <p:set>
                                      <p:cBhvr>
                                        <p:cTn id="20" dur="1" fill="hold">
                                          <p:stCondLst>
                                            <p:cond delay="0"/>
                                          </p:stCondLst>
                                        </p:cTn>
                                        <p:tgtEl>
                                          <p:spTgt spid="208">
                                            <p:txEl>
                                              <p:pRg st="2" end="2"/>
                                            </p:txEl>
                                          </p:spTgt>
                                        </p:tgtEl>
                                        <p:attrNameLst>
                                          <p:attrName>style.visibility</p:attrName>
                                        </p:attrNameLst>
                                      </p:cBhvr>
                                      <p:to>
                                        <p:strVal val="visible"/>
                                      </p:to>
                                    </p:set>
                                    <p:anim calcmode="lin" valueType="num">
                                      <p:cBhvr additive="base">
                                        <p:cTn id="21" dur="500"/>
                                        <p:tgtEl>
                                          <p:spTgt spid="208">
                                            <p:txEl>
                                              <p:pRg st="2" end="2"/>
                                            </p:txEl>
                                          </p:spTgt>
                                        </p:tgtEl>
                                        <p:attrNameLst>
                                          <p:attrName>ppt_x</p:attrName>
                                        </p:attrNameLst>
                                      </p:cBhvr>
                                      <p:tavLst>
                                        <p:tav tm="0">
                                          <p:val>
                                            <p:strVal val="#ppt_x-1"/>
                                          </p:val>
                                        </p:tav>
                                        <p:tav tm="100000">
                                          <p:val>
                                            <p:strVal val="#ppt_x"/>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8" fill="hold" nodeType="clickEffect">
                                  <p:stCondLst>
                                    <p:cond delay="0"/>
                                  </p:stCondLst>
                                  <p:childTnLst>
                                    <p:set>
                                      <p:cBhvr>
                                        <p:cTn id="25" dur="1" fill="hold">
                                          <p:stCondLst>
                                            <p:cond delay="0"/>
                                          </p:stCondLst>
                                        </p:cTn>
                                        <p:tgtEl>
                                          <p:spTgt spid="208">
                                            <p:txEl>
                                              <p:pRg st="3" end="3"/>
                                            </p:txEl>
                                          </p:spTgt>
                                        </p:tgtEl>
                                        <p:attrNameLst>
                                          <p:attrName>style.visibility</p:attrName>
                                        </p:attrNameLst>
                                      </p:cBhvr>
                                      <p:to>
                                        <p:strVal val="visible"/>
                                      </p:to>
                                    </p:set>
                                    <p:anim calcmode="lin" valueType="num">
                                      <p:cBhvr additive="base">
                                        <p:cTn id="26" dur="500"/>
                                        <p:tgtEl>
                                          <p:spTgt spid="208">
                                            <p:txEl>
                                              <p:pRg st="3" end="3"/>
                                            </p:txEl>
                                          </p:spTgt>
                                        </p:tgtEl>
                                        <p:attrNameLst>
                                          <p:attrName>ppt_x</p:attrName>
                                        </p:attrNameLst>
                                      </p:cBhvr>
                                      <p:tavLst>
                                        <p:tav tm="0">
                                          <p:val>
                                            <p:strVal val="#ppt_x-1"/>
                                          </p:val>
                                        </p:tav>
                                        <p:tav tm="100000">
                                          <p:val>
                                            <p:strVal val="#ppt_x"/>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208">
                                            <p:txEl>
                                              <p:pRg st="4" end="4"/>
                                            </p:txEl>
                                          </p:spTgt>
                                        </p:tgtEl>
                                        <p:attrNameLst>
                                          <p:attrName>style.visibility</p:attrName>
                                        </p:attrNameLst>
                                      </p:cBhvr>
                                      <p:to>
                                        <p:strVal val="visible"/>
                                      </p:to>
                                    </p:set>
                                    <p:anim calcmode="lin" valueType="num">
                                      <p:cBhvr additive="base">
                                        <p:cTn id="31" dur="500"/>
                                        <p:tgtEl>
                                          <p:spTgt spid="208">
                                            <p:txEl>
                                              <p:pRg st="4" end="4"/>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27"/>
        <p:cNvGrpSpPr/>
        <p:nvPr/>
      </p:nvGrpSpPr>
      <p:grpSpPr>
        <a:xfrm>
          <a:off x="0" y="0"/>
          <a:ext cx="0" cy="0"/>
          <a:chOff x="0" y="0"/>
          <a:chExt cx="0" cy="0"/>
        </a:xfrm>
      </p:grpSpPr>
      <p:sp>
        <p:nvSpPr>
          <p:cNvPr id="328" name="Google Shape;328;p50"/>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highlight>
                  <a:srgbClr val="FFFF00"/>
                </a:highlight>
              </a:rPr>
              <a:t>How topics originate?</a:t>
            </a:r>
            <a:endParaRPr b="1" dirty="0">
              <a:highlight>
                <a:srgbClr val="FFFF00"/>
              </a:highlight>
            </a:endParaRPr>
          </a:p>
        </p:txBody>
      </p:sp>
      <p:sp>
        <p:nvSpPr>
          <p:cNvPr id="329" name="Google Shape;329;p50"/>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fontScale="92500" lnSpcReduction="20000"/>
          </a:bodyPr>
          <a:lstStyle/>
          <a:p>
            <a:pPr marL="342900" lvl="0" indent="-342900" algn="l" rtl="0">
              <a:spcBef>
                <a:spcPts val="0"/>
              </a:spcBef>
              <a:spcAft>
                <a:spcPts val="0"/>
              </a:spcAft>
              <a:buClr>
                <a:srgbClr val="000000"/>
              </a:buClr>
              <a:buSzPct val="100000"/>
              <a:buFont typeface="Arial"/>
              <a:buChar char="•"/>
            </a:pPr>
            <a:r>
              <a:rPr lang="en-GB" sz="3200">
                <a:solidFill>
                  <a:srgbClr val="000000"/>
                </a:solidFill>
                <a:latin typeface="Arial"/>
                <a:ea typeface="Arial"/>
                <a:cs typeface="Arial"/>
                <a:sym typeface="Arial"/>
              </a:rPr>
              <a:t>They stem from social scientists’ attitudes to prevailing social theories</a:t>
            </a:r>
            <a:endParaRPr/>
          </a:p>
          <a:p>
            <a:pPr marL="342900" lvl="0" indent="-342900" algn="l" rtl="0">
              <a:spcBef>
                <a:spcPts val="592"/>
              </a:spcBef>
              <a:spcAft>
                <a:spcPts val="0"/>
              </a:spcAft>
              <a:buClr>
                <a:srgbClr val="000000"/>
              </a:buClr>
              <a:buSzPct val="100000"/>
              <a:buFont typeface="Arial"/>
              <a:buChar char="•"/>
            </a:pPr>
            <a:r>
              <a:rPr lang="en-GB" sz="3200">
                <a:solidFill>
                  <a:srgbClr val="000000"/>
                </a:solidFill>
                <a:latin typeface="Arial"/>
                <a:ea typeface="Arial"/>
                <a:cs typeface="Arial"/>
                <a:sym typeface="Arial"/>
              </a:rPr>
              <a:t>They follow from the researcher’s existing knowledge about the current state of phenomena</a:t>
            </a:r>
            <a:endParaRPr/>
          </a:p>
          <a:p>
            <a:pPr marL="342900" lvl="0" indent="-342900" algn="l" rtl="0">
              <a:spcBef>
                <a:spcPts val="592"/>
              </a:spcBef>
              <a:spcAft>
                <a:spcPts val="0"/>
              </a:spcAft>
              <a:buClr>
                <a:srgbClr val="000000"/>
              </a:buClr>
              <a:buSzPct val="100000"/>
              <a:buFont typeface="Arial"/>
              <a:buChar char="•"/>
            </a:pPr>
            <a:r>
              <a:rPr lang="en-GB" sz="3200">
                <a:solidFill>
                  <a:srgbClr val="000000"/>
                </a:solidFill>
                <a:latin typeface="Arial"/>
                <a:ea typeface="Arial"/>
                <a:cs typeface="Arial"/>
                <a:sym typeface="Arial"/>
              </a:rPr>
              <a:t>They depend on the researcher’s orientation to theory as something to be tested in research or to emerge from research</a:t>
            </a:r>
            <a:endParaRPr/>
          </a:p>
          <a:p>
            <a:pPr marL="342900" lvl="0" indent="-342900" algn="l" rtl="0">
              <a:spcBef>
                <a:spcPts val="592"/>
              </a:spcBef>
              <a:spcAft>
                <a:spcPts val="0"/>
              </a:spcAft>
              <a:buClr>
                <a:srgbClr val="000000"/>
              </a:buClr>
              <a:buSzPct val="100000"/>
              <a:buFont typeface="Arial"/>
              <a:buChar char="•"/>
            </a:pPr>
            <a:r>
              <a:rPr lang="en-GB" sz="3200">
                <a:solidFill>
                  <a:srgbClr val="000000"/>
                </a:solidFill>
                <a:latin typeface="Arial"/>
                <a:ea typeface="Arial"/>
                <a:cs typeface="Arial"/>
                <a:sym typeface="Arial"/>
              </a:rPr>
              <a:t>They depend on whether research is regarded as apart from the social world studied, or as an integral part of that world</a:t>
            </a:r>
            <a:endParaRPr sz="3200">
              <a:solidFill>
                <a:srgbClr val="000000"/>
              </a:solidFill>
              <a:latin typeface="Arial"/>
              <a:ea typeface="Arial"/>
              <a:cs typeface="Arial"/>
              <a:sym typeface="Arial"/>
            </a:endParaRPr>
          </a:p>
          <a:p>
            <a:pPr marL="342900" lvl="0" indent="-154940" algn="l" rtl="0">
              <a:spcBef>
                <a:spcPts val="592"/>
              </a:spcBef>
              <a:spcAft>
                <a:spcPts val="0"/>
              </a:spcAft>
              <a:buClr>
                <a:schemeClr val="dk1"/>
              </a:buClr>
              <a:buSzPct val="100000"/>
              <a:buNone/>
            </a:pPr>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39"/>
        <p:cNvGrpSpPr/>
        <p:nvPr/>
      </p:nvGrpSpPr>
      <p:grpSpPr>
        <a:xfrm>
          <a:off x="0" y="0"/>
          <a:ext cx="0" cy="0"/>
          <a:chOff x="0" y="0"/>
          <a:chExt cx="0" cy="0"/>
        </a:xfrm>
      </p:grpSpPr>
      <p:sp>
        <p:nvSpPr>
          <p:cNvPr id="340" name="Google Shape;340;p52"/>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a:t>The role of theory in research</a:t>
            </a:r>
            <a:endParaRPr/>
          </a:p>
        </p:txBody>
      </p:sp>
      <p:sp>
        <p:nvSpPr>
          <p:cNvPr id="341" name="Google Shape;341;p52"/>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fontScale="92500" lnSpcReduction="10000"/>
          </a:bodyPr>
          <a:lstStyle/>
          <a:p>
            <a:pPr marL="342900" lvl="0" indent="-342900" algn="ctr" rtl="0">
              <a:spcBef>
                <a:spcPts val="0"/>
              </a:spcBef>
              <a:spcAft>
                <a:spcPts val="0"/>
              </a:spcAft>
              <a:buClr>
                <a:schemeClr val="dk1"/>
              </a:buClr>
              <a:buSzPts val="3200"/>
              <a:buFont typeface="Open Sans"/>
              <a:buNone/>
            </a:pPr>
            <a:r>
              <a:rPr lang="en-GB"/>
              <a:t>Which comes first; theory or research?</a:t>
            </a:r>
            <a:endParaRPr/>
          </a:p>
          <a:p>
            <a:pPr marL="342900" lvl="0" indent="-342900" algn="ctr" rtl="0">
              <a:spcBef>
                <a:spcPts val="640"/>
              </a:spcBef>
              <a:spcAft>
                <a:spcPts val="0"/>
              </a:spcAft>
              <a:buClr>
                <a:schemeClr val="dk1"/>
              </a:buClr>
              <a:buSzPts val="3200"/>
              <a:buFont typeface="Open Sans"/>
              <a:buNone/>
            </a:pPr>
            <a:endParaRPr sz="3200"/>
          </a:p>
          <a:p>
            <a:pPr marL="342900" lvl="0" indent="-342900" algn="l" rtl="0">
              <a:spcBef>
                <a:spcPts val="640"/>
              </a:spcBef>
              <a:spcAft>
                <a:spcPts val="0"/>
              </a:spcAft>
              <a:buClr>
                <a:schemeClr val="dk1"/>
              </a:buClr>
              <a:buSzPts val="3200"/>
              <a:buFont typeface="Open Sans"/>
              <a:buNone/>
            </a:pPr>
            <a:r>
              <a:rPr lang="en-GB" sz="3200"/>
              <a:t>    </a:t>
            </a:r>
            <a:r>
              <a:rPr lang="en-GB" sz="2800"/>
              <a:t>- </a:t>
            </a:r>
            <a:r>
              <a:rPr lang="en-GB" sz="3200"/>
              <a:t>Should we examine a problem and try to work out how it’s caused and how it might be solved (inductive reasoning)?</a:t>
            </a:r>
            <a:endParaRPr/>
          </a:p>
          <a:p>
            <a:pPr marL="342900" lvl="0" indent="-342900" algn="l" rtl="0">
              <a:spcBef>
                <a:spcPts val="320"/>
              </a:spcBef>
              <a:spcAft>
                <a:spcPts val="0"/>
              </a:spcAft>
              <a:buClr>
                <a:schemeClr val="dk1"/>
              </a:buClr>
              <a:buSzPts val="1600"/>
              <a:buFont typeface="Open Sans"/>
              <a:buNone/>
            </a:pPr>
            <a:endParaRPr sz="1600"/>
          </a:p>
          <a:p>
            <a:pPr marL="342900" lvl="0" indent="-342900" algn="l" rtl="0">
              <a:spcBef>
                <a:spcPts val="640"/>
              </a:spcBef>
              <a:spcAft>
                <a:spcPts val="0"/>
              </a:spcAft>
              <a:buClr>
                <a:schemeClr val="dk1"/>
              </a:buClr>
              <a:buSzPts val="3200"/>
              <a:buFont typeface="Open Sans"/>
              <a:buNone/>
            </a:pPr>
            <a:r>
              <a:rPr lang="en-GB" sz="3200"/>
              <a:t>	- Or should we take a generally accepted theory of how things work and find evidence for it in the problem we examine (deductive reasoning)?</a:t>
            </a:r>
            <a:endParaRPr/>
          </a:p>
          <a:p>
            <a:pPr marL="342900" lvl="0" indent="-139700" algn="l" rtl="0">
              <a:spcBef>
                <a:spcPts val="640"/>
              </a:spcBef>
              <a:spcAft>
                <a:spcPts val="0"/>
              </a:spcAft>
              <a:buClr>
                <a:schemeClr val="dk1"/>
              </a:buClr>
              <a:buSzPts val="3200"/>
              <a:buNone/>
            </a:pPr>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06">
          <a:extLst>
            <a:ext uri="{FF2B5EF4-FFF2-40B4-BE49-F238E27FC236}">
              <a16:creationId xmlns:a16="http://schemas.microsoft.com/office/drawing/2014/main" id="{52ECA53A-2C34-4970-2381-2C172A609ABF}"/>
            </a:ext>
          </a:extLst>
        </p:cNvPr>
        <p:cNvGrpSpPr/>
        <p:nvPr/>
      </p:nvGrpSpPr>
      <p:grpSpPr>
        <a:xfrm>
          <a:off x="0" y="0"/>
          <a:ext cx="0" cy="0"/>
          <a:chOff x="0" y="0"/>
          <a:chExt cx="0" cy="0"/>
        </a:xfrm>
      </p:grpSpPr>
      <p:sp>
        <p:nvSpPr>
          <p:cNvPr id="207" name="Google Shape;207;p36">
            <a:extLst>
              <a:ext uri="{FF2B5EF4-FFF2-40B4-BE49-F238E27FC236}">
                <a16:creationId xmlns:a16="http://schemas.microsoft.com/office/drawing/2014/main" id="{8A670EF0-CA04-8B89-38FA-B48DE23A1D3B}"/>
              </a:ext>
            </a:extLst>
          </p:cNvPr>
          <p:cNvSpPr txBox="1"/>
          <p:nvPr/>
        </p:nvSpPr>
        <p:spPr>
          <a:xfrm>
            <a:off x="868680" y="517104"/>
            <a:ext cx="10104120" cy="584735"/>
          </a:xfrm>
          <a:prstGeom prst="rect">
            <a:avLst/>
          </a:prstGeom>
          <a:noFill/>
          <a:ln>
            <a:noFill/>
          </a:ln>
        </p:spPr>
        <p:txBody>
          <a:bodyPr spcFirstLastPara="1" wrap="square" lIns="91425" tIns="45700" rIns="91425" bIns="45700" anchor="t" anchorCtr="0">
            <a:spAutoFit/>
          </a:bodyPr>
          <a:lstStyle/>
          <a:p>
            <a:pPr lvl="0" algn="ctr">
              <a:buSzPts val="3200"/>
            </a:pPr>
            <a:r>
              <a:rPr lang="en-GB" sz="3200" b="1" dirty="0">
                <a:highlight>
                  <a:srgbClr val="FFFF00"/>
                </a:highlight>
                <a:latin typeface="Open Sans"/>
                <a:ea typeface="Open Sans"/>
                <a:cs typeface="Open Sans"/>
                <a:sym typeface="Open Sans"/>
              </a:rPr>
              <a:t>Refining a Research Title – Topic Funnel</a:t>
            </a:r>
            <a:endParaRPr lang="en-GB" sz="3600" b="1" dirty="0">
              <a:highlight>
                <a:srgbClr val="FFFF00"/>
              </a:highlight>
              <a:latin typeface="Open Sans"/>
              <a:ea typeface="Open Sans"/>
              <a:cs typeface="Open Sans"/>
              <a:sym typeface="Open Sans"/>
            </a:endParaRPr>
          </a:p>
        </p:txBody>
      </p:sp>
      <p:sp>
        <p:nvSpPr>
          <p:cNvPr id="208" name="Google Shape;208;p36">
            <a:extLst>
              <a:ext uri="{FF2B5EF4-FFF2-40B4-BE49-F238E27FC236}">
                <a16:creationId xmlns:a16="http://schemas.microsoft.com/office/drawing/2014/main" id="{A10DFA2A-FEE6-A036-1E1F-B436A4D254CB}"/>
              </a:ext>
            </a:extLst>
          </p:cNvPr>
          <p:cNvSpPr txBox="1">
            <a:spLocks noGrp="1"/>
          </p:cNvSpPr>
          <p:nvPr>
            <p:ph type="body" idx="1"/>
          </p:nvPr>
        </p:nvSpPr>
        <p:spPr>
          <a:xfrm>
            <a:off x="306596" y="1577340"/>
            <a:ext cx="11578808" cy="3763146"/>
          </a:xfrm>
          <a:prstGeom prst="rect">
            <a:avLst/>
          </a:prstGeom>
          <a:noFill/>
          <a:ln>
            <a:noFill/>
          </a:ln>
        </p:spPr>
        <p:txBody>
          <a:bodyPr spcFirstLastPara="1" wrap="square" lIns="91425" tIns="45700" rIns="91425" bIns="45700" anchor="t" anchorCtr="0">
            <a:normAutofit/>
          </a:bodyPr>
          <a:lstStyle/>
          <a:p>
            <a:pPr marL="0" lvl="0" indent="0" algn="l" rtl="0">
              <a:spcBef>
                <a:spcPts val="640"/>
              </a:spcBef>
              <a:spcAft>
                <a:spcPts val="0"/>
              </a:spcAft>
              <a:buClr>
                <a:srgbClr val="0070C0"/>
              </a:buClr>
              <a:buSzPts val="3200"/>
              <a:buNone/>
            </a:pPr>
            <a:endParaRPr dirty="0"/>
          </a:p>
        </p:txBody>
      </p:sp>
      <p:graphicFrame>
        <p:nvGraphicFramePr>
          <p:cNvPr id="2" name="Diagram 1">
            <a:extLst>
              <a:ext uri="{FF2B5EF4-FFF2-40B4-BE49-F238E27FC236}">
                <a16:creationId xmlns:a16="http://schemas.microsoft.com/office/drawing/2014/main" id="{544E8E25-CEF5-3622-C926-FD45579073C8}"/>
              </a:ext>
            </a:extLst>
          </p:cNvPr>
          <p:cNvGraphicFramePr/>
          <p:nvPr/>
        </p:nvGraphicFramePr>
        <p:xfrm>
          <a:off x="2032000" y="1101839"/>
          <a:ext cx="8128000" cy="45865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Down Arrow 2">
            <a:extLst>
              <a:ext uri="{FF2B5EF4-FFF2-40B4-BE49-F238E27FC236}">
                <a16:creationId xmlns:a16="http://schemas.microsoft.com/office/drawing/2014/main" id="{CCBAF6C1-E390-1FCA-FCAE-6C04AFA0FAF2}"/>
              </a:ext>
            </a:extLst>
          </p:cNvPr>
          <p:cNvSpPr/>
          <p:nvPr/>
        </p:nvSpPr>
        <p:spPr>
          <a:xfrm>
            <a:off x="10890103" y="854982"/>
            <a:ext cx="484632" cy="58473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Down Arrow 3">
            <a:extLst>
              <a:ext uri="{FF2B5EF4-FFF2-40B4-BE49-F238E27FC236}">
                <a16:creationId xmlns:a16="http://schemas.microsoft.com/office/drawing/2014/main" id="{17D0F6A0-6B4F-D833-7F85-EA6CEF82E788}"/>
              </a:ext>
            </a:extLst>
          </p:cNvPr>
          <p:cNvSpPr/>
          <p:nvPr/>
        </p:nvSpPr>
        <p:spPr>
          <a:xfrm>
            <a:off x="10890103" y="1817345"/>
            <a:ext cx="484632" cy="51354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own Arrow 4">
            <a:extLst>
              <a:ext uri="{FF2B5EF4-FFF2-40B4-BE49-F238E27FC236}">
                <a16:creationId xmlns:a16="http://schemas.microsoft.com/office/drawing/2014/main" id="{A75DB272-1B92-2EA7-9B13-754CD63BC0E2}"/>
              </a:ext>
            </a:extLst>
          </p:cNvPr>
          <p:cNvSpPr/>
          <p:nvPr/>
        </p:nvSpPr>
        <p:spPr>
          <a:xfrm>
            <a:off x="10890103" y="2613158"/>
            <a:ext cx="484632" cy="51354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a:extLst>
              <a:ext uri="{FF2B5EF4-FFF2-40B4-BE49-F238E27FC236}">
                <a16:creationId xmlns:a16="http://schemas.microsoft.com/office/drawing/2014/main" id="{FF3A8D59-DB8C-06A7-758A-39D74A5B988B}"/>
              </a:ext>
            </a:extLst>
          </p:cNvPr>
          <p:cNvSpPr/>
          <p:nvPr/>
        </p:nvSpPr>
        <p:spPr>
          <a:xfrm>
            <a:off x="10879601" y="3474638"/>
            <a:ext cx="484632" cy="48791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16FB1480-4EAD-DCF5-064E-8D91A751E5B2}"/>
              </a:ext>
            </a:extLst>
          </p:cNvPr>
          <p:cNvSpPr/>
          <p:nvPr/>
        </p:nvSpPr>
        <p:spPr>
          <a:xfrm>
            <a:off x="9553224" y="1478737"/>
            <a:ext cx="2292166" cy="29886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General area of interest</a:t>
            </a:r>
          </a:p>
        </p:txBody>
      </p:sp>
      <p:sp>
        <p:nvSpPr>
          <p:cNvPr id="8" name="Rectangle 7">
            <a:extLst>
              <a:ext uri="{FF2B5EF4-FFF2-40B4-BE49-F238E27FC236}">
                <a16:creationId xmlns:a16="http://schemas.microsoft.com/office/drawing/2014/main" id="{651C33E8-130B-549D-3638-1BE00A06FFD2}"/>
              </a:ext>
            </a:extLst>
          </p:cNvPr>
          <p:cNvSpPr/>
          <p:nvPr/>
        </p:nvSpPr>
        <p:spPr>
          <a:xfrm>
            <a:off x="9553224" y="2316150"/>
            <a:ext cx="2292166" cy="29886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Specific area of interest</a:t>
            </a:r>
          </a:p>
        </p:txBody>
      </p:sp>
      <p:sp>
        <p:nvSpPr>
          <p:cNvPr id="9" name="Rectangle 8">
            <a:extLst>
              <a:ext uri="{FF2B5EF4-FFF2-40B4-BE49-F238E27FC236}">
                <a16:creationId xmlns:a16="http://schemas.microsoft.com/office/drawing/2014/main" id="{1DAF7981-F6F7-FCFD-E701-23B25CE0C0D5}"/>
              </a:ext>
            </a:extLst>
          </p:cNvPr>
          <p:cNvSpPr/>
          <p:nvPr/>
        </p:nvSpPr>
        <p:spPr>
          <a:xfrm>
            <a:off x="9553224" y="3143367"/>
            <a:ext cx="2292166" cy="31461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Specific  interest and audience</a:t>
            </a:r>
          </a:p>
        </p:txBody>
      </p:sp>
      <p:sp>
        <p:nvSpPr>
          <p:cNvPr id="10" name="Rectangle 9">
            <a:extLst>
              <a:ext uri="{FF2B5EF4-FFF2-40B4-BE49-F238E27FC236}">
                <a16:creationId xmlns:a16="http://schemas.microsoft.com/office/drawing/2014/main" id="{8C34CE6F-70FC-8673-6923-D9EAF56330AD}"/>
              </a:ext>
            </a:extLst>
          </p:cNvPr>
          <p:cNvSpPr/>
          <p:nvPr/>
        </p:nvSpPr>
        <p:spPr>
          <a:xfrm>
            <a:off x="9532090" y="3999163"/>
            <a:ext cx="2292166" cy="31461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Specific interest, audience &amp; terms </a:t>
            </a:r>
          </a:p>
        </p:txBody>
      </p:sp>
      <p:sp>
        <p:nvSpPr>
          <p:cNvPr id="11" name="Down Arrow 10">
            <a:extLst>
              <a:ext uri="{FF2B5EF4-FFF2-40B4-BE49-F238E27FC236}">
                <a16:creationId xmlns:a16="http://schemas.microsoft.com/office/drawing/2014/main" id="{FD7C1664-B18A-0B50-51A0-0601E7CC6719}"/>
              </a:ext>
            </a:extLst>
          </p:cNvPr>
          <p:cNvSpPr/>
          <p:nvPr/>
        </p:nvSpPr>
        <p:spPr>
          <a:xfrm>
            <a:off x="10890103" y="4350386"/>
            <a:ext cx="484632" cy="44756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54EEBC35-CBAA-9B15-6EBB-136B4327D97A}"/>
              </a:ext>
            </a:extLst>
          </p:cNvPr>
          <p:cNvSpPr/>
          <p:nvPr/>
        </p:nvSpPr>
        <p:spPr>
          <a:xfrm>
            <a:off x="9532090" y="4842130"/>
            <a:ext cx="2292166" cy="31461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Specific interest, audience, terms, &amp; location</a:t>
            </a:r>
          </a:p>
        </p:txBody>
      </p:sp>
    </p:spTree>
    <p:extLst>
      <p:ext uri="{BB962C8B-B14F-4D97-AF65-F5344CB8AC3E}">
        <p14:creationId xmlns:p14="http://schemas.microsoft.com/office/powerpoint/2010/main" val="3248831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nodePh="1">
                                  <p:stCondLst>
                                    <p:cond delay="0"/>
                                  </p:stCondLst>
                                  <p:endCondLst>
                                    <p:cond evt="begin" delay="0">
                                      <p:tn val="9"/>
                                    </p:cond>
                                  </p:endCondLst>
                                  <p:childTnLst>
                                    <p:set>
                                      <p:cBhvr>
                                        <p:cTn id="10" dur="1" fill="hold">
                                          <p:stCondLst>
                                            <p:cond delay="0"/>
                                          </p:stCondLst>
                                        </p:cTn>
                                        <p:tgtEl>
                                          <p:spTgt spid="208">
                                            <p:txEl>
                                              <p:pRg st="0" end="0"/>
                                            </p:txEl>
                                          </p:spTgt>
                                        </p:tgtEl>
                                        <p:attrNameLst>
                                          <p:attrName>style.visibility</p:attrName>
                                        </p:attrNameLst>
                                      </p:cBhvr>
                                      <p:to>
                                        <p:strVal val="visible"/>
                                      </p:to>
                                    </p:set>
                                    <p:anim calcmode="lin" valueType="num">
                                      <p:cBhvr additive="base">
                                        <p:cTn id="11" dur="500"/>
                                        <p:tgtEl>
                                          <p:spTgt spid="208">
                                            <p:txEl>
                                              <p:pRg st="0" end="0"/>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06">
          <a:extLst>
            <a:ext uri="{FF2B5EF4-FFF2-40B4-BE49-F238E27FC236}">
              <a16:creationId xmlns:a16="http://schemas.microsoft.com/office/drawing/2014/main" id="{E01B7649-8C92-6EFD-5519-40D9AEF12190}"/>
            </a:ext>
          </a:extLst>
        </p:cNvPr>
        <p:cNvGrpSpPr/>
        <p:nvPr/>
      </p:nvGrpSpPr>
      <p:grpSpPr>
        <a:xfrm>
          <a:off x="0" y="0"/>
          <a:ext cx="0" cy="0"/>
          <a:chOff x="0" y="0"/>
          <a:chExt cx="0" cy="0"/>
        </a:xfrm>
      </p:grpSpPr>
      <p:sp>
        <p:nvSpPr>
          <p:cNvPr id="207" name="Google Shape;207;p36">
            <a:extLst>
              <a:ext uri="{FF2B5EF4-FFF2-40B4-BE49-F238E27FC236}">
                <a16:creationId xmlns:a16="http://schemas.microsoft.com/office/drawing/2014/main" id="{F86354ED-C115-7875-2F67-56961E86E51E}"/>
              </a:ext>
            </a:extLst>
          </p:cNvPr>
          <p:cNvSpPr txBox="1"/>
          <p:nvPr/>
        </p:nvSpPr>
        <p:spPr>
          <a:xfrm>
            <a:off x="868680" y="517104"/>
            <a:ext cx="10104120" cy="58473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3200"/>
              <a:buFont typeface="Open Sans"/>
              <a:buNone/>
            </a:pPr>
            <a:r>
              <a:rPr lang="en-GB" sz="3200" b="1" dirty="0">
                <a:highlight>
                  <a:srgbClr val="FFFF00"/>
                </a:highlight>
                <a:latin typeface="Open Sans"/>
                <a:ea typeface="Open Sans"/>
                <a:cs typeface="Open Sans"/>
                <a:sym typeface="Open Sans"/>
              </a:rPr>
              <a:t>Research Title (from general to specific)</a:t>
            </a:r>
            <a:endParaRPr sz="3600" b="1" i="0" u="none" strike="noStrike" cap="none" dirty="0">
              <a:solidFill>
                <a:srgbClr val="000000"/>
              </a:solidFill>
              <a:highlight>
                <a:srgbClr val="FFFF00"/>
              </a:highlight>
              <a:latin typeface="Open Sans"/>
              <a:ea typeface="Open Sans"/>
              <a:cs typeface="Open Sans"/>
              <a:sym typeface="Open Sans"/>
            </a:endParaRPr>
          </a:p>
        </p:txBody>
      </p:sp>
      <p:sp>
        <p:nvSpPr>
          <p:cNvPr id="208" name="Google Shape;208;p36">
            <a:extLst>
              <a:ext uri="{FF2B5EF4-FFF2-40B4-BE49-F238E27FC236}">
                <a16:creationId xmlns:a16="http://schemas.microsoft.com/office/drawing/2014/main" id="{77306E48-7D58-6B82-37FE-5AEDBBC02A19}"/>
              </a:ext>
            </a:extLst>
          </p:cNvPr>
          <p:cNvSpPr txBox="1">
            <a:spLocks noGrp="1"/>
          </p:cNvSpPr>
          <p:nvPr>
            <p:ph type="body" idx="1"/>
          </p:nvPr>
        </p:nvSpPr>
        <p:spPr>
          <a:xfrm>
            <a:off x="306596" y="1577340"/>
            <a:ext cx="11578808" cy="3763146"/>
          </a:xfrm>
          <a:prstGeom prst="rect">
            <a:avLst/>
          </a:prstGeom>
          <a:noFill/>
          <a:ln>
            <a:noFill/>
          </a:ln>
        </p:spPr>
        <p:txBody>
          <a:bodyPr spcFirstLastPara="1" wrap="square" lIns="91425" tIns="45700" rIns="91425" bIns="45700" anchor="t" anchorCtr="0">
            <a:normAutofit/>
          </a:bodyPr>
          <a:lstStyle/>
          <a:p>
            <a:pPr marL="0" lvl="0" indent="0" algn="l" rtl="0">
              <a:spcBef>
                <a:spcPts val="640"/>
              </a:spcBef>
              <a:spcAft>
                <a:spcPts val="0"/>
              </a:spcAft>
              <a:buClr>
                <a:srgbClr val="0070C0"/>
              </a:buClr>
              <a:buSzPts val="3200"/>
              <a:buNone/>
            </a:pPr>
            <a:endParaRPr dirty="0"/>
          </a:p>
        </p:txBody>
      </p:sp>
      <p:graphicFrame>
        <p:nvGraphicFramePr>
          <p:cNvPr id="2" name="Diagram 1">
            <a:extLst>
              <a:ext uri="{FF2B5EF4-FFF2-40B4-BE49-F238E27FC236}">
                <a16:creationId xmlns:a16="http://schemas.microsoft.com/office/drawing/2014/main" id="{8D1CC888-F7D2-3E18-6665-3F6BA89936CC}"/>
              </a:ext>
            </a:extLst>
          </p:cNvPr>
          <p:cNvGraphicFramePr/>
          <p:nvPr>
            <p:extLst>
              <p:ext uri="{D42A27DB-BD31-4B8C-83A1-F6EECF244321}">
                <p14:modId xmlns:p14="http://schemas.microsoft.com/office/powerpoint/2010/main" val="389625403"/>
              </p:ext>
            </p:extLst>
          </p:nvPr>
        </p:nvGraphicFramePr>
        <p:xfrm>
          <a:off x="2032000" y="1517514"/>
          <a:ext cx="8128000" cy="4087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4E5A3414-FD3D-CAC7-82FB-7DBE58FB6AE9}"/>
              </a:ext>
            </a:extLst>
          </p:cNvPr>
          <p:cNvSpPr/>
          <p:nvPr/>
        </p:nvSpPr>
        <p:spPr>
          <a:xfrm>
            <a:off x="4625163" y="1161666"/>
            <a:ext cx="2892056" cy="2737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General topic</a:t>
            </a:r>
          </a:p>
        </p:txBody>
      </p:sp>
    </p:spTree>
    <p:extLst>
      <p:ext uri="{BB962C8B-B14F-4D97-AF65-F5344CB8AC3E}">
        <p14:creationId xmlns:p14="http://schemas.microsoft.com/office/powerpoint/2010/main" val="261819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nodePh="1">
                                  <p:stCondLst>
                                    <p:cond delay="0"/>
                                  </p:stCondLst>
                                  <p:endCondLst>
                                    <p:cond evt="begin" delay="0">
                                      <p:tn val="9"/>
                                    </p:cond>
                                  </p:endCondLst>
                                  <p:childTnLst>
                                    <p:set>
                                      <p:cBhvr>
                                        <p:cTn id="10" dur="1" fill="hold">
                                          <p:stCondLst>
                                            <p:cond delay="0"/>
                                          </p:stCondLst>
                                        </p:cTn>
                                        <p:tgtEl>
                                          <p:spTgt spid="208">
                                            <p:txEl>
                                              <p:pRg st="0" end="0"/>
                                            </p:txEl>
                                          </p:spTgt>
                                        </p:tgtEl>
                                        <p:attrNameLst>
                                          <p:attrName>style.visibility</p:attrName>
                                        </p:attrNameLst>
                                      </p:cBhvr>
                                      <p:to>
                                        <p:strVal val="visible"/>
                                      </p:to>
                                    </p:set>
                                    <p:anim calcmode="lin" valueType="num">
                                      <p:cBhvr additive="base">
                                        <p:cTn id="11" dur="500"/>
                                        <p:tgtEl>
                                          <p:spTgt spid="208">
                                            <p:txEl>
                                              <p:pRg st="0" end="0"/>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97"/>
        <p:cNvGrpSpPr/>
        <p:nvPr/>
      </p:nvGrpSpPr>
      <p:grpSpPr>
        <a:xfrm>
          <a:off x="0" y="0"/>
          <a:ext cx="0" cy="0"/>
          <a:chOff x="0" y="0"/>
          <a:chExt cx="0" cy="0"/>
        </a:xfrm>
      </p:grpSpPr>
      <p:sp>
        <p:nvSpPr>
          <p:cNvPr id="298" name="Google Shape;298;p46"/>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a:t>Identify &amp; Refine your Topic</a:t>
            </a:r>
            <a:endParaRPr/>
          </a:p>
        </p:txBody>
      </p:sp>
      <p:sp>
        <p:nvSpPr>
          <p:cNvPr id="299" name="Google Shape;299;p46"/>
          <p:cNvSpPr txBox="1"/>
          <p:nvPr/>
        </p:nvSpPr>
        <p:spPr>
          <a:xfrm>
            <a:off x="2667000" y="2698750"/>
            <a:ext cx="6629400" cy="738664"/>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400" b="0" i="0" u="none" strike="noStrike" cap="none">
                <a:solidFill>
                  <a:srgbClr val="000000"/>
                </a:solidFill>
                <a:latin typeface="Verdana"/>
                <a:ea typeface="Verdana"/>
                <a:cs typeface="Verdana"/>
                <a:sym typeface="Verdana"/>
              </a:rPr>
              <a:t>Sample Assignment:</a:t>
            </a:r>
            <a:endParaRPr/>
          </a:p>
          <a:p>
            <a:pPr marL="0" marR="0" lvl="0" indent="0" algn="l" rtl="0">
              <a:spcBef>
                <a:spcPts val="0"/>
              </a:spcBef>
              <a:spcAft>
                <a:spcPts val="0"/>
              </a:spcAft>
              <a:buNone/>
            </a:pPr>
            <a:r>
              <a:rPr lang="en-GB" sz="1400" b="0" i="0" u="none" strike="noStrike" cap="none">
                <a:solidFill>
                  <a:srgbClr val="000000"/>
                </a:solidFill>
                <a:latin typeface="Verdana"/>
                <a:ea typeface="Verdana"/>
                <a:cs typeface="Verdana"/>
                <a:sym typeface="Verdana"/>
              </a:rPr>
              <a:t>Find an area of interest and write an in-depth, research report (4-6 pages) that investigates a significant issue within that discipline.</a:t>
            </a:r>
            <a:endParaRPr/>
          </a:p>
        </p:txBody>
      </p:sp>
      <p:sp>
        <p:nvSpPr>
          <p:cNvPr id="300" name="Google Shape;300;p46"/>
          <p:cNvSpPr txBox="1"/>
          <p:nvPr/>
        </p:nvSpPr>
        <p:spPr>
          <a:xfrm>
            <a:off x="2635250" y="1447800"/>
            <a:ext cx="7423150" cy="1077218"/>
          </a:xfrm>
          <a:prstGeom prst="rect">
            <a:avLst/>
          </a:prstGeom>
          <a:solidFill>
            <a:schemeClr val="lt1"/>
          </a:solidFill>
          <a:ln w="9525" cap="flat" cmpd="sng">
            <a:solidFill>
              <a:schemeClr val="hlink"/>
            </a:solidFill>
            <a:prstDash val="solid"/>
            <a:miter lim="800000"/>
            <a:headEnd type="none" w="sm" len="sm"/>
            <a:tailEnd type="none" w="sm" len="sm"/>
          </a:ln>
          <a:effectLst>
            <a:outerShdw dist="107763" dir="2700000" algn="ctr" rotWithShape="0">
              <a:schemeClr val="lt2">
                <a:alpha val="49803"/>
              </a:schemeClr>
            </a:outerShdw>
          </a:effectLst>
        </p:spPr>
        <p:txBody>
          <a:bodyPr spcFirstLastPara="1" wrap="square" lIns="91425" tIns="45700" rIns="91425" bIns="45700" anchor="t" anchorCtr="0">
            <a:spAutoFit/>
          </a:bodyPr>
          <a:lstStyle/>
          <a:p>
            <a:pPr marL="0" marR="0" lvl="0" indent="0" algn="l" rtl="0">
              <a:spcBef>
                <a:spcPts val="0"/>
              </a:spcBef>
              <a:spcAft>
                <a:spcPts val="0"/>
              </a:spcAft>
              <a:buNone/>
            </a:pPr>
            <a:r>
              <a:rPr lang="en-GB" sz="1600" b="1" i="0" u="none" strike="noStrike" cap="none">
                <a:solidFill>
                  <a:srgbClr val="000000"/>
                </a:solidFill>
                <a:latin typeface="Verdana"/>
                <a:ea typeface="Verdana"/>
                <a:cs typeface="Verdana"/>
                <a:sym typeface="Verdana"/>
              </a:rPr>
              <a:t>Using your current knowledge from various modules and your professional life, brainstorm several interesting subjects. Refine those subjects into one topic by listing keywords, similar words or phrases, and broader and narrower words.</a:t>
            </a:r>
            <a:endParaRPr sz="1600" b="0" i="0" u="none" strike="noStrike" cap="none">
              <a:solidFill>
                <a:srgbClr val="000000"/>
              </a:solidFill>
              <a:latin typeface="Verdana"/>
              <a:ea typeface="Verdana"/>
              <a:cs typeface="Verdana"/>
              <a:sym typeface="Verdana"/>
            </a:endParaRPr>
          </a:p>
        </p:txBody>
      </p:sp>
      <p:sp>
        <p:nvSpPr>
          <p:cNvPr id="301" name="Google Shape;301;p46"/>
          <p:cNvSpPr/>
          <p:nvPr/>
        </p:nvSpPr>
        <p:spPr>
          <a:xfrm>
            <a:off x="2878138" y="3586163"/>
            <a:ext cx="2895600" cy="958850"/>
          </a:xfrm>
          <a:prstGeom prst="flowChartAlternateProcess">
            <a:avLst/>
          </a:prstGeom>
          <a:solidFill>
            <a:schemeClr val="lt1"/>
          </a:solid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1400" b="1" i="0" u="none" strike="noStrike" cap="none">
                <a:solidFill>
                  <a:srgbClr val="000000"/>
                </a:solidFill>
                <a:latin typeface="Verdana"/>
                <a:ea typeface="Verdana"/>
                <a:cs typeface="Verdana"/>
                <a:sym typeface="Verdana"/>
              </a:rPr>
              <a:t>Sample Topic:</a:t>
            </a:r>
            <a:endParaRPr/>
          </a:p>
          <a:p>
            <a:pPr marL="0" marR="0" lvl="0" indent="0" algn="ctr" rtl="0">
              <a:spcBef>
                <a:spcPts val="0"/>
              </a:spcBef>
              <a:spcAft>
                <a:spcPts val="0"/>
              </a:spcAft>
              <a:buNone/>
            </a:pPr>
            <a:r>
              <a:rPr lang="en-GB" sz="1400" b="0" i="0" u="none" strike="noStrike" cap="none">
                <a:solidFill>
                  <a:srgbClr val="000000"/>
                </a:solidFill>
                <a:latin typeface="Verdana"/>
                <a:ea typeface="Verdana"/>
                <a:cs typeface="Verdana"/>
                <a:sym typeface="Verdana"/>
              </a:rPr>
              <a:t>“What effect does television </a:t>
            </a:r>
            <a:br>
              <a:rPr lang="en-GB" sz="1400" b="0" i="0" u="none" strike="noStrike" cap="none">
                <a:solidFill>
                  <a:srgbClr val="000000"/>
                </a:solidFill>
                <a:latin typeface="Verdana"/>
                <a:ea typeface="Verdana"/>
                <a:cs typeface="Verdana"/>
                <a:sym typeface="Verdana"/>
              </a:rPr>
            </a:br>
            <a:r>
              <a:rPr lang="en-GB" sz="1400" b="0" i="0" u="none" strike="noStrike" cap="none">
                <a:solidFill>
                  <a:srgbClr val="000000"/>
                </a:solidFill>
                <a:latin typeface="Verdana"/>
                <a:ea typeface="Verdana"/>
                <a:cs typeface="Verdana"/>
                <a:sym typeface="Verdana"/>
              </a:rPr>
              <a:t>have on consumer behaviour </a:t>
            </a:r>
            <a:endParaRPr/>
          </a:p>
        </p:txBody>
      </p:sp>
      <p:sp>
        <p:nvSpPr>
          <p:cNvPr id="302" name="Google Shape;302;p46"/>
          <p:cNvSpPr/>
          <p:nvPr/>
        </p:nvSpPr>
        <p:spPr>
          <a:xfrm>
            <a:off x="2209800" y="5191126"/>
            <a:ext cx="3276600" cy="981075"/>
          </a:xfrm>
          <a:prstGeom prst="flowChartAlternateProcess">
            <a:avLst/>
          </a:prstGeom>
          <a:solidFill>
            <a:schemeClr val="lt1"/>
          </a:solid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1400" b="1" i="0" u="none" strike="noStrike" cap="none">
                <a:solidFill>
                  <a:srgbClr val="000000"/>
                </a:solidFill>
                <a:latin typeface="Verdana"/>
                <a:ea typeface="Verdana"/>
                <a:cs typeface="Verdana"/>
                <a:sym typeface="Verdana"/>
              </a:rPr>
              <a:t>Keywords &amp; Related Words:</a:t>
            </a:r>
            <a:endParaRPr/>
          </a:p>
          <a:p>
            <a:pPr marL="0" marR="0" lvl="0" indent="0" algn="ctr" rtl="0">
              <a:spcBef>
                <a:spcPts val="0"/>
              </a:spcBef>
              <a:spcAft>
                <a:spcPts val="0"/>
              </a:spcAft>
              <a:buNone/>
            </a:pPr>
            <a:r>
              <a:rPr lang="en-GB" sz="1400" b="0" i="0" u="none" strike="noStrike" cap="none">
                <a:solidFill>
                  <a:srgbClr val="000000"/>
                </a:solidFill>
                <a:latin typeface="Verdana"/>
                <a:ea typeface="Verdana"/>
                <a:cs typeface="Verdana"/>
                <a:sym typeface="Verdana"/>
              </a:rPr>
              <a:t>Television  </a:t>
            </a:r>
            <a:br>
              <a:rPr lang="en-GB" sz="1400" b="0" i="0" u="none" strike="noStrike" cap="none">
                <a:solidFill>
                  <a:srgbClr val="000000"/>
                </a:solidFill>
                <a:latin typeface="Verdana"/>
                <a:ea typeface="Verdana"/>
                <a:cs typeface="Verdana"/>
                <a:sym typeface="Verdana"/>
              </a:rPr>
            </a:br>
            <a:r>
              <a:rPr lang="en-GB" sz="1400" b="0" i="0" u="none" strike="noStrike" cap="none">
                <a:solidFill>
                  <a:srgbClr val="000000"/>
                </a:solidFill>
                <a:latin typeface="Verdana"/>
                <a:ea typeface="Verdana"/>
                <a:cs typeface="Verdana"/>
                <a:sym typeface="Verdana"/>
              </a:rPr>
              <a:t>consumer behaviour  </a:t>
            </a:r>
            <a:endParaRPr/>
          </a:p>
        </p:txBody>
      </p:sp>
      <p:cxnSp>
        <p:nvCxnSpPr>
          <p:cNvPr id="303" name="Google Shape;303;p46"/>
          <p:cNvCxnSpPr>
            <a:stCxn id="302" idx="0"/>
            <a:endCxn id="301" idx="2"/>
          </p:cNvCxnSpPr>
          <p:nvPr/>
        </p:nvCxnSpPr>
        <p:spPr>
          <a:xfrm rot="-5400000">
            <a:off x="3763950" y="4629076"/>
            <a:ext cx="646200" cy="477900"/>
          </a:xfrm>
          <a:prstGeom prst="bentConnector3">
            <a:avLst>
              <a:gd name="adj1" fmla="val 49868"/>
            </a:avLst>
          </a:prstGeom>
          <a:noFill/>
          <a:ln w="9525" cap="flat" cmpd="sng">
            <a:solidFill>
              <a:schemeClr val="dk1"/>
            </a:solidFill>
            <a:prstDash val="solid"/>
            <a:miter lim="800000"/>
            <a:headEnd type="none" w="med" len="med"/>
            <a:tailEnd type="none" w="med" len="med"/>
          </a:ln>
        </p:spPr>
      </p:cxn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29"/>
        <p:cNvGrpSpPr/>
        <p:nvPr/>
      </p:nvGrpSpPr>
      <p:grpSpPr>
        <a:xfrm>
          <a:off x="0" y="0"/>
          <a:ext cx="0" cy="0"/>
          <a:chOff x="0" y="0"/>
          <a:chExt cx="0" cy="0"/>
        </a:xfrm>
      </p:grpSpPr>
      <p:sp>
        <p:nvSpPr>
          <p:cNvPr id="230" name="Google Shape;230;p40"/>
          <p:cNvSpPr txBox="1"/>
          <p:nvPr/>
        </p:nvSpPr>
        <p:spPr>
          <a:xfrm>
            <a:off x="1232520" y="59904"/>
            <a:ext cx="9144000"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3200"/>
              <a:buFont typeface="Open Sans"/>
              <a:buNone/>
            </a:pPr>
            <a:r>
              <a:rPr lang="en-GB" sz="3200" b="1" i="0" u="none" strike="noStrike" cap="none" dirty="0">
                <a:solidFill>
                  <a:srgbClr val="000000"/>
                </a:solidFill>
                <a:highlight>
                  <a:srgbClr val="FFFF00"/>
                </a:highlight>
                <a:latin typeface="Open Sans"/>
                <a:ea typeface="Open Sans"/>
                <a:cs typeface="Open Sans"/>
                <a:sym typeface="Open Sans"/>
              </a:rPr>
              <a:t>Some Tips on Topic Selection</a:t>
            </a:r>
            <a:endParaRPr sz="3600" b="1" i="0" u="none" strike="noStrike" cap="none" dirty="0">
              <a:solidFill>
                <a:srgbClr val="000000"/>
              </a:solidFill>
              <a:highlight>
                <a:srgbClr val="FFFF00"/>
              </a:highlight>
              <a:latin typeface="Open Sans"/>
              <a:ea typeface="Open Sans"/>
              <a:cs typeface="Open Sans"/>
              <a:sym typeface="Open Sans"/>
            </a:endParaRPr>
          </a:p>
        </p:txBody>
      </p:sp>
      <p:sp>
        <p:nvSpPr>
          <p:cNvPr id="231" name="Google Shape;231;p40"/>
          <p:cNvSpPr txBox="1">
            <a:spLocks noGrp="1"/>
          </p:cNvSpPr>
          <p:nvPr>
            <p:ph type="body" idx="1"/>
          </p:nvPr>
        </p:nvSpPr>
        <p:spPr>
          <a:xfrm>
            <a:off x="165370" y="768485"/>
            <a:ext cx="11945566" cy="4893013"/>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rgbClr val="0070C0"/>
              </a:buClr>
              <a:buSzPts val="2200"/>
              <a:buFont typeface="Noto Sans Symbols"/>
              <a:buChar char="❑"/>
            </a:pPr>
            <a:r>
              <a:rPr lang="en-GB" sz="2200" dirty="0"/>
              <a:t>List Key Words of Interest or Make lists of topics you find interesting-Make sure you choose a topic that you are interested.</a:t>
            </a:r>
            <a:endParaRPr dirty="0"/>
          </a:p>
          <a:p>
            <a:pPr marL="342900" lvl="0" indent="-342900" algn="l" rtl="0">
              <a:spcBef>
                <a:spcPts val="440"/>
              </a:spcBef>
              <a:spcAft>
                <a:spcPts val="0"/>
              </a:spcAft>
              <a:buClr>
                <a:srgbClr val="0070C0"/>
              </a:buClr>
              <a:buSzPts val="2200"/>
              <a:buFont typeface="Noto Sans Symbols"/>
              <a:buChar char="❑"/>
            </a:pPr>
            <a:r>
              <a:rPr lang="en-GB" sz="2200" dirty="0"/>
              <a:t>Do some preliminary research on the topic you have chosen- check stats, figures etc.</a:t>
            </a:r>
            <a:endParaRPr dirty="0"/>
          </a:p>
          <a:p>
            <a:pPr marL="342900" lvl="0" indent="-342900" algn="l" rtl="0">
              <a:spcBef>
                <a:spcPts val="440"/>
              </a:spcBef>
              <a:spcAft>
                <a:spcPts val="0"/>
              </a:spcAft>
              <a:buClr>
                <a:srgbClr val="0070C0"/>
              </a:buClr>
              <a:buSzPts val="2200"/>
              <a:buFont typeface="Noto Sans Symbols"/>
              <a:buChar char="❑"/>
            </a:pPr>
            <a:r>
              <a:rPr lang="en-GB" sz="2200" dirty="0"/>
              <a:t>Look what others have done</a:t>
            </a:r>
            <a:endParaRPr dirty="0"/>
          </a:p>
          <a:p>
            <a:pPr marL="342900" lvl="0" indent="-342900" algn="l" rtl="0">
              <a:spcBef>
                <a:spcPts val="440"/>
              </a:spcBef>
              <a:spcAft>
                <a:spcPts val="0"/>
              </a:spcAft>
              <a:buClr>
                <a:srgbClr val="0070C0"/>
              </a:buClr>
              <a:buSzPts val="2200"/>
              <a:buFont typeface="Noto Sans Symbols"/>
              <a:buChar char="❑"/>
            </a:pPr>
            <a:r>
              <a:rPr lang="en-GB" sz="2200" b="1" dirty="0">
                <a:solidFill>
                  <a:srgbClr val="0070C0"/>
                </a:solidFill>
              </a:rPr>
              <a:t>WHY</a:t>
            </a:r>
            <a:r>
              <a:rPr lang="en-GB" sz="2200" dirty="0">
                <a:solidFill>
                  <a:srgbClr val="111111"/>
                </a:solidFill>
              </a:rPr>
              <a:t> did you choose the topic?  What interests you about it?  Do you have an opinion about the issues involved?</a:t>
            </a:r>
            <a:endParaRPr dirty="0"/>
          </a:p>
          <a:p>
            <a:pPr marL="342900" lvl="0" indent="-342900" algn="l" rtl="0">
              <a:spcBef>
                <a:spcPts val="440"/>
              </a:spcBef>
              <a:spcAft>
                <a:spcPts val="0"/>
              </a:spcAft>
              <a:buClr>
                <a:srgbClr val="0070C0"/>
              </a:buClr>
              <a:buSzPts val="2200"/>
              <a:buFont typeface="Noto Sans Symbols"/>
              <a:buChar char="❑"/>
            </a:pPr>
            <a:r>
              <a:rPr lang="en-GB" sz="2200" b="1" dirty="0">
                <a:solidFill>
                  <a:srgbClr val="0070C0"/>
                </a:solidFill>
              </a:rPr>
              <a:t>WHO</a:t>
            </a:r>
            <a:r>
              <a:rPr lang="en-GB" sz="2200" dirty="0">
                <a:solidFill>
                  <a:srgbClr val="111111"/>
                </a:solidFill>
              </a:rPr>
              <a:t> is affected by the topic?  Do you know of organizations or institutions affiliated with the topic?</a:t>
            </a:r>
            <a:endParaRPr sz="2200" b="1" dirty="0">
              <a:solidFill>
                <a:srgbClr val="111111"/>
              </a:solidFill>
            </a:endParaRPr>
          </a:p>
          <a:p>
            <a:pPr marL="342900" lvl="0" indent="-342900" algn="l" rtl="0">
              <a:spcBef>
                <a:spcPts val="440"/>
              </a:spcBef>
              <a:spcAft>
                <a:spcPts val="0"/>
              </a:spcAft>
              <a:buClr>
                <a:srgbClr val="0070C0"/>
              </a:buClr>
              <a:buSzPts val="2200"/>
              <a:buFont typeface="Noto Sans Symbols"/>
              <a:buChar char="❑"/>
            </a:pPr>
            <a:r>
              <a:rPr lang="en-GB" sz="2200" b="1" dirty="0">
                <a:solidFill>
                  <a:srgbClr val="0070C0"/>
                </a:solidFill>
              </a:rPr>
              <a:t>WHAT</a:t>
            </a:r>
            <a:r>
              <a:rPr lang="en-GB" sz="2200" dirty="0">
                <a:solidFill>
                  <a:srgbClr val="111111"/>
                </a:solidFill>
              </a:rPr>
              <a:t> are the major questions for this topic?  Is there a debate about the topic?  Are there a range of issues and viewpoints to consider?</a:t>
            </a:r>
            <a:endParaRPr dirty="0"/>
          </a:p>
          <a:p>
            <a:pPr marL="342900" lvl="0" indent="-342900" algn="l" rtl="0">
              <a:spcBef>
                <a:spcPts val="440"/>
              </a:spcBef>
              <a:spcAft>
                <a:spcPts val="0"/>
              </a:spcAft>
              <a:buClr>
                <a:srgbClr val="0070C0"/>
              </a:buClr>
              <a:buSzPts val="2200"/>
              <a:buFont typeface="Noto Sans Symbols"/>
              <a:buChar char="❑"/>
            </a:pPr>
            <a:r>
              <a:rPr lang="en-GB" sz="2200" b="1" dirty="0">
                <a:solidFill>
                  <a:srgbClr val="0070C0"/>
                </a:solidFill>
              </a:rPr>
              <a:t>TIME PERIOD;</a:t>
            </a:r>
            <a:r>
              <a:rPr lang="en-GB" sz="2200" dirty="0">
                <a:solidFill>
                  <a:srgbClr val="111111"/>
                </a:solidFill>
              </a:rPr>
              <a:t>Is it a current event or an historical issue?  Do you want to compare your topic by time periods?</a:t>
            </a:r>
            <a:endParaRPr dirty="0"/>
          </a:p>
          <a:p>
            <a:pPr marL="342900" lvl="0" indent="-165100" algn="l" rtl="0">
              <a:spcBef>
                <a:spcPts val="560"/>
              </a:spcBef>
              <a:spcAft>
                <a:spcPts val="0"/>
              </a:spcAft>
              <a:buClr>
                <a:srgbClr val="0070C0"/>
              </a:buClr>
              <a:buSzPts val="2800"/>
              <a:buFont typeface="Noto Sans Symbols"/>
              <a:buNone/>
            </a:pPr>
            <a:endParaRPr sz="2800" dirty="0">
              <a:solidFill>
                <a:srgbClr val="111111"/>
              </a:solidFill>
              <a:latin typeface="Helvetica Neue"/>
              <a:ea typeface="Helvetica Neue"/>
              <a:cs typeface="Helvetica Neue"/>
              <a:sym typeface="Helvetica Neue"/>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231">
                                            <p:txEl>
                                              <p:pRg st="0" end="0"/>
                                            </p:txEl>
                                          </p:spTgt>
                                        </p:tgtEl>
                                        <p:attrNameLst>
                                          <p:attrName>style.visibility</p:attrName>
                                        </p:attrNameLst>
                                      </p:cBhvr>
                                      <p:to>
                                        <p:strVal val="visible"/>
                                      </p:to>
                                    </p:set>
                                    <p:anim calcmode="lin" valueType="num">
                                      <p:cBhvr additive="base">
                                        <p:cTn id="11" dur="500"/>
                                        <p:tgtEl>
                                          <p:spTgt spid="231">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12" fill="hold">
                      <p:stCondLst>
                        <p:cond delay="indefinite"/>
                      </p:stCondLst>
                      <p:childTnLst>
                        <p:par>
                          <p:cTn id="13" fill="hold">
                            <p:stCondLst>
                              <p:cond delay="0"/>
                            </p:stCondLst>
                            <p:childTnLst>
                              <p:par>
                                <p:cTn id="14" presetID="2" presetClass="entr" presetSubtype="8" fill="hold" nodeType="clickEffect">
                                  <p:stCondLst>
                                    <p:cond delay="0"/>
                                  </p:stCondLst>
                                  <p:childTnLst>
                                    <p:set>
                                      <p:cBhvr>
                                        <p:cTn id="15" dur="1" fill="hold">
                                          <p:stCondLst>
                                            <p:cond delay="0"/>
                                          </p:stCondLst>
                                        </p:cTn>
                                        <p:tgtEl>
                                          <p:spTgt spid="231">
                                            <p:txEl>
                                              <p:pRg st="1" end="1"/>
                                            </p:txEl>
                                          </p:spTgt>
                                        </p:tgtEl>
                                        <p:attrNameLst>
                                          <p:attrName>style.visibility</p:attrName>
                                        </p:attrNameLst>
                                      </p:cBhvr>
                                      <p:to>
                                        <p:strVal val="visible"/>
                                      </p:to>
                                    </p:set>
                                    <p:anim calcmode="lin" valueType="num">
                                      <p:cBhvr additive="base">
                                        <p:cTn id="16" dur="500"/>
                                        <p:tgtEl>
                                          <p:spTgt spid="231">
                                            <p:txEl>
                                              <p:pRg st="1" end="1"/>
                                            </p:txEl>
                                          </p:spTgt>
                                        </p:tgtEl>
                                        <p:attrNameLst>
                                          <p:attrName>ppt_x</p:attrName>
                                        </p:attrNameLst>
                                      </p:cBhvr>
                                      <p:tavLst>
                                        <p:tav tm="0">
                                          <p:val>
                                            <p:strVal val="#ppt_x-1"/>
                                          </p:val>
                                        </p:tav>
                                        <p:tav tm="100000">
                                          <p:val>
                                            <p:strVal val="#ppt_x"/>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8" fill="hold" nodeType="clickEffect">
                                  <p:stCondLst>
                                    <p:cond delay="0"/>
                                  </p:stCondLst>
                                  <p:childTnLst>
                                    <p:set>
                                      <p:cBhvr>
                                        <p:cTn id="20" dur="1" fill="hold">
                                          <p:stCondLst>
                                            <p:cond delay="0"/>
                                          </p:stCondLst>
                                        </p:cTn>
                                        <p:tgtEl>
                                          <p:spTgt spid="231">
                                            <p:txEl>
                                              <p:pRg st="2" end="2"/>
                                            </p:txEl>
                                          </p:spTgt>
                                        </p:tgtEl>
                                        <p:attrNameLst>
                                          <p:attrName>style.visibility</p:attrName>
                                        </p:attrNameLst>
                                      </p:cBhvr>
                                      <p:to>
                                        <p:strVal val="visible"/>
                                      </p:to>
                                    </p:set>
                                    <p:anim calcmode="lin" valueType="num">
                                      <p:cBhvr additive="base">
                                        <p:cTn id="21" dur="500"/>
                                        <p:tgtEl>
                                          <p:spTgt spid="231">
                                            <p:txEl>
                                              <p:pRg st="2" end="2"/>
                                            </p:txEl>
                                          </p:spTgt>
                                        </p:tgtEl>
                                        <p:attrNameLst>
                                          <p:attrName>ppt_x</p:attrName>
                                        </p:attrNameLst>
                                      </p:cBhvr>
                                      <p:tavLst>
                                        <p:tav tm="0">
                                          <p:val>
                                            <p:strVal val="#ppt_x-1"/>
                                          </p:val>
                                        </p:tav>
                                        <p:tav tm="100000">
                                          <p:val>
                                            <p:strVal val="#ppt_x"/>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8" fill="hold" nodeType="clickEffect">
                                  <p:stCondLst>
                                    <p:cond delay="0"/>
                                  </p:stCondLst>
                                  <p:childTnLst>
                                    <p:set>
                                      <p:cBhvr>
                                        <p:cTn id="25" dur="1" fill="hold">
                                          <p:stCondLst>
                                            <p:cond delay="0"/>
                                          </p:stCondLst>
                                        </p:cTn>
                                        <p:tgtEl>
                                          <p:spTgt spid="231">
                                            <p:txEl>
                                              <p:pRg st="3" end="3"/>
                                            </p:txEl>
                                          </p:spTgt>
                                        </p:tgtEl>
                                        <p:attrNameLst>
                                          <p:attrName>style.visibility</p:attrName>
                                        </p:attrNameLst>
                                      </p:cBhvr>
                                      <p:to>
                                        <p:strVal val="visible"/>
                                      </p:to>
                                    </p:set>
                                    <p:anim calcmode="lin" valueType="num">
                                      <p:cBhvr additive="base">
                                        <p:cTn id="26" dur="500"/>
                                        <p:tgtEl>
                                          <p:spTgt spid="231">
                                            <p:txEl>
                                              <p:pRg st="3" end="3"/>
                                            </p:txEl>
                                          </p:spTgt>
                                        </p:tgtEl>
                                        <p:attrNameLst>
                                          <p:attrName>ppt_x</p:attrName>
                                        </p:attrNameLst>
                                      </p:cBhvr>
                                      <p:tavLst>
                                        <p:tav tm="0">
                                          <p:val>
                                            <p:strVal val="#ppt_x-1"/>
                                          </p:val>
                                        </p:tav>
                                        <p:tav tm="100000">
                                          <p:val>
                                            <p:strVal val="#ppt_x"/>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231">
                                            <p:txEl>
                                              <p:pRg st="4" end="4"/>
                                            </p:txEl>
                                          </p:spTgt>
                                        </p:tgtEl>
                                        <p:attrNameLst>
                                          <p:attrName>style.visibility</p:attrName>
                                        </p:attrNameLst>
                                      </p:cBhvr>
                                      <p:to>
                                        <p:strVal val="visible"/>
                                      </p:to>
                                    </p:set>
                                    <p:anim calcmode="lin" valueType="num">
                                      <p:cBhvr additive="base">
                                        <p:cTn id="31" dur="500"/>
                                        <p:tgtEl>
                                          <p:spTgt spid="231">
                                            <p:txEl>
                                              <p:pRg st="4" end="4"/>
                                            </p:txEl>
                                          </p:spTgt>
                                        </p:tgtEl>
                                        <p:attrNameLst>
                                          <p:attrName>ppt_x</p:attrName>
                                        </p:attrNameLst>
                                      </p:cBhvr>
                                      <p:tavLst>
                                        <p:tav tm="0">
                                          <p:val>
                                            <p:strVal val="#ppt_x-1"/>
                                          </p:val>
                                        </p:tav>
                                        <p:tav tm="100000">
                                          <p:val>
                                            <p:strVal val="#ppt_x"/>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8" fill="hold" nodeType="clickEffect">
                                  <p:stCondLst>
                                    <p:cond delay="0"/>
                                  </p:stCondLst>
                                  <p:childTnLst>
                                    <p:set>
                                      <p:cBhvr>
                                        <p:cTn id="35" dur="1" fill="hold">
                                          <p:stCondLst>
                                            <p:cond delay="0"/>
                                          </p:stCondLst>
                                        </p:cTn>
                                        <p:tgtEl>
                                          <p:spTgt spid="231">
                                            <p:txEl>
                                              <p:pRg st="5" end="5"/>
                                            </p:txEl>
                                          </p:spTgt>
                                        </p:tgtEl>
                                        <p:attrNameLst>
                                          <p:attrName>style.visibility</p:attrName>
                                        </p:attrNameLst>
                                      </p:cBhvr>
                                      <p:to>
                                        <p:strVal val="visible"/>
                                      </p:to>
                                    </p:set>
                                    <p:anim calcmode="lin" valueType="num">
                                      <p:cBhvr additive="base">
                                        <p:cTn id="36" dur="500"/>
                                        <p:tgtEl>
                                          <p:spTgt spid="231">
                                            <p:txEl>
                                              <p:pRg st="5" end="5"/>
                                            </p:txEl>
                                          </p:spTgt>
                                        </p:tgtEl>
                                        <p:attrNameLst>
                                          <p:attrName>ppt_x</p:attrName>
                                        </p:attrNameLst>
                                      </p:cBhvr>
                                      <p:tavLst>
                                        <p:tav tm="0">
                                          <p:val>
                                            <p:strVal val="#ppt_x-1"/>
                                          </p:val>
                                        </p:tav>
                                        <p:tav tm="100000">
                                          <p:val>
                                            <p:strVal val="#ppt_x"/>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231">
                                            <p:txEl>
                                              <p:pRg st="6" end="6"/>
                                            </p:txEl>
                                          </p:spTgt>
                                        </p:tgtEl>
                                        <p:attrNameLst>
                                          <p:attrName>style.visibility</p:attrName>
                                        </p:attrNameLst>
                                      </p:cBhvr>
                                      <p:to>
                                        <p:strVal val="visible"/>
                                      </p:to>
                                    </p:set>
                                    <p:anim calcmode="lin" valueType="num">
                                      <p:cBhvr additive="base">
                                        <p:cTn id="41" dur="500"/>
                                        <p:tgtEl>
                                          <p:spTgt spid="231">
                                            <p:txEl>
                                              <p:pRg st="6" end="6"/>
                                            </p:txEl>
                                          </p:spTgt>
                                        </p:tgtEl>
                                        <p:attrNameLst>
                                          <p:attrName>ppt_x</p:attrName>
                                        </p:attrNameLst>
                                      </p:cBhvr>
                                      <p:tavLst>
                                        <p:tav tm="0">
                                          <p:val>
                                            <p:strVal val="#ppt_x-1"/>
                                          </p:val>
                                        </p:tav>
                                        <p:tav tm="100000">
                                          <p:val>
                                            <p:strVal val="#ppt_x"/>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8" fill="hold" nodeType="clickEffect">
                                  <p:stCondLst>
                                    <p:cond delay="0"/>
                                  </p:stCondLst>
                                  <p:childTnLst>
                                    <p:set>
                                      <p:cBhvr>
                                        <p:cTn id="45" dur="1" fill="hold">
                                          <p:stCondLst>
                                            <p:cond delay="0"/>
                                          </p:stCondLst>
                                        </p:cTn>
                                        <p:tgtEl>
                                          <p:spTgt spid="231">
                                            <p:txEl>
                                              <p:pRg st="7" end="7"/>
                                            </p:txEl>
                                          </p:spTgt>
                                        </p:tgtEl>
                                        <p:attrNameLst>
                                          <p:attrName>style.visibility</p:attrName>
                                        </p:attrNameLst>
                                      </p:cBhvr>
                                      <p:to>
                                        <p:strVal val="visible"/>
                                      </p:to>
                                    </p:set>
                                    <p:anim calcmode="lin" valueType="num">
                                      <p:cBhvr additive="base">
                                        <p:cTn id="46" dur="500"/>
                                        <p:tgtEl>
                                          <p:spTgt spid="231">
                                            <p:txEl>
                                              <p:pRg st="7" end="7"/>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06">
          <a:extLst>
            <a:ext uri="{FF2B5EF4-FFF2-40B4-BE49-F238E27FC236}">
              <a16:creationId xmlns:a16="http://schemas.microsoft.com/office/drawing/2014/main" id="{B7274AD6-0249-8D51-44D6-A8E3E1F3EEBC}"/>
            </a:ext>
          </a:extLst>
        </p:cNvPr>
        <p:cNvGrpSpPr/>
        <p:nvPr/>
      </p:nvGrpSpPr>
      <p:grpSpPr>
        <a:xfrm>
          <a:off x="0" y="0"/>
          <a:ext cx="0" cy="0"/>
          <a:chOff x="0" y="0"/>
          <a:chExt cx="0" cy="0"/>
        </a:xfrm>
      </p:grpSpPr>
      <p:sp>
        <p:nvSpPr>
          <p:cNvPr id="207" name="Google Shape;207;p36">
            <a:extLst>
              <a:ext uri="{FF2B5EF4-FFF2-40B4-BE49-F238E27FC236}">
                <a16:creationId xmlns:a16="http://schemas.microsoft.com/office/drawing/2014/main" id="{3DCA5273-AB52-C2BE-EAAE-3E03B5D578DB}"/>
              </a:ext>
            </a:extLst>
          </p:cNvPr>
          <p:cNvSpPr txBox="1"/>
          <p:nvPr/>
        </p:nvSpPr>
        <p:spPr>
          <a:xfrm>
            <a:off x="868680" y="517104"/>
            <a:ext cx="10104120" cy="64629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3200"/>
              <a:buFont typeface="Open Sans"/>
              <a:buNone/>
            </a:pPr>
            <a:r>
              <a:rPr lang="en-US" sz="3600" b="1" i="0" u="none" strike="noStrike" cap="none" dirty="0">
                <a:solidFill>
                  <a:srgbClr val="000000"/>
                </a:solidFill>
                <a:highlight>
                  <a:srgbClr val="FFFF00"/>
                </a:highlight>
                <a:latin typeface="Open Sans"/>
                <a:ea typeface="Open Sans"/>
                <a:cs typeface="Open Sans"/>
                <a:sym typeface="Open Sans"/>
              </a:rPr>
              <a:t>Activity</a:t>
            </a:r>
            <a:endParaRPr sz="3600" b="1" i="0" u="none" strike="noStrike" cap="none" dirty="0">
              <a:solidFill>
                <a:srgbClr val="000000"/>
              </a:solidFill>
              <a:highlight>
                <a:srgbClr val="FFFF00"/>
              </a:highlight>
              <a:latin typeface="Open Sans"/>
              <a:ea typeface="Open Sans"/>
              <a:cs typeface="Open Sans"/>
              <a:sym typeface="Open Sans"/>
            </a:endParaRPr>
          </a:p>
        </p:txBody>
      </p:sp>
      <p:sp>
        <p:nvSpPr>
          <p:cNvPr id="208" name="Google Shape;208;p36">
            <a:extLst>
              <a:ext uri="{FF2B5EF4-FFF2-40B4-BE49-F238E27FC236}">
                <a16:creationId xmlns:a16="http://schemas.microsoft.com/office/drawing/2014/main" id="{B4977030-6B41-61CA-4B66-ABEAE0040B5E}"/>
              </a:ext>
            </a:extLst>
          </p:cNvPr>
          <p:cNvSpPr txBox="1">
            <a:spLocks noGrp="1"/>
          </p:cNvSpPr>
          <p:nvPr>
            <p:ph type="body" idx="1"/>
          </p:nvPr>
        </p:nvSpPr>
        <p:spPr>
          <a:xfrm>
            <a:off x="306596" y="1577340"/>
            <a:ext cx="11578808" cy="3763146"/>
          </a:xfrm>
          <a:prstGeom prst="rect">
            <a:avLst/>
          </a:prstGeom>
          <a:noFill/>
          <a:ln>
            <a:noFill/>
          </a:ln>
        </p:spPr>
        <p:txBody>
          <a:bodyPr spcFirstLastPara="1" wrap="square" lIns="91425" tIns="45700" rIns="91425" bIns="45700" anchor="t" anchorCtr="0">
            <a:normAutofit fontScale="92500" lnSpcReduction="20000"/>
          </a:bodyPr>
          <a:lstStyle/>
          <a:p>
            <a:pPr marL="342900" lvl="0" indent="-342900" algn="l" rtl="0">
              <a:spcBef>
                <a:spcPts val="0"/>
              </a:spcBef>
              <a:spcAft>
                <a:spcPts val="0"/>
              </a:spcAft>
              <a:buClr>
                <a:srgbClr val="0070C0"/>
              </a:buClr>
              <a:buSzPts val="3200"/>
              <a:buFont typeface="Noto Sans Symbols"/>
              <a:buChar char="❑"/>
            </a:pPr>
            <a:r>
              <a:rPr lang="en-US" dirty="0"/>
              <a:t>Think about your general area of interest</a:t>
            </a:r>
          </a:p>
          <a:p>
            <a:pPr marL="342900" lvl="0" indent="-342900" algn="l" rtl="0">
              <a:spcBef>
                <a:spcPts val="0"/>
              </a:spcBef>
              <a:spcAft>
                <a:spcPts val="0"/>
              </a:spcAft>
              <a:buClr>
                <a:srgbClr val="0070C0"/>
              </a:buClr>
              <a:buSzPts val="3200"/>
              <a:buFont typeface="Noto Sans Symbols"/>
              <a:buChar char="❑"/>
            </a:pPr>
            <a:r>
              <a:rPr lang="en-US" dirty="0"/>
              <a:t>Add a specific variable to help you understand the area better (Note: a good topic may have two key variables of interest)</a:t>
            </a:r>
          </a:p>
          <a:p>
            <a:pPr marL="342900" lvl="0">
              <a:spcBef>
                <a:spcPts val="0"/>
              </a:spcBef>
              <a:buClr>
                <a:srgbClr val="0070C0"/>
              </a:buClr>
              <a:buSzPts val="3200"/>
              <a:buFont typeface="Noto Sans Symbols"/>
              <a:buChar char="❑"/>
            </a:pPr>
            <a:r>
              <a:rPr lang="en-US" dirty="0"/>
              <a:t>Ask questions…. When? Who? Where? What? (Note: the more you add to a generic title, the more specific it becomes)</a:t>
            </a:r>
          </a:p>
          <a:p>
            <a:pPr marL="342900" lvl="0" indent="-342900" algn="l" rtl="0">
              <a:spcBef>
                <a:spcPts val="0"/>
              </a:spcBef>
              <a:spcAft>
                <a:spcPts val="0"/>
              </a:spcAft>
              <a:buClr>
                <a:srgbClr val="0070C0"/>
              </a:buClr>
              <a:buSzPts val="3200"/>
              <a:buFont typeface="Noto Sans Symbols"/>
              <a:buChar char="❑"/>
            </a:pPr>
            <a:r>
              <a:rPr lang="en-US" dirty="0"/>
              <a:t>What have you come up with?</a:t>
            </a:r>
          </a:p>
          <a:p>
            <a:pPr marL="342900" lvl="0" indent="-342900" algn="l" rtl="0">
              <a:spcBef>
                <a:spcPts val="0"/>
              </a:spcBef>
              <a:spcAft>
                <a:spcPts val="0"/>
              </a:spcAft>
              <a:buClr>
                <a:srgbClr val="0070C0"/>
              </a:buClr>
              <a:buSzPts val="3200"/>
              <a:buFont typeface="Noto Sans Symbols"/>
              <a:buChar char="❑"/>
            </a:pPr>
            <a:r>
              <a:rPr lang="en-US" dirty="0"/>
              <a:t>Discuss with your peer (next to you)</a:t>
            </a:r>
          </a:p>
          <a:p>
            <a:pPr marL="342900" lvl="0">
              <a:spcBef>
                <a:spcPts val="0"/>
              </a:spcBef>
              <a:buClr>
                <a:srgbClr val="0070C0"/>
              </a:buClr>
              <a:buSzPts val="3200"/>
              <a:buFont typeface="Noto Sans Symbols"/>
              <a:buChar char="❑"/>
            </a:pPr>
            <a:r>
              <a:rPr lang="en-US" dirty="0"/>
              <a:t>Prepare to share the feedback you gave your peer with the class</a:t>
            </a:r>
            <a:endParaRPr dirty="0"/>
          </a:p>
        </p:txBody>
      </p:sp>
    </p:spTree>
    <p:extLst>
      <p:ext uri="{BB962C8B-B14F-4D97-AF65-F5344CB8AC3E}">
        <p14:creationId xmlns:p14="http://schemas.microsoft.com/office/powerpoint/2010/main" val="2041633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208">
                                            <p:txEl>
                                              <p:pRg st="0" end="0"/>
                                            </p:txEl>
                                          </p:spTgt>
                                        </p:tgtEl>
                                        <p:attrNameLst>
                                          <p:attrName>style.visibility</p:attrName>
                                        </p:attrNameLst>
                                      </p:cBhvr>
                                      <p:to>
                                        <p:strVal val="visible"/>
                                      </p:to>
                                    </p:set>
                                    <p:anim calcmode="lin" valueType="num">
                                      <p:cBhvr additive="base">
                                        <p:cTn id="11" dur="500"/>
                                        <p:tgtEl>
                                          <p:spTgt spid="208">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12" fill="hold">
                      <p:stCondLst>
                        <p:cond delay="indefinite"/>
                      </p:stCondLst>
                      <p:childTnLst>
                        <p:par>
                          <p:cTn id="13" fill="hold">
                            <p:stCondLst>
                              <p:cond delay="0"/>
                            </p:stCondLst>
                            <p:childTnLst>
                              <p:par>
                                <p:cTn id="14" presetID="2" presetClass="entr" presetSubtype="8" fill="hold" nodeType="clickEffect">
                                  <p:stCondLst>
                                    <p:cond delay="0"/>
                                  </p:stCondLst>
                                  <p:childTnLst>
                                    <p:set>
                                      <p:cBhvr>
                                        <p:cTn id="15" dur="1" fill="hold">
                                          <p:stCondLst>
                                            <p:cond delay="0"/>
                                          </p:stCondLst>
                                        </p:cTn>
                                        <p:tgtEl>
                                          <p:spTgt spid="208">
                                            <p:txEl>
                                              <p:pRg st="1" end="1"/>
                                            </p:txEl>
                                          </p:spTgt>
                                        </p:tgtEl>
                                        <p:attrNameLst>
                                          <p:attrName>style.visibility</p:attrName>
                                        </p:attrNameLst>
                                      </p:cBhvr>
                                      <p:to>
                                        <p:strVal val="visible"/>
                                      </p:to>
                                    </p:set>
                                    <p:anim calcmode="lin" valueType="num">
                                      <p:cBhvr additive="base">
                                        <p:cTn id="16" dur="500"/>
                                        <p:tgtEl>
                                          <p:spTgt spid="208">
                                            <p:txEl>
                                              <p:pRg st="1" end="1"/>
                                            </p:txEl>
                                          </p:spTgt>
                                        </p:tgtEl>
                                        <p:attrNameLst>
                                          <p:attrName>ppt_x</p:attrName>
                                        </p:attrNameLst>
                                      </p:cBhvr>
                                      <p:tavLst>
                                        <p:tav tm="0">
                                          <p:val>
                                            <p:strVal val="#ppt_x-1"/>
                                          </p:val>
                                        </p:tav>
                                        <p:tav tm="100000">
                                          <p:val>
                                            <p:strVal val="#ppt_x"/>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8" fill="hold" nodeType="clickEffect">
                                  <p:stCondLst>
                                    <p:cond delay="0"/>
                                  </p:stCondLst>
                                  <p:childTnLst>
                                    <p:set>
                                      <p:cBhvr>
                                        <p:cTn id="20" dur="1" fill="hold">
                                          <p:stCondLst>
                                            <p:cond delay="0"/>
                                          </p:stCondLst>
                                        </p:cTn>
                                        <p:tgtEl>
                                          <p:spTgt spid="208">
                                            <p:txEl>
                                              <p:pRg st="2" end="2"/>
                                            </p:txEl>
                                          </p:spTgt>
                                        </p:tgtEl>
                                        <p:attrNameLst>
                                          <p:attrName>style.visibility</p:attrName>
                                        </p:attrNameLst>
                                      </p:cBhvr>
                                      <p:to>
                                        <p:strVal val="visible"/>
                                      </p:to>
                                    </p:set>
                                    <p:anim calcmode="lin" valueType="num">
                                      <p:cBhvr additive="base">
                                        <p:cTn id="21" dur="500"/>
                                        <p:tgtEl>
                                          <p:spTgt spid="208">
                                            <p:txEl>
                                              <p:pRg st="2" end="2"/>
                                            </p:txEl>
                                          </p:spTgt>
                                        </p:tgtEl>
                                        <p:attrNameLst>
                                          <p:attrName>ppt_x</p:attrName>
                                        </p:attrNameLst>
                                      </p:cBhvr>
                                      <p:tavLst>
                                        <p:tav tm="0">
                                          <p:val>
                                            <p:strVal val="#ppt_x-1"/>
                                          </p:val>
                                        </p:tav>
                                        <p:tav tm="100000">
                                          <p:val>
                                            <p:strVal val="#ppt_x"/>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8" fill="hold" nodeType="clickEffect">
                                  <p:stCondLst>
                                    <p:cond delay="0"/>
                                  </p:stCondLst>
                                  <p:childTnLst>
                                    <p:set>
                                      <p:cBhvr>
                                        <p:cTn id="25" dur="1" fill="hold">
                                          <p:stCondLst>
                                            <p:cond delay="0"/>
                                          </p:stCondLst>
                                        </p:cTn>
                                        <p:tgtEl>
                                          <p:spTgt spid="208">
                                            <p:txEl>
                                              <p:pRg st="3" end="3"/>
                                            </p:txEl>
                                          </p:spTgt>
                                        </p:tgtEl>
                                        <p:attrNameLst>
                                          <p:attrName>style.visibility</p:attrName>
                                        </p:attrNameLst>
                                      </p:cBhvr>
                                      <p:to>
                                        <p:strVal val="visible"/>
                                      </p:to>
                                    </p:set>
                                    <p:anim calcmode="lin" valueType="num">
                                      <p:cBhvr additive="base">
                                        <p:cTn id="26" dur="500"/>
                                        <p:tgtEl>
                                          <p:spTgt spid="208">
                                            <p:txEl>
                                              <p:pRg st="3" end="3"/>
                                            </p:txEl>
                                          </p:spTgt>
                                        </p:tgtEl>
                                        <p:attrNameLst>
                                          <p:attrName>ppt_x</p:attrName>
                                        </p:attrNameLst>
                                      </p:cBhvr>
                                      <p:tavLst>
                                        <p:tav tm="0">
                                          <p:val>
                                            <p:strVal val="#ppt_x-1"/>
                                          </p:val>
                                        </p:tav>
                                        <p:tav tm="100000">
                                          <p:val>
                                            <p:strVal val="#ppt_x"/>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208">
                                            <p:txEl>
                                              <p:pRg st="4" end="4"/>
                                            </p:txEl>
                                          </p:spTgt>
                                        </p:tgtEl>
                                        <p:attrNameLst>
                                          <p:attrName>style.visibility</p:attrName>
                                        </p:attrNameLst>
                                      </p:cBhvr>
                                      <p:to>
                                        <p:strVal val="visible"/>
                                      </p:to>
                                    </p:set>
                                    <p:anim calcmode="lin" valueType="num">
                                      <p:cBhvr additive="base">
                                        <p:cTn id="31" dur="500"/>
                                        <p:tgtEl>
                                          <p:spTgt spid="208">
                                            <p:txEl>
                                              <p:pRg st="4" end="4"/>
                                            </p:txEl>
                                          </p:spTgt>
                                        </p:tgtEl>
                                        <p:attrNameLst>
                                          <p:attrName>ppt_x</p:attrName>
                                        </p:attrNameLst>
                                      </p:cBhvr>
                                      <p:tavLst>
                                        <p:tav tm="0">
                                          <p:val>
                                            <p:strVal val="#ppt_x-1"/>
                                          </p:val>
                                        </p:tav>
                                        <p:tav tm="100000">
                                          <p:val>
                                            <p:strVal val="#ppt_x"/>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8" fill="hold" nodeType="clickEffect">
                                  <p:stCondLst>
                                    <p:cond delay="0"/>
                                  </p:stCondLst>
                                  <p:childTnLst>
                                    <p:set>
                                      <p:cBhvr>
                                        <p:cTn id="35" dur="1" fill="hold">
                                          <p:stCondLst>
                                            <p:cond delay="0"/>
                                          </p:stCondLst>
                                        </p:cTn>
                                        <p:tgtEl>
                                          <p:spTgt spid="208">
                                            <p:txEl>
                                              <p:pRg st="5" end="5"/>
                                            </p:txEl>
                                          </p:spTgt>
                                        </p:tgtEl>
                                        <p:attrNameLst>
                                          <p:attrName>style.visibility</p:attrName>
                                        </p:attrNameLst>
                                      </p:cBhvr>
                                      <p:to>
                                        <p:strVal val="visible"/>
                                      </p:to>
                                    </p:set>
                                    <p:anim calcmode="lin" valueType="num">
                                      <p:cBhvr additive="base">
                                        <p:cTn id="36" dur="500"/>
                                        <p:tgtEl>
                                          <p:spTgt spid="208">
                                            <p:txEl>
                                              <p:pRg st="5" end="5"/>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213" name="Google Shape;213;p37"/>
          <p:cNvSpPr txBox="1"/>
          <p:nvPr/>
        </p:nvSpPr>
        <p:spPr>
          <a:xfrm>
            <a:off x="1368357" y="149275"/>
            <a:ext cx="9090249" cy="52322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800"/>
              <a:buFont typeface="Open Sans"/>
              <a:buNone/>
            </a:pPr>
            <a:r>
              <a:rPr lang="en-GB" sz="2800" b="1" i="0" u="none" strike="noStrike" cap="none" dirty="0">
                <a:solidFill>
                  <a:srgbClr val="000000"/>
                </a:solidFill>
                <a:highlight>
                  <a:srgbClr val="FFFF00"/>
                </a:highlight>
                <a:latin typeface="Open Sans"/>
                <a:ea typeface="Open Sans"/>
                <a:cs typeface="Open Sans"/>
                <a:sym typeface="Open Sans"/>
              </a:rPr>
              <a:t>Research Question</a:t>
            </a:r>
            <a:endParaRPr dirty="0"/>
          </a:p>
        </p:txBody>
      </p:sp>
      <p:sp>
        <p:nvSpPr>
          <p:cNvPr id="214" name="Google Shape;214;p37"/>
          <p:cNvSpPr txBox="1">
            <a:spLocks noGrp="1"/>
          </p:cNvSpPr>
          <p:nvPr>
            <p:ph type="body" idx="1"/>
          </p:nvPr>
        </p:nvSpPr>
        <p:spPr>
          <a:xfrm>
            <a:off x="0" y="933856"/>
            <a:ext cx="12081753" cy="4756826"/>
          </a:xfrm>
          <a:prstGeom prst="rect">
            <a:avLst/>
          </a:prstGeom>
          <a:noFill/>
          <a:ln>
            <a:noFill/>
          </a:ln>
        </p:spPr>
        <p:txBody>
          <a:bodyPr spcFirstLastPara="1" wrap="square" lIns="91425" tIns="45700" rIns="91425" bIns="45700" anchor="t" anchorCtr="0">
            <a:normAutofit fontScale="92500"/>
          </a:bodyPr>
          <a:lstStyle/>
          <a:p>
            <a:pPr indent="-457200">
              <a:spcBef>
                <a:spcPts val="0"/>
              </a:spcBef>
              <a:buClr>
                <a:srgbClr val="0070C0"/>
              </a:buClr>
              <a:buSzPts val="2700"/>
              <a:buFont typeface="Wingdings" pitchFamily="2" charset="2"/>
              <a:buChar char="Ø"/>
            </a:pPr>
            <a:r>
              <a:rPr lang="en-US" dirty="0"/>
              <a:t>A research question refers to a </a:t>
            </a:r>
            <a:r>
              <a:rPr lang="en-US" b="1" dirty="0"/>
              <a:t>central question </a:t>
            </a:r>
            <a:r>
              <a:rPr lang="en-US" dirty="0"/>
              <a:t>that a study aims to answer at the end of the research (</a:t>
            </a:r>
            <a:r>
              <a:rPr lang="en-GB" b="0" i="0" dirty="0">
                <a:solidFill>
                  <a:srgbClr val="222222"/>
                </a:solidFill>
                <a:effectLst/>
                <a:latin typeface="Arial" panose="020B0604020202020204" pitchFamily="34" charset="0"/>
              </a:rPr>
              <a:t>Mattick et al., 2018)</a:t>
            </a:r>
          </a:p>
          <a:p>
            <a:pPr indent="-457200">
              <a:spcBef>
                <a:spcPts val="0"/>
              </a:spcBef>
              <a:buClr>
                <a:srgbClr val="0070C0"/>
              </a:buClr>
              <a:buSzPts val="2700"/>
              <a:buFont typeface="Wingdings" pitchFamily="2" charset="2"/>
              <a:buChar char="Ø"/>
            </a:pPr>
            <a:r>
              <a:rPr lang="en-GB" dirty="0">
                <a:solidFill>
                  <a:srgbClr val="191919"/>
                </a:solidFill>
              </a:rPr>
              <a:t>A r</a:t>
            </a:r>
            <a:r>
              <a:rPr kumimoji="0" lang="en-GB" sz="3200" b="0" i="0" u="none" strike="noStrike" kern="0" cap="none" spc="0" normalizeH="0" baseline="0" noProof="0" dirty="0" err="1">
                <a:ln>
                  <a:noFill/>
                </a:ln>
                <a:solidFill>
                  <a:srgbClr val="191919"/>
                </a:solidFill>
                <a:effectLst/>
                <a:uLnTx/>
                <a:uFillTx/>
                <a:latin typeface="Open Sans"/>
                <a:ea typeface="Open Sans"/>
                <a:cs typeface="Open Sans"/>
                <a:sym typeface="Open Sans"/>
              </a:rPr>
              <a:t>esearch</a:t>
            </a:r>
            <a:r>
              <a:rPr kumimoji="0" lang="en-GB" sz="3200" b="0" i="0" u="none" strike="noStrike" kern="0" cap="none" spc="0" normalizeH="0" baseline="0" noProof="0" dirty="0">
                <a:ln>
                  <a:noFill/>
                </a:ln>
                <a:solidFill>
                  <a:srgbClr val="191919"/>
                </a:solidFill>
                <a:effectLst/>
                <a:uLnTx/>
                <a:uFillTx/>
                <a:latin typeface="Open Sans"/>
                <a:ea typeface="Open Sans"/>
                <a:cs typeface="Open Sans"/>
                <a:sym typeface="Open Sans"/>
              </a:rPr>
              <a:t> question often addresses an issue or a problem, which, through analysis and interpretation of data, is answered</a:t>
            </a:r>
            <a:endParaRPr lang="en-US" dirty="0"/>
          </a:p>
          <a:p>
            <a:pPr marL="0" indent="0">
              <a:spcBef>
                <a:spcPts val="0"/>
              </a:spcBef>
              <a:buClr>
                <a:srgbClr val="0070C0"/>
              </a:buClr>
              <a:buSzPts val="2700"/>
              <a:buNone/>
            </a:pPr>
            <a:endParaRPr lang="en-US" dirty="0"/>
          </a:p>
          <a:p>
            <a:pPr lvl="1" indent="-457200">
              <a:spcBef>
                <a:spcPts val="0"/>
              </a:spcBef>
              <a:buClr>
                <a:srgbClr val="0070C0"/>
              </a:buClr>
              <a:buSzPts val="2700"/>
              <a:buFont typeface="Wingdings" pitchFamily="2" charset="2"/>
              <a:buChar char="v"/>
            </a:pPr>
            <a:r>
              <a:rPr lang="en-US" dirty="0"/>
              <a:t>It helps in providing a clear focus for the research project</a:t>
            </a:r>
          </a:p>
          <a:p>
            <a:pPr lvl="1" indent="-457200">
              <a:spcBef>
                <a:spcPts val="0"/>
              </a:spcBef>
              <a:buClr>
                <a:srgbClr val="0070C0"/>
              </a:buClr>
              <a:buSzPts val="2700"/>
              <a:buFont typeface="Wingdings" pitchFamily="2" charset="2"/>
              <a:buChar char="v"/>
            </a:pPr>
            <a:r>
              <a:rPr lang="en-GB" dirty="0"/>
              <a:t>It is often shaped by researchers’ preferred methodological tools</a:t>
            </a:r>
            <a:endParaRPr lang="en-US" dirty="0"/>
          </a:p>
          <a:p>
            <a:pPr lvl="1" indent="-457200">
              <a:spcBef>
                <a:spcPts val="0"/>
              </a:spcBef>
              <a:buClr>
                <a:srgbClr val="0070C0"/>
              </a:buClr>
              <a:buSzPts val="2700"/>
              <a:buFont typeface="Wingdings" pitchFamily="2" charset="2"/>
              <a:buChar char="v"/>
            </a:pPr>
            <a:r>
              <a:rPr lang="en-US" dirty="0"/>
              <a:t>It should be clear, concise, specific, and complex (i.e. avoid simple yes/no answers) </a:t>
            </a:r>
          </a:p>
          <a:p>
            <a:pPr lvl="1" indent="-457200">
              <a:spcBef>
                <a:spcPts val="0"/>
              </a:spcBef>
              <a:buClr>
                <a:srgbClr val="0070C0"/>
              </a:buClr>
              <a:buSzPts val="2700"/>
              <a:buFont typeface="Wingdings" pitchFamily="2" charset="2"/>
              <a:buChar char="v"/>
            </a:pPr>
            <a:r>
              <a:rPr lang="en-US" dirty="0"/>
              <a:t>It remains in the mind of the researcher throughout to guide the entire research process </a:t>
            </a:r>
            <a:endParaRPr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sp>
        <p:nvSpPr>
          <p:cNvPr id="243" name="Google Shape;243;p42"/>
          <p:cNvSpPr txBox="1"/>
          <p:nvPr/>
        </p:nvSpPr>
        <p:spPr>
          <a:xfrm>
            <a:off x="1232520" y="59904"/>
            <a:ext cx="9144000" cy="1077178"/>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3200"/>
              <a:buFont typeface="Open Sans"/>
              <a:buNone/>
            </a:pPr>
            <a:r>
              <a:rPr lang="en-GB" sz="3200" b="1" i="0" u="none" strike="noStrike" cap="none" dirty="0">
                <a:solidFill>
                  <a:srgbClr val="000000"/>
                </a:solidFill>
                <a:highlight>
                  <a:srgbClr val="FFFF00"/>
                </a:highlight>
                <a:latin typeface="Open Sans"/>
                <a:ea typeface="Open Sans"/>
                <a:cs typeface="Open Sans"/>
                <a:sym typeface="Open Sans"/>
              </a:rPr>
              <a:t>Elements of Research Question Development</a:t>
            </a:r>
            <a:endParaRPr sz="3600" b="1" i="0" u="none" strike="noStrike" cap="none" dirty="0">
              <a:solidFill>
                <a:srgbClr val="000000"/>
              </a:solidFill>
              <a:highlight>
                <a:srgbClr val="FFFF00"/>
              </a:highlight>
              <a:latin typeface="Open Sans"/>
              <a:ea typeface="Open Sans"/>
              <a:cs typeface="Open Sans"/>
              <a:sym typeface="Open Sans"/>
            </a:endParaRPr>
          </a:p>
        </p:txBody>
      </p:sp>
      <p:sp>
        <p:nvSpPr>
          <p:cNvPr id="244" name="Google Shape;244;p42"/>
          <p:cNvSpPr txBox="1">
            <a:spLocks noGrp="1"/>
          </p:cNvSpPr>
          <p:nvPr>
            <p:ph type="body" idx="1"/>
          </p:nvPr>
        </p:nvSpPr>
        <p:spPr>
          <a:xfrm>
            <a:off x="2032000" y="1325880"/>
            <a:ext cx="8344520" cy="4014606"/>
          </a:xfrm>
          <a:prstGeom prst="rect">
            <a:avLst/>
          </a:prstGeom>
          <a:noFill/>
          <a:ln>
            <a:noFill/>
          </a:ln>
        </p:spPr>
        <p:txBody>
          <a:bodyPr spcFirstLastPara="1" wrap="square" lIns="91425" tIns="45700" rIns="91425" bIns="45700" anchor="t" anchorCtr="0">
            <a:normAutofit/>
          </a:bodyPr>
          <a:lstStyle/>
          <a:p>
            <a:pPr marL="342900" lvl="0" indent="-139700" algn="l" rtl="0">
              <a:spcBef>
                <a:spcPts val="640"/>
              </a:spcBef>
              <a:spcAft>
                <a:spcPts val="0"/>
              </a:spcAft>
              <a:buClr>
                <a:srgbClr val="0070C0"/>
              </a:buClr>
              <a:buSzPts val="3200"/>
              <a:buFont typeface="Noto Sans Symbols"/>
              <a:buNone/>
            </a:pPr>
            <a:endParaRPr dirty="0"/>
          </a:p>
        </p:txBody>
      </p:sp>
      <p:graphicFrame>
        <p:nvGraphicFramePr>
          <p:cNvPr id="2" name="Diagram 1">
            <a:extLst>
              <a:ext uri="{FF2B5EF4-FFF2-40B4-BE49-F238E27FC236}">
                <a16:creationId xmlns:a16="http://schemas.microsoft.com/office/drawing/2014/main" id="{8E3AD07C-36B9-E2A4-D5EE-0C8ECC89310A}"/>
              </a:ext>
            </a:extLst>
          </p:cNvPr>
          <p:cNvGraphicFramePr/>
          <p:nvPr/>
        </p:nvGraphicFramePr>
        <p:xfrm>
          <a:off x="1016000" y="1137082"/>
          <a:ext cx="9144000" cy="50012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5E31AFF3-A958-9F51-5873-2489A42F6C1E}"/>
              </a:ext>
            </a:extLst>
          </p:cNvPr>
          <p:cNvSpPr/>
          <p:nvPr/>
        </p:nvSpPr>
        <p:spPr>
          <a:xfrm>
            <a:off x="7806350" y="1325880"/>
            <a:ext cx="3097870" cy="5257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Adapted from Mattick et al. (2018)</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307"/>
        <p:cNvGrpSpPr/>
        <p:nvPr/>
      </p:nvGrpSpPr>
      <p:grpSpPr>
        <a:xfrm>
          <a:off x="0" y="0"/>
          <a:ext cx="0" cy="0"/>
          <a:chOff x="0" y="0"/>
          <a:chExt cx="0" cy="0"/>
        </a:xfrm>
      </p:grpSpPr>
      <p:sp>
        <p:nvSpPr>
          <p:cNvPr id="308" name="Google Shape;308;p47"/>
          <p:cNvSpPr txBox="1">
            <a:spLocks noGrp="1"/>
          </p:cNvSpPr>
          <p:nvPr>
            <p:ph type="title"/>
          </p:nvPr>
        </p:nvSpPr>
        <p:spPr>
          <a:xfrm>
            <a:off x="247135" y="334962"/>
            <a:ext cx="11392929" cy="731838"/>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Open Sans"/>
              <a:buNone/>
            </a:pPr>
            <a:r>
              <a:rPr lang="en-GB" b="1" dirty="0"/>
              <a:t>What information do you need?</a:t>
            </a:r>
            <a:endParaRPr b="1" dirty="0"/>
          </a:p>
        </p:txBody>
      </p:sp>
      <p:sp>
        <p:nvSpPr>
          <p:cNvPr id="309" name="Google Shape;309;p47"/>
          <p:cNvSpPr txBox="1">
            <a:spLocks noGrp="1"/>
          </p:cNvSpPr>
          <p:nvPr>
            <p:ph type="body" idx="1"/>
          </p:nvPr>
        </p:nvSpPr>
        <p:spPr>
          <a:xfrm>
            <a:off x="551936" y="1066800"/>
            <a:ext cx="10791567" cy="4724400"/>
          </a:xfrm>
          <a:prstGeom prst="rect">
            <a:avLst/>
          </a:prstGeom>
          <a:noFill/>
          <a:ln>
            <a:noFill/>
          </a:ln>
        </p:spPr>
        <p:txBody>
          <a:bodyPr spcFirstLastPara="1" wrap="square" lIns="91425" tIns="45700" rIns="91425" bIns="45700" anchor="t" anchorCtr="0">
            <a:normAutofit fontScale="85000" lnSpcReduction="10000"/>
          </a:bodyPr>
          <a:lstStyle/>
          <a:p>
            <a:pPr marL="342900" lvl="0" indent="-342900" algn="l" rtl="0">
              <a:spcBef>
                <a:spcPts val="0"/>
              </a:spcBef>
              <a:spcAft>
                <a:spcPts val="0"/>
              </a:spcAft>
              <a:buClr>
                <a:schemeClr val="dk1"/>
              </a:buClr>
              <a:buSzPct val="100000"/>
              <a:buFont typeface="Open Sans"/>
              <a:buAutoNum type="arabicPeriod"/>
            </a:pPr>
            <a:r>
              <a:rPr lang="en-GB" dirty="0"/>
              <a:t>Do you need facts, figures, statistics?</a:t>
            </a:r>
            <a:endParaRPr dirty="0"/>
          </a:p>
          <a:p>
            <a:pPr marL="342900" lvl="0" indent="-342900" algn="l" rtl="0">
              <a:spcBef>
                <a:spcPts val="544"/>
              </a:spcBef>
              <a:spcAft>
                <a:spcPts val="0"/>
              </a:spcAft>
              <a:buClr>
                <a:schemeClr val="dk1"/>
              </a:buClr>
              <a:buSzPct val="100000"/>
              <a:buFont typeface="Open Sans"/>
              <a:buAutoNum type="arabicPeriod"/>
            </a:pPr>
            <a:r>
              <a:rPr lang="en-GB" dirty="0"/>
              <a:t>Do you need a general overview of the topic?</a:t>
            </a:r>
            <a:endParaRPr dirty="0"/>
          </a:p>
          <a:p>
            <a:pPr marL="342900" lvl="0" indent="-342900" algn="l" rtl="0">
              <a:spcBef>
                <a:spcPts val="544"/>
              </a:spcBef>
              <a:spcAft>
                <a:spcPts val="0"/>
              </a:spcAft>
              <a:buClr>
                <a:schemeClr val="dk1"/>
              </a:buClr>
              <a:buSzPct val="100000"/>
              <a:buFont typeface="Open Sans"/>
              <a:buAutoNum type="arabicPeriod"/>
            </a:pPr>
            <a:r>
              <a:rPr lang="en-GB" dirty="0"/>
              <a:t>Does your information need to be very current?</a:t>
            </a:r>
            <a:endParaRPr dirty="0"/>
          </a:p>
          <a:p>
            <a:pPr marL="742950" lvl="1" indent="-285750" algn="l" rtl="0">
              <a:spcBef>
                <a:spcPts val="476"/>
              </a:spcBef>
              <a:spcAft>
                <a:spcPts val="0"/>
              </a:spcAft>
              <a:buClr>
                <a:schemeClr val="dk1"/>
              </a:buClr>
              <a:buSzPct val="100000"/>
              <a:buFont typeface="Open Sans"/>
              <a:buChar char="•"/>
            </a:pPr>
            <a:r>
              <a:rPr lang="en-GB" dirty="0"/>
              <a:t> Learn how to limit your searches by year</a:t>
            </a:r>
            <a:endParaRPr dirty="0"/>
          </a:p>
          <a:p>
            <a:pPr marL="342900" lvl="0" indent="-342900" algn="l" rtl="0">
              <a:spcBef>
                <a:spcPts val="544"/>
              </a:spcBef>
              <a:spcAft>
                <a:spcPts val="0"/>
              </a:spcAft>
              <a:buClr>
                <a:schemeClr val="dk1"/>
              </a:buClr>
              <a:buSzPct val="100000"/>
              <a:buFont typeface="Open Sans"/>
              <a:buAutoNum type="arabicPeriod"/>
            </a:pPr>
            <a:r>
              <a:rPr lang="en-GB" dirty="0"/>
              <a:t>How in-depth does your research need to be?</a:t>
            </a:r>
            <a:endParaRPr dirty="0"/>
          </a:p>
          <a:p>
            <a:pPr marL="742950" lvl="1" indent="-285750" algn="l" rtl="0">
              <a:spcBef>
                <a:spcPts val="476"/>
              </a:spcBef>
              <a:spcAft>
                <a:spcPts val="0"/>
              </a:spcAft>
              <a:buClr>
                <a:schemeClr val="dk1"/>
              </a:buClr>
              <a:buSzPct val="100000"/>
              <a:buFont typeface="Open Sans"/>
              <a:buChar char="•"/>
            </a:pPr>
            <a:r>
              <a:rPr lang="en-GB" dirty="0"/>
              <a:t>Try to use at least 1 source per page for you assignment. Example: If you are writing a 10 page paper, use 10 scholarly sources.</a:t>
            </a:r>
            <a:endParaRPr dirty="0"/>
          </a:p>
          <a:p>
            <a:pPr marL="742950" lvl="1" indent="-285750" algn="l" rtl="0">
              <a:spcBef>
                <a:spcPts val="476"/>
              </a:spcBef>
              <a:spcAft>
                <a:spcPts val="0"/>
              </a:spcAft>
              <a:buClr>
                <a:schemeClr val="dk1"/>
              </a:buClr>
              <a:buSzPct val="100000"/>
              <a:buFont typeface="Open Sans"/>
              <a:buChar char="•"/>
            </a:pPr>
            <a:r>
              <a:rPr lang="en-GB" dirty="0"/>
              <a:t>You will actually need to find </a:t>
            </a:r>
            <a:r>
              <a:rPr lang="en-GB" i="1" dirty="0"/>
              <a:t>more</a:t>
            </a:r>
            <a:r>
              <a:rPr lang="en-GB" dirty="0"/>
              <a:t> sources then you will end up using. If you need to use 10 sources, you should initially gather 15-20.</a:t>
            </a:r>
            <a:endParaRPr dirty="0"/>
          </a:p>
          <a:p>
            <a:pPr marL="342900" lvl="0" indent="-342900" algn="l" rtl="0">
              <a:spcBef>
                <a:spcPts val="544"/>
              </a:spcBef>
              <a:spcAft>
                <a:spcPts val="0"/>
              </a:spcAft>
              <a:buClr>
                <a:schemeClr val="dk1"/>
              </a:buClr>
              <a:buSzPct val="100000"/>
              <a:buFont typeface="Open Sans"/>
              <a:buAutoNum type="arabicPeriod"/>
            </a:pPr>
            <a:r>
              <a:rPr lang="en-GB" dirty="0"/>
              <a:t>Do you need to consider different or conflicting points of view?</a:t>
            </a:r>
            <a:endParaRPr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353"/>
        <p:cNvGrpSpPr/>
        <p:nvPr/>
      </p:nvGrpSpPr>
      <p:grpSpPr>
        <a:xfrm>
          <a:off x="0" y="0"/>
          <a:ext cx="0" cy="0"/>
          <a:chOff x="0" y="0"/>
          <a:chExt cx="0" cy="0"/>
        </a:xfrm>
      </p:grpSpPr>
      <p:sp>
        <p:nvSpPr>
          <p:cNvPr id="354" name="Google Shape;354;p54"/>
          <p:cNvSpPr txBox="1">
            <a:spLocks noGrp="1"/>
          </p:cNvSpPr>
          <p:nvPr>
            <p:ph type="title"/>
          </p:nvPr>
        </p:nvSpPr>
        <p:spPr>
          <a:xfrm>
            <a:off x="1981200" y="236539"/>
            <a:ext cx="8229600" cy="987425"/>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dk1"/>
              </a:buClr>
              <a:buSzPts val="4400"/>
              <a:buFont typeface="Open Sans"/>
              <a:buNone/>
            </a:pPr>
            <a:r>
              <a:rPr lang="en-GB"/>
              <a:t>Types of research question</a:t>
            </a:r>
            <a:endParaRPr/>
          </a:p>
        </p:txBody>
      </p:sp>
      <p:sp>
        <p:nvSpPr>
          <p:cNvPr id="355" name="Google Shape;355;p54"/>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2000"/>
              <a:buFont typeface="Open Sans"/>
              <a:buNone/>
            </a:pPr>
            <a:r>
              <a:rPr lang="en-GB" sz="2000"/>
              <a:t>1. Predicting an outcome (does </a:t>
            </a:r>
            <a:r>
              <a:rPr lang="en-GB" sz="2000" i="1"/>
              <a:t>y </a:t>
            </a:r>
            <a:r>
              <a:rPr lang="en-GB" sz="2000"/>
              <a:t>happen under circumstances a and</a:t>
            </a:r>
            <a:r>
              <a:rPr lang="en-GB" sz="2000" i="1"/>
              <a:t> b</a:t>
            </a:r>
            <a:r>
              <a:rPr lang="en-GB" sz="2000"/>
              <a:t>?</a:t>
            </a:r>
            <a:r>
              <a:rPr lang="en-GB" sz="2000" i="1"/>
              <a:t>)</a:t>
            </a:r>
            <a:endParaRPr/>
          </a:p>
          <a:p>
            <a:pPr marL="342900" lvl="0" indent="-342900" algn="l" rtl="0">
              <a:spcBef>
                <a:spcPts val="400"/>
              </a:spcBef>
              <a:spcAft>
                <a:spcPts val="0"/>
              </a:spcAft>
              <a:buClr>
                <a:schemeClr val="dk1"/>
              </a:buClr>
              <a:buSzPts val="2000"/>
              <a:buFont typeface="Open Sans"/>
              <a:buNone/>
            </a:pPr>
            <a:r>
              <a:rPr lang="en-GB" sz="2000"/>
              <a:t>2. Explaining causes and consequences of a phenomenon (is </a:t>
            </a:r>
            <a:r>
              <a:rPr lang="en-GB" sz="2000" i="1"/>
              <a:t>y </a:t>
            </a:r>
            <a:r>
              <a:rPr lang="en-GB" sz="2000"/>
              <a:t>affected by</a:t>
            </a:r>
            <a:r>
              <a:rPr lang="en-GB" sz="2000" i="1"/>
              <a:t> x </a:t>
            </a:r>
            <a:r>
              <a:rPr lang="en-GB" sz="2000"/>
              <a:t>or is </a:t>
            </a:r>
            <a:r>
              <a:rPr lang="en-GB" sz="2000" i="1"/>
              <a:t>y </a:t>
            </a:r>
            <a:r>
              <a:rPr lang="en-GB" sz="2000"/>
              <a:t>a consequence of </a:t>
            </a:r>
            <a:r>
              <a:rPr lang="en-GB" sz="2000" i="1"/>
              <a:t>x</a:t>
            </a:r>
            <a:r>
              <a:rPr lang="en-GB" sz="2000"/>
              <a:t>?</a:t>
            </a:r>
            <a:r>
              <a:rPr lang="en-GB" sz="2000" i="1"/>
              <a:t>)</a:t>
            </a:r>
            <a:endParaRPr/>
          </a:p>
          <a:p>
            <a:pPr marL="342900" lvl="0" indent="-342900" algn="l" rtl="0">
              <a:spcBef>
                <a:spcPts val="400"/>
              </a:spcBef>
              <a:spcAft>
                <a:spcPts val="0"/>
              </a:spcAft>
              <a:buClr>
                <a:schemeClr val="dk1"/>
              </a:buClr>
              <a:buSzPts val="2000"/>
              <a:buFont typeface="Open Sans"/>
              <a:buNone/>
            </a:pPr>
            <a:r>
              <a:rPr lang="en-GB" sz="2000"/>
              <a:t>3. Evaluating a phenomenon (does </a:t>
            </a:r>
            <a:r>
              <a:rPr lang="en-GB" sz="2000" i="1"/>
              <a:t>y </a:t>
            </a:r>
            <a:r>
              <a:rPr lang="en-GB" sz="2000"/>
              <a:t>exhibit the benefits that it is claimed to have?)</a:t>
            </a:r>
            <a:endParaRPr/>
          </a:p>
          <a:p>
            <a:pPr marL="342900" lvl="0" indent="-342900" algn="l" rtl="0">
              <a:spcBef>
                <a:spcPts val="400"/>
              </a:spcBef>
              <a:spcAft>
                <a:spcPts val="0"/>
              </a:spcAft>
              <a:buClr>
                <a:schemeClr val="dk1"/>
              </a:buClr>
              <a:buSzPts val="2000"/>
              <a:buFont typeface="Open Sans"/>
              <a:buNone/>
            </a:pPr>
            <a:r>
              <a:rPr lang="en-GB" sz="2000"/>
              <a:t>4. Describing a phenomenon (what is </a:t>
            </a:r>
            <a:r>
              <a:rPr lang="en-GB" sz="2000" i="1"/>
              <a:t>y </a:t>
            </a:r>
            <a:r>
              <a:rPr lang="en-GB" sz="2000"/>
              <a:t>like or what forms does </a:t>
            </a:r>
            <a:r>
              <a:rPr lang="en-GB" sz="2000" i="1"/>
              <a:t>y </a:t>
            </a:r>
            <a:r>
              <a:rPr lang="en-GB" sz="2000"/>
              <a:t>assume?</a:t>
            </a:r>
            <a:r>
              <a:rPr lang="en-GB" sz="2000" i="1"/>
              <a:t>)</a:t>
            </a:r>
            <a:endParaRPr/>
          </a:p>
          <a:p>
            <a:pPr marL="342900" lvl="0" indent="-342900" algn="l" rtl="0">
              <a:spcBef>
                <a:spcPts val="400"/>
              </a:spcBef>
              <a:spcAft>
                <a:spcPts val="0"/>
              </a:spcAft>
              <a:buClr>
                <a:schemeClr val="dk1"/>
              </a:buClr>
              <a:buSzPts val="2000"/>
              <a:buFont typeface="Open Sans"/>
              <a:buNone/>
            </a:pPr>
            <a:r>
              <a:rPr lang="en-GB" sz="2000"/>
              <a:t>5. Developing good practice (how can we improve </a:t>
            </a:r>
            <a:r>
              <a:rPr lang="en-GB" sz="2000" i="1"/>
              <a:t>y</a:t>
            </a:r>
            <a:r>
              <a:rPr lang="en-GB" sz="2000"/>
              <a:t>?</a:t>
            </a:r>
            <a:r>
              <a:rPr lang="en-GB" sz="2000" i="1"/>
              <a:t>).</a:t>
            </a:r>
            <a:endParaRPr/>
          </a:p>
          <a:p>
            <a:pPr marL="342900" lvl="0" indent="-342900" algn="l" rtl="0">
              <a:spcBef>
                <a:spcPts val="400"/>
              </a:spcBef>
              <a:spcAft>
                <a:spcPts val="0"/>
              </a:spcAft>
              <a:buClr>
                <a:schemeClr val="dk1"/>
              </a:buClr>
              <a:buSzPts val="2000"/>
              <a:buFont typeface="Open Sans"/>
              <a:buNone/>
            </a:pPr>
            <a:r>
              <a:rPr lang="en-GB" sz="2000"/>
              <a:t>6. Empowerment (how can we enhance the lives of those we research?)</a:t>
            </a:r>
            <a:endParaRPr/>
          </a:p>
          <a:p>
            <a:pPr marL="342900" lvl="0" indent="-342900" algn="l" rtl="0">
              <a:spcBef>
                <a:spcPts val="400"/>
              </a:spcBef>
              <a:spcAft>
                <a:spcPts val="0"/>
              </a:spcAft>
              <a:buClr>
                <a:schemeClr val="dk1"/>
              </a:buClr>
              <a:buSzPts val="2000"/>
              <a:buFont typeface="Open Sans"/>
              <a:buNone/>
            </a:pPr>
            <a:r>
              <a:rPr lang="en-GB" sz="2000"/>
              <a:t>(Denscombe, 2010)</a:t>
            </a:r>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248">
          <a:extLst>
            <a:ext uri="{FF2B5EF4-FFF2-40B4-BE49-F238E27FC236}">
              <a16:creationId xmlns:a16="http://schemas.microsoft.com/office/drawing/2014/main" id="{43BDFDBB-F1AD-05EF-36C7-60828A969766}"/>
            </a:ext>
          </a:extLst>
        </p:cNvPr>
        <p:cNvGrpSpPr/>
        <p:nvPr/>
      </p:nvGrpSpPr>
      <p:grpSpPr>
        <a:xfrm>
          <a:off x="0" y="0"/>
          <a:ext cx="0" cy="0"/>
          <a:chOff x="0" y="0"/>
          <a:chExt cx="0" cy="0"/>
        </a:xfrm>
      </p:grpSpPr>
      <p:sp>
        <p:nvSpPr>
          <p:cNvPr id="249" name="Google Shape;249;p43">
            <a:extLst>
              <a:ext uri="{FF2B5EF4-FFF2-40B4-BE49-F238E27FC236}">
                <a16:creationId xmlns:a16="http://schemas.microsoft.com/office/drawing/2014/main" id="{62ED0F1A-C803-FF18-961D-7CE24963F006}"/>
              </a:ext>
            </a:extLst>
          </p:cNvPr>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3600"/>
              <a:buFont typeface="Open Sans"/>
              <a:buNone/>
            </a:pPr>
            <a:r>
              <a:rPr lang="en-GB" sz="3600" b="1" dirty="0">
                <a:highlight>
                  <a:srgbClr val="FFFF00"/>
                </a:highlight>
              </a:rPr>
              <a:t>Research Questions</a:t>
            </a:r>
            <a:endParaRPr dirty="0"/>
          </a:p>
        </p:txBody>
      </p:sp>
      <p:sp>
        <p:nvSpPr>
          <p:cNvPr id="250" name="Google Shape;250;p43">
            <a:extLst>
              <a:ext uri="{FF2B5EF4-FFF2-40B4-BE49-F238E27FC236}">
                <a16:creationId xmlns:a16="http://schemas.microsoft.com/office/drawing/2014/main" id="{AE567AFE-81B9-0DFF-5E5B-E15489A8039E}"/>
              </a:ext>
            </a:extLst>
          </p:cNvPr>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fontScale="77500" lnSpcReduction="20000"/>
          </a:bodyPr>
          <a:lstStyle/>
          <a:p>
            <a:pPr>
              <a:defRPr/>
            </a:pPr>
            <a:r>
              <a:rPr lang="en-GB" sz="3200" dirty="0"/>
              <a:t>What are the challenges faced by Tesco in implementing an activity-based costing strategy? </a:t>
            </a:r>
          </a:p>
          <a:p>
            <a:pPr>
              <a:defRPr/>
            </a:pPr>
            <a:r>
              <a:rPr lang="en-GB" sz="3200" dirty="0"/>
              <a:t>To what extent is/has Brexit impacted on trade performance of the UK manufacturing sector? </a:t>
            </a:r>
          </a:p>
          <a:p>
            <a:pPr>
              <a:defRPr/>
            </a:pPr>
            <a:r>
              <a:rPr lang="en-GB" sz="3200" dirty="0"/>
              <a:t>What is the impact of effective HRM on the financial stability of UK energy companies? </a:t>
            </a:r>
          </a:p>
          <a:p>
            <a:pPr>
              <a:defRPr/>
            </a:pPr>
            <a:r>
              <a:rPr lang="en-GB" sz="3200" dirty="0"/>
              <a:t>What is the association between effective leadership and the non-financial performance of the UK automobile industry? </a:t>
            </a:r>
          </a:p>
          <a:p>
            <a:pPr>
              <a:defRPr/>
            </a:pPr>
            <a:r>
              <a:rPr lang="en-GB" sz="3200" dirty="0"/>
              <a:t>What is the effectiveness of …? </a:t>
            </a:r>
          </a:p>
          <a:p>
            <a:pPr>
              <a:defRPr/>
            </a:pPr>
            <a:r>
              <a:rPr lang="en-GB" sz="3200" dirty="0"/>
              <a:t>What are the changes brought about by effective corporate governance on the marketing performance of the fashion industry? </a:t>
            </a:r>
          </a:p>
          <a:p>
            <a:pPr marL="0" lvl="0" indent="0" algn="ctr" rtl="0">
              <a:spcBef>
                <a:spcPts val="0"/>
              </a:spcBef>
              <a:spcAft>
                <a:spcPts val="0"/>
              </a:spcAft>
              <a:buClr>
                <a:schemeClr val="dk1"/>
              </a:buClr>
              <a:buSzPts val="3200"/>
              <a:buNone/>
            </a:pPr>
            <a:endParaRPr dirty="0">
              <a:solidFill>
                <a:srgbClr val="191919"/>
              </a:solidFill>
              <a:latin typeface="Open Sans"/>
              <a:ea typeface="Open Sans"/>
              <a:cs typeface="Open Sans"/>
              <a:sym typeface="Open Sans"/>
            </a:endParaRPr>
          </a:p>
          <a:p>
            <a:pPr marL="0" lvl="0" indent="0" algn="ctr" rtl="0">
              <a:spcBef>
                <a:spcPts val="640"/>
              </a:spcBef>
              <a:spcAft>
                <a:spcPts val="0"/>
              </a:spcAft>
              <a:buClr>
                <a:schemeClr val="dk1"/>
              </a:buClr>
              <a:buSzPts val="3200"/>
              <a:buNone/>
            </a:pPr>
            <a:endParaRPr dirty="0">
              <a:solidFill>
                <a:srgbClr val="191919"/>
              </a:solidFill>
              <a:latin typeface="Open Sans"/>
              <a:ea typeface="Open Sans"/>
              <a:cs typeface="Open Sans"/>
              <a:sym typeface="Open Sans"/>
            </a:endParaRPr>
          </a:p>
        </p:txBody>
      </p:sp>
    </p:spTree>
    <p:extLst>
      <p:ext uri="{BB962C8B-B14F-4D97-AF65-F5344CB8AC3E}">
        <p14:creationId xmlns:p14="http://schemas.microsoft.com/office/powerpoint/2010/main" val="1505283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313"/>
        <p:cNvGrpSpPr/>
        <p:nvPr/>
      </p:nvGrpSpPr>
      <p:grpSpPr>
        <a:xfrm>
          <a:off x="0" y="0"/>
          <a:ext cx="0" cy="0"/>
          <a:chOff x="0" y="0"/>
          <a:chExt cx="0" cy="0"/>
        </a:xfrm>
      </p:grpSpPr>
      <p:sp>
        <p:nvSpPr>
          <p:cNvPr id="314" name="Google Shape;314;p48"/>
          <p:cNvSpPr txBox="1">
            <a:spLocks noGrp="1"/>
          </p:cNvSpPr>
          <p:nvPr>
            <p:ph type="title"/>
          </p:nvPr>
        </p:nvSpPr>
        <p:spPr>
          <a:xfrm>
            <a:off x="2803526" y="685800"/>
            <a:ext cx="7331075" cy="731838"/>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Open Sans"/>
              <a:buNone/>
            </a:pPr>
            <a:r>
              <a:rPr lang="en-GB"/>
              <a:t>Search Strategies</a:t>
            </a:r>
            <a:endParaRPr/>
          </a:p>
        </p:txBody>
      </p:sp>
      <p:sp>
        <p:nvSpPr>
          <p:cNvPr id="315" name="Google Shape;315;p48"/>
          <p:cNvSpPr txBox="1"/>
          <p:nvPr/>
        </p:nvSpPr>
        <p:spPr>
          <a:xfrm>
            <a:off x="2504661" y="4369766"/>
            <a:ext cx="6172200" cy="1384995"/>
          </a:xfrm>
          <a:prstGeom prst="rect">
            <a:avLst/>
          </a:prstGeom>
          <a:solidFill>
            <a:schemeClr val="lt1"/>
          </a:solidFill>
          <a:ln w="9525" cap="flat" cmpd="sng">
            <a:solidFill>
              <a:schemeClr val="hlink"/>
            </a:solidFill>
            <a:prstDash val="solid"/>
            <a:miter lim="800000"/>
            <a:headEnd type="none" w="sm" len="sm"/>
            <a:tailEnd type="none" w="sm" len="sm"/>
          </a:ln>
          <a:effectLst>
            <a:outerShdw dist="107763" dir="2700000" algn="ctr" rotWithShape="0">
              <a:schemeClr val="lt2">
                <a:alpha val="49803"/>
              </a:schemeClr>
            </a:outerShdw>
          </a:effectLst>
        </p:spPr>
        <p:txBody>
          <a:bodyPr spcFirstLastPara="1" wrap="square" lIns="91425" tIns="45700" rIns="91425" bIns="45700" anchor="t" anchorCtr="0">
            <a:spAutoFit/>
          </a:bodyPr>
          <a:lstStyle/>
          <a:p>
            <a:pPr marL="0" marR="0" lvl="0" indent="0" algn="ctr" rtl="0">
              <a:spcBef>
                <a:spcPts val="0"/>
              </a:spcBef>
              <a:spcAft>
                <a:spcPts val="0"/>
              </a:spcAft>
              <a:buNone/>
            </a:pPr>
            <a:r>
              <a:rPr lang="en-GB" sz="2000" b="0" i="0" u="none" strike="noStrike" cap="none">
                <a:solidFill>
                  <a:srgbClr val="000000"/>
                </a:solidFill>
                <a:latin typeface="Verdana"/>
                <a:ea typeface="Verdana"/>
                <a:cs typeface="Verdana"/>
                <a:sym typeface="Verdana"/>
              </a:rPr>
              <a:t>Improve your Search Results</a:t>
            </a:r>
            <a:endParaRPr/>
          </a:p>
          <a:p>
            <a:pPr marL="0" marR="0" lvl="0" indent="0" algn="l" rtl="0">
              <a:spcBef>
                <a:spcPts val="0"/>
              </a:spcBef>
              <a:spcAft>
                <a:spcPts val="0"/>
              </a:spcAft>
              <a:buNone/>
            </a:pPr>
            <a:endParaRPr sz="1600" b="0" i="0" u="none" strike="noStrike" cap="none">
              <a:solidFill>
                <a:srgbClr val="000000"/>
              </a:solidFill>
              <a:latin typeface="Verdana"/>
              <a:ea typeface="Verdana"/>
              <a:cs typeface="Verdana"/>
              <a:sym typeface="Verdana"/>
            </a:endParaRPr>
          </a:p>
          <a:p>
            <a:pPr marL="0" marR="0" lvl="0" indent="0" algn="ctr" rtl="0">
              <a:spcBef>
                <a:spcPts val="0"/>
              </a:spcBef>
              <a:spcAft>
                <a:spcPts val="0"/>
              </a:spcAft>
              <a:buNone/>
            </a:pPr>
            <a:r>
              <a:rPr lang="en-GB" sz="1600" b="0" i="0" u="none" strike="noStrike" cap="none">
                <a:solidFill>
                  <a:srgbClr val="000000"/>
                </a:solidFill>
                <a:latin typeface="Verdana"/>
                <a:ea typeface="Verdana"/>
                <a:cs typeface="Verdana"/>
                <a:sym typeface="Verdana"/>
              </a:rPr>
              <a:t>Use Boolean operators in all online databases (including Google) to improve the relevancy of your results.</a:t>
            </a:r>
            <a:endParaRPr/>
          </a:p>
          <a:p>
            <a:pPr marL="0" marR="0" lvl="0" indent="0" algn="l" rtl="0">
              <a:spcBef>
                <a:spcPts val="0"/>
              </a:spcBef>
              <a:spcAft>
                <a:spcPts val="0"/>
              </a:spcAft>
              <a:buNone/>
            </a:pPr>
            <a:endParaRPr sz="1600" b="0" i="0" u="none" strike="noStrike" cap="none">
              <a:solidFill>
                <a:srgbClr val="000000"/>
              </a:solidFill>
              <a:latin typeface="Verdana"/>
              <a:ea typeface="Verdana"/>
              <a:cs typeface="Verdana"/>
              <a:sym typeface="Verdana"/>
            </a:endParaRPr>
          </a:p>
        </p:txBody>
      </p:sp>
      <p:sp>
        <p:nvSpPr>
          <p:cNvPr id="316" name="Google Shape;316;p48"/>
          <p:cNvSpPr txBox="1">
            <a:spLocks noGrp="1"/>
          </p:cNvSpPr>
          <p:nvPr>
            <p:ph type="body" idx="1"/>
          </p:nvPr>
        </p:nvSpPr>
        <p:spPr>
          <a:xfrm>
            <a:off x="2803526" y="1600200"/>
            <a:ext cx="7254875" cy="2971800"/>
          </a:xfrm>
          <a:prstGeom prst="rect">
            <a:avLst/>
          </a:prstGeom>
          <a:noFill/>
          <a:ln>
            <a:noFill/>
          </a:ln>
        </p:spPr>
        <p:txBody>
          <a:bodyPr spcFirstLastPara="1" wrap="square" lIns="91425" tIns="45700" rIns="91425" bIns="45700" anchor="t" anchorCtr="0">
            <a:normAutofit fontScale="92500" lnSpcReduction="20000"/>
          </a:bodyPr>
          <a:lstStyle/>
          <a:p>
            <a:pPr marL="342900" lvl="0" indent="-342900" algn="l" rtl="0">
              <a:spcBef>
                <a:spcPts val="0"/>
              </a:spcBef>
              <a:spcAft>
                <a:spcPts val="0"/>
              </a:spcAft>
              <a:buClr>
                <a:schemeClr val="dk1"/>
              </a:buClr>
              <a:buSzPct val="100000"/>
              <a:buFont typeface="Open Sans"/>
              <a:buAutoNum type="arabicPeriod"/>
            </a:pPr>
            <a:r>
              <a:rPr lang="en-GB"/>
              <a:t>Use encyclopedias, almanacs and dictionaries to find background information on your topic</a:t>
            </a:r>
            <a:endParaRPr/>
          </a:p>
          <a:p>
            <a:pPr marL="742950" lvl="1" indent="-285750" algn="l" rtl="0">
              <a:spcBef>
                <a:spcPts val="518"/>
              </a:spcBef>
              <a:spcAft>
                <a:spcPts val="0"/>
              </a:spcAft>
              <a:buClr>
                <a:schemeClr val="dk1"/>
              </a:buClr>
              <a:buSzPct val="100000"/>
              <a:buFont typeface="Open Sans"/>
              <a:buNone/>
            </a:pPr>
            <a:endParaRPr/>
          </a:p>
          <a:p>
            <a:pPr marL="342900" lvl="0" indent="-342900" algn="l" rtl="0">
              <a:spcBef>
                <a:spcPts val="592"/>
              </a:spcBef>
              <a:spcAft>
                <a:spcPts val="0"/>
              </a:spcAft>
              <a:buClr>
                <a:schemeClr val="dk1"/>
              </a:buClr>
              <a:buSzPct val="100000"/>
              <a:buFont typeface="Open Sans"/>
              <a:buAutoNum type="arabicPeriod"/>
            </a:pPr>
            <a:r>
              <a:rPr lang="en-GB"/>
              <a:t>Use the library’s many databases to find in-depth </a:t>
            </a:r>
            <a:br>
              <a:rPr lang="en-GB"/>
            </a:br>
            <a:r>
              <a:rPr lang="en-GB"/>
              <a:t>information in books and journals</a:t>
            </a:r>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320"/>
        <p:cNvGrpSpPr/>
        <p:nvPr/>
      </p:nvGrpSpPr>
      <p:grpSpPr>
        <a:xfrm>
          <a:off x="0" y="0"/>
          <a:ext cx="0" cy="0"/>
          <a:chOff x="0" y="0"/>
          <a:chExt cx="0" cy="0"/>
        </a:xfrm>
      </p:grpSpPr>
      <p:sp>
        <p:nvSpPr>
          <p:cNvPr id="321" name="Google Shape;321;p49"/>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a:t>Evaluate your information</a:t>
            </a:r>
            <a:endParaRPr/>
          </a:p>
        </p:txBody>
      </p:sp>
      <p:sp>
        <p:nvSpPr>
          <p:cNvPr id="322" name="Google Shape;322;p49"/>
          <p:cNvSpPr txBox="1">
            <a:spLocks noGrp="1"/>
          </p:cNvSpPr>
          <p:nvPr>
            <p:ph type="body" idx="1"/>
          </p:nvPr>
        </p:nvSpPr>
        <p:spPr>
          <a:xfrm>
            <a:off x="2803526" y="1600200"/>
            <a:ext cx="5654675" cy="4724400"/>
          </a:xfrm>
          <a:prstGeom prst="rect">
            <a:avLst/>
          </a:prstGeom>
          <a:noFill/>
          <a:ln>
            <a:noFill/>
          </a:ln>
        </p:spPr>
        <p:txBody>
          <a:bodyPr spcFirstLastPara="1" wrap="square" lIns="91425" tIns="45700" rIns="91425" bIns="45700" anchor="t" anchorCtr="0">
            <a:normAutofit fontScale="62500" lnSpcReduction="20000"/>
          </a:bodyPr>
          <a:lstStyle/>
          <a:p>
            <a:pPr marL="342900" lvl="0" indent="-342900" algn="l" rtl="0">
              <a:spcBef>
                <a:spcPts val="0"/>
              </a:spcBef>
              <a:spcAft>
                <a:spcPts val="0"/>
              </a:spcAft>
              <a:buClr>
                <a:schemeClr val="dk1"/>
              </a:buClr>
              <a:buSzPct val="100000"/>
              <a:buChar char="•"/>
            </a:pPr>
            <a:r>
              <a:rPr lang="en-GB"/>
              <a:t>Everything that is written has at least some bias or point-of-view. You need to evaluate how much that </a:t>
            </a:r>
            <a:r>
              <a:rPr lang="en-GB" i="1"/>
              <a:t>bias affects the content </a:t>
            </a:r>
            <a:r>
              <a:rPr lang="en-GB"/>
              <a:t>of the article or website.</a:t>
            </a:r>
            <a:endParaRPr/>
          </a:p>
          <a:p>
            <a:pPr marL="742950" lvl="1" indent="-285750" algn="l" rtl="0">
              <a:spcBef>
                <a:spcPts val="350"/>
              </a:spcBef>
              <a:spcAft>
                <a:spcPts val="0"/>
              </a:spcAft>
              <a:buClr>
                <a:schemeClr val="dk1"/>
              </a:buClr>
              <a:buSzPct val="100000"/>
              <a:buChar char="–"/>
            </a:pPr>
            <a:r>
              <a:rPr lang="en-GB"/>
              <a:t>Who is the author?</a:t>
            </a:r>
            <a:endParaRPr/>
          </a:p>
          <a:p>
            <a:pPr marL="1181100" lvl="2" indent="-266700" algn="l" rtl="0">
              <a:spcBef>
                <a:spcPts val="300"/>
              </a:spcBef>
              <a:spcAft>
                <a:spcPts val="0"/>
              </a:spcAft>
              <a:buClr>
                <a:schemeClr val="dk1"/>
              </a:buClr>
              <a:buSzPct val="100000"/>
              <a:buChar char="•"/>
            </a:pPr>
            <a:r>
              <a:rPr lang="en-GB"/>
              <a:t>Did the author have any authority in what they wrote? What credentials do they have?</a:t>
            </a:r>
            <a:endParaRPr/>
          </a:p>
          <a:p>
            <a:pPr marL="742950" lvl="1" indent="-285750" algn="l" rtl="0">
              <a:spcBef>
                <a:spcPts val="350"/>
              </a:spcBef>
              <a:spcAft>
                <a:spcPts val="0"/>
              </a:spcAft>
              <a:buClr>
                <a:schemeClr val="dk1"/>
              </a:buClr>
              <a:buSzPct val="100000"/>
              <a:buChar char="–"/>
            </a:pPr>
            <a:r>
              <a:rPr lang="en-GB"/>
              <a:t>Why was the article written?</a:t>
            </a:r>
            <a:endParaRPr/>
          </a:p>
          <a:p>
            <a:pPr marL="1181100" lvl="2" indent="-266700" algn="l" rtl="0">
              <a:spcBef>
                <a:spcPts val="300"/>
              </a:spcBef>
              <a:spcAft>
                <a:spcPts val="0"/>
              </a:spcAft>
              <a:buClr>
                <a:schemeClr val="dk1"/>
              </a:buClr>
              <a:buSzPct val="100000"/>
              <a:buChar char="•"/>
            </a:pPr>
            <a:r>
              <a:rPr lang="en-GB"/>
              <a:t>Many articles and websites were written to present specific arguments or theories. Make sure you know if the information you are using was written for a specific purpose.</a:t>
            </a:r>
            <a:endParaRPr/>
          </a:p>
          <a:p>
            <a:pPr marL="742950" lvl="1" indent="-285750" algn="l" rtl="0">
              <a:spcBef>
                <a:spcPts val="350"/>
              </a:spcBef>
              <a:spcAft>
                <a:spcPts val="0"/>
              </a:spcAft>
              <a:buClr>
                <a:schemeClr val="dk1"/>
              </a:buClr>
              <a:buSzPct val="100000"/>
              <a:buChar char="–"/>
            </a:pPr>
            <a:r>
              <a:rPr lang="en-GB"/>
              <a:t>Where was it published?</a:t>
            </a:r>
            <a:endParaRPr/>
          </a:p>
          <a:p>
            <a:pPr marL="1181100" lvl="2" indent="-266700" algn="l" rtl="0">
              <a:spcBef>
                <a:spcPts val="300"/>
              </a:spcBef>
              <a:spcAft>
                <a:spcPts val="0"/>
              </a:spcAft>
              <a:buClr>
                <a:schemeClr val="dk1"/>
              </a:buClr>
              <a:buSzPct val="100000"/>
              <a:buChar char="•"/>
            </a:pPr>
            <a:r>
              <a:rPr lang="en-GB"/>
              <a:t>Was it published in a peer-reviewed, scholarly, or otherwise authoritative journal? Or, merely on someone’s personal website?</a:t>
            </a:r>
            <a:endParaRPr/>
          </a:p>
          <a:p>
            <a:pPr marL="742950" lvl="1" indent="-285750" algn="l" rtl="0">
              <a:spcBef>
                <a:spcPts val="350"/>
              </a:spcBef>
              <a:spcAft>
                <a:spcPts val="0"/>
              </a:spcAft>
              <a:buClr>
                <a:schemeClr val="dk1"/>
              </a:buClr>
              <a:buSzPct val="100000"/>
              <a:buChar char="–"/>
            </a:pPr>
            <a:r>
              <a:rPr lang="en-GB"/>
              <a:t>When was it published?</a:t>
            </a:r>
            <a:endParaRPr/>
          </a:p>
          <a:p>
            <a:pPr marL="1181100" lvl="2" indent="-266700" algn="l" rtl="0">
              <a:spcBef>
                <a:spcPts val="300"/>
              </a:spcBef>
              <a:spcAft>
                <a:spcPts val="0"/>
              </a:spcAft>
              <a:buClr>
                <a:schemeClr val="dk1"/>
              </a:buClr>
              <a:buSzPct val="100000"/>
              <a:buChar char="•"/>
            </a:pPr>
            <a:r>
              <a:rPr lang="en-GB"/>
              <a:t>Obvious, yes. But, make sure that the website you use is not outdated.</a:t>
            </a:r>
            <a:endParaRPr/>
          </a:p>
        </p:txBody>
      </p:sp>
      <p:sp>
        <p:nvSpPr>
          <p:cNvPr id="323" name="Google Shape;323;p49"/>
          <p:cNvSpPr/>
          <p:nvPr/>
        </p:nvSpPr>
        <p:spPr>
          <a:xfrm>
            <a:off x="8054975" y="1371600"/>
            <a:ext cx="2514600" cy="2209800"/>
          </a:xfrm>
          <a:prstGeom prst="irregularSeal1">
            <a:avLst/>
          </a:prstGeom>
          <a:solidFill>
            <a:schemeClr val="accent1"/>
          </a:solidFill>
          <a:ln w="9525" cap="flat" cmpd="sng">
            <a:solidFill>
              <a:schemeClr val="hlink"/>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1600" b="1" i="0" u="none" strike="noStrike" cap="none">
                <a:solidFill>
                  <a:srgbClr val="000000"/>
                </a:solidFill>
                <a:latin typeface="Verdana"/>
                <a:ea typeface="Verdana"/>
                <a:cs typeface="Verdana"/>
                <a:sym typeface="Verdana"/>
              </a:rPr>
              <a:t> Learn</a:t>
            </a:r>
            <a:r>
              <a:rPr lang="en-GB" sz="1600" b="0" i="0" u="none" strike="noStrike" cap="none">
                <a:solidFill>
                  <a:srgbClr val="000000"/>
                </a:solidFill>
                <a:latin typeface="Verdana"/>
                <a:ea typeface="Verdana"/>
                <a:cs typeface="Verdana"/>
                <a:sym typeface="Verdana"/>
              </a:rPr>
              <a:t> how to</a:t>
            </a:r>
            <a:br>
              <a:rPr lang="en-GB" sz="1600" b="0" i="0" u="none" strike="noStrike" cap="none">
                <a:solidFill>
                  <a:srgbClr val="000000"/>
                </a:solidFill>
                <a:latin typeface="Verdana"/>
                <a:ea typeface="Verdana"/>
                <a:cs typeface="Verdana"/>
                <a:sym typeface="Verdana"/>
              </a:rPr>
            </a:br>
            <a:r>
              <a:rPr lang="en-GB" sz="1600" b="0" i="0" u="none" strike="noStrike" cap="none">
                <a:solidFill>
                  <a:srgbClr val="000000"/>
                </a:solidFill>
                <a:latin typeface="Verdana"/>
                <a:ea typeface="Verdana"/>
                <a:cs typeface="Verdana"/>
                <a:sym typeface="Verdana"/>
              </a:rPr>
              <a:t>identify scholarly </a:t>
            </a:r>
            <a:br>
              <a:rPr lang="en-GB" sz="1600" b="0" i="0" u="none" strike="noStrike" cap="none">
                <a:solidFill>
                  <a:srgbClr val="000000"/>
                </a:solidFill>
                <a:latin typeface="Verdana"/>
                <a:ea typeface="Verdana"/>
                <a:cs typeface="Verdana"/>
                <a:sym typeface="Verdana"/>
              </a:rPr>
            </a:br>
            <a:r>
              <a:rPr lang="en-GB" sz="1600" b="0" i="0" u="none" strike="noStrike" cap="none">
                <a:solidFill>
                  <a:srgbClr val="000000"/>
                </a:solidFill>
                <a:latin typeface="Verdana"/>
                <a:ea typeface="Verdana"/>
                <a:cs typeface="Verdana"/>
                <a:sym typeface="Verdana"/>
              </a:rPr>
              <a:t>journals</a:t>
            </a:r>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373"/>
        <p:cNvGrpSpPr/>
        <p:nvPr/>
      </p:nvGrpSpPr>
      <p:grpSpPr>
        <a:xfrm>
          <a:off x="0" y="0"/>
          <a:ext cx="0" cy="0"/>
          <a:chOff x="0" y="0"/>
          <a:chExt cx="0" cy="0"/>
        </a:xfrm>
      </p:grpSpPr>
      <p:sp>
        <p:nvSpPr>
          <p:cNvPr id="374" name="Google Shape;374;p57"/>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dirty="0"/>
              <a:t>Exploring Literature</a:t>
            </a:r>
            <a:endParaRPr dirty="0"/>
          </a:p>
        </p:txBody>
      </p:sp>
      <p:sp>
        <p:nvSpPr>
          <p:cNvPr id="375" name="Google Shape;375;p57"/>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342900" lvl="0" indent="-215900" algn="l" rtl="0">
              <a:spcBef>
                <a:spcPts val="400"/>
              </a:spcBef>
              <a:spcAft>
                <a:spcPts val="0"/>
              </a:spcAft>
              <a:buClr>
                <a:schemeClr val="dk1"/>
              </a:buClr>
              <a:buSzPct val="100000"/>
              <a:buNone/>
            </a:pPr>
            <a:r>
              <a:rPr lang="en-US" dirty="0"/>
              <a:t>Use the following link to understand how to navigate the existing literature on your topic:</a:t>
            </a:r>
          </a:p>
          <a:p>
            <a:pPr marL="342900" lvl="0" indent="-215900" algn="l" rtl="0">
              <a:spcBef>
                <a:spcPts val="400"/>
              </a:spcBef>
              <a:spcAft>
                <a:spcPts val="0"/>
              </a:spcAft>
              <a:buClr>
                <a:schemeClr val="dk1"/>
              </a:buClr>
              <a:buSzPct val="100000"/>
              <a:buNone/>
            </a:pPr>
            <a:endParaRPr lang="en-US" dirty="0"/>
          </a:p>
          <a:p>
            <a:pPr marL="342900" lvl="0" indent="-215900" algn="l" rtl="0">
              <a:spcBef>
                <a:spcPts val="400"/>
              </a:spcBef>
              <a:spcAft>
                <a:spcPts val="0"/>
              </a:spcAft>
              <a:buClr>
                <a:schemeClr val="dk1"/>
              </a:buClr>
              <a:buSzPct val="100000"/>
              <a:buNone/>
            </a:pPr>
            <a:r>
              <a:rPr lang="en-GB">
                <a:hlinkClick r:id="rId3"/>
              </a:rPr>
              <a:t>Link to Literature </a:t>
            </a:r>
            <a:r>
              <a:rPr lang="en-GB" dirty="0">
                <a:hlinkClick r:id="rId3"/>
              </a:rPr>
              <a:t>Review Course</a:t>
            </a:r>
            <a:endParaRPr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373">
          <a:extLst>
            <a:ext uri="{FF2B5EF4-FFF2-40B4-BE49-F238E27FC236}">
              <a16:creationId xmlns:a16="http://schemas.microsoft.com/office/drawing/2014/main" id="{0F8A26E7-AE2E-BC6F-E117-77D9A2F48425}"/>
            </a:ext>
          </a:extLst>
        </p:cNvPr>
        <p:cNvGrpSpPr/>
        <p:nvPr/>
      </p:nvGrpSpPr>
      <p:grpSpPr>
        <a:xfrm>
          <a:off x="0" y="0"/>
          <a:ext cx="0" cy="0"/>
          <a:chOff x="0" y="0"/>
          <a:chExt cx="0" cy="0"/>
        </a:xfrm>
      </p:grpSpPr>
      <p:sp>
        <p:nvSpPr>
          <p:cNvPr id="374" name="Google Shape;374;p57">
            <a:extLst>
              <a:ext uri="{FF2B5EF4-FFF2-40B4-BE49-F238E27FC236}">
                <a16:creationId xmlns:a16="http://schemas.microsoft.com/office/drawing/2014/main" id="{03794ECC-AC4F-7A4F-277D-0722FB132F68}"/>
              </a:ext>
            </a:extLst>
          </p:cNvPr>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a:t>Conclusion </a:t>
            </a:r>
            <a:endParaRPr/>
          </a:p>
        </p:txBody>
      </p:sp>
      <p:sp>
        <p:nvSpPr>
          <p:cNvPr id="375" name="Google Shape;375;p57">
            <a:extLst>
              <a:ext uri="{FF2B5EF4-FFF2-40B4-BE49-F238E27FC236}">
                <a16:creationId xmlns:a16="http://schemas.microsoft.com/office/drawing/2014/main" id="{B28B61EA-D4EA-F9C2-AF19-8DD2D8FD183E}"/>
              </a:ext>
            </a:extLst>
          </p:cNvPr>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fontScale="62500" lnSpcReduction="20000"/>
          </a:bodyPr>
          <a:lstStyle/>
          <a:p>
            <a:pPr marL="342900" lvl="0" indent="-342900" algn="ctr" rtl="0">
              <a:spcBef>
                <a:spcPts val="0"/>
              </a:spcBef>
              <a:spcAft>
                <a:spcPts val="0"/>
              </a:spcAft>
              <a:buClr>
                <a:schemeClr val="dk1"/>
              </a:buClr>
              <a:buSzPct val="100000"/>
              <a:buFont typeface="Open Sans"/>
              <a:buNone/>
            </a:pPr>
            <a:r>
              <a:rPr lang="en-GB" sz="3400" dirty="0"/>
              <a:t>Research is full of false starts, blind alleys, mistakes, and enforced changes to research plans. But these are rarely written about in the final research publications.</a:t>
            </a:r>
            <a:endParaRPr dirty="0"/>
          </a:p>
          <a:p>
            <a:pPr marL="342900" lvl="0" indent="-342900" algn="ctr" rtl="0">
              <a:spcBef>
                <a:spcPts val="425"/>
              </a:spcBef>
              <a:spcAft>
                <a:spcPts val="0"/>
              </a:spcAft>
              <a:buClr>
                <a:schemeClr val="dk1"/>
              </a:buClr>
              <a:buSzPct val="100000"/>
              <a:buFont typeface="Open Sans"/>
              <a:buNone/>
            </a:pPr>
            <a:endParaRPr sz="3400" dirty="0"/>
          </a:p>
          <a:p>
            <a:pPr marL="342900" lvl="0" indent="-342900" algn="ctr" rtl="0">
              <a:spcBef>
                <a:spcPts val="425"/>
              </a:spcBef>
              <a:spcAft>
                <a:spcPts val="0"/>
              </a:spcAft>
              <a:buClr>
                <a:schemeClr val="dk1"/>
              </a:buClr>
              <a:buSzPct val="100000"/>
              <a:buFont typeface="Open Sans"/>
              <a:buNone/>
            </a:pPr>
            <a:r>
              <a:rPr lang="en-GB" sz="3400" dirty="0"/>
              <a:t>Books (no matter how well written) can only deal with generalities, so individual pieces of research may seem difficult to reconcile with the broader picture.</a:t>
            </a:r>
            <a:endParaRPr dirty="0"/>
          </a:p>
          <a:p>
            <a:pPr marL="342900" lvl="0" indent="-342900" algn="ctr" rtl="0">
              <a:spcBef>
                <a:spcPts val="425"/>
              </a:spcBef>
              <a:spcAft>
                <a:spcPts val="0"/>
              </a:spcAft>
              <a:buClr>
                <a:schemeClr val="dk1"/>
              </a:buClr>
              <a:buSzPct val="100000"/>
              <a:buFont typeface="Open Sans"/>
              <a:buNone/>
            </a:pPr>
            <a:endParaRPr sz="3400" dirty="0"/>
          </a:p>
          <a:p>
            <a:pPr marL="342900" lvl="0" indent="-342900" algn="ctr" rtl="0">
              <a:spcBef>
                <a:spcPts val="425"/>
              </a:spcBef>
              <a:spcAft>
                <a:spcPts val="0"/>
              </a:spcAft>
              <a:buClr>
                <a:schemeClr val="dk1"/>
              </a:buClr>
              <a:buSzPct val="100000"/>
              <a:buFont typeface="Open Sans"/>
              <a:buNone/>
            </a:pPr>
            <a:r>
              <a:rPr lang="en-GB" sz="3400" dirty="0"/>
              <a:t>There are plenty of things that can go wrong with a research plan, so being flexible and being willing to persevere in adverse circumstances are desirable traits in a social researcher.</a:t>
            </a:r>
            <a:endParaRPr dirty="0"/>
          </a:p>
          <a:p>
            <a:pPr marL="342900" lvl="0" indent="-342900" algn="ctr" rtl="0">
              <a:spcBef>
                <a:spcPts val="425"/>
              </a:spcBef>
              <a:spcAft>
                <a:spcPts val="0"/>
              </a:spcAft>
              <a:buClr>
                <a:schemeClr val="dk1"/>
              </a:buClr>
              <a:buSzPct val="100000"/>
              <a:buFont typeface="Open Sans"/>
              <a:buNone/>
            </a:pPr>
            <a:r>
              <a:rPr lang="en-GB" sz="3400" dirty="0"/>
              <a:t>Nonetheless, the methodological principles and techniques outlined provide a road map for the research journey.</a:t>
            </a:r>
          </a:p>
          <a:p>
            <a:pPr marL="342900" lvl="0" indent="-342900" algn="ctr" rtl="0">
              <a:spcBef>
                <a:spcPts val="425"/>
              </a:spcBef>
              <a:spcAft>
                <a:spcPts val="0"/>
              </a:spcAft>
              <a:buClr>
                <a:schemeClr val="dk1"/>
              </a:buClr>
              <a:buSzPct val="100000"/>
              <a:buFont typeface="Open Sans"/>
              <a:buNone/>
            </a:pPr>
            <a:r>
              <a:rPr lang="en-GB" sz="3400" dirty="0"/>
              <a:t>A research proposal serves as a roadmap to your dissertation. Therefore, a good research proposal can lead to a good dissertation.</a:t>
            </a:r>
            <a:endParaRPr dirty="0"/>
          </a:p>
          <a:p>
            <a:pPr marL="342900" lvl="0" indent="-215900" algn="l" rtl="0">
              <a:spcBef>
                <a:spcPts val="400"/>
              </a:spcBef>
              <a:spcAft>
                <a:spcPts val="0"/>
              </a:spcAft>
              <a:buClr>
                <a:schemeClr val="dk1"/>
              </a:buClr>
              <a:buSzPct val="100000"/>
              <a:buNone/>
            </a:pPr>
            <a:endParaRPr dirty="0"/>
          </a:p>
        </p:txBody>
      </p:sp>
    </p:spTree>
    <p:extLst>
      <p:ext uri="{BB962C8B-B14F-4D97-AF65-F5344CB8AC3E}">
        <p14:creationId xmlns:p14="http://schemas.microsoft.com/office/powerpoint/2010/main" val="9862398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pic>
        <p:nvPicPr>
          <p:cNvPr id="219" name="Google Shape;219;p38" descr="Yellow question mark"/>
          <p:cNvPicPr preferRelativeResize="0"/>
          <p:nvPr/>
        </p:nvPicPr>
        <p:blipFill rotWithShape="1">
          <a:blip r:embed="rId3">
            <a:alphaModFix/>
          </a:blip>
          <a:srcRect t="11844" b="28658"/>
          <a:stretch/>
        </p:blipFill>
        <p:spPr>
          <a:xfrm>
            <a:off x="138260" y="930897"/>
            <a:ext cx="11720660" cy="4536649"/>
          </a:xfrm>
          <a:prstGeom prst="rect">
            <a:avLst/>
          </a:prstGeom>
          <a:noFill/>
          <a:ln>
            <a:noFill/>
          </a:ln>
        </p:spPr>
      </p:pic>
      <p:sp>
        <p:nvSpPr>
          <p:cNvPr id="220" name="Google Shape;220;p38"/>
          <p:cNvSpPr txBox="1">
            <a:spLocks noGrp="1"/>
          </p:cNvSpPr>
          <p:nvPr>
            <p:ph type="title"/>
          </p:nvPr>
        </p:nvSpPr>
        <p:spPr>
          <a:xfrm>
            <a:off x="468198" y="142662"/>
            <a:ext cx="10972800" cy="668042"/>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3600"/>
              <a:buFont typeface="Open Sans"/>
              <a:buNone/>
            </a:pPr>
            <a:r>
              <a:rPr lang="en-GB" sz="3600" b="1">
                <a:highlight>
                  <a:srgbClr val="FFFF00"/>
                </a:highlight>
              </a:rPr>
              <a:t>QUESTIONS</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373">
          <a:extLst>
            <a:ext uri="{FF2B5EF4-FFF2-40B4-BE49-F238E27FC236}">
              <a16:creationId xmlns:a16="http://schemas.microsoft.com/office/drawing/2014/main" id="{E6070DDA-7AF0-1383-521D-BB87658D419D}"/>
            </a:ext>
          </a:extLst>
        </p:cNvPr>
        <p:cNvGrpSpPr/>
        <p:nvPr/>
      </p:nvGrpSpPr>
      <p:grpSpPr>
        <a:xfrm>
          <a:off x="0" y="0"/>
          <a:ext cx="0" cy="0"/>
          <a:chOff x="0" y="0"/>
          <a:chExt cx="0" cy="0"/>
        </a:xfrm>
      </p:grpSpPr>
      <p:sp>
        <p:nvSpPr>
          <p:cNvPr id="374" name="Google Shape;374;p57">
            <a:extLst>
              <a:ext uri="{FF2B5EF4-FFF2-40B4-BE49-F238E27FC236}">
                <a16:creationId xmlns:a16="http://schemas.microsoft.com/office/drawing/2014/main" id="{E0368C7D-5B04-3A5A-9216-284AD2E4D5B0}"/>
              </a:ext>
            </a:extLst>
          </p:cNvPr>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dirty="0"/>
              <a:t>References</a:t>
            </a:r>
            <a:endParaRPr dirty="0"/>
          </a:p>
        </p:txBody>
      </p:sp>
      <p:sp>
        <p:nvSpPr>
          <p:cNvPr id="375" name="Google Shape;375;p57">
            <a:extLst>
              <a:ext uri="{FF2B5EF4-FFF2-40B4-BE49-F238E27FC236}">
                <a16:creationId xmlns:a16="http://schemas.microsoft.com/office/drawing/2014/main" id="{C646BFB7-6891-C7F2-C0AB-6D870EFEADEC}"/>
              </a:ext>
            </a:extLst>
          </p:cNvPr>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342900">
              <a:spcBef>
                <a:spcPts val="0"/>
              </a:spcBef>
              <a:buSzPct val="100000"/>
              <a:buNone/>
            </a:pPr>
            <a:r>
              <a:rPr lang="en-GB" sz="2000" b="0" i="0" dirty="0">
                <a:solidFill>
                  <a:srgbClr val="222222"/>
                </a:solidFill>
                <a:effectLst/>
                <a:latin typeface="Arial" panose="020B0604020202020204" pitchFamily="34" charset="0"/>
              </a:rPr>
              <a:t>Devlin, A. S. (2020). The research experience: Planning, conducting, and reporting research. Sage Publications.</a:t>
            </a:r>
          </a:p>
          <a:p>
            <a:pPr marL="342900" lvl="0" indent="-342900" rtl="0">
              <a:spcBef>
                <a:spcPts val="0"/>
              </a:spcBef>
              <a:spcAft>
                <a:spcPts val="0"/>
              </a:spcAft>
              <a:buClr>
                <a:schemeClr val="dk1"/>
              </a:buClr>
              <a:buSzPct val="100000"/>
              <a:buFont typeface="Open Sans"/>
              <a:buNone/>
            </a:pPr>
            <a:endParaRPr lang="en-GB" sz="2000" b="0" i="0" dirty="0">
              <a:solidFill>
                <a:srgbClr val="222222"/>
              </a:solidFill>
              <a:effectLst/>
              <a:latin typeface="Arial" panose="020B0604020202020204" pitchFamily="34" charset="0"/>
            </a:endParaRPr>
          </a:p>
          <a:p>
            <a:pPr marL="342900" lvl="0" indent="-342900" rtl="0">
              <a:spcBef>
                <a:spcPts val="0"/>
              </a:spcBef>
              <a:spcAft>
                <a:spcPts val="0"/>
              </a:spcAft>
              <a:buClr>
                <a:schemeClr val="dk1"/>
              </a:buClr>
              <a:buSzPct val="100000"/>
              <a:buFont typeface="Open Sans"/>
              <a:buNone/>
            </a:pPr>
            <a:r>
              <a:rPr lang="en-GB" sz="2000" b="0" i="0" dirty="0">
                <a:solidFill>
                  <a:srgbClr val="222222"/>
                </a:solidFill>
                <a:effectLst/>
                <a:latin typeface="Arial" panose="020B0604020202020204" pitchFamily="34" charset="0"/>
              </a:rPr>
              <a:t>Gower, B. (2012). </a:t>
            </a:r>
            <a:r>
              <a:rPr lang="en-GB" sz="2000" b="0" i="1" dirty="0">
                <a:solidFill>
                  <a:srgbClr val="222222"/>
                </a:solidFill>
                <a:effectLst/>
                <a:latin typeface="Arial" panose="020B0604020202020204" pitchFamily="34" charset="0"/>
              </a:rPr>
              <a:t>Scientific method: A historical and philosophical introduction</a:t>
            </a:r>
            <a:r>
              <a:rPr lang="en-GB" sz="2000" b="0" i="0" dirty="0">
                <a:solidFill>
                  <a:srgbClr val="222222"/>
                </a:solidFill>
                <a:effectLst/>
                <a:latin typeface="Arial" panose="020B0604020202020204" pitchFamily="34" charset="0"/>
              </a:rPr>
              <a:t>. Routledge.</a:t>
            </a:r>
          </a:p>
          <a:p>
            <a:pPr marL="342900" lvl="0" indent="-342900" algn="ctr" rtl="0">
              <a:spcBef>
                <a:spcPts val="0"/>
              </a:spcBef>
              <a:spcAft>
                <a:spcPts val="0"/>
              </a:spcAft>
              <a:buClr>
                <a:schemeClr val="dk1"/>
              </a:buClr>
              <a:buSzPct val="100000"/>
              <a:buFont typeface="Open Sans"/>
              <a:buNone/>
            </a:pPr>
            <a:endParaRPr dirty="0"/>
          </a:p>
        </p:txBody>
      </p:sp>
    </p:spTree>
    <p:extLst>
      <p:ext uri="{BB962C8B-B14F-4D97-AF65-F5344CB8AC3E}">
        <p14:creationId xmlns:p14="http://schemas.microsoft.com/office/powerpoint/2010/main" val="2429326494"/>
      </p:ext>
    </p:extLst>
  </p:cSld>
  <p:clrMapOvr>
    <a:masterClrMapping/>
  </p:clrMapOvr>
</p:sld>
</file>

<file path=ppt/theme/theme1.xml><?xml version="1.0" encoding="utf-8"?>
<a:theme xmlns:a="http://schemas.openxmlformats.org/drawingml/2006/main" name="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27867</TotalTime>
  <Words>3062</Words>
  <Application>Microsoft Macintosh PowerPoint</Application>
  <PresentationFormat>Widescreen</PresentationFormat>
  <Paragraphs>338</Paragraphs>
  <Slides>41</Slides>
  <Notes>41</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41</vt:i4>
      </vt:variant>
    </vt:vector>
  </HeadingPairs>
  <TitlesOfParts>
    <vt:vector size="51" baseType="lpstr">
      <vt:lpstr>Noto Sans Symbols</vt:lpstr>
      <vt:lpstr>Arial</vt:lpstr>
      <vt:lpstr>Times New Roman</vt:lpstr>
      <vt:lpstr>Open Sans</vt:lpstr>
      <vt:lpstr>Calibri</vt:lpstr>
      <vt:lpstr>Wingdings</vt:lpstr>
      <vt:lpstr>Helvetica Neue</vt:lpstr>
      <vt:lpstr>Verdana</vt:lpstr>
      <vt:lpstr>20140311PresentationUWTSDTemplate</vt:lpstr>
      <vt:lpstr>1_20140311PresentationUWTSDTemplate</vt:lpstr>
      <vt:lpstr>  Dissertation Module   (LCMB7035) Workshop 1  Introduction to Research Methods (Refining Topics and Preliminary Literature Review)</vt:lpstr>
      <vt:lpstr>Agenda </vt:lpstr>
      <vt:lpstr>Activity 1   Working in pairs, discuss:  1. What is research?  2. What three key elements must be included in defining research? </vt:lpstr>
      <vt:lpstr>What is research? </vt:lpstr>
      <vt:lpstr>What is research? --- Cont’d</vt:lpstr>
      <vt:lpstr>What is research? --- Cont’d</vt:lpstr>
      <vt:lpstr>Other definitions ….</vt:lpstr>
      <vt:lpstr>The purpose of research is to … </vt:lpstr>
      <vt:lpstr>Priorities in research</vt:lpstr>
      <vt:lpstr>Example 1.</vt:lpstr>
      <vt:lpstr>Research Proposal?</vt:lpstr>
      <vt:lpstr>Structure of a Research Proposal</vt:lpstr>
      <vt:lpstr>Proposal Template</vt:lpstr>
      <vt:lpstr>Choosing a Dissertation Topic</vt:lpstr>
      <vt:lpstr>Understanding Classical Scientific Method</vt:lpstr>
      <vt:lpstr>Scientific Method Cycle</vt:lpstr>
      <vt:lpstr>Key Steps in Scientific Method</vt:lpstr>
      <vt:lpstr>Hypothesis</vt:lpstr>
      <vt:lpstr>Experiment</vt:lpstr>
      <vt:lpstr>Where do hypotheses come from?</vt:lpstr>
      <vt:lpstr>Thesis - Antithesis - Synthesis</vt:lpstr>
      <vt:lpstr>Activity</vt:lpstr>
      <vt:lpstr>PowerPoint Presentation</vt:lpstr>
      <vt:lpstr>How topics originate?</vt:lpstr>
      <vt:lpstr>The role of theory in research</vt:lpstr>
      <vt:lpstr>PowerPoint Presentation</vt:lpstr>
      <vt:lpstr>PowerPoint Presentation</vt:lpstr>
      <vt:lpstr>Identify &amp; Refine your Topic</vt:lpstr>
      <vt:lpstr>PowerPoint Presentation</vt:lpstr>
      <vt:lpstr>PowerPoint Presentation</vt:lpstr>
      <vt:lpstr>PowerPoint Presentation</vt:lpstr>
      <vt:lpstr>PowerPoint Presentation</vt:lpstr>
      <vt:lpstr>What information do you need?</vt:lpstr>
      <vt:lpstr>Types of research question</vt:lpstr>
      <vt:lpstr>Research Questions</vt:lpstr>
      <vt:lpstr>Search Strategies</vt:lpstr>
      <vt:lpstr>Evaluate your information</vt:lpstr>
      <vt:lpstr>Exploring Literature</vt:lpstr>
      <vt:lpstr>Conclusion </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Masud Ibrahim</cp:lastModifiedBy>
  <cp:revision>12</cp:revision>
  <dcterms:modified xsi:type="dcterms:W3CDTF">2026-05-19T06:42:16Z</dcterms:modified>
</cp:coreProperties>
</file>