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15"/>
  </p:notesMasterIdLst>
  <p:sldIdLst>
    <p:sldId id="385" r:id="rId2"/>
    <p:sldId id="256" r:id="rId3"/>
    <p:sldId id="383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7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 snapToGrid="0">
      <p:cViewPr varScale="1">
        <p:scale>
          <a:sx n="91" d="100"/>
          <a:sy n="91" d="100"/>
        </p:scale>
        <p:origin x="27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sv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0" Type="http://schemas.openxmlformats.org/officeDocument/2006/relationships/image" Target="../media/image12.svg"/><Relationship Id="rId4" Type="http://schemas.openxmlformats.org/officeDocument/2006/relationships/image" Target="../media/image6.svg"/><Relationship Id="rId9" Type="http://schemas.openxmlformats.org/officeDocument/2006/relationships/image" Target="../media/image11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13" Type="http://schemas.openxmlformats.org/officeDocument/2006/relationships/image" Target="../media/image31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12" Type="http://schemas.openxmlformats.org/officeDocument/2006/relationships/image" Target="../media/image30.svg"/><Relationship Id="rId2" Type="http://schemas.openxmlformats.org/officeDocument/2006/relationships/image" Target="../media/image20.svg"/><Relationship Id="rId16" Type="http://schemas.openxmlformats.org/officeDocument/2006/relationships/image" Target="../media/image34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11" Type="http://schemas.openxmlformats.org/officeDocument/2006/relationships/image" Target="../media/image29.png"/><Relationship Id="rId5" Type="http://schemas.openxmlformats.org/officeDocument/2006/relationships/image" Target="../media/image23.png"/><Relationship Id="rId15" Type="http://schemas.openxmlformats.org/officeDocument/2006/relationships/image" Target="../media/image33.png"/><Relationship Id="rId10" Type="http://schemas.openxmlformats.org/officeDocument/2006/relationships/image" Target="../media/image28.svg"/><Relationship Id="rId4" Type="http://schemas.openxmlformats.org/officeDocument/2006/relationships/image" Target="../media/image22.svg"/><Relationship Id="rId9" Type="http://schemas.openxmlformats.org/officeDocument/2006/relationships/image" Target="../media/image27.png"/><Relationship Id="rId14" Type="http://schemas.openxmlformats.org/officeDocument/2006/relationships/image" Target="../media/image32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sv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7C9B4E6-7A36-4F72-AF19-BBFCF22784C5}" type="doc">
      <dgm:prSet loTypeId="urn:microsoft.com/office/officeart/2005/8/layout/vList2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B29B414-9AF0-4E9B-8686-F01889911DC3}">
      <dgm:prSet/>
      <dgm:spPr/>
      <dgm:t>
        <a:bodyPr/>
        <a:lstStyle/>
        <a:p>
          <a:r>
            <a:rPr lang="en-GB" u="sng"/>
            <a:t>Module Number</a:t>
          </a:r>
          <a:r>
            <a:rPr lang="en-GB"/>
            <a:t>: </a:t>
          </a:r>
          <a:r>
            <a:rPr lang="en-GB" b="1" i="1"/>
            <a:t>LCHS 4009 (LON)</a:t>
          </a:r>
          <a:endParaRPr lang="en-US"/>
        </a:p>
      </dgm:t>
    </dgm:pt>
    <dgm:pt modelId="{929AAF21-19B4-4188-9588-64E1505F4EF7}" type="parTrans" cxnId="{B2121BA0-B13D-4529-840C-686E60035845}">
      <dgm:prSet/>
      <dgm:spPr/>
      <dgm:t>
        <a:bodyPr/>
        <a:lstStyle/>
        <a:p>
          <a:endParaRPr lang="en-US"/>
        </a:p>
      </dgm:t>
    </dgm:pt>
    <dgm:pt modelId="{A0B609EA-2067-4A2F-9B07-3ACF8B189A1E}" type="sibTrans" cxnId="{B2121BA0-B13D-4529-840C-686E60035845}">
      <dgm:prSet/>
      <dgm:spPr/>
      <dgm:t>
        <a:bodyPr/>
        <a:lstStyle/>
        <a:p>
          <a:endParaRPr lang="en-US"/>
        </a:p>
      </dgm:t>
    </dgm:pt>
    <dgm:pt modelId="{7121185D-0A9D-4910-AA62-2B3B8052799B}">
      <dgm:prSet/>
      <dgm:spPr/>
      <dgm:t>
        <a:bodyPr/>
        <a:lstStyle/>
        <a:p>
          <a:r>
            <a:rPr lang="en-GB" u="sng"/>
            <a:t>Assignment No</a:t>
          </a:r>
          <a:r>
            <a:rPr lang="en-GB" b="1" i="1"/>
            <a:t>:  ASSIGNMENT 1</a:t>
          </a:r>
          <a:endParaRPr lang="en-US"/>
        </a:p>
      </dgm:t>
    </dgm:pt>
    <dgm:pt modelId="{F9465100-918C-4D33-9876-A1A2EBC5FBAC}" type="parTrans" cxnId="{AA828CCA-BA32-48E8-B045-525C21AC113C}">
      <dgm:prSet/>
      <dgm:spPr/>
      <dgm:t>
        <a:bodyPr/>
        <a:lstStyle/>
        <a:p>
          <a:endParaRPr lang="en-US"/>
        </a:p>
      </dgm:t>
    </dgm:pt>
    <dgm:pt modelId="{BF98E2F1-3C57-4302-9019-3D1735B10380}" type="sibTrans" cxnId="{AA828CCA-BA32-48E8-B045-525C21AC113C}">
      <dgm:prSet/>
      <dgm:spPr/>
      <dgm:t>
        <a:bodyPr/>
        <a:lstStyle/>
        <a:p>
          <a:endParaRPr lang="en-US"/>
        </a:p>
      </dgm:t>
    </dgm:pt>
    <dgm:pt modelId="{1A8A27CC-D080-43B0-B13A-97316C9CA8E9}">
      <dgm:prSet/>
      <dgm:spPr/>
      <dgm:t>
        <a:bodyPr/>
        <a:lstStyle/>
        <a:p>
          <a:r>
            <a:rPr lang="en-GB" u="sng"/>
            <a:t>Module Number</a:t>
          </a:r>
          <a:r>
            <a:rPr lang="en-GB"/>
            <a:t>: </a:t>
          </a:r>
          <a:r>
            <a:rPr lang="en-GB" b="1" i="1"/>
            <a:t>LCHS 4009 (LON)</a:t>
          </a:r>
          <a:endParaRPr lang="en-US"/>
        </a:p>
      </dgm:t>
    </dgm:pt>
    <dgm:pt modelId="{1F42B500-33E8-43F5-98B2-7B519AFC5764}" type="parTrans" cxnId="{67CF9641-0AC9-40E0-BA7A-22AA1EA44420}">
      <dgm:prSet/>
      <dgm:spPr/>
      <dgm:t>
        <a:bodyPr/>
        <a:lstStyle/>
        <a:p>
          <a:endParaRPr lang="en-US"/>
        </a:p>
      </dgm:t>
    </dgm:pt>
    <dgm:pt modelId="{C50B299D-43EE-482E-8A52-17E8D06017E7}" type="sibTrans" cxnId="{67CF9641-0AC9-40E0-BA7A-22AA1EA44420}">
      <dgm:prSet/>
      <dgm:spPr/>
      <dgm:t>
        <a:bodyPr/>
        <a:lstStyle/>
        <a:p>
          <a:endParaRPr lang="en-US"/>
        </a:p>
      </dgm:t>
    </dgm:pt>
    <dgm:pt modelId="{82CDD4CB-1732-4F06-A1D8-D79C1D315B39}">
      <dgm:prSet/>
      <dgm:spPr/>
      <dgm:t>
        <a:bodyPr/>
        <a:lstStyle/>
        <a:p>
          <a:r>
            <a:rPr lang="en-GB" u="sng"/>
            <a:t>Student Name</a:t>
          </a:r>
          <a:r>
            <a:rPr lang="en-GB" b="1" i="1"/>
            <a:t>:     Abdifatah Ibrahim</a:t>
          </a:r>
          <a:endParaRPr lang="en-US"/>
        </a:p>
      </dgm:t>
    </dgm:pt>
    <dgm:pt modelId="{230A8441-7328-411F-BCD6-DCCC31DD0BCF}" type="parTrans" cxnId="{DF2E84AC-D2A2-47C4-8FDF-ACCC33409DEB}">
      <dgm:prSet/>
      <dgm:spPr/>
      <dgm:t>
        <a:bodyPr/>
        <a:lstStyle/>
        <a:p>
          <a:endParaRPr lang="en-US"/>
        </a:p>
      </dgm:t>
    </dgm:pt>
    <dgm:pt modelId="{6A623164-BF3F-4BBE-88BF-979BAD4B4375}" type="sibTrans" cxnId="{DF2E84AC-D2A2-47C4-8FDF-ACCC33409DEB}">
      <dgm:prSet/>
      <dgm:spPr/>
      <dgm:t>
        <a:bodyPr/>
        <a:lstStyle/>
        <a:p>
          <a:endParaRPr lang="en-US"/>
        </a:p>
      </dgm:t>
    </dgm:pt>
    <dgm:pt modelId="{7701F102-8F5C-44A6-B0CF-A1BD0AB616C1}">
      <dgm:prSet/>
      <dgm:spPr/>
      <dgm:t>
        <a:bodyPr/>
        <a:lstStyle/>
        <a:p>
          <a:r>
            <a:rPr lang="en-GB" u="sng"/>
            <a:t>Student ID:            2336582</a:t>
          </a:r>
          <a:endParaRPr lang="en-US"/>
        </a:p>
      </dgm:t>
    </dgm:pt>
    <dgm:pt modelId="{9EE8F58D-6AB6-4F05-B1C4-D576CCFE25D1}" type="parTrans" cxnId="{271A5888-B26C-42CF-8EA4-F2C138CF91D4}">
      <dgm:prSet/>
      <dgm:spPr/>
      <dgm:t>
        <a:bodyPr/>
        <a:lstStyle/>
        <a:p>
          <a:endParaRPr lang="en-US"/>
        </a:p>
      </dgm:t>
    </dgm:pt>
    <dgm:pt modelId="{E3750DC4-ACE1-4D1F-99F4-A1008E989FFE}" type="sibTrans" cxnId="{271A5888-B26C-42CF-8EA4-F2C138CF91D4}">
      <dgm:prSet/>
      <dgm:spPr/>
      <dgm:t>
        <a:bodyPr/>
        <a:lstStyle/>
        <a:p>
          <a:endParaRPr lang="en-US"/>
        </a:p>
      </dgm:t>
    </dgm:pt>
    <dgm:pt modelId="{A400E256-3AEC-405F-9E8E-826301C85614}">
      <dgm:prSet/>
      <dgm:spPr/>
      <dgm:t>
        <a:bodyPr/>
        <a:lstStyle/>
        <a:p>
          <a:r>
            <a:rPr lang="en-GB" u="sng"/>
            <a:t>Lecturer’s Name</a:t>
          </a:r>
          <a:r>
            <a:rPr lang="en-GB" b="1" i="1"/>
            <a:t>: </a:t>
          </a:r>
          <a:r>
            <a:rPr lang="en-GB"/>
            <a:t> Dr Christopher Mafuva  </a:t>
          </a:r>
          <a:endParaRPr lang="en-US"/>
        </a:p>
      </dgm:t>
    </dgm:pt>
    <dgm:pt modelId="{E362512E-2BD5-422E-8097-DC858010FE37}" type="parTrans" cxnId="{B60F90D1-EA50-4397-B7DA-43BFE3892A5A}">
      <dgm:prSet/>
      <dgm:spPr/>
      <dgm:t>
        <a:bodyPr/>
        <a:lstStyle/>
        <a:p>
          <a:endParaRPr lang="en-US"/>
        </a:p>
      </dgm:t>
    </dgm:pt>
    <dgm:pt modelId="{278FDC32-C281-480D-9452-43D89ABA5226}" type="sibTrans" cxnId="{B60F90D1-EA50-4397-B7DA-43BFE3892A5A}">
      <dgm:prSet/>
      <dgm:spPr/>
      <dgm:t>
        <a:bodyPr/>
        <a:lstStyle/>
        <a:p>
          <a:endParaRPr lang="en-US"/>
        </a:p>
      </dgm:t>
    </dgm:pt>
    <dgm:pt modelId="{E7547BB5-C5FA-4D93-854B-11AD186385D7}" type="pres">
      <dgm:prSet presAssocID="{17C9B4E6-7A36-4F72-AF19-BBFCF22784C5}" presName="linear" presStyleCnt="0">
        <dgm:presLayoutVars>
          <dgm:animLvl val="lvl"/>
          <dgm:resizeHandles val="exact"/>
        </dgm:presLayoutVars>
      </dgm:prSet>
      <dgm:spPr/>
    </dgm:pt>
    <dgm:pt modelId="{CD39CD8A-58F3-46B0-A9F4-54746C3721C1}" type="pres">
      <dgm:prSet presAssocID="{6B29B414-9AF0-4E9B-8686-F01889911DC3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A327C73-E37A-47BC-9A11-0A289622E3DB}" type="pres">
      <dgm:prSet presAssocID="{A0B609EA-2067-4A2F-9B07-3ACF8B189A1E}" presName="spacer" presStyleCnt="0"/>
      <dgm:spPr/>
    </dgm:pt>
    <dgm:pt modelId="{4E47B1E0-A67D-4B9C-9844-6945E17F8491}" type="pres">
      <dgm:prSet presAssocID="{7121185D-0A9D-4910-AA62-2B3B8052799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369798EE-0674-4372-9527-E32A30D81874}" type="pres">
      <dgm:prSet presAssocID="{BF98E2F1-3C57-4302-9019-3D1735B10380}" presName="spacer" presStyleCnt="0"/>
      <dgm:spPr/>
    </dgm:pt>
    <dgm:pt modelId="{E2CB3501-8E96-45AC-B6B3-F06FEBC97243}" type="pres">
      <dgm:prSet presAssocID="{1A8A27CC-D080-43B0-B13A-97316C9CA8E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90B49120-CE56-4D52-BEC3-500494675075}" type="pres">
      <dgm:prSet presAssocID="{C50B299D-43EE-482E-8A52-17E8D06017E7}" presName="spacer" presStyleCnt="0"/>
      <dgm:spPr/>
    </dgm:pt>
    <dgm:pt modelId="{A4E5203D-17B1-42C9-90B1-AA4FF78DA4CD}" type="pres">
      <dgm:prSet presAssocID="{82CDD4CB-1732-4F06-A1D8-D79C1D315B39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4E8F0477-C664-4D31-BCC7-48151E52A8E0}" type="pres">
      <dgm:prSet presAssocID="{6A623164-BF3F-4BBE-88BF-979BAD4B4375}" presName="spacer" presStyleCnt="0"/>
      <dgm:spPr/>
    </dgm:pt>
    <dgm:pt modelId="{E6D6A67F-8663-4CD9-AF62-832B68F893FB}" type="pres">
      <dgm:prSet presAssocID="{7701F102-8F5C-44A6-B0CF-A1BD0AB616C1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D2FC20A9-15E7-4238-B373-0E42FC13396C}" type="pres">
      <dgm:prSet presAssocID="{E3750DC4-ACE1-4D1F-99F4-A1008E989FFE}" presName="spacer" presStyleCnt="0"/>
      <dgm:spPr/>
    </dgm:pt>
    <dgm:pt modelId="{ABF40CE1-3744-4EC7-A35E-F0DCEC9FC146}" type="pres">
      <dgm:prSet presAssocID="{A400E256-3AEC-405F-9E8E-826301C8561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0CF19913-17CB-4524-9365-E318B7DC76A4}" type="presOf" srcId="{17C9B4E6-7A36-4F72-AF19-BBFCF22784C5}" destId="{E7547BB5-C5FA-4D93-854B-11AD186385D7}" srcOrd="0" destOrd="0" presId="urn:microsoft.com/office/officeart/2005/8/layout/vList2"/>
    <dgm:cxn modelId="{67CF9641-0AC9-40E0-BA7A-22AA1EA44420}" srcId="{17C9B4E6-7A36-4F72-AF19-BBFCF22784C5}" destId="{1A8A27CC-D080-43B0-B13A-97316C9CA8E9}" srcOrd="2" destOrd="0" parTransId="{1F42B500-33E8-43F5-98B2-7B519AFC5764}" sibTransId="{C50B299D-43EE-482E-8A52-17E8D06017E7}"/>
    <dgm:cxn modelId="{D9122456-46D3-4064-92BE-DC89338F2A85}" type="presOf" srcId="{7701F102-8F5C-44A6-B0CF-A1BD0AB616C1}" destId="{E6D6A67F-8663-4CD9-AF62-832B68F893FB}" srcOrd="0" destOrd="0" presId="urn:microsoft.com/office/officeart/2005/8/layout/vList2"/>
    <dgm:cxn modelId="{271A5888-B26C-42CF-8EA4-F2C138CF91D4}" srcId="{17C9B4E6-7A36-4F72-AF19-BBFCF22784C5}" destId="{7701F102-8F5C-44A6-B0CF-A1BD0AB616C1}" srcOrd="4" destOrd="0" parTransId="{9EE8F58D-6AB6-4F05-B1C4-D576CCFE25D1}" sibTransId="{E3750DC4-ACE1-4D1F-99F4-A1008E989FFE}"/>
    <dgm:cxn modelId="{53DFCB8C-6A7D-4B5A-A634-03234D596678}" type="presOf" srcId="{7121185D-0A9D-4910-AA62-2B3B8052799B}" destId="{4E47B1E0-A67D-4B9C-9844-6945E17F8491}" srcOrd="0" destOrd="0" presId="urn:microsoft.com/office/officeart/2005/8/layout/vList2"/>
    <dgm:cxn modelId="{B2121BA0-B13D-4529-840C-686E60035845}" srcId="{17C9B4E6-7A36-4F72-AF19-BBFCF22784C5}" destId="{6B29B414-9AF0-4E9B-8686-F01889911DC3}" srcOrd="0" destOrd="0" parTransId="{929AAF21-19B4-4188-9588-64E1505F4EF7}" sibTransId="{A0B609EA-2067-4A2F-9B07-3ACF8B189A1E}"/>
    <dgm:cxn modelId="{AC8B6DA8-58A3-4105-BE71-2BE1B7C9B422}" type="presOf" srcId="{82CDD4CB-1732-4F06-A1D8-D79C1D315B39}" destId="{A4E5203D-17B1-42C9-90B1-AA4FF78DA4CD}" srcOrd="0" destOrd="0" presId="urn:microsoft.com/office/officeart/2005/8/layout/vList2"/>
    <dgm:cxn modelId="{DF2E84AC-D2A2-47C4-8FDF-ACCC33409DEB}" srcId="{17C9B4E6-7A36-4F72-AF19-BBFCF22784C5}" destId="{82CDD4CB-1732-4F06-A1D8-D79C1D315B39}" srcOrd="3" destOrd="0" parTransId="{230A8441-7328-411F-BCD6-DCCC31DD0BCF}" sibTransId="{6A623164-BF3F-4BBE-88BF-979BAD4B4375}"/>
    <dgm:cxn modelId="{5C1494B7-04A6-475D-AF14-8D9C1766CD63}" type="presOf" srcId="{1A8A27CC-D080-43B0-B13A-97316C9CA8E9}" destId="{E2CB3501-8E96-45AC-B6B3-F06FEBC97243}" srcOrd="0" destOrd="0" presId="urn:microsoft.com/office/officeart/2005/8/layout/vList2"/>
    <dgm:cxn modelId="{AA828CCA-BA32-48E8-B045-525C21AC113C}" srcId="{17C9B4E6-7A36-4F72-AF19-BBFCF22784C5}" destId="{7121185D-0A9D-4910-AA62-2B3B8052799B}" srcOrd="1" destOrd="0" parTransId="{F9465100-918C-4D33-9876-A1A2EBC5FBAC}" sibTransId="{BF98E2F1-3C57-4302-9019-3D1735B10380}"/>
    <dgm:cxn modelId="{B60F90D1-EA50-4397-B7DA-43BFE3892A5A}" srcId="{17C9B4E6-7A36-4F72-AF19-BBFCF22784C5}" destId="{A400E256-3AEC-405F-9E8E-826301C85614}" srcOrd="5" destOrd="0" parTransId="{E362512E-2BD5-422E-8097-DC858010FE37}" sibTransId="{278FDC32-C281-480D-9452-43D89ABA5226}"/>
    <dgm:cxn modelId="{29CF0AEB-77A3-4563-9054-B355387FFD69}" type="presOf" srcId="{A400E256-3AEC-405F-9E8E-826301C85614}" destId="{ABF40CE1-3744-4EC7-A35E-F0DCEC9FC146}" srcOrd="0" destOrd="0" presId="urn:microsoft.com/office/officeart/2005/8/layout/vList2"/>
    <dgm:cxn modelId="{264CB8ED-7BCD-4C50-A887-07B4448362EB}" type="presOf" srcId="{6B29B414-9AF0-4E9B-8686-F01889911DC3}" destId="{CD39CD8A-58F3-46B0-A9F4-54746C3721C1}" srcOrd="0" destOrd="0" presId="urn:microsoft.com/office/officeart/2005/8/layout/vList2"/>
    <dgm:cxn modelId="{9C86404F-16D6-4E5B-81F8-C30BDA99940C}" type="presParOf" srcId="{E7547BB5-C5FA-4D93-854B-11AD186385D7}" destId="{CD39CD8A-58F3-46B0-A9F4-54746C3721C1}" srcOrd="0" destOrd="0" presId="urn:microsoft.com/office/officeart/2005/8/layout/vList2"/>
    <dgm:cxn modelId="{6165ED3E-66F9-43C8-9791-85708F525B98}" type="presParOf" srcId="{E7547BB5-C5FA-4D93-854B-11AD186385D7}" destId="{2A327C73-E37A-47BC-9A11-0A289622E3DB}" srcOrd="1" destOrd="0" presId="urn:microsoft.com/office/officeart/2005/8/layout/vList2"/>
    <dgm:cxn modelId="{E3B0F812-6526-430F-B64C-667A6B95B0A4}" type="presParOf" srcId="{E7547BB5-C5FA-4D93-854B-11AD186385D7}" destId="{4E47B1E0-A67D-4B9C-9844-6945E17F8491}" srcOrd="2" destOrd="0" presId="urn:microsoft.com/office/officeart/2005/8/layout/vList2"/>
    <dgm:cxn modelId="{50584254-7B15-4223-8505-966FC83F8AED}" type="presParOf" srcId="{E7547BB5-C5FA-4D93-854B-11AD186385D7}" destId="{369798EE-0674-4372-9527-E32A30D81874}" srcOrd="3" destOrd="0" presId="urn:microsoft.com/office/officeart/2005/8/layout/vList2"/>
    <dgm:cxn modelId="{13E7436B-3B7B-4DD1-99A7-80FB8DCBF322}" type="presParOf" srcId="{E7547BB5-C5FA-4D93-854B-11AD186385D7}" destId="{E2CB3501-8E96-45AC-B6B3-F06FEBC97243}" srcOrd="4" destOrd="0" presId="urn:microsoft.com/office/officeart/2005/8/layout/vList2"/>
    <dgm:cxn modelId="{67A6B683-BEAE-42CD-AAF2-34DA275634A9}" type="presParOf" srcId="{E7547BB5-C5FA-4D93-854B-11AD186385D7}" destId="{90B49120-CE56-4D52-BEC3-500494675075}" srcOrd="5" destOrd="0" presId="urn:microsoft.com/office/officeart/2005/8/layout/vList2"/>
    <dgm:cxn modelId="{78DE8716-4C16-4721-8411-3AC9038A10E9}" type="presParOf" srcId="{E7547BB5-C5FA-4D93-854B-11AD186385D7}" destId="{A4E5203D-17B1-42C9-90B1-AA4FF78DA4CD}" srcOrd="6" destOrd="0" presId="urn:microsoft.com/office/officeart/2005/8/layout/vList2"/>
    <dgm:cxn modelId="{E4AF45F2-49E3-4B84-AF0E-3DA4EF704BFA}" type="presParOf" srcId="{E7547BB5-C5FA-4D93-854B-11AD186385D7}" destId="{4E8F0477-C664-4D31-BCC7-48151E52A8E0}" srcOrd="7" destOrd="0" presId="urn:microsoft.com/office/officeart/2005/8/layout/vList2"/>
    <dgm:cxn modelId="{AC149EAB-96C4-4078-AD5D-A6E309D0F768}" type="presParOf" srcId="{E7547BB5-C5FA-4D93-854B-11AD186385D7}" destId="{E6D6A67F-8663-4CD9-AF62-832B68F893FB}" srcOrd="8" destOrd="0" presId="urn:microsoft.com/office/officeart/2005/8/layout/vList2"/>
    <dgm:cxn modelId="{0AADFC54-5478-4FA7-BFB6-82CFBA49B253}" type="presParOf" srcId="{E7547BB5-C5FA-4D93-854B-11AD186385D7}" destId="{D2FC20A9-15E7-4238-B373-0E42FC13396C}" srcOrd="9" destOrd="0" presId="urn:microsoft.com/office/officeart/2005/8/layout/vList2"/>
    <dgm:cxn modelId="{C08BE27F-3DE4-4A91-93E1-C3BBB7333FFE}" type="presParOf" srcId="{E7547BB5-C5FA-4D93-854B-11AD186385D7}" destId="{ABF40CE1-3744-4EC7-A35E-F0DCEC9FC14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38E672-4B83-4CB9-827B-E00A40B738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5" csCatId="colorful" phldr="1"/>
      <dgm:spPr/>
      <dgm:t>
        <a:bodyPr/>
        <a:lstStyle/>
        <a:p>
          <a:endParaRPr lang="en-US"/>
        </a:p>
      </dgm:t>
    </dgm:pt>
    <dgm:pt modelId="{245D6C53-9191-4BDD-A94B-31236F09280C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Sharing information, ideas, and feelings.</a:t>
          </a:r>
        </a:p>
      </dgm:t>
    </dgm:pt>
    <dgm:pt modelId="{0C926896-A552-4750-938D-4E37C0B10682}" type="parTrans" cxnId="{ABCA7BFE-8F9E-4AA3-BE80-D7C508D22DDE}">
      <dgm:prSet/>
      <dgm:spPr/>
      <dgm:t>
        <a:bodyPr/>
        <a:lstStyle/>
        <a:p>
          <a:endParaRPr lang="en-US"/>
        </a:p>
      </dgm:t>
    </dgm:pt>
    <dgm:pt modelId="{1FB7F367-44DB-404C-8B5C-837260D30ED9}" type="sibTrans" cxnId="{ABCA7BFE-8F9E-4AA3-BE80-D7C508D22DD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6BC024D-B828-4E32-A351-0F40DA132D5A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Includes:</a:t>
          </a:r>
        </a:p>
      </dgm:t>
    </dgm:pt>
    <dgm:pt modelId="{6DE52444-5AE8-4B6F-B4D4-4B7E8E90D258}" type="parTrans" cxnId="{16691AEA-CA69-4AC9-BF53-3E2824B5A63A}">
      <dgm:prSet/>
      <dgm:spPr/>
      <dgm:t>
        <a:bodyPr/>
        <a:lstStyle/>
        <a:p>
          <a:endParaRPr lang="en-US"/>
        </a:p>
      </dgm:t>
    </dgm:pt>
    <dgm:pt modelId="{988F3EFB-D7C1-4FA9-86BD-457E34A2AE98}" type="sibTrans" cxnId="{16691AEA-CA69-4AC9-BF53-3E2824B5A63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07C55A5-AC7D-411C-B6D1-3973A1E07671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Verbal</a:t>
          </a:r>
        </a:p>
      </dgm:t>
    </dgm:pt>
    <dgm:pt modelId="{83CBD42B-1057-4CD6-8007-3DBC7D6E7CEA}" type="parTrans" cxnId="{1C3D4B03-427B-47B0-A86E-A840E093EB2B}">
      <dgm:prSet/>
      <dgm:spPr/>
      <dgm:t>
        <a:bodyPr/>
        <a:lstStyle/>
        <a:p>
          <a:endParaRPr lang="en-US"/>
        </a:p>
      </dgm:t>
    </dgm:pt>
    <dgm:pt modelId="{280D9FFC-C695-4B41-9A7D-4DF6E243D76E}" type="sibTrans" cxnId="{1C3D4B03-427B-47B0-A86E-A840E093EB2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B3F4467-671E-4443-8B7D-FF45DABA0F5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Non-verbal</a:t>
          </a:r>
        </a:p>
      </dgm:t>
    </dgm:pt>
    <dgm:pt modelId="{BFDF6795-601F-4A6C-B571-8ABF26A0F799}" type="parTrans" cxnId="{E4A428F1-87AF-4BCF-A22A-1F0CE083928C}">
      <dgm:prSet/>
      <dgm:spPr/>
      <dgm:t>
        <a:bodyPr/>
        <a:lstStyle/>
        <a:p>
          <a:endParaRPr lang="en-US"/>
        </a:p>
      </dgm:t>
    </dgm:pt>
    <dgm:pt modelId="{B403998D-BD32-4BD8-BC0C-EDB8D0AAB886}" type="sibTrans" cxnId="{E4A428F1-87AF-4BCF-A22A-1F0CE083928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EC75A831-E489-42E4-A449-660B7669064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- Written</a:t>
          </a:r>
        </a:p>
      </dgm:t>
    </dgm:pt>
    <dgm:pt modelId="{485A7710-7B0B-4DE5-83E5-4962A66C56CD}" type="parTrans" cxnId="{88200637-4064-4573-8BD5-389416004944}">
      <dgm:prSet/>
      <dgm:spPr/>
      <dgm:t>
        <a:bodyPr/>
        <a:lstStyle/>
        <a:p>
          <a:endParaRPr lang="en-US"/>
        </a:p>
      </dgm:t>
    </dgm:pt>
    <dgm:pt modelId="{99C7FEC6-34A5-4484-86AF-F9543FA7C816}" type="sibTrans" cxnId="{88200637-4064-4573-8BD5-3894160049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CA5D9EE-D65F-4ED6-A2E8-0A83C73D93C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Helps patients understand their health (NHS, 2022).</a:t>
          </a:r>
        </a:p>
      </dgm:t>
    </dgm:pt>
    <dgm:pt modelId="{1D640CA4-1F22-489C-9869-35002365280F}" type="parTrans" cxnId="{3D655AED-90E0-4822-88E2-3043CB1DECBB}">
      <dgm:prSet/>
      <dgm:spPr/>
      <dgm:t>
        <a:bodyPr/>
        <a:lstStyle/>
        <a:p>
          <a:endParaRPr lang="en-US"/>
        </a:p>
      </dgm:t>
    </dgm:pt>
    <dgm:pt modelId="{84392481-F7A7-46E1-89F9-4D9F5AE9F74C}" type="sibTrans" cxnId="{3D655AED-90E0-4822-88E2-3043CB1DECBB}">
      <dgm:prSet/>
      <dgm:spPr/>
      <dgm:t>
        <a:bodyPr/>
        <a:lstStyle/>
        <a:p>
          <a:endParaRPr lang="en-US"/>
        </a:p>
      </dgm:t>
    </dgm:pt>
    <dgm:pt modelId="{90A127FA-A335-4089-B9AA-35D45941764E}" type="pres">
      <dgm:prSet presAssocID="{9E38E672-4B83-4CB9-827B-E00A40B738DB}" presName="root" presStyleCnt="0">
        <dgm:presLayoutVars>
          <dgm:dir/>
          <dgm:resizeHandles val="exact"/>
        </dgm:presLayoutVars>
      </dgm:prSet>
      <dgm:spPr/>
    </dgm:pt>
    <dgm:pt modelId="{95E629F3-1A78-4464-AD94-314674730849}" type="pres">
      <dgm:prSet presAssocID="{245D6C53-9191-4BDD-A94B-31236F09280C}" presName="compNode" presStyleCnt="0"/>
      <dgm:spPr/>
    </dgm:pt>
    <dgm:pt modelId="{DDC3D200-EA9D-4920-8581-1537A1CFBA7D}" type="pres">
      <dgm:prSet presAssocID="{245D6C53-9191-4BDD-A94B-31236F09280C}" presName="iconBgRect" presStyleLbl="bgShp" presStyleIdx="0" presStyleCnt="6"/>
      <dgm:spPr/>
    </dgm:pt>
    <dgm:pt modelId="{63B7A2E8-0677-47A1-B0E5-81B7EA675912}" type="pres">
      <dgm:prSet presAssocID="{245D6C53-9191-4BDD-A94B-31236F09280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642D76C5-BB22-4C7C-AF0F-DCF75AC5756D}" type="pres">
      <dgm:prSet presAssocID="{245D6C53-9191-4BDD-A94B-31236F09280C}" presName="spaceRect" presStyleCnt="0"/>
      <dgm:spPr/>
    </dgm:pt>
    <dgm:pt modelId="{0A1F1C67-1FA2-466D-9E45-DC1CC8723F90}" type="pres">
      <dgm:prSet presAssocID="{245D6C53-9191-4BDD-A94B-31236F09280C}" presName="textRect" presStyleLbl="revTx" presStyleIdx="0" presStyleCnt="6">
        <dgm:presLayoutVars>
          <dgm:chMax val="1"/>
          <dgm:chPref val="1"/>
        </dgm:presLayoutVars>
      </dgm:prSet>
      <dgm:spPr/>
    </dgm:pt>
    <dgm:pt modelId="{8E75CB38-22D2-4EC3-8FC6-378688E086B1}" type="pres">
      <dgm:prSet presAssocID="{1FB7F367-44DB-404C-8B5C-837260D30ED9}" presName="sibTrans" presStyleCnt="0"/>
      <dgm:spPr/>
    </dgm:pt>
    <dgm:pt modelId="{2E567D57-E4C4-4902-BB4C-7DA3D60F5141}" type="pres">
      <dgm:prSet presAssocID="{A6BC024D-B828-4E32-A351-0F40DA132D5A}" presName="compNode" presStyleCnt="0"/>
      <dgm:spPr/>
    </dgm:pt>
    <dgm:pt modelId="{B1E128C7-24A3-48B7-918C-55228DD8BD66}" type="pres">
      <dgm:prSet presAssocID="{A6BC024D-B828-4E32-A351-0F40DA132D5A}" presName="iconBgRect" presStyleLbl="bgShp" presStyleIdx="1" presStyleCnt="6"/>
      <dgm:spPr/>
    </dgm:pt>
    <dgm:pt modelId="{F09038A5-3BA9-459B-924E-75E51F16669F}" type="pres">
      <dgm:prSet presAssocID="{A6BC024D-B828-4E32-A351-0F40DA132D5A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9443B150-6799-4B25-AA09-BEF9E409F1FF}" type="pres">
      <dgm:prSet presAssocID="{A6BC024D-B828-4E32-A351-0F40DA132D5A}" presName="spaceRect" presStyleCnt="0"/>
      <dgm:spPr/>
    </dgm:pt>
    <dgm:pt modelId="{FE7AC478-0E78-4688-AA20-BB00AECAA0B3}" type="pres">
      <dgm:prSet presAssocID="{A6BC024D-B828-4E32-A351-0F40DA132D5A}" presName="textRect" presStyleLbl="revTx" presStyleIdx="1" presStyleCnt="6">
        <dgm:presLayoutVars>
          <dgm:chMax val="1"/>
          <dgm:chPref val="1"/>
        </dgm:presLayoutVars>
      </dgm:prSet>
      <dgm:spPr/>
    </dgm:pt>
    <dgm:pt modelId="{E32F24B3-A1FF-4C01-BE96-09E5B037EF7E}" type="pres">
      <dgm:prSet presAssocID="{988F3EFB-D7C1-4FA9-86BD-457E34A2AE98}" presName="sibTrans" presStyleCnt="0"/>
      <dgm:spPr/>
    </dgm:pt>
    <dgm:pt modelId="{A1B2A298-574C-4463-B145-C25C1EED6900}" type="pres">
      <dgm:prSet presAssocID="{E07C55A5-AC7D-411C-B6D1-3973A1E07671}" presName="compNode" presStyleCnt="0"/>
      <dgm:spPr/>
    </dgm:pt>
    <dgm:pt modelId="{F6C39C75-7167-448E-8EB4-A377C582858E}" type="pres">
      <dgm:prSet presAssocID="{E07C55A5-AC7D-411C-B6D1-3973A1E07671}" presName="iconBgRect" presStyleLbl="bgShp" presStyleIdx="2" presStyleCnt="6"/>
      <dgm:spPr/>
    </dgm:pt>
    <dgm:pt modelId="{EF165E8C-7132-4493-9993-95371DBDA478}" type="pres">
      <dgm:prSet presAssocID="{E07C55A5-AC7D-411C-B6D1-3973A1E0767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F51EEC3-7BF7-4EDE-8C9B-90FE3B7FE6AF}" type="pres">
      <dgm:prSet presAssocID="{E07C55A5-AC7D-411C-B6D1-3973A1E07671}" presName="spaceRect" presStyleCnt="0"/>
      <dgm:spPr/>
    </dgm:pt>
    <dgm:pt modelId="{11652E88-219C-48E1-8DCB-B4325AE4AC5F}" type="pres">
      <dgm:prSet presAssocID="{E07C55A5-AC7D-411C-B6D1-3973A1E07671}" presName="textRect" presStyleLbl="revTx" presStyleIdx="2" presStyleCnt="6">
        <dgm:presLayoutVars>
          <dgm:chMax val="1"/>
          <dgm:chPref val="1"/>
        </dgm:presLayoutVars>
      </dgm:prSet>
      <dgm:spPr/>
    </dgm:pt>
    <dgm:pt modelId="{35C4BD8A-5F93-4EAD-B815-50697AC5BA76}" type="pres">
      <dgm:prSet presAssocID="{280D9FFC-C695-4B41-9A7D-4DF6E243D76E}" presName="sibTrans" presStyleCnt="0"/>
      <dgm:spPr/>
    </dgm:pt>
    <dgm:pt modelId="{224B9570-B3DF-4381-9413-A90E7D03A584}" type="pres">
      <dgm:prSet presAssocID="{FB3F4467-671E-4443-8B7D-FF45DABA0F50}" presName="compNode" presStyleCnt="0"/>
      <dgm:spPr/>
    </dgm:pt>
    <dgm:pt modelId="{6C87619F-ACEE-4C1C-8CE3-9248B839F4F6}" type="pres">
      <dgm:prSet presAssocID="{FB3F4467-671E-4443-8B7D-FF45DABA0F50}" presName="iconBgRect" presStyleLbl="bgShp" presStyleIdx="3" presStyleCnt="6"/>
      <dgm:spPr/>
    </dgm:pt>
    <dgm:pt modelId="{5E7B8E10-18C9-4BB0-A972-C68C3A111D38}" type="pres">
      <dgm:prSet presAssocID="{FB3F4467-671E-4443-8B7D-FF45DABA0F50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5376BC17-5D4B-46C3-B33D-8FB56710C611}" type="pres">
      <dgm:prSet presAssocID="{FB3F4467-671E-4443-8B7D-FF45DABA0F50}" presName="spaceRect" presStyleCnt="0"/>
      <dgm:spPr/>
    </dgm:pt>
    <dgm:pt modelId="{841C6E9B-EDE2-4EF5-9A33-4819B12312B1}" type="pres">
      <dgm:prSet presAssocID="{FB3F4467-671E-4443-8B7D-FF45DABA0F50}" presName="textRect" presStyleLbl="revTx" presStyleIdx="3" presStyleCnt="6">
        <dgm:presLayoutVars>
          <dgm:chMax val="1"/>
          <dgm:chPref val="1"/>
        </dgm:presLayoutVars>
      </dgm:prSet>
      <dgm:spPr/>
    </dgm:pt>
    <dgm:pt modelId="{9834B657-DDD7-457B-B372-205FAEA95EBC}" type="pres">
      <dgm:prSet presAssocID="{B403998D-BD32-4BD8-BC0C-EDB8D0AAB886}" presName="sibTrans" presStyleCnt="0"/>
      <dgm:spPr/>
    </dgm:pt>
    <dgm:pt modelId="{284F59EF-889F-4627-99DC-DD16B900ACEA}" type="pres">
      <dgm:prSet presAssocID="{EC75A831-E489-42E4-A449-660B7669064D}" presName="compNode" presStyleCnt="0"/>
      <dgm:spPr/>
    </dgm:pt>
    <dgm:pt modelId="{C3C9E8DD-F7C9-4A3E-811F-EDA6F0AF1BAA}" type="pres">
      <dgm:prSet presAssocID="{EC75A831-E489-42E4-A449-660B7669064D}" presName="iconBgRect" presStyleLbl="bgShp" presStyleIdx="4" presStyleCnt="6"/>
      <dgm:spPr/>
    </dgm:pt>
    <dgm:pt modelId="{9DDFC017-3EC0-468C-BD84-CF40A961B034}" type="pres">
      <dgm:prSet presAssocID="{EC75A831-E489-42E4-A449-660B7669064D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23B0B97D-40C3-4A2F-94B7-C5670BEC97C2}" type="pres">
      <dgm:prSet presAssocID="{EC75A831-E489-42E4-A449-660B7669064D}" presName="spaceRect" presStyleCnt="0"/>
      <dgm:spPr/>
    </dgm:pt>
    <dgm:pt modelId="{2BDA2FE9-6267-4E18-B9D9-1246FAB132D1}" type="pres">
      <dgm:prSet presAssocID="{EC75A831-E489-42E4-A449-660B7669064D}" presName="textRect" presStyleLbl="revTx" presStyleIdx="4" presStyleCnt="6">
        <dgm:presLayoutVars>
          <dgm:chMax val="1"/>
          <dgm:chPref val="1"/>
        </dgm:presLayoutVars>
      </dgm:prSet>
      <dgm:spPr/>
    </dgm:pt>
    <dgm:pt modelId="{7D8AB9D7-B105-4D4E-B89B-C57702F347FF}" type="pres">
      <dgm:prSet presAssocID="{99C7FEC6-34A5-4484-86AF-F9543FA7C816}" presName="sibTrans" presStyleCnt="0"/>
      <dgm:spPr/>
    </dgm:pt>
    <dgm:pt modelId="{D33CBE04-6275-4205-A717-16360727256D}" type="pres">
      <dgm:prSet presAssocID="{DCA5D9EE-D65F-4ED6-A2E8-0A83C73D93CE}" presName="compNode" presStyleCnt="0"/>
      <dgm:spPr/>
    </dgm:pt>
    <dgm:pt modelId="{CF957A68-71DD-4F3B-9143-0FFD8EC73140}" type="pres">
      <dgm:prSet presAssocID="{DCA5D9EE-D65F-4ED6-A2E8-0A83C73D93CE}" presName="iconBgRect" presStyleLbl="bgShp" presStyleIdx="5" presStyleCnt="6"/>
      <dgm:spPr/>
    </dgm:pt>
    <dgm:pt modelId="{BD524058-0D21-4754-9425-EC0456FC237D}" type="pres">
      <dgm:prSet presAssocID="{DCA5D9EE-D65F-4ED6-A2E8-0A83C73D93CE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search"/>
        </a:ext>
      </dgm:extLst>
    </dgm:pt>
    <dgm:pt modelId="{4176F932-397A-4625-B321-0139B338AF4C}" type="pres">
      <dgm:prSet presAssocID="{DCA5D9EE-D65F-4ED6-A2E8-0A83C73D93CE}" presName="spaceRect" presStyleCnt="0"/>
      <dgm:spPr/>
    </dgm:pt>
    <dgm:pt modelId="{31FDA938-2E6B-4D77-A332-38EFBD8693E2}" type="pres">
      <dgm:prSet presAssocID="{DCA5D9EE-D65F-4ED6-A2E8-0A83C73D93CE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1C3D4B03-427B-47B0-A86E-A840E093EB2B}" srcId="{9E38E672-4B83-4CB9-827B-E00A40B738DB}" destId="{E07C55A5-AC7D-411C-B6D1-3973A1E07671}" srcOrd="2" destOrd="0" parTransId="{83CBD42B-1057-4CD6-8007-3DBC7D6E7CEA}" sibTransId="{280D9FFC-C695-4B41-9A7D-4DF6E243D76E}"/>
    <dgm:cxn modelId="{AF0D9419-CE88-464F-B282-FBCAB041F048}" type="presOf" srcId="{9E38E672-4B83-4CB9-827B-E00A40B738DB}" destId="{90A127FA-A335-4089-B9AA-35D45941764E}" srcOrd="0" destOrd="0" presId="urn:microsoft.com/office/officeart/2018/5/layout/IconCircleLabelList"/>
    <dgm:cxn modelId="{53145128-8E86-445E-BCB0-1C0829812384}" type="presOf" srcId="{EC75A831-E489-42E4-A449-660B7669064D}" destId="{2BDA2FE9-6267-4E18-B9D9-1246FAB132D1}" srcOrd="0" destOrd="0" presId="urn:microsoft.com/office/officeart/2018/5/layout/IconCircleLabelList"/>
    <dgm:cxn modelId="{83FECC2C-77C8-4271-AD32-D8D9646EEBB5}" type="presOf" srcId="{A6BC024D-B828-4E32-A351-0F40DA132D5A}" destId="{FE7AC478-0E78-4688-AA20-BB00AECAA0B3}" srcOrd="0" destOrd="0" presId="urn:microsoft.com/office/officeart/2018/5/layout/IconCircleLabelList"/>
    <dgm:cxn modelId="{88200637-4064-4573-8BD5-389416004944}" srcId="{9E38E672-4B83-4CB9-827B-E00A40B738DB}" destId="{EC75A831-E489-42E4-A449-660B7669064D}" srcOrd="4" destOrd="0" parTransId="{485A7710-7B0B-4DE5-83E5-4962A66C56CD}" sibTransId="{99C7FEC6-34A5-4484-86AF-F9543FA7C816}"/>
    <dgm:cxn modelId="{3D8EED65-B091-4C9E-8D7F-9302B4E21070}" type="presOf" srcId="{FB3F4467-671E-4443-8B7D-FF45DABA0F50}" destId="{841C6E9B-EDE2-4EF5-9A33-4819B12312B1}" srcOrd="0" destOrd="0" presId="urn:microsoft.com/office/officeart/2018/5/layout/IconCircleLabelList"/>
    <dgm:cxn modelId="{CCCD2587-EC5D-4932-AF0B-13312FD8780D}" type="presOf" srcId="{245D6C53-9191-4BDD-A94B-31236F09280C}" destId="{0A1F1C67-1FA2-466D-9E45-DC1CC8723F90}" srcOrd="0" destOrd="0" presId="urn:microsoft.com/office/officeart/2018/5/layout/IconCircleLabelList"/>
    <dgm:cxn modelId="{DA405AB0-EC7B-48BA-9B45-D202523CD0D0}" type="presOf" srcId="{DCA5D9EE-D65F-4ED6-A2E8-0A83C73D93CE}" destId="{31FDA938-2E6B-4D77-A332-38EFBD8693E2}" srcOrd="0" destOrd="0" presId="urn:microsoft.com/office/officeart/2018/5/layout/IconCircleLabelList"/>
    <dgm:cxn modelId="{AF941FD8-6CF8-4C87-9307-D0249B46E9BE}" type="presOf" srcId="{E07C55A5-AC7D-411C-B6D1-3973A1E07671}" destId="{11652E88-219C-48E1-8DCB-B4325AE4AC5F}" srcOrd="0" destOrd="0" presId="urn:microsoft.com/office/officeart/2018/5/layout/IconCircleLabelList"/>
    <dgm:cxn modelId="{16691AEA-CA69-4AC9-BF53-3E2824B5A63A}" srcId="{9E38E672-4B83-4CB9-827B-E00A40B738DB}" destId="{A6BC024D-B828-4E32-A351-0F40DA132D5A}" srcOrd="1" destOrd="0" parTransId="{6DE52444-5AE8-4B6F-B4D4-4B7E8E90D258}" sibTransId="{988F3EFB-D7C1-4FA9-86BD-457E34A2AE98}"/>
    <dgm:cxn modelId="{3D655AED-90E0-4822-88E2-3043CB1DECBB}" srcId="{9E38E672-4B83-4CB9-827B-E00A40B738DB}" destId="{DCA5D9EE-D65F-4ED6-A2E8-0A83C73D93CE}" srcOrd="5" destOrd="0" parTransId="{1D640CA4-1F22-489C-9869-35002365280F}" sibTransId="{84392481-F7A7-46E1-89F9-4D9F5AE9F74C}"/>
    <dgm:cxn modelId="{E4A428F1-87AF-4BCF-A22A-1F0CE083928C}" srcId="{9E38E672-4B83-4CB9-827B-E00A40B738DB}" destId="{FB3F4467-671E-4443-8B7D-FF45DABA0F50}" srcOrd="3" destOrd="0" parTransId="{BFDF6795-601F-4A6C-B571-8ABF26A0F799}" sibTransId="{B403998D-BD32-4BD8-BC0C-EDB8D0AAB886}"/>
    <dgm:cxn modelId="{ABCA7BFE-8F9E-4AA3-BE80-D7C508D22DDE}" srcId="{9E38E672-4B83-4CB9-827B-E00A40B738DB}" destId="{245D6C53-9191-4BDD-A94B-31236F09280C}" srcOrd="0" destOrd="0" parTransId="{0C926896-A552-4750-938D-4E37C0B10682}" sibTransId="{1FB7F367-44DB-404C-8B5C-837260D30ED9}"/>
    <dgm:cxn modelId="{F4715FFB-AF7A-4D04-AF8E-C0017E6C0BB5}" type="presParOf" srcId="{90A127FA-A335-4089-B9AA-35D45941764E}" destId="{95E629F3-1A78-4464-AD94-314674730849}" srcOrd="0" destOrd="0" presId="urn:microsoft.com/office/officeart/2018/5/layout/IconCircleLabelList"/>
    <dgm:cxn modelId="{D6A2ED35-7072-4399-93D6-E9A0C9ACE764}" type="presParOf" srcId="{95E629F3-1A78-4464-AD94-314674730849}" destId="{DDC3D200-EA9D-4920-8581-1537A1CFBA7D}" srcOrd="0" destOrd="0" presId="urn:microsoft.com/office/officeart/2018/5/layout/IconCircleLabelList"/>
    <dgm:cxn modelId="{83B3661D-FCEE-454D-B656-E47EBAB53C36}" type="presParOf" srcId="{95E629F3-1A78-4464-AD94-314674730849}" destId="{63B7A2E8-0677-47A1-B0E5-81B7EA675912}" srcOrd="1" destOrd="0" presId="urn:microsoft.com/office/officeart/2018/5/layout/IconCircleLabelList"/>
    <dgm:cxn modelId="{5F9ED9FF-1F2F-4B0E-BA37-346C145DC5CF}" type="presParOf" srcId="{95E629F3-1A78-4464-AD94-314674730849}" destId="{642D76C5-BB22-4C7C-AF0F-DCF75AC5756D}" srcOrd="2" destOrd="0" presId="urn:microsoft.com/office/officeart/2018/5/layout/IconCircleLabelList"/>
    <dgm:cxn modelId="{B034E810-E1C2-44CA-8EE7-A303A12FC0CB}" type="presParOf" srcId="{95E629F3-1A78-4464-AD94-314674730849}" destId="{0A1F1C67-1FA2-466D-9E45-DC1CC8723F90}" srcOrd="3" destOrd="0" presId="urn:microsoft.com/office/officeart/2018/5/layout/IconCircleLabelList"/>
    <dgm:cxn modelId="{8572BBC3-7FCD-49B4-9B70-47B4CE2ADFB9}" type="presParOf" srcId="{90A127FA-A335-4089-B9AA-35D45941764E}" destId="{8E75CB38-22D2-4EC3-8FC6-378688E086B1}" srcOrd="1" destOrd="0" presId="urn:microsoft.com/office/officeart/2018/5/layout/IconCircleLabelList"/>
    <dgm:cxn modelId="{E6F08FA9-D726-4E64-9599-4A5599E70795}" type="presParOf" srcId="{90A127FA-A335-4089-B9AA-35D45941764E}" destId="{2E567D57-E4C4-4902-BB4C-7DA3D60F5141}" srcOrd="2" destOrd="0" presId="urn:microsoft.com/office/officeart/2018/5/layout/IconCircleLabelList"/>
    <dgm:cxn modelId="{EE657414-403F-4B9F-BB97-D985733A7153}" type="presParOf" srcId="{2E567D57-E4C4-4902-BB4C-7DA3D60F5141}" destId="{B1E128C7-24A3-48B7-918C-55228DD8BD66}" srcOrd="0" destOrd="0" presId="urn:microsoft.com/office/officeart/2018/5/layout/IconCircleLabelList"/>
    <dgm:cxn modelId="{10B4755C-1DED-4C2B-BE85-447D83652857}" type="presParOf" srcId="{2E567D57-E4C4-4902-BB4C-7DA3D60F5141}" destId="{F09038A5-3BA9-459B-924E-75E51F16669F}" srcOrd="1" destOrd="0" presId="urn:microsoft.com/office/officeart/2018/5/layout/IconCircleLabelList"/>
    <dgm:cxn modelId="{D46A69C1-3161-4314-8AF7-C60EB30148B1}" type="presParOf" srcId="{2E567D57-E4C4-4902-BB4C-7DA3D60F5141}" destId="{9443B150-6799-4B25-AA09-BEF9E409F1FF}" srcOrd="2" destOrd="0" presId="urn:microsoft.com/office/officeart/2018/5/layout/IconCircleLabelList"/>
    <dgm:cxn modelId="{59C42374-B673-4E3A-BC88-29513E1F78E9}" type="presParOf" srcId="{2E567D57-E4C4-4902-BB4C-7DA3D60F5141}" destId="{FE7AC478-0E78-4688-AA20-BB00AECAA0B3}" srcOrd="3" destOrd="0" presId="urn:microsoft.com/office/officeart/2018/5/layout/IconCircleLabelList"/>
    <dgm:cxn modelId="{6E1E2152-6521-4113-8270-55EB2507D473}" type="presParOf" srcId="{90A127FA-A335-4089-B9AA-35D45941764E}" destId="{E32F24B3-A1FF-4C01-BE96-09E5B037EF7E}" srcOrd="3" destOrd="0" presId="urn:microsoft.com/office/officeart/2018/5/layout/IconCircleLabelList"/>
    <dgm:cxn modelId="{04440C6D-F024-436A-AC79-60E5C041F623}" type="presParOf" srcId="{90A127FA-A335-4089-B9AA-35D45941764E}" destId="{A1B2A298-574C-4463-B145-C25C1EED6900}" srcOrd="4" destOrd="0" presId="urn:microsoft.com/office/officeart/2018/5/layout/IconCircleLabelList"/>
    <dgm:cxn modelId="{02F37405-11E4-481B-A5B3-65FA6D3CF5D3}" type="presParOf" srcId="{A1B2A298-574C-4463-B145-C25C1EED6900}" destId="{F6C39C75-7167-448E-8EB4-A377C582858E}" srcOrd="0" destOrd="0" presId="urn:microsoft.com/office/officeart/2018/5/layout/IconCircleLabelList"/>
    <dgm:cxn modelId="{EFC7A878-5D93-4DB5-92DA-96B8AC116029}" type="presParOf" srcId="{A1B2A298-574C-4463-B145-C25C1EED6900}" destId="{EF165E8C-7132-4493-9993-95371DBDA478}" srcOrd="1" destOrd="0" presId="urn:microsoft.com/office/officeart/2018/5/layout/IconCircleLabelList"/>
    <dgm:cxn modelId="{89D1CAE6-34FB-41A4-8AF8-874F81604D0D}" type="presParOf" srcId="{A1B2A298-574C-4463-B145-C25C1EED6900}" destId="{4F51EEC3-7BF7-4EDE-8C9B-90FE3B7FE6AF}" srcOrd="2" destOrd="0" presId="urn:microsoft.com/office/officeart/2018/5/layout/IconCircleLabelList"/>
    <dgm:cxn modelId="{B2CE1B08-8D42-4C59-9EE1-2FD77DDD9A50}" type="presParOf" srcId="{A1B2A298-574C-4463-B145-C25C1EED6900}" destId="{11652E88-219C-48E1-8DCB-B4325AE4AC5F}" srcOrd="3" destOrd="0" presId="urn:microsoft.com/office/officeart/2018/5/layout/IconCircleLabelList"/>
    <dgm:cxn modelId="{C7386696-6448-43D6-AA7C-34B1AF4C364F}" type="presParOf" srcId="{90A127FA-A335-4089-B9AA-35D45941764E}" destId="{35C4BD8A-5F93-4EAD-B815-50697AC5BA76}" srcOrd="5" destOrd="0" presId="urn:microsoft.com/office/officeart/2018/5/layout/IconCircleLabelList"/>
    <dgm:cxn modelId="{993191DB-3760-46B5-85C2-E6E090B5C8EE}" type="presParOf" srcId="{90A127FA-A335-4089-B9AA-35D45941764E}" destId="{224B9570-B3DF-4381-9413-A90E7D03A584}" srcOrd="6" destOrd="0" presId="urn:microsoft.com/office/officeart/2018/5/layout/IconCircleLabelList"/>
    <dgm:cxn modelId="{27C7F47C-72A6-44C1-B94E-339A9775516F}" type="presParOf" srcId="{224B9570-B3DF-4381-9413-A90E7D03A584}" destId="{6C87619F-ACEE-4C1C-8CE3-9248B839F4F6}" srcOrd="0" destOrd="0" presId="urn:microsoft.com/office/officeart/2018/5/layout/IconCircleLabelList"/>
    <dgm:cxn modelId="{136B3F41-05FA-420C-AF71-57AB6625B3FF}" type="presParOf" srcId="{224B9570-B3DF-4381-9413-A90E7D03A584}" destId="{5E7B8E10-18C9-4BB0-A972-C68C3A111D38}" srcOrd="1" destOrd="0" presId="urn:microsoft.com/office/officeart/2018/5/layout/IconCircleLabelList"/>
    <dgm:cxn modelId="{83965163-83A5-4C78-B665-5E8C4EA39F1B}" type="presParOf" srcId="{224B9570-B3DF-4381-9413-A90E7D03A584}" destId="{5376BC17-5D4B-46C3-B33D-8FB56710C611}" srcOrd="2" destOrd="0" presId="urn:microsoft.com/office/officeart/2018/5/layout/IconCircleLabelList"/>
    <dgm:cxn modelId="{EDA53073-25FB-44C5-AFA8-911BA89BB0B4}" type="presParOf" srcId="{224B9570-B3DF-4381-9413-A90E7D03A584}" destId="{841C6E9B-EDE2-4EF5-9A33-4819B12312B1}" srcOrd="3" destOrd="0" presId="urn:microsoft.com/office/officeart/2018/5/layout/IconCircleLabelList"/>
    <dgm:cxn modelId="{10349332-0B2B-4790-80C9-F5912B7CF4D0}" type="presParOf" srcId="{90A127FA-A335-4089-B9AA-35D45941764E}" destId="{9834B657-DDD7-457B-B372-205FAEA95EBC}" srcOrd="7" destOrd="0" presId="urn:microsoft.com/office/officeart/2018/5/layout/IconCircleLabelList"/>
    <dgm:cxn modelId="{66EEEF9C-DF06-46D3-B264-CCCA82603A3C}" type="presParOf" srcId="{90A127FA-A335-4089-B9AA-35D45941764E}" destId="{284F59EF-889F-4627-99DC-DD16B900ACEA}" srcOrd="8" destOrd="0" presId="urn:microsoft.com/office/officeart/2018/5/layout/IconCircleLabelList"/>
    <dgm:cxn modelId="{CFB6E645-F20D-4316-9877-222BB530B594}" type="presParOf" srcId="{284F59EF-889F-4627-99DC-DD16B900ACEA}" destId="{C3C9E8DD-F7C9-4A3E-811F-EDA6F0AF1BAA}" srcOrd="0" destOrd="0" presId="urn:microsoft.com/office/officeart/2018/5/layout/IconCircleLabelList"/>
    <dgm:cxn modelId="{3B00A226-93B2-4163-9649-FD2F8E8BE45D}" type="presParOf" srcId="{284F59EF-889F-4627-99DC-DD16B900ACEA}" destId="{9DDFC017-3EC0-468C-BD84-CF40A961B034}" srcOrd="1" destOrd="0" presId="urn:microsoft.com/office/officeart/2018/5/layout/IconCircleLabelList"/>
    <dgm:cxn modelId="{1773CD04-6021-42B9-879E-51FD1FEB3D09}" type="presParOf" srcId="{284F59EF-889F-4627-99DC-DD16B900ACEA}" destId="{23B0B97D-40C3-4A2F-94B7-C5670BEC97C2}" srcOrd="2" destOrd="0" presId="urn:microsoft.com/office/officeart/2018/5/layout/IconCircleLabelList"/>
    <dgm:cxn modelId="{1F6001A4-AFEE-4E22-A98F-F75D111D6DFB}" type="presParOf" srcId="{284F59EF-889F-4627-99DC-DD16B900ACEA}" destId="{2BDA2FE9-6267-4E18-B9D9-1246FAB132D1}" srcOrd="3" destOrd="0" presId="urn:microsoft.com/office/officeart/2018/5/layout/IconCircleLabelList"/>
    <dgm:cxn modelId="{F1E8AA6C-33C7-414F-89AD-CFE352EB8A62}" type="presParOf" srcId="{90A127FA-A335-4089-B9AA-35D45941764E}" destId="{7D8AB9D7-B105-4D4E-B89B-C57702F347FF}" srcOrd="9" destOrd="0" presId="urn:microsoft.com/office/officeart/2018/5/layout/IconCircleLabelList"/>
    <dgm:cxn modelId="{8868195B-2C75-4963-9CD9-6165DD491AB9}" type="presParOf" srcId="{90A127FA-A335-4089-B9AA-35D45941764E}" destId="{D33CBE04-6275-4205-A717-16360727256D}" srcOrd="10" destOrd="0" presId="urn:microsoft.com/office/officeart/2018/5/layout/IconCircleLabelList"/>
    <dgm:cxn modelId="{BAB6EB63-D4B8-4377-A348-00E354DE7F25}" type="presParOf" srcId="{D33CBE04-6275-4205-A717-16360727256D}" destId="{CF957A68-71DD-4F3B-9143-0FFD8EC73140}" srcOrd="0" destOrd="0" presId="urn:microsoft.com/office/officeart/2018/5/layout/IconCircleLabelList"/>
    <dgm:cxn modelId="{5E06539C-2F54-43F0-9842-444B785F2483}" type="presParOf" srcId="{D33CBE04-6275-4205-A717-16360727256D}" destId="{BD524058-0D21-4754-9425-EC0456FC237D}" srcOrd="1" destOrd="0" presId="urn:microsoft.com/office/officeart/2018/5/layout/IconCircleLabelList"/>
    <dgm:cxn modelId="{F3CA2BEF-912D-4E4C-8071-111661D5F478}" type="presParOf" srcId="{D33CBE04-6275-4205-A717-16360727256D}" destId="{4176F932-397A-4625-B321-0139B338AF4C}" srcOrd="2" destOrd="0" presId="urn:microsoft.com/office/officeart/2018/5/layout/IconCircleLabelList"/>
    <dgm:cxn modelId="{F2DBAE4E-AB95-4974-A355-079C04248356}" type="presParOf" srcId="{D33CBE04-6275-4205-A717-16360727256D}" destId="{31FDA938-2E6B-4D77-A332-38EFBD8693E2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EB6762D-EF9A-477C-AC48-FAB60DB4EE92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0F7317A3-649E-4B57-9BE3-51C85D17F58E}">
      <dgm:prSet/>
      <dgm:spPr/>
      <dgm:t>
        <a:bodyPr/>
        <a:lstStyle/>
        <a:p>
          <a:r>
            <a:rPr lang="en-US"/>
            <a:t>6 stages:</a:t>
          </a:r>
        </a:p>
      </dgm:t>
    </dgm:pt>
    <dgm:pt modelId="{76DCB114-7534-4C56-AEE0-F09C3ADA690A}" type="parTrans" cxnId="{D48A4748-2313-4248-A93A-EF04D7444658}">
      <dgm:prSet/>
      <dgm:spPr/>
      <dgm:t>
        <a:bodyPr/>
        <a:lstStyle/>
        <a:p>
          <a:endParaRPr lang="en-US"/>
        </a:p>
      </dgm:t>
    </dgm:pt>
    <dgm:pt modelId="{1168C127-89A3-4E92-9B9A-029507BC82B1}" type="sibTrans" cxnId="{D48A4748-2313-4248-A93A-EF04D7444658}">
      <dgm:prSet/>
      <dgm:spPr/>
      <dgm:t>
        <a:bodyPr/>
        <a:lstStyle/>
        <a:p>
          <a:endParaRPr lang="en-US"/>
        </a:p>
      </dgm:t>
    </dgm:pt>
    <dgm:pt modelId="{308ED555-BDBF-4205-B5DB-15E87B7CDE64}">
      <dgm:prSet/>
      <dgm:spPr/>
      <dgm:t>
        <a:bodyPr/>
        <a:lstStyle/>
        <a:p>
          <a:r>
            <a:rPr lang="en-US"/>
            <a:t>- Description</a:t>
          </a:r>
        </a:p>
      </dgm:t>
    </dgm:pt>
    <dgm:pt modelId="{A08F19E8-00CC-4F6B-BC2C-4FA94D7913D9}" type="parTrans" cxnId="{6792C766-9EC2-4E44-89B4-8B4EB5E3E0FB}">
      <dgm:prSet/>
      <dgm:spPr/>
      <dgm:t>
        <a:bodyPr/>
        <a:lstStyle/>
        <a:p>
          <a:endParaRPr lang="en-US"/>
        </a:p>
      </dgm:t>
    </dgm:pt>
    <dgm:pt modelId="{B97D42A8-01C8-4708-80D6-B9D1B6FD3D8D}" type="sibTrans" cxnId="{6792C766-9EC2-4E44-89B4-8B4EB5E3E0FB}">
      <dgm:prSet/>
      <dgm:spPr/>
      <dgm:t>
        <a:bodyPr/>
        <a:lstStyle/>
        <a:p>
          <a:endParaRPr lang="en-US"/>
        </a:p>
      </dgm:t>
    </dgm:pt>
    <dgm:pt modelId="{3CFB4D29-DDFD-48BB-BAE8-F1E72C258998}">
      <dgm:prSet/>
      <dgm:spPr/>
      <dgm:t>
        <a:bodyPr/>
        <a:lstStyle/>
        <a:p>
          <a:r>
            <a:rPr lang="en-US"/>
            <a:t>- Feelings</a:t>
          </a:r>
        </a:p>
      </dgm:t>
    </dgm:pt>
    <dgm:pt modelId="{0D81DE7F-C9B7-4909-817D-BFC3840B99BE}" type="parTrans" cxnId="{7C2B2E61-8F6B-47E4-8025-4D8D6E502051}">
      <dgm:prSet/>
      <dgm:spPr/>
      <dgm:t>
        <a:bodyPr/>
        <a:lstStyle/>
        <a:p>
          <a:endParaRPr lang="en-US"/>
        </a:p>
      </dgm:t>
    </dgm:pt>
    <dgm:pt modelId="{1B6AA069-F9F2-4410-8B21-9FECF0D85E9B}" type="sibTrans" cxnId="{7C2B2E61-8F6B-47E4-8025-4D8D6E502051}">
      <dgm:prSet/>
      <dgm:spPr/>
      <dgm:t>
        <a:bodyPr/>
        <a:lstStyle/>
        <a:p>
          <a:endParaRPr lang="en-US"/>
        </a:p>
      </dgm:t>
    </dgm:pt>
    <dgm:pt modelId="{5D0251D0-89C6-4259-9CE7-7495E47CAB8C}">
      <dgm:prSet/>
      <dgm:spPr/>
      <dgm:t>
        <a:bodyPr/>
        <a:lstStyle/>
        <a:p>
          <a:r>
            <a:rPr lang="en-US"/>
            <a:t>- Evaluation</a:t>
          </a:r>
        </a:p>
      </dgm:t>
    </dgm:pt>
    <dgm:pt modelId="{E8FAD7FE-DC17-4B3F-8132-48466C0B48BE}" type="parTrans" cxnId="{4714A058-C5DA-4086-BAB4-87F92B1B2C07}">
      <dgm:prSet/>
      <dgm:spPr/>
      <dgm:t>
        <a:bodyPr/>
        <a:lstStyle/>
        <a:p>
          <a:endParaRPr lang="en-US"/>
        </a:p>
      </dgm:t>
    </dgm:pt>
    <dgm:pt modelId="{C37BB044-6794-4426-AD8F-A9EF02CF2CA3}" type="sibTrans" cxnId="{4714A058-C5DA-4086-BAB4-87F92B1B2C07}">
      <dgm:prSet/>
      <dgm:spPr/>
      <dgm:t>
        <a:bodyPr/>
        <a:lstStyle/>
        <a:p>
          <a:endParaRPr lang="en-US"/>
        </a:p>
      </dgm:t>
    </dgm:pt>
    <dgm:pt modelId="{177B4189-09C0-4619-A321-F6950B8DB57B}">
      <dgm:prSet/>
      <dgm:spPr/>
      <dgm:t>
        <a:bodyPr/>
        <a:lstStyle/>
        <a:p>
          <a:r>
            <a:rPr lang="en-US"/>
            <a:t>- Analysis</a:t>
          </a:r>
        </a:p>
      </dgm:t>
    </dgm:pt>
    <dgm:pt modelId="{F8BACAEF-6FA0-4405-B720-4675AD0ACA08}" type="parTrans" cxnId="{A456DEC5-9FA7-4DC3-9148-4043E9FE6E74}">
      <dgm:prSet/>
      <dgm:spPr/>
      <dgm:t>
        <a:bodyPr/>
        <a:lstStyle/>
        <a:p>
          <a:endParaRPr lang="en-US"/>
        </a:p>
      </dgm:t>
    </dgm:pt>
    <dgm:pt modelId="{26E17463-EBAA-4E9D-9812-15E0E60FF57D}" type="sibTrans" cxnId="{A456DEC5-9FA7-4DC3-9148-4043E9FE6E74}">
      <dgm:prSet/>
      <dgm:spPr/>
      <dgm:t>
        <a:bodyPr/>
        <a:lstStyle/>
        <a:p>
          <a:endParaRPr lang="en-US"/>
        </a:p>
      </dgm:t>
    </dgm:pt>
    <dgm:pt modelId="{C801307D-2FB3-4A4A-B86C-2AD7A3D24C0E}">
      <dgm:prSet/>
      <dgm:spPr/>
      <dgm:t>
        <a:bodyPr/>
        <a:lstStyle/>
        <a:p>
          <a:r>
            <a:rPr lang="en-US"/>
            <a:t>- Conclusion</a:t>
          </a:r>
        </a:p>
      </dgm:t>
    </dgm:pt>
    <dgm:pt modelId="{F4B49A1C-6B46-4FA2-9C79-FD39512B425B}" type="parTrans" cxnId="{D708138B-632B-4EE2-822E-E52FD0B8D090}">
      <dgm:prSet/>
      <dgm:spPr/>
      <dgm:t>
        <a:bodyPr/>
        <a:lstStyle/>
        <a:p>
          <a:endParaRPr lang="en-US"/>
        </a:p>
      </dgm:t>
    </dgm:pt>
    <dgm:pt modelId="{F100ED6C-E6D3-4823-8461-78C07A2D9446}" type="sibTrans" cxnId="{D708138B-632B-4EE2-822E-E52FD0B8D090}">
      <dgm:prSet/>
      <dgm:spPr/>
      <dgm:t>
        <a:bodyPr/>
        <a:lstStyle/>
        <a:p>
          <a:endParaRPr lang="en-US"/>
        </a:p>
      </dgm:t>
    </dgm:pt>
    <dgm:pt modelId="{526C5A82-A883-4C0B-AB85-5FE93FB4E948}">
      <dgm:prSet/>
      <dgm:spPr/>
      <dgm:t>
        <a:bodyPr/>
        <a:lstStyle/>
        <a:p>
          <a:r>
            <a:rPr lang="en-US"/>
            <a:t>- Action Plan</a:t>
          </a:r>
        </a:p>
      </dgm:t>
    </dgm:pt>
    <dgm:pt modelId="{87073D1C-D417-4DB6-8482-08D8D9739854}" type="parTrans" cxnId="{B99F7231-0577-4FD6-865C-A095444C7158}">
      <dgm:prSet/>
      <dgm:spPr/>
      <dgm:t>
        <a:bodyPr/>
        <a:lstStyle/>
        <a:p>
          <a:endParaRPr lang="en-US"/>
        </a:p>
      </dgm:t>
    </dgm:pt>
    <dgm:pt modelId="{5820F9A5-E35C-4CE6-91D1-A478E2EE284D}" type="sibTrans" cxnId="{B99F7231-0577-4FD6-865C-A095444C7158}">
      <dgm:prSet/>
      <dgm:spPr/>
      <dgm:t>
        <a:bodyPr/>
        <a:lstStyle/>
        <a:p>
          <a:endParaRPr lang="en-US"/>
        </a:p>
      </dgm:t>
    </dgm:pt>
    <dgm:pt modelId="{4B13D5A1-5AB4-40D4-851F-CC64F3A2D259}">
      <dgm:prSet/>
      <dgm:spPr/>
      <dgm:t>
        <a:bodyPr/>
        <a:lstStyle/>
        <a:p>
          <a:r>
            <a:rPr lang="en-US"/>
            <a:t>(Gibbs, 1988)</a:t>
          </a:r>
        </a:p>
      </dgm:t>
    </dgm:pt>
    <dgm:pt modelId="{73A093ED-E4F6-4974-AA26-23DEE24F66B6}" type="parTrans" cxnId="{18D06DC0-C8DB-47A4-8A1F-1B772F64D630}">
      <dgm:prSet/>
      <dgm:spPr/>
      <dgm:t>
        <a:bodyPr/>
        <a:lstStyle/>
        <a:p>
          <a:endParaRPr lang="en-US"/>
        </a:p>
      </dgm:t>
    </dgm:pt>
    <dgm:pt modelId="{A72AE9ED-35B9-4E0A-BDB5-78859838B628}" type="sibTrans" cxnId="{18D06DC0-C8DB-47A4-8A1F-1B772F64D630}">
      <dgm:prSet/>
      <dgm:spPr/>
      <dgm:t>
        <a:bodyPr/>
        <a:lstStyle/>
        <a:p>
          <a:endParaRPr lang="en-US"/>
        </a:p>
      </dgm:t>
    </dgm:pt>
    <dgm:pt modelId="{73D4C048-B51A-487D-940D-CFC666378E5D}" type="pres">
      <dgm:prSet presAssocID="{BEB6762D-EF9A-477C-AC48-FAB60DB4EE92}" presName="root" presStyleCnt="0">
        <dgm:presLayoutVars>
          <dgm:dir/>
          <dgm:resizeHandles val="exact"/>
        </dgm:presLayoutVars>
      </dgm:prSet>
      <dgm:spPr/>
    </dgm:pt>
    <dgm:pt modelId="{50AC9E11-C3FB-4365-9F12-E3A4722916D1}" type="pres">
      <dgm:prSet presAssocID="{0F7317A3-649E-4B57-9BE3-51C85D17F58E}" presName="compNode" presStyleCnt="0"/>
      <dgm:spPr/>
    </dgm:pt>
    <dgm:pt modelId="{6151F78C-3C5F-4211-BB13-5F05CFA13A29}" type="pres">
      <dgm:prSet presAssocID="{0F7317A3-649E-4B57-9BE3-51C85D17F58E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awl"/>
        </a:ext>
      </dgm:extLst>
    </dgm:pt>
    <dgm:pt modelId="{440DB60B-A9C9-44CD-B75E-04B40E75BF12}" type="pres">
      <dgm:prSet presAssocID="{0F7317A3-649E-4B57-9BE3-51C85D17F58E}" presName="spaceRect" presStyleCnt="0"/>
      <dgm:spPr/>
    </dgm:pt>
    <dgm:pt modelId="{F16AFF5A-AD76-4C1E-B475-040132CC3CF2}" type="pres">
      <dgm:prSet presAssocID="{0F7317A3-649E-4B57-9BE3-51C85D17F58E}" presName="textRect" presStyleLbl="revTx" presStyleIdx="0" presStyleCnt="8">
        <dgm:presLayoutVars>
          <dgm:chMax val="1"/>
          <dgm:chPref val="1"/>
        </dgm:presLayoutVars>
      </dgm:prSet>
      <dgm:spPr/>
    </dgm:pt>
    <dgm:pt modelId="{6B9F192D-7A1F-481D-8358-EFA10CD8FCDE}" type="pres">
      <dgm:prSet presAssocID="{1168C127-89A3-4E92-9B9A-029507BC82B1}" presName="sibTrans" presStyleCnt="0"/>
      <dgm:spPr/>
    </dgm:pt>
    <dgm:pt modelId="{26303145-5C83-4295-9D43-789EB8426CE5}" type="pres">
      <dgm:prSet presAssocID="{308ED555-BDBF-4205-B5DB-15E87B7CDE64}" presName="compNode" presStyleCnt="0"/>
      <dgm:spPr/>
    </dgm:pt>
    <dgm:pt modelId="{7120B3DB-D6E2-4B02-BF2B-9C029D5075C2}" type="pres">
      <dgm:prSet presAssocID="{308ED555-BDBF-4205-B5DB-15E87B7CDE6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ument"/>
        </a:ext>
      </dgm:extLst>
    </dgm:pt>
    <dgm:pt modelId="{BCA32C3B-D1B4-4106-BD6A-623BD85EC675}" type="pres">
      <dgm:prSet presAssocID="{308ED555-BDBF-4205-B5DB-15E87B7CDE64}" presName="spaceRect" presStyleCnt="0"/>
      <dgm:spPr/>
    </dgm:pt>
    <dgm:pt modelId="{DF032D04-BE04-4A6C-B925-B2B46A80406B}" type="pres">
      <dgm:prSet presAssocID="{308ED555-BDBF-4205-B5DB-15E87B7CDE64}" presName="textRect" presStyleLbl="revTx" presStyleIdx="1" presStyleCnt="8">
        <dgm:presLayoutVars>
          <dgm:chMax val="1"/>
          <dgm:chPref val="1"/>
        </dgm:presLayoutVars>
      </dgm:prSet>
      <dgm:spPr/>
    </dgm:pt>
    <dgm:pt modelId="{9322612A-06AD-480F-8AAC-78369B78B0CC}" type="pres">
      <dgm:prSet presAssocID="{B97D42A8-01C8-4708-80D6-B9D1B6FD3D8D}" presName="sibTrans" presStyleCnt="0"/>
      <dgm:spPr/>
    </dgm:pt>
    <dgm:pt modelId="{F6C30A6F-7FD3-47FC-AC50-EC20D4573A18}" type="pres">
      <dgm:prSet presAssocID="{3CFB4D29-DDFD-48BB-BAE8-F1E72C258998}" presName="compNode" presStyleCnt="0"/>
      <dgm:spPr/>
    </dgm:pt>
    <dgm:pt modelId="{57ED6A9E-C600-4E94-996B-C3C18D8668DE}" type="pres">
      <dgm:prSet presAssocID="{3CFB4D29-DDFD-48BB-BAE8-F1E72C258998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utral Face with No Fill"/>
        </a:ext>
      </dgm:extLst>
    </dgm:pt>
    <dgm:pt modelId="{EAF837B6-F2BF-4882-AA54-6C32606ECD8A}" type="pres">
      <dgm:prSet presAssocID="{3CFB4D29-DDFD-48BB-BAE8-F1E72C258998}" presName="spaceRect" presStyleCnt="0"/>
      <dgm:spPr/>
    </dgm:pt>
    <dgm:pt modelId="{75DB811D-ED0A-46FC-B824-5A3BED5C73D5}" type="pres">
      <dgm:prSet presAssocID="{3CFB4D29-DDFD-48BB-BAE8-F1E72C258998}" presName="textRect" presStyleLbl="revTx" presStyleIdx="2" presStyleCnt="8">
        <dgm:presLayoutVars>
          <dgm:chMax val="1"/>
          <dgm:chPref val="1"/>
        </dgm:presLayoutVars>
      </dgm:prSet>
      <dgm:spPr/>
    </dgm:pt>
    <dgm:pt modelId="{232C7563-72BF-441A-B2F1-AF6371924104}" type="pres">
      <dgm:prSet presAssocID="{1B6AA069-F9F2-4410-8B21-9FECF0D85E9B}" presName="sibTrans" presStyleCnt="0"/>
      <dgm:spPr/>
    </dgm:pt>
    <dgm:pt modelId="{E0560930-4B44-4803-A671-399A6F7AE3CF}" type="pres">
      <dgm:prSet presAssocID="{5D0251D0-89C6-4259-9CE7-7495E47CAB8C}" presName="compNode" presStyleCnt="0"/>
      <dgm:spPr/>
    </dgm:pt>
    <dgm:pt modelId="{E9411ED5-4833-44BE-97EA-2AA5E5FC4173}" type="pres">
      <dgm:prSet presAssocID="{5D0251D0-89C6-4259-9CE7-7495E47CAB8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5C11D0E8-3E95-49B0-9B8E-2804A5B2C3A9}" type="pres">
      <dgm:prSet presAssocID="{5D0251D0-89C6-4259-9CE7-7495E47CAB8C}" presName="spaceRect" presStyleCnt="0"/>
      <dgm:spPr/>
    </dgm:pt>
    <dgm:pt modelId="{8C8CC36A-12EB-404E-8763-AB3C394A801E}" type="pres">
      <dgm:prSet presAssocID="{5D0251D0-89C6-4259-9CE7-7495E47CAB8C}" presName="textRect" presStyleLbl="revTx" presStyleIdx="3" presStyleCnt="8">
        <dgm:presLayoutVars>
          <dgm:chMax val="1"/>
          <dgm:chPref val="1"/>
        </dgm:presLayoutVars>
      </dgm:prSet>
      <dgm:spPr/>
    </dgm:pt>
    <dgm:pt modelId="{99C07A49-0909-4965-B9C7-226DBF3450DE}" type="pres">
      <dgm:prSet presAssocID="{C37BB044-6794-4426-AD8F-A9EF02CF2CA3}" presName="sibTrans" presStyleCnt="0"/>
      <dgm:spPr/>
    </dgm:pt>
    <dgm:pt modelId="{F88745D3-7969-4351-A12E-22244604F8F2}" type="pres">
      <dgm:prSet presAssocID="{177B4189-09C0-4619-A321-F6950B8DB57B}" presName="compNode" presStyleCnt="0"/>
      <dgm:spPr/>
    </dgm:pt>
    <dgm:pt modelId="{586D159D-C115-4E39-8560-6ABF72A02FA6}" type="pres">
      <dgm:prSet presAssocID="{177B4189-09C0-4619-A321-F6950B8DB57B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atistics"/>
        </a:ext>
      </dgm:extLst>
    </dgm:pt>
    <dgm:pt modelId="{2A9A009B-B33D-4B21-9740-14D9D06123AD}" type="pres">
      <dgm:prSet presAssocID="{177B4189-09C0-4619-A321-F6950B8DB57B}" presName="spaceRect" presStyleCnt="0"/>
      <dgm:spPr/>
    </dgm:pt>
    <dgm:pt modelId="{C3554436-26A7-477A-8C1E-93F4B714AA8B}" type="pres">
      <dgm:prSet presAssocID="{177B4189-09C0-4619-A321-F6950B8DB57B}" presName="textRect" presStyleLbl="revTx" presStyleIdx="4" presStyleCnt="8">
        <dgm:presLayoutVars>
          <dgm:chMax val="1"/>
          <dgm:chPref val="1"/>
        </dgm:presLayoutVars>
      </dgm:prSet>
      <dgm:spPr/>
    </dgm:pt>
    <dgm:pt modelId="{28940142-5FB6-4AAC-8F40-2F6BF4E1D539}" type="pres">
      <dgm:prSet presAssocID="{26E17463-EBAA-4E9D-9812-15E0E60FF57D}" presName="sibTrans" presStyleCnt="0"/>
      <dgm:spPr/>
    </dgm:pt>
    <dgm:pt modelId="{E03E3B2A-DAB6-4585-83FC-3124C6FF629B}" type="pres">
      <dgm:prSet presAssocID="{C801307D-2FB3-4A4A-B86C-2AD7A3D24C0E}" presName="compNode" presStyleCnt="0"/>
      <dgm:spPr/>
    </dgm:pt>
    <dgm:pt modelId="{EC7B2D88-70C3-47BD-B2F6-74A99F3FC0A5}" type="pres">
      <dgm:prSet presAssocID="{C801307D-2FB3-4A4A-B86C-2AD7A3D24C0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EB5B2916-E227-45BC-A68A-393770A8247F}" type="pres">
      <dgm:prSet presAssocID="{C801307D-2FB3-4A4A-B86C-2AD7A3D24C0E}" presName="spaceRect" presStyleCnt="0"/>
      <dgm:spPr/>
    </dgm:pt>
    <dgm:pt modelId="{4F2129F8-D620-470D-BDF3-3FC2F0BAA382}" type="pres">
      <dgm:prSet presAssocID="{C801307D-2FB3-4A4A-B86C-2AD7A3D24C0E}" presName="textRect" presStyleLbl="revTx" presStyleIdx="5" presStyleCnt="8">
        <dgm:presLayoutVars>
          <dgm:chMax val="1"/>
          <dgm:chPref val="1"/>
        </dgm:presLayoutVars>
      </dgm:prSet>
      <dgm:spPr/>
    </dgm:pt>
    <dgm:pt modelId="{AE8CD98E-D0AD-4842-93BE-9DA558648E37}" type="pres">
      <dgm:prSet presAssocID="{F100ED6C-E6D3-4823-8461-78C07A2D9446}" presName="sibTrans" presStyleCnt="0"/>
      <dgm:spPr/>
    </dgm:pt>
    <dgm:pt modelId="{74C472ED-32A7-43E2-A82C-32E429B03550}" type="pres">
      <dgm:prSet presAssocID="{526C5A82-A883-4C0B-AB85-5FE93FB4E948}" presName="compNode" presStyleCnt="0"/>
      <dgm:spPr/>
    </dgm:pt>
    <dgm:pt modelId="{8D729CEE-BFF0-4394-9A91-663E2CF6D82A}" type="pres">
      <dgm:prSet presAssocID="{526C5A82-A883-4C0B-AB85-5FE93FB4E948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A3EC2B87-2006-4E72-A186-4EBECD9DE658}" type="pres">
      <dgm:prSet presAssocID="{526C5A82-A883-4C0B-AB85-5FE93FB4E948}" presName="spaceRect" presStyleCnt="0"/>
      <dgm:spPr/>
    </dgm:pt>
    <dgm:pt modelId="{4133173E-8918-42AA-ADDE-6D1ED78C22F8}" type="pres">
      <dgm:prSet presAssocID="{526C5A82-A883-4C0B-AB85-5FE93FB4E948}" presName="textRect" presStyleLbl="revTx" presStyleIdx="6" presStyleCnt="8">
        <dgm:presLayoutVars>
          <dgm:chMax val="1"/>
          <dgm:chPref val="1"/>
        </dgm:presLayoutVars>
      </dgm:prSet>
      <dgm:spPr/>
    </dgm:pt>
    <dgm:pt modelId="{B48B9C9F-A403-4FFF-A6E8-4FD873258E41}" type="pres">
      <dgm:prSet presAssocID="{5820F9A5-E35C-4CE6-91D1-A478E2EE284D}" presName="sibTrans" presStyleCnt="0"/>
      <dgm:spPr/>
    </dgm:pt>
    <dgm:pt modelId="{1EE13C4A-A22B-476E-8176-7F01C42B2C2C}" type="pres">
      <dgm:prSet presAssocID="{4B13D5A1-5AB4-40D4-851F-CC64F3A2D259}" presName="compNode" presStyleCnt="0"/>
      <dgm:spPr/>
    </dgm:pt>
    <dgm:pt modelId="{DA14DAE3-00ED-47BF-AB9F-A7AAB636B45E}" type="pres">
      <dgm:prSet presAssocID="{4B13D5A1-5AB4-40D4-851F-CC64F3A2D259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4CC87ACE-A797-4769-8D4F-8F90E1B51D4B}" type="pres">
      <dgm:prSet presAssocID="{4B13D5A1-5AB4-40D4-851F-CC64F3A2D259}" presName="spaceRect" presStyleCnt="0"/>
      <dgm:spPr/>
    </dgm:pt>
    <dgm:pt modelId="{13484A8B-C863-48ED-8EF1-E0B8FDBCE2EB}" type="pres">
      <dgm:prSet presAssocID="{4B13D5A1-5AB4-40D4-851F-CC64F3A2D259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C6F80E11-C224-46C0-9324-BB4CB81C0E2D}" type="presOf" srcId="{4B13D5A1-5AB4-40D4-851F-CC64F3A2D259}" destId="{13484A8B-C863-48ED-8EF1-E0B8FDBCE2EB}" srcOrd="0" destOrd="0" presId="urn:microsoft.com/office/officeart/2018/2/layout/IconLabelList"/>
    <dgm:cxn modelId="{4D16DA14-ED8E-4F2E-B903-DEC391C28FE9}" type="presOf" srcId="{3CFB4D29-DDFD-48BB-BAE8-F1E72C258998}" destId="{75DB811D-ED0A-46FC-B824-5A3BED5C73D5}" srcOrd="0" destOrd="0" presId="urn:microsoft.com/office/officeart/2018/2/layout/IconLabelList"/>
    <dgm:cxn modelId="{B99F7231-0577-4FD6-865C-A095444C7158}" srcId="{BEB6762D-EF9A-477C-AC48-FAB60DB4EE92}" destId="{526C5A82-A883-4C0B-AB85-5FE93FB4E948}" srcOrd="6" destOrd="0" parTransId="{87073D1C-D417-4DB6-8482-08D8D9739854}" sibTransId="{5820F9A5-E35C-4CE6-91D1-A478E2EE284D}"/>
    <dgm:cxn modelId="{7C2B2E61-8F6B-47E4-8025-4D8D6E502051}" srcId="{BEB6762D-EF9A-477C-AC48-FAB60DB4EE92}" destId="{3CFB4D29-DDFD-48BB-BAE8-F1E72C258998}" srcOrd="2" destOrd="0" parTransId="{0D81DE7F-C9B7-4909-817D-BFC3840B99BE}" sibTransId="{1B6AA069-F9F2-4410-8B21-9FECF0D85E9B}"/>
    <dgm:cxn modelId="{FFD10345-CC4F-49B6-97DE-0BF066CF72D4}" type="presOf" srcId="{177B4189-09C0-4619-A321-F6950B8DB57B}" destId="{C3554436-26A7-477A-8C1E-93F4B714AA8B}" srcOrd="0" destOrd="0" presId="urn:microsoft.com/office/officeart/2018/2/layout/IconLabelList"/>
    <dgm:cxn modelId="{6792C766-9EC2-4E44-89B4-8B4EB5E3E0FB}" srcId="{BEB6762D-EF9A-477C-AC48-FAB60DB4EE92}" destId="{308ED555-BDBF-4205-B5DB-15E87B7CDE64}" srcOrd="1" destOrd="0" parTransId="{A08F19E8-00CC-4F6B-BC2C-4FA94D7913D9}" sibTransId="{B97D42A8-01C8-4708-80D6-B9D1B6FD3D8D}"/>
    <dgm:cxn modelId="{11A5D647-E7BE-4D6F-956D-7A0833F8B40E}" type="presOf" srcId="{5D0251D0-89C6-4259-9CE7-7495E47CAB8C}" destId="{8C8CC36A-12EB-404E-8763-AB3C394A801E}" srcOrd="0" destOrd="0" presId="urn:microsoft.com/office/officeart/2018/2/layout/IconLabelList"/>
    <dgm:cxn modelId="{D48A4748-2313-4248-A93A-EF04D7444658}" srcId="{BEB6762D-EF9A-477C-AC48-FAB60DB4EE92}" destId="{0F7317A3-649E-4B57-9BE3-51C85D17F58E}" srcOrd="0" destOrd="0" parTransId="{76DCB114-7534-4C56-AEE0-F09C3ADA690A}" sibTransId="{1168C127-89A3-4E92-9B9A-029507BC82B1}"/>
    <dgm:cxn modelId="{4714A058-C5DA-4086-BAB4-87F92B1B2C07}" srcId="{BEB6762D-EF9A-477C-AC48-FAB60DB4EE92}" destId="{5D0251D0-89C6-4259-9CE7-7495E47CAB8C}" srcOrd="3" destOrd="0" parTransId="{E8FAD7FE-DC17-4B3F-8132-48466C0B48BE}" sibTransId="{C37BB044-6794-4426-AD8F-A9EF02CF2CA3}"/>
    <dgm:cxn modelId="{D708138B-632B-4EE2-822E-E52FD0B8D090}" srcId="{BEB6762D-EF9A-477C-AC48-FAB60DB4EE92}" destId="{C801307D-2FB3-4A4A-B86C-2AD7A3D24C0E}" srcOrd="5" destOrd="0" parTransId="{F4B49A1C-6B46-4FA2-9C79-FD39512B425B}" sibTransId="{F100ED6C-E6D3-4823-8461-78C07A2D9446}"/>
    <dgm:cxn modelId="{5C59EA8C-0038-4CEB-89FE-E1189D689632}" type="presOf" srcId="{308ED555-BDBF-4205-B5DB-15E87B7CDE64}" destId="{DF032D04-BE04-4A6C-B925-B2B46A80406B}" srcOrd="0" destOrd="0" presId="urn:microsoft.com/office/officeart/2018/2/layout/IconLabelList"/>
    <dgm:cxn modelId="{365E5DB2-AB9E-4035-BD17-AC8B66372F9F}" type="presOf" srcId="{BEB6762D-EF9A-477C-AC48-FAB60DB4EE92}" destId="{73D4C048-B51A-487D-940D-CFC666378E5D}" srcOrd="0" destOrd="0" presId="urn:microsoft.com/office/officeart/2018/2/layout/IconLabelList"/>
    <dgm:cxn modelId="{18D06DC0-C8DB-47A4-8A1F-1B772F64D630}" srcId="{BEB6762D-EF9A-477C-AC48-FAB60DB4EE92}" destId="{4B13D5A1-5AB4-40D4-851F-CC64F3A2D259}" srcOrd="7" destOrd="0" parTransId="{73A093ED-E4F6-4974-AA26-23DEE24F66B6}" sibTransId="{A72AE9ED-35B9-4E0A-BDB5-78859838B628}"/>
    <dgm:cxn modelId="{A456DEC5-9FA7-4DC3-9148-4043E9FE6E74}" srcId="{BEB6762D-EF9A-477C-AC48-FAB60DB4EE92}" destId="{177B4189-09C0-4619-A321-F6950B8DB57B}" srcOrd="4" destOrd="0" parTransId="{F8BACAEF-6FA0-4405-B720-4675AD0ACA08}" sibTransId="{26E17463-EBAA-4E9D-9812-15E0E60FF57D}"/>
    <dgm:cxn modelId="{B0E1F9CA-863E-4F8D-BAFB-90D947F9CA3B}" type="presOf" srcId="{526C5A82-A883-4C0B-AB85-5FE93FB4E948}" destId="{4133173E-8918-42AA-ADDE-6D1ED78C22F8}" srcOrd="0" destOrd="0" presId="urn:microsoft.com/office/officeart/2018/2/layout/IconLabelList"/>
    <dgm:cxn modelId="{BA26CBED-25BF-4177-8DC3-711AC26B3221}" type="presOf" srcId="{0F7317A3-649E-4B57-9BE3-51C85D17F58E}" destId="{F16AFF5A-AD76-4C1E-B475-040132CC3CF2}" srcOrd="0" destOrd="0" presId="urn:microsoft.com/office/officeart/2018/2/layout/IconLabelList"/>
    <dgm:cxn modelId="{92C97BFA-424B-4093-AC5A-BCC0AB7FA83E}" type="presOf" srcId="{C801307D-2FB3-4A4A-B86C-2AD7A3D24C0E}" destId="{4F2129F8-D620-470D-BDF3-3FC2F0BAA382}" srcOrd="0" destOrd="0" presId="urn:microsoft.com/office/officeart/2018/2/layout/IconLabelList"/>
    <dgm:cxn modelId="{D1B20AEF-AD98-427C-8471-03F7B7FD659D}" type="presParOf" srcId="{73D4C048-B51A-487D-940D-CFC666378E5D}" destId="{50AC9E11-C3FB-4365-9F12-E3A4722916D1}" srcOrd="0" destOrd="0" presId="urn:microsoft.com/office/officeart/2018/2/layout/IconLabelList"/>
    <dgm:cxn modelId="{23C016EA-FF02-4614-82A2-36800E5E39A4}" type="presParOf" srcId="{50AC9E11-C3FB-4365-9F12-E3A4722916D1}" destId="{6151F78C-3C5F-4211-BB13-5F05CFA13A29}" srcOrd="0" destOrd="0" presId="urn:microsoft.com/office/officeart/2018/2/layout/IconLabelList"/>
    <dgm:cxn modelId="{3105C3AB-A484-46B2-B1E0-E4617EEF6F75}" type="presParOf" srcId="{50AC9E11-C3FB-4365-9F12-E3A4722916D1}" destId="{440DB60B-A9C9-44CD-B75E-04B40E75BF12}" srcOrd="1" destOrd="0" presId="urn:microsoft.com/office/officeart/2018/2/layout/IconLabelList"/>
    <dgm:cxn modelId="{424B465D-9298-40C5-9BAF-D920A8F6E894}" type="presParOf" srcId="{50AC9E11-C3FB-4365-9F12-E3A4722916D1}" destId="{F16AFF5A-AD76-4C1E-B475-040132CC3CF2}" srcOrd="2" destOrd="0" presId="urn:microsoft.com/office/officeart/2018/2/layout/IconLabelList"/>
    <dgm:cxn modelId="{A236413E-8FB0-4A5B-9FD4-FD0884F51C6B}" type="presParOf" srcId="{73D4C048-B51A-487D-940D-CFC666378E5D}" destId="{6B9F192D-7A1F-481D-8358-EFA10CD8FCDE}" srcOrd="1" destOrd="0" presId="urn:microsoft.com/office/officeart/2018/2/layout/IconLabelList"/>
    <dgm:cxn modelId="{C425851E-90FE-4940-8DA2-9AB6664F3A8D}" type="presParOf" srcId="{73D4C048-B51A-487D-940D-CFC666378E5D}" destId="{26303145-5C83-4295-9D43-789EB8426CE5}" srcOrd="2" destOrd="0" presId="urn:microsoft.com/office/officeart/2018/2/layout/IconLabelList"/>
    <dgm:cxn modelId="{2BDD6A99-BF90-48E7-8592-A3ACAC0650CF}" type="presParOf" srcId="{26303145-5C83-4295-9D43-789EB8426CE5}" destId="{7120B3DB-D6E2-4B02-BF2B-9C029D5075C2}" srcOrd="0" destOrd="0" presId="urn:microsoft.com/office/officeart/2018/2/layout/IconLabelList"/>
    <dgm:cxn modelId="{660C3BD0-C1CC-41B6-A14D-66E736DD9AFB}" type="presParOf" srcId="{26303145-5C83-4295-9D43-789EB8426CE5}" destId="{BCA32C3B-D1B4-4106-BD6A-623BD85EC675}" srcOrd="1" destOrd="0" presId="urn:microsoft.com/office/officeart/2018/2/layout/IconLabelList"/>
    <dgm:cxn modelId="{135C5CDA-88EF-45D0-8003-9F8E17DDB475}" type="presParOf" srcId="{26303145-5C83-4295-9D43-789EB8426CE5}" destId="{DF032D04-BE04-4A6C-B925-B2B46A80406B}" srcOrd="2" destOrd="0" presId="urn:microsoft.com/office/officeart/2018/2/layout/IconLabelList"/>
    <dgm:cxn modelId="{CED18ADE-7D6E-4D1D-9280-E69A0EAF9DE8}" type="presParOf" srcId="{73D4C048-B51A-487D-940D-CFC666378E5D}" destId="{9322612A-06AD-480F-8AAC-78369B78B0CC}" srcOrd="3" destOrd="0" presId="urn:microsoft.com/office/officeart/2018/2/layout/IconLabelList"/>
    <dgm:cxn modelId="{FA3C00B0-8F71-448A-B35E-D6F620A59C1D}" type="presParOf" srcId="{73D4C048-B51A-487D-940D-CFC666378E5D}" destId="{F6C30A6F-7FD3-47FC-AC50-EC20D4573A18}" srcOrd="4" destOrd="0" presId="urn:microsoft.com/office/officeart/2018/2/layout/IconLabelList"/>
    <dgm:cxn modelId="{15DD3C31-031F-4EDF-8F56-7BFC5430383B}" type="presParOf" srcId="{F6C30A6F-7FD3-47FC-AC50-EC20D4573A18}" destId="{57ED6A9E-C600-4E94-996B-C3C18D8668DE}" srcOrd="0" destOrd="0" presId="urn:microsoft.com/office/officeart/2018/2/layout/IconLabelList"/>
    <dgm:cxn modelId="{117B50FA-8F32-44E2-B310-336E9E6216B8}" type="presParOf" srcId="{F6C30A6F-7FD3-47FC-AC50-EC20D4573A18}" destId="{EAF837B6-F2BF-4882-AA54-6C32606ECD8A}" srcOrd="1" destOrd="0" presId="urn:microsoft.com/office/officeart/2018/2/layout/IconLabelList"/>
    <dgm:cxn modelId="{9C293052-04CB-40EE-A397-F0620ADE389B}" type="presParOf" srcId="{F6C30A6F-7FD3-47FC-AC50-EC20D4573A18}" destId="{75DB811D-ED0A-46FC-B824-5A3BED5C73D5}" srcOrd="2" destOrd="0" presId="urn:microsoft.com/office/officeart/2018/2/layout/IconLabelList"/>
    <dgm:cxn modelId="{F45D3AE6-06BF-48E5-8538-1E3028347B22}" type="presParOf" srcId="{73D4C048-B51A-487D-940D-CFC666378E5D}" destId="{232C7563-72BF-441A-B2F1-AF6371924104}" srcOrd="5" destOrd="0" presId="urn:microsoft.com/office/officeart/2018/2/layout/IconLabelList"/>
    <dgm:cxn modelId="{7A5AE20F-F3E1-4373-BC0A-B2A93C7DB945}" type="presParOf" srcId="{73D4C048-B51A-487D-940D-CFC666378E5D}" destId="{E0560930-4B44-4803-A671-399A6F7AE3CF}" srcOrd="6" destOrd="0" presId="urn:microsoft.com/office/officeart/2018/2/layout/IconLabelList"/>
    <dgm:cxn modelId="{81CB0C47-02DD-48B3-AB74-778DD0584E7D}" type="presParOf" srcId="{E0560930-4B44-4803-A671-399A6F7AE3CF}" destId="{E9411ED5-4833-44BE-97EA-2AA5E5FC4173}" srcOrd="0" destOrd="0" presId="urn:microsoft.com/office/officeart/2018/2/layout/IconLabelList"/>
    <dgm:cxn modelId="{B428B985-2EF9-4A9A-B2D0-24D914313E42}" type="presParOf" srcId="{E0560930-4B44-4803-A671-399A6F7AE3CF}" destId="{5C11D0E8-3E95-49B0-9B8E-2804A5B2C3A9}" srcOrd="1" destOrd="0" presId="urn:microsoft.com/office/officeart/2018/2/layout/IconLabelList"/>
    <dgm:cxn modelId="{29B4E670-3EDF-44C3-8272-89A1D8F2A499}" type="presParOf" srcId="{E0560930-4B44-4803-A671-399A6F7AE3CF}" destId="{8C8CC36A-12EB-404E-8763-AB3C394A801E}" srcOrd="2" destOrd="0" presId="urn:microsoft.com/office/officeart/2018/2/layout/IconLabelList"/>
    <dgm:cxn modelId="{91875169-73F9-4236-B073-D614B7D5DB05}" type="presParOf" srcId="{73D4C048-B51A-487D-940D-CFC666378E5D}" destId="{99C07A49-0909-4965-B9C7-226DBF3450DE}" srcOrd="7" destOrd="0" presId="urn:microsoft.com/office/officeart/2018/2/layout/IconLabelList"/>
    <dgm:cxn modelId="{CD1D92F7-5E96-423F-8FF8-71879FEA797A}" type="presParOf" srcId="{73D4C048-B51A-487D-940D-CFC666378E5D}" destId="{F88745D3-7969-4351-A12E-22244604F8F2}" srcOrd="8" destOrd="0" presId="urn:microsoft.com/office/officeart/2018/2/layout/IconLabelList"/>
    <dgm:cxn modelId="{B05EB308-1901-4F51-9D98-6BAC7C4B366C}" type="presParOf" srcId="{F88745D3-7969-4351-A12E-22244604F8F2}" destId="{586D159D-C115-4E39-8560-6ABF72A02FA6}" srcOrd="0" destOrd="0" presId="urn:microsoft.com/office/officeart/2018/2/layout/IconLabelList"/>
    <dgm:cxn modelId="{A535FD0D-903C-4376-858D-EEF288C4180E}" type="presParOf" srcId="{F88745D3-7969-4351-A12E-22244604F8F2}" destId="{2A9A009B-B33D-4B21-9740-14D9D06123AD}" srcOrd="1" destOrd="0" presId="urn:microsoft.com/office/officeart/2018/2/layout/IconLabelList"/>
    <dgm:cxn modelId="{F3A2217C-4D3D-4E1F-AFE5-5ED8F794C248}" type="presParOf" srcId="{F88745D3-7969-4351-A12E-22244604F8F2}" destId="{C3554436-26A7-477A-8C1E-93F4B714AA8B}" srcOrd="2" destOrd="0" presId="urn:microsoft.com/office/officeart/2018/2/layout/IconLabelList"/>
    <dgm:cxn modelId="{587AAEBF-17FD-4E8C-90DB-2F3014D4A483}" type="presParOf" srcId="{73D4C048-B51A-487D-940D-CFC666378E5D}" destId="{28940142-5FB6-4AAC-8F40-2F6BF4E1D539}" srcOrd="9" destOrd="0" presId="urn:microsoft.com/office/officeart/2018/2/layout/IconLabelList"/>
    <dgm:cxn modelId="{FFD440F4-6A92-4AC6-92FD-331F317529AF}" type="presParOf" srcId="{73D4C048-B51A-487D-940D-CFC666378E5D}" destId="{E03E3B2A-DAB6-4585-83FC-3124C6FF629B}" srcOrd="10" destOrd="0" presId="urn:microsoft.com/office/officeart/2018/2/layout/IconLabelList"/>
    <dgm:cxn modelId="{08B302A2-28CB-43F0-A49E-B9788F988AA6}" type="presParOf" srcId="{E03E3B2A-DAB6-4585-83FC-3124C6FF629B}" destId="{EC7B2D88-70C3-47BD-B2F6-74A99F3FC0A5}" srcOrd="0" destOrd="0" presId="urn:microsoft.com/office/officeart/2018/2/layout/IconLabelList"/>
    <dgm:cxn modelId="{41F4F1BD-AA0E-48D3-9C80-865E9589F590}" type="presParOf" srcId="{E03E3B2A-DAB6-4585-83FC-3124C6FF629B}" destId="{EB5B2916-E227-45BC-A68A-393770A8247F}" srcOrd="1" destOrd="0" presId="urn:microsoft.com/office/officeart/2018/2/layout/IconLabelList"/>
    <dgm:cxn modelId="{6D3E400C-8A22-4E2D-915A-14B805768E1F}" type="presParOf" srcId="{E03E3B2A-DAB6-4585-83FC-3124C6FF629B}" destId="{4F2129F8-D620-470D-BDF3-3FC2F0BAA382}" srcOrd="2" destOrd="0" presId="urn:microsoft.com/office/officeart/2018/2/layout/IconLabelList"/>
    <dgm:cxn modelId="{1A56E74E-7D9A-4295-A959-C48FB264865C}" type="presParOf" srcId="{73D4C048-B51A-487D-940D-CFC666378E5D}" destId="{AE8CD98E-D0AD-4842-93BE-9DA558648E37}" srcOrd="11" destOrd="0" presId="urn:microsoft.com/office/officeart/2018/2/layout/IconLabelList"/>
    <dgm:cxn modelId="{F12774A5-CE02-4743-91B2-5F48069DB993}" type="presParOf" srcId="{73D4C048-B51A-487D-940D-CFC666378E5D}" destId="{74C472ED-32A7-43E2-A82C-32E429B03550}" srcOrd="12" destOrd="0" presId="urn:microsoft.com/office/officeart/2018/2/layout/IconLabelList"/>
    <dgm:cxn modelId="{BD28A0AF-BBAA-4CBF-8166-12E2637A5AA2}" type="presParOf" srcId="{74C472ED-32A7-43E2-A82C-32E429B03550}" destId="{8D729CEE-BFF0-4394-9A91-663E2CF6D82A}" srcOrd="0" destOrd="0" presId="urn:microsoft.com/office/officeart/2018/2/layout/IconLabelList"/>
    <dgm:cxn modelId="{D1B8FD0C-B969-4627-B7B5-96B546D6E43A}" type="presParOf" srcId="{74C472ED-32A7-43E2-A82C-32E429B03550}" destId="{A3EC2B87-2006-4E72-A186-4EBECD9DE658}" srcOrd="1" destOrd="0" presId="urn:microsoft.com/office/officeart/2018/2/layout/IconLabelList"/>
    <dgm:cxn modelId="{BED2A464-D322-4D34-9779-1E289A98C38E}" type="presParOf" srcId="{74C472ED-32A7-43E2-A82C-32E429B03550}" destId="{4133173E-8918-42AA-ADDE-6D1ED78C22F8}" srcOrd="2" destOrd="0" presId="urn:microsoft.com/office/officeart/2018/2/layout/IconLabelList"/>
    <dgm:cxn modelId="{FC7D9608-D05B-4132-8C32-9482BA6E7646}" type="presParOf" srcId="{73D4C048-B51A-487D-940D-CFC666378E5D}" destId="{B48B9C9F-A403-4FFF-A6E8-4FD873258E41}" srcOrd="13" destOrd="0" presId="urn:microsoft.com/office/officeart/2018/2/layout/IconLabelList"/>
    <dgm:cxn modelId="{5F24FC55-390F-4485-83DA-FF89F1F16F4E}" type="presParOf" srcId="{73D4C048-B51A-487D-940D-CFC666378E5D}" destId="{1EE13C4A-A22B-476E-8176-7F01C42B2C2C}" srcOrd="14" destOrd="0" presId="urn:microsoft.com/office/officeart/2018/2/layout/IconLabelList"/>
    <dgm:cxn modelId="{8F612FD7-9A6F-41E2-9102-EF8F88E349DB}" type="presParOf" srcId="{1EE13C4A-A22B-476E-8176-7F01C42B2C2C}" destId="{DA14DAE3-00ED-47BF-AB9F-A7AAB636B45E}" srcOrd="0" destOrd="0" presId="urn:microsoft.com/office/officeart/2018/2/layout/IconLabelList"/>
    <dgm:cxn modelId="{361C52D5-B133-43A8-B8B6-4E44D0794D97}" type="presParOf" srcId="{1EE13C4A-A22B-476E-8176-7F01C42B2C2C}" destId="{4CC87ACE-A797-4769-8D4F-8F90E1B51D4B}" srcOrd="1" destOrd="0" presId="urn:microsoft.com/office/officeart/2018/2/layout/IconLabelList"/>
    <dgm:cxn modelId="{1FC2A4F5-1A86-426C-AA55-E8E6E54997AC}" type="presParOf" srcId="{1EE13C4A-A22B-476E-8176-7F01C42B2C2C}" destId="{13484A8B-C863-48ED-8EF1-E0B8FDBCE2E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24E4A25-85E9-4C67-BF7D-4A0A4121739E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F5F3D57-6EC8-4641-B295-7BC7A7A13CF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Role: Nurse</a:t>
          </a:r>
        </a:p>
      </dgm:t>
    </dgm:pt>
    <dgm:pt modelId="{A9F020D7-CA9A-4BA6-AC57-058DC0C57EB9}" type="parTrans" cxnId="{BFCC964D-5761-47B4-BA21-77AA0DCE2F98}">
      <dgm:prSet/>
      <dgm:spPr/>
      <dgm:t>
        <a:bodyPr/>
        <a:lstStyle/>
        <a:p>
          <a:endParaRPr lang="en-US"/>
        </a:p>
      </dgm:t>
    </dgm:pt>
    <dgm:pt modelId="{6CA39E09-D377-4765-ABB3-246D74A9BB28}" type="sibTrans" cxnId="{BFCC964D-5761-47B4-BA21-77AA0DCE2F98}">
      <dgm:prSet/>
      <dgm:spPr/>
      <dgm:t>
        <a:bodyPr/>
        <a:lstStyle/>
        <a:p>
          <a:endParaRPr lang="en-US"/>
        </a:p>
      </dgm:t>
    </dgm:pt>
    <dgm:pt modelId="{99B1A85C-6894-4A5A-85BF-94CA1899A03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Situation: Explaining medication</a:t>
          </a:r>
        </a:p>
      </dgm:t>
    </dgm:pt>
    <dgm:pt modelId="{4E1403C3-920E-4113-A7D4-8B3C000255F2}" type="parTrans" cxnId="{4AA9EFEA-1041-465A-888F-791596D90974}">
      <dgm:prSet/>
      <dgm:spPr/>
      <dgm:t>
        <a:bodyPr/>
        <a:lstStyle/>
        <a:p>
          <a:endParaRPr lang="en-US"/>
        </a:p>
      </dgm:t>
    </dgm:pt>
    <dgm:pt modelId="{FF57118C-6624-4866-9DED-4283B537A2EF}" type="sibTrans" cxnId="{4AA9EFEA-1041-465A-888F-791596D90974}">
      <dgm:prSet/>
      <dgm:spPr/>
      <dgm:t>
        <a:bodyPr/>
        <a:lstStyle/>
        <a:p>
          <a:endParaRPr lang="en-US"/>
        </a:p>
      </dgm:t>
    </dgm:pt>
    <dgm:pt modelId="{6A3EDE1B-A547-4BBB-8B33-A8FDEF4A85DB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Use simple language, eye contact, check understanding.</a:t>
          </a:r>
        </a:p>
      </dgm:t>
    </dgm:pt>
    <dgm:pt modelId="{9653922C-40B0-4C96-B41A-3010D833E078}" type="parTrans" cxnId="{BB0EC394-565D-4E15-AB6D-56373D1C2243}">
      <dgm:prSet/>
      <dgm:spPr/>
      <dgm:t>
        <a:bodyPr/>
        <a:lstStyle/>
        <a:p>
          <a:endParaRPr lang="en-US"/>
        </a:p>
      </dgm:t>
    </dgm:pt>
    <dgm:pt modelId="{BD2B3878-A169-4BAA-A3F9-3EC11A8EEBDD}" type="sibTrans" cxnId="{BB0EC394-565D-4E15-AB6D-56373D1C2243}">
      <dgm:prSet/>
      <dgm:spPr/>
      <dgm:t>
        <a:bodyPr/>
        <a:lstStyle/>
        <a:p>
          <a:endParaRPr lang="en-US"/>
        </a:p>
      </dgm:t>
    </dgm:pt>
    <dgm:pt modelId="{FE661ABD-F479-4A9D-B27F-11F21CE06FA3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Improves safety and care quality.</a:t>
          </a:r>
        </a:p>
      </dgm:t>
    </dgm:pt>
    <dgm:pt modelId="{A9789F0F-662B-4074-84F3-17E87D51705B}" type="parTrans" cxnId="{255CA37B-C590-4DB1-BA92-27D2C122866D}">
      <dgm:prSet/>
      <dgm:spPr/>
      <dgm:t>
        <a:bodyPr/>
        <a:lstStyle/>
        <a:p>
          <a:endParaRPr lang="en-US"/>
        </a:p>
      </dgm:t>
    </dgm:pt>
    <dgm:pt modelId="{BBA33127-4999-4762-A01E-5924C8676DE9}" type="sibTrans" cxnId="{255CA37B-C590-4DB1-BA92-27D2C122866D}">
      <dgm:prSet/>
      <dgm:spPr/>
      <dgm:t>
        <a:bodyPr/>
        <a:lstStyle/>
        <a:p>
          <a:endParaRPr lang="en-US"/>
        </a:p>
      </dgm:t>
    </dgm:pt>
    <dgm:pt modelId="{FCF7E7BC-5F7E-41BD-9F1E-567DB3E017F0}" type="pres">
      <dgm:prSet presAssocID="{C24E4A25-85E9-4C67-BF7D-4A0A4121739E}" presName="root" presStyleCnt="0">
        <dgm:presLayoutVars>
          <dgm:dir/>
          <dgm:resizeHandles val="exact"/>
        </dgm:presLayoutVars>
      </dgm:prSet>
      <dgm:spPr/>
    </dgm:pt>
    <dgm:pt modelId="{56EF8A59-9FCB-4041-80B1-6BE473E4F8ED}" type="pres">
      <dgm:prSet presAssocID="{3F5F3D57-6EC8-4641-B295-7BC7A7A13CF8}" presName="compNode" presStyleCnt="0"/>
      <dgm:spPr/>
    </dgm:pt>
    <dgm:pt modelId="{898ACDBD-303B-44D4-B0A6-F823647C7587}" type="pres">
      <dgm:prSet presAssocID="{3F5F3D57-6EC8-4641-B295-7BC7A7A13CF8}" presName="iconBgRect" presStyleLbl="bgShp" presStyleIdx="0" presStyleCnt="4"/>
      <dgm:spPr/>
    </dgm:pt>
    <dgm:pt modelId="{91AED381-C8B7-46C1-9F4E-43714FE48796}" type="pres">
      <dgm:prSet presAssocID="{3F5F3D57-6EC8-4641-B295-7BC7A7A13CF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702B000-FA34-4D7D-A11E-00D8B10747AC}" type="pres">
      <dgm:prSet presAssocID="{3F5F3D57-6EC8-4641-B295-7BC7A7A13CF8}" presName="spaceRect" presStyleCnt="0"/>
      <dgm:spPr/>
    </dgm:pt>
    <dgm:pt modelId="{394E825A-685A-45AD-9A97-EB90F57A727E}" type="pres">
      <dgm:prSet presAssocID="{3F5F3D57-6EC8-4641-B295-7BC7A7A13CF8}" presName="textRect" presStyleLbl="revTx" presStyleIdx="0" presStyleCnt="4">
        <dgm:presLayoutVars>
          <dgm:chMax val="1"/>
          <dgm:chPref val="1"/>
        </dgm:presLayoutVars>
      </dgm:prSet>
      <dgm:spPr/>
    </dgm:pt>
    <dgm:pt modelId="{B0037C08-E08C-42A6-802C-1DDB89781B42}" type="pres">
      <dgm:prSet presAssocID="{6CA39E09-D377-4765-ABB3-246D74A9BB28}" presName="sibTrans" presStyleCnt="0"/>
      <dgm:spPr/>
    </dgm:pt>
    <dgm:pt modelId="{3B4DE510-9EC4-4F4E-9249-BD4AAA8FF769}" type="pres">
      <dgm:prSet presAssocID="{99B1A85C-6894-4A5A-85BF-94CA1899A038}" presName="compNode" presStyleCnt="0"/>
      <dgm:spPr/>
    </dgm:pt>
    <dgm:pt modelId="{B5B0403A-9BC2-4367-9DCF-9B0B65F423CE}" type="pres">
      <dgm:prSet presAssocID="{99B1A85C-6894-4A5A-85BF-94CA1899A038}" presName="iconBgRect" presStyleLbl="bgShp" presStyleIdx="1" presStyleCnt="4"/>
      <dgm:spPr/>
    </dgm:pt>
    <dgm:pt modelId="{FCAAA288-34DB-4484-B395-843299A042EF}" type="pres">
      <dgm:prSet presAssocID="{99B1A85C-6894-4A5A-85BF-94CA1899A0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02738E2B-A282-411F-B6E5-8EA8DFD855B9}" type="pres">
      <dgm:prSet presAssocID="{99B1A85C-6894-4A5A-85BF-94CA1899A038}" presName="spaceRect" presStyleCnt="0"/>
      <dgm:spPr/>
    </dgm:pt>
    <dgm:pt modelId="{046F7DE2-8F49-4827-A818-77A893384441}" type="pres">
      <dgm:prSet presAssocID="{99B1A85C-6894-4A5A-85BF-94CA1899A038}" presName="textRect" presStyleLbl="revTx" presStyleIdx="1" presStyleCnt="4">
        <dgm:presLayoutVars>
          <dgm:chMax val="1"/>
          <dgm:chPref val="1"/>
        </dgm:presLayoutVars>
      </dgm:prSet>
      <dgm:spPr/>
    </dgm:pt>
    <dgm:pt modelId="{637C049F-E114-48C2-9EBD-8D52EF9E2F22}" type="pres">
      <dgm:prSet presAssocID="{FF57118C-6624-4866-9DED-4283B537A2EF}" presName="sibTrans" presStyleCnt="0"/>
      <dgm:spPr/>
    </dgm:pt>
    <dgm:pt modelId="{6D864AF0-B942-414C-A59B-FCB65AB4BF59}" type="pres">
      <dgm:prSet presAssocID="{6A3EDE1B-A547-4BBB-8B33-A8FDEF4A85DB}" presName="compNode" presStyleCnt="0"/>
      <dgm:spPr/>
    </dgm:pt>
    <dgm:pt modelId="{2EF0226F-97C0-42D4-A18D-CC6F28A3D8FE}" type="pres">
      <dgm:prSet presAssocID="{6A3EDE1B-A547-4BBB-8B33-A8FDEF4A85DB}" presName="iconBgRect" presStyleLbl="bgShp" presStyleIdx="2" presStyleCnt="4"/>
      <dgm:spPr/>
    </dgm:pt>
    <dgm:pt modelId="{7049760B-9EB5-40F0-B2BD-4D0B5B258F7B}" type="pres">
      <dgm:prSet presAssocID="{6A3EDE1B-A547-4BBB-8B33-A8FDEF4A85D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89ABDF7-8A26-4D40-9785-BB110572693D}" type="pres">
      <dgm:prSet presAssocID="{6A3EDE1B-A547-4BBB-8B33-A8FDEF4A85DB}" presName="spaceRect" presStyleCnt="0"/>
      <dgm:spPr/>
    </dgm:pt>
    <dgm:pt modelId="{85F394FE-00BC-4A8E-B70A-84D38F84763E}" type="pres">
      <dgm:prSet presAssocID="{6A3EDE1B-A547-4BBB-8B33-A8FDEF4A85DB}" presName="textRect" presStyleLbl="revTx" presStyleIdx="2" presStyleCnt="4">
        <dgm:presLayoutVars>
          <dgm:chMax val="1"/>
          <dgm:chPref val="1"/>
        </dgm:presLayoutVars>
      </dgm:prSet>
      <dgm:spPr/>
    </dgm:pt>
    <dgm:pt modelId="{6326B5D2-1437-4B9C-9E4A-D26B5DAD762C}" type="pres">
      <dgm:prSet presAssocID="{BD2B3878-A169-4BAA-A3F9-3EC11A8EEBDD}" presName="sibTrans" presStyleCnt="0"/>
      <dgm:spPr/>
    </dgm:pt>
    <dgm:pt modelId="{4436DD0B-B0D6-4E56-997E-A3E5843F3306}" type="pres">
      <dgm:prSet presAssocID="{FE661ABD-F479-4A9D-B27F-11F21CE06FA3}" presName="compNode" presStyleCnt="0"/>
      <dgm:spPr/>
    </dgm:pt>
    <dgm:pt modelId="{419CF75B-6614-46B2-901A-F5B37085D948}" type="pres">
      <dgm:prSet presAssocID="{FE661ABD-F479-4A9D-B27F-11F21CE06FA3}" presName="iconBgRect" presStyleLbl="bgShp" presStyleIdx="3" presStyleCnt="4"/>
      <dgm:spPr/>
    </dgm:pt>
    <dgm:pt modelId="{49F5724C-546D-4E4D-8A2D-20530BFB4F83}" type="pres">
      <dgm:prSet presAssocID="{FE661ABD-F479-4A9D-B27F-11F21CE06FA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rst Aid Kit"/>
        </a:ext>
      </dgm:extLst>
    </dgm:pt>
    <dgm:pt modelId="{FB2CDB5E-5638-4ED3-B986-8648EEC3280E}" type="pres">
      <dgm:prSet presAssocID="{FE661ABD-F479-4A9D-B27F-11F21CE06FA3}" presName="spaceRect" presStyleCnt="0"/>
      <dgm:spPr/>
    </dgm:pt>
    <dgm:pt modelId="{1E79CB56-F3FD-4145-B1A5-E2766D8954CC}" type="pres">
      <dgm:prSet presAssocID="{FE661ABD-F479-4A9D-B27F-11F21CE06FA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CC964D-5761-47B4-BA21-77AA0DCE2F98}" srcId="{C24E4A25-85E9-4C67-BF7D-4A0A4121739E}" destId="{3F5F3D57-6EC8-4641-B295-7BC7A7A13CF8}" srcOrd="0" destOrd="0" parTransId="{A9F020D7-CA9A-4BA6-AC57-058DC0C57EB9}" sibTransId="{6CA39E09-D377-4765-ABB3-246D74A9BB28}"/>
    <dgm:cxn modelId="{D7474550-4632-44EE-BAB8-CC9731E326AB}" type="presOf" srcId="{3F5F3D57-6EC8-4641-B295-7BC7A7A13CF8}" destId="{394E825A-685A-45AD-9A97-EB90F57A727E}" srcOrd="0" destOrd="0" presId="urn:microsoft.com/office/officeart/2018/5/layout/IconCircleLabelList"/>
    <dgm:cxn modelId="{16DF8C79-BC0C-4D1B-B9D6-8882C7680A0E}" type="presOf" srcId="{99B1A85C-6894-4A5A-85BF-94CA1899A038}" destId="{046F7DE2-8F49-4827-A818-77A893384441}" srcOrd="0" destOrd="0" presId="urn:microsoft.com/office/officeart/2018/5/layout/IconCircleLabelList"/>
    <dgm:cxn modelId="{255CA37B-C590-4DB1-BA92-27D2C122866D}" srcId="{C24E4A25-85E9-4C67-BF7D-4A0A4121739E}" destId="{FE661ABD-F479-4A9D-B27F-11F21CE06FA3}" srcOrd="3" destOrd="0" parTransId="{A9789F0F-662B-4074-84F3-17E87D51705B}" sibTransId="{BBA33127-4999-4762-A01E-5924C8676DE9}"/>
    <dgm:cxn modelId="{BB0EC394-565D-4E15-AB6D-56373D1C2243}" srcId="{C24E4A25-85E9-4C67-BF7D-4A0A4121739E}" destId="{6A3EDE1B-A547-4BBB-8B33-A8FDEF4A85DB}" srcOrd="2" destOrd="0" parTransId="{9653922C-40B0-4C96-B41A-3010D833E078}" sibTransId="{BD2B3878-A169-4BAA-A3F9-3EC11A8EEBDD}"/>
    <dgm:cxn modelId="{E337C7C6-D675-4659-814B-C8ACFB018BB0}" type="presOf" srcId="{C24E4A25-85E9-4C67-BF7D-4A0A4121739E}" destId="{FCF7E7BC-5F7E-41BD-9F1E-567DB3E017F0}" srcOrd="0" destOrd="0" presId="urn:microsoft.com/office/officeart/2018/5/layout/IconCircleLabelList"/>
    <dgm:cxn modelId="{DB988EE4-A908-41D5-8102-8E671CF19FC4}" type="presOf" srcId="{6A3EDE1B-A547-4BBB-8B33-A8FDEF4A85DB}" destId="{85F394FE-00BC-4A8E-B70A-84D38F84763E}" srcOrd="0" destOrd="0" presId="urn:microsoft.com/office/officeart/2018/5/layout/IconCircleLabelList"/>
    <dgm:cxn modelId="{4AA9EFEA-1041-465A-888F-791596D90974}" srcId="{C24E4A25-85E9-4C67-BF7D-4A0A4121739E}" destId="{99B1A85C-6894-4A5A-85BF-94CA1899A038}" srcOrd="1" destOrd="0" parTransId="{4E1403C3-920E-4113-A7D4-8B3C000255F2}" sibTransId="{FF57118C-6624-4866-9DED-4283B537A2EF}"/>
    <dgm:cxn modelId="{9A0448FB-AF9B-478C-B935-860DDDCCEC91}" type="presOf" srcId="{FE661ABD-F479-4A9D-B27F-11F21CE06FA3}" destId="{1E79CB56-F3FD-4145-B1A5-E2766D8954CC}" srcOrd="0" destOrd="0" presId="urn:microsoft.com/office/officeart/2018/5/layout/IconCircleLabelList"/>
    <dgm:cxn modelId="{5153ECDC-A5CA-4B3A-8F6B-59A4C3B06523}" type="presParOf" srcId="{FCF7E7BC-5F7E-41BD-9F1E-567DB3E017F0}" destId="{56EF8A59-9FCB-4041-80B1-6BE473E4F8ED}" srcOrd="0" destOrd="0" presId="urn:microsoft.com/office/officeart/2018/5/layout/IconCircleLabelList"/>
    <dgm:cxn modelId="{2118232D-0968-480B-8D17-563EEB7CB8DF}" type="presParOf" srcId="{56EF8A59-9FCB-4041-80B1-6BE473E4F8ED}" destId="{898ACDBD-303B-44D4-B0A6-F823647C7587}" srcOrd="0" destOrd="0" presId="urn:microsoft.com/office/officeart/2018/5/layout/IconCircleLabelList"/>
    <dgm:cxn modelId="{91E83DD2-D545-42D7-9ACD-DE8516BCE5BA}" type="presParOf" srcId="{56EF8A59-9FCB-4041-80B1-6BE473E4F8ED}" destId="{91AED381-C8B7-46C1-9F4E-43714FE48796}" srcOrd="1" destOrd="0" presId="urn:microsoft.com/office/officeart/2018/5/layout/IconCircleLabelList"/>
    <dgm:cxn modelId="{E8F0CC37-30B4-4ED2-855B-D88D52A3A2AF}" type="presParOf" srcId="{56EF8A59-9FCB-4041-80B1-6BE473E4F8ED}" destId="{2702B000-FA34-4D7D-A11E-00D8B10747AC}" srcOrd="2" destOrd="0" presId="urn:microsoft.com/office/officeart/2018/5/layout/IconCircleLabelList"/>
    <dgm:cxn modelId="{04934D70-6265-41C3-8F6E-BF46198FB8C9}" type="presParOf" srcId="{56EF8A59-9FCB-4041-80B1-6BE473E4F8ED}" destId="{394E825A-685A-45AD-9A97-EB90F57A727E}" srcOrd="3" destOrd="0" presId="urn:microsoft.com/office/officeart/2018/5/layout/IconCircleLabelList"/>
    <dgm:cxn modelId="{0AC4B683-E772-4AD1-B24E-136C9B6E8055}" type="presParOf" srcId="{FCF7E7BC-5F7E-41BD-9F1E-567DB3E017F0}" destId="{B0037C08-E08C-42A6-802C-1DDB89781B42}" srcOrd="1" destOrd="0" presId="urn:microsoft.com/office/officeart/2018/5/layout/IconCircleLabelList"/>
    <dgm:cxn modelId="{B42639A8-DD16-4EB8-916D-3637FFCE14D3}" type="presParOf" srcId="{FCF7E7BC-5F7E-41BD-9F1E-567DB3E017F0}" destId="{3B4DE510-9EC4-4F4E-9249-BD4AAA8FF769}" srcOrd="2" destOrd="0" presId="urn:microsoft.com/office/officeart/2018/5/layout/IconCircleLabelList"/>
    <dgm:cxn modelId="{A6702309-5F6D-4BD2-A925-B34E1992B243}" type="presParOf" srcId="{3B4DE510-9EC4-4F4E-9249-BD4AAA8FF769}" destId="{B5B0403A-9BC2-4367-9DCF-9B0B65F423CE}" srcOrd="0" destOrd="0" presId="urn:microsoft.com/office/officeart/2018/5/layout/IconCircleLabelList"/>
    <dgm:cxn modelId="{AB206807-C832-47CC-99D3-F13B61890E5C}" type="presParOf" srcId="{3B4DE510-9EC4-4F4E-9249-BD4AAA8FF769}" destId="{FCAAA288-34DB-4484-B395-843299A042EF}" srcOrd="1" destOrd="0" presId="urn:microsoft.com/office/officeart/2018/5/layout/IconCircleLabelList"/>
    <dgm:cxn modelId="{FB516E1F-4B6E-4A83-BE6C-0162F74BF1BF}" type="presParOf" srcId="{3B4DE510-9EC4-4F4E-9249-BD4AAA8FF769}" destId="{02738E2B-A282-411F-B6E5-8EA8DFD855B9}" srcOrd="2" destOrd="0" presId="urn:microsoft.com/office/officeart/2018/5/layout/IconCircleLabelList"/>
    <dgm:cxn modelId="{14645B0A-835F-4E94-8819-B5468B4CD257}" type="presParOf" srcId="{3B4DE510-9EC4-4F4E-9249-BD4AAA8FF769}" destId="{046F7DE2-8F49-4827-A818-77A893384441}" srcOrd="3" destOrd="0" presId="urn:microsoft.com/office/officeart/2018/5/layout/IconCircleLabelList"/>
    <dgm:cxn modelId="{89DA0205-1395-468F-BC80-14BD204E6F52}" type="presParOf" srcId="{FCF7E7BC-5F7E-41BD-9F1E-567DB3E017F0}" destId="{637C049F-E114-48C2-9EBD-8D52EF9E2F22}" srcOrd="3" destOrd="0" presId="urn:microsoft.com/office/officeart/2018/5/layout/IconCircleLabelList"/>
    <dgm:cxn modelId="{0E6A363D-6E63-407D-A3E1-BB09F613B23D}" type="presParOf" srcId="{FCF7E7BC-5F7E-41BD-9F1E-567DB3E017F0}" destId="{6D864AF0-B942-414C-A59B-FCB65AB4BF59}" srcOrd="4" destOrd="0" presId="urn:microsoft.com/office/officeart/2018/5/layout/IconCircleLabelList"/>
    <dgm:cxn modelId="{C953EBCA-50FA-42A0-84D3-0F504C94B370}" type="presParOf" srcId="{6D864AF0-B942-414C-A59B-FCB65AB4BF59}" destId="{2EF0226F-97C0-42D4-A18D-CC6F28A3D8FE}" srcOrd="0" destOrd="0" presId="urn:microsoft.com/office/officeart/2018/5/layout/IconCircleLabelList"/>
    <dgm:cxn modelId="{2477E0A9-BD1D-4A22-A721-57CF15A8BA65}" type="presParOf" srcId="{6D864AF0-B942-414C-A59B-FCB65AB4BF59}" destId="{7049760B-9EB5-40F0-B2BD-4D0B5B258F7B}" srcOrd="1" destOrd="0" presId="urn:microsoft.com/office/officeart/2018/5/layout/IconCircleLabelList"/>
    <dgm:cxn modelId="{F58A86B9-420B-48C1-A1B9-46C27717E3A7}" type="presParOf" srcId="{6D864AF0-B942-414C-A59B-FCB65AB4BF59}" destId="{689ABDF7-8A26-4D40-9785-BB110572693D}" srcOrd="2" destOrd="0" presId="urn:microsoft.com/office/officeart/2018/5/layout/IconCircleLabelList"/>
    <dgm:cxn modelId="{18675C82-E406-4284-B91A-9CA3E698F96E}" type="presParOf" srcId="{6D864AF0-B942-414C-A59B-FCB65AB4BF59}" destId="{85F394FE-00BC-4A8E-B70A-84D38F84763E}" srcOrd="3" destOrd="0" presId="urn:microsoft.com/office/officeart/2018/5/layout/IconCircleLabelList"/>
    <dgm:cxn modelId="{7D27DCA8-876C-46D3-B504-BCE84D26FF43}" type="presParOf" srcId="{FCF7E7BC-5F7E-41BD-9F1E-567DB3E017F0}" destId="{6326B5D2-1437-4B9C-9E4A-D26B5DAD762C}" srcOrd="5" destOrd="0" presId="urn:microsoft.com/office/officeart/2018/5/layout/IconCircleLabelList"/>
    <dgm:cxn modelId="{9E99FA87-2446-4913-9340-D679B2067F94}" type="presParOf" srcId="{FCF7E7BC-5F7E-41BD-9F1E-567DB3E017F0}" destId="{4436DD0B-B0D6-4E56-997E-A3E5843F3306}" srcOrd="6" destOrd="0" presId="urn:microsoft.com/office/officeart/2018/5/layout/IconCircleLabelList"/>
    <dgm:cxn modelId="{F3AC74A1-822D-486D-BF58-C038DD7CC754}" type="presParOf" srcId="{4436DD0B-B0D6-4E56-997E-A3E5843F3306}" destId="{419CF75B-6614-46B2-901A-F5B37085D948}" srcOrd="0" destOrd="0" presId="urn:microsoft.com/office/officeart/2018/5/layout/IconCircleLabelList"/>
    <dgm:cxn modelId="{04AE86BB-EB2E-472A-80B7-ACD90079FCE2}" type="presParOf" srcId="{4436DD0B-B0D6-4E56-997E-A3E5843F3306}" destId="{49F5724C-546D-4E4D-8A2D-20530BFB4F83}" srcOrd="1" destOrd="0" presId="urn:microsoft.com/office/officeart/2018/5/layout/IconCircleLabelList"/>
    <dgm:cxn modelId="{38B79FDB-27D3-42FF-A8A4-307B69CC4A54}" type="presParOf" srcId="{4436DD0B-B0D6-4E56-997E-A3E5843F3306}" destId="{FB2CDB5E-5638-4ED3-B986-8648EEC3280E}" srcOrd="2" destOrd="0" presId="urn:microsoft.com/office/officeart/2018/5/layout/IconCircleLabelList"/>
    <dgm:cxn modelId="{E8F44161-3DB7-41C6-B9F1-8AD44E76DA2D}" type="presParOf" srcId="{4436DD0B-B0D6-4E56-997E-A3E5843F3306}" destId="{1E79CB56-F3FD-4145-B1A5-E2766D8954C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E821B41D-EEFB-4608-A2AD-663EECC0E647}" type="doc">
      <dgm:prSet loTypeId="urn:microsoft.com/office/officeart/2005/8/layout/vList2" loCatId="list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DADCAEF5-26C1-4A9A-80B9-986BB1EA293C}">
      <dgm:prSet/>
      <dgm:spPr/>
      <dgm:t>
        <a:bodyPr/>
        <a:lstStyle/>
        <a:p>
          <a:r>
            <a:rPr lang="en-US"/>
            <a:t>Important for employability and relationships.</a:t>
          </a:r>
        </a:p>
      </dgm:t>
    </dgm:pt>
    <dgm:pt modelId="{23090958-E2E0-45A1-9E6F-D7EF7C776904}" type="parTrans" cxnId="{153BC05A-1FE7-432B-BC41-B1EAAF5F8238}">
      <dgm:prSet/>
      <dgm:spPr/>
      <dgm:t>
        <a:bodyPr/>
        <a:lstStyle/>
        <a:p>
          <a:endParaRPr lang="en-US"/>
        </a:p>
      </dgm:t>
    </dgm:pt>
    <dgm:pt modelId="{95EDDC90-7EAF-425B-8FFA-892FF8B21E99}" type="sibTrans" cxnId="{153BC05A-1FE7-432B-BC41-B1EAAF5F8238}">
      <dgm:prSet/>
      <dgm:spPr/>
      <dgm:t>
        <a:bodyPr/>
        <a:lstStyle/>
        <a:p>
          <a:endParaRPr lang="en-US"/>
        </a:p>
      </dgm:t>
    </dgm:pt>
    <dgm:pt modelId="{D4DA9E00-2EA4-41ED-BE06-1AE6E9B6E8B8}">
      <dgm:prSet/>
      <dgm:spPr/>
      <dgm:t>
        <a:bodyPr/>
        <a:lstStyle/>
        <a:p>
          <a:r>
            <a:rPr lang="en-US"/>
            <a:t>Strength: Clear communication</a:t>
          </a:r>
        </a:p>
      </dgm:t>
    </dgm:pt>
    <dgm:pt modelId="{DEE9EE24-9E71-4E7A-B14E-BC4324B2E19E}" type="parTrans" cxnId="{016FB9D0-1A7A-43EC-8F55-DF8056B1B790}">
      <dgm:prSet/>
      <dgm:spPr/>
      <dgm:t>
        <a:bodyPr/>
        <a:lstStyle/>
        <a:p>
          <a:endParaRPr lang="en-US"/>
        </a:p>
      </dgm:t>
    </dgm:pt>
    <dgm:pt modelId="{F52733E9-7D45-438B-B356-040A830B37C5}" type="sibTrans" cxnId="{016FB9D0-1A7A-43EC-8F55-DF8056B1B790}">
      <dgm:prSet/>
      <dgm:spPr/>
      <dgm:t>
        <a:bodyPr/>
        <a:lstStyle/>
        <a:p>
          <a:endParaRPr lang="en-US"/>
        </a:p>
      </dgm:t>
    </dgm:pt>
    <dgm:pt modelId="{426EB77A-84A9-40B0-BF45-9E715E51C43B}">
      <dgm:prSet/>
      <dgm:spPr/>
      <dgm:t>
        <a:bodyPr/>
        <a:lstStyle/>
        <a:p>
          <a:r>
            <a:rPr lang="en-US"/>
            <a:t>Development: Improve listening skills</a:t>
          </a:r>
        </a:p>
      </dgm:t>
    </dgm:pt>
    <dgm:pt modelId="{1EBC4A37-0CC0-4425-A515-8C9EA6C5B789}" type="parTrans" cxnId="{6B08B16C-AF9E-49E0-9441-598F751EDD64}">
      <dgm:prSet/>
      <dgm:spPr/>
      <dgm:t>
        <a:bodyPr/>
        <a:lstStyle/>
        <a:p>
          <a:endParaRPr lang="en-US"/>
        </a:p>
      </dgm:t>
    </dgm:pt>
    <dgm:pt modelId="{C5352EB7-01DC-4665-AAA9-A4E6CD01DF5B}" type="sibTrans" cxnId="{6B08B16C-AF9E-49E0-9441-598F751EDD64}">
      <dgm:prSet/>
      <dgm:spPr/>
      <dgm:t>
        <a:bodyPr/>
        <a:lstStyle/>
        <a:p>
          <a:endParaRPr lang="en-US"/>
        </a:p>
      </dgm:t>
    </dgm:pt>
    <dgm:pt modelId="{10608D96-4C4A-417B-B25C-730A3D93C5E1}" type="pres">
      <dgm:prSet presAssocID="{E821B41D-EEFB-4608-A2AD-663EECC0E647}" presName="linear" presStyleCnt="0">
        <dgm:presLayoutVars>
          <dgm:animLvl val="lvl"/>
          <dgm:resizeHandles val="exact"/>
        </dgm:presLayoutVars>
      </dgm:prSet>
      <dgm:spPr/>
    </dgm:pt>
    <dgm:pt modelId="{B43AC4BA-E4D8-4141-8E50-3AD1B7EC181E}" type="pres">
      <dgm:prSet presAssocID="{DADCAEF5-26C1-4A9A-80B9-986BB1EA293C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33F6A02F-A7F2-4EB6-9EC4-EC46821CB91D}" type="pres">
      <dgm:prSet presAssocID="{95EDDC90-7EAF-425B-8FFA-892FF8B21E99}" presName="spacer" presStyleCnt="0"/>
      <dgm:spPr/>
    </dgm:pt>
    <dgm:pt modelId="{FCCC8412-2B21-4821-AD90-7971C212880E}" type="pres">
      <dgm:prSet presAssocID="{D4DA9E00-2EA4-41ED-BE06-1AE6E9B6E8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107F837-FD03-4B72-95D6-E73521502C2B}" type="pres">
      <dgm:prSet presAssocID="{F52733E9-7D45-438B-B356-040A830B37C5}" presName="spacer" presStyleCnt="0"/>
      <dgm:spPr/>
    </dgm:pt>
    <dgm:pt modelId="{EF1D14AA-B03E-4798-B3C9-B43453DAC407}" type="pres">
      <dgm:prSet presAssocID="{426EB77A-84A9-40B0-BF45-9E715E51C43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6B08B16C-AF9E-49E0-9441-598F751EDD64}" srcId="{E821B41D-EEFB-4608-A2AD-663EECC0E647}" destId="{426EB77A-84A9-40B0-BF45-9E715E51C43B}" srcOrd="2" destOrd="0" parTransId="{1EBC4A37-0CC0-4425-A515-8C9EA6C5B789}" sibTransId="{C5352EB7-01DC-4665-AAA9-A4E6CD01DF5B}"/>
    <dgm:cxn modelId="{153BC05A-1FE7-432B-BC41-B1EAAF5F8238}" srcId="{E821B41D-EEFB-4608-A2AD-663EECC0E647}" destId="{DADCAEF5-26C1-4A9A-80B9-986BB1EA293C}" srcOrd="0" destOrd="0" parTransId="{23090958-E2E0-45A1-9E6F-D7EF7C776904}" sibTransId="{95EDDC90-7EAF-425B-8FFA-892FF8B21E99}"/>
    <dgm:cxn modelId="{D707B899-01BC-4154-9067-CF787E635670}" type="presOf" srcId="{DADCAEF5-26C1-4A9A-80B9-986BB1EA293C}" destId="{B43AC4BA-E4D8-4141-8E50-3AD1B7EC181E}" srcOrd="0" destOrd="0" presId="urn:microsoft.com/office/officeart/2005/8/layout/vList2"/>
    <dgm:cxn modelId="{5C8808C2-D6B0-4B5E-A286-A0732D324261}" type="presOf" srcId="{426EB77A-84A9-40B0-BF45-9E715E51C43B}" destId="{EF1D14AA-B03E-4798-B3C9-B43453DAC407}" srcOrd="0" destOrd="0" presId="urn:microsoft.com/office/officeart/2005/8/layout/vList2"/>
    <dgm:cxn modelId="{016FB9D0-1A7A-43EC-8F55-DF8056B1B790}" srcId="{E821B41D-EEFB-4608-A2AD-663EECC0E647}" destId="{D4DA9E00-2EA4-41ED-BE06-1AE6E9B6E8B8}" srcOrd="1" destOrd="0" parTransId="{DEE9EE24-9E71-4E7A-B14E-BC4324B2E19E}" sibTransId="{F52733E9-7D45-438B-B356-040A830B37C5}"/>
    <dgm:cxn modelId="{8908B8E9-CC17-4FBD-90B8-879763F56164}" type="presOf" srcId="{D4DA9E00-2EA4-41ED-BE06-1AE6E9B6E8B8}" destId="{FCCC8412-2B21-4821-AD90-7971C212880E}" srcOrd="0" destOrd="0" presId="urn:microsoft.com/office/officeart/2005/8/layout/vList2"/>
    <dgm:cxn modelId="{C02084ED-4079-40CD-A1E9-FF972E608E5F}" type="presOf" srcId="{E821B41D-EEFB-4608-A2AD-663EECC0E647}" destId="{10608D96-4C4A-417B-B25C-730A3D93C5E1}" srcOrd="0" destOrd="0" presId="urn:microsoft.com/office/officeart/2005/8/layout/vList2"/>
    <dgm:cxn modelId="{7F0E904D-8AD7-4072-A46B-896D20A5E8CE}" type="presParOf" srcId="{10608D96-4C4A-417B-B25C-730A3D93C5E1}" destId="{B43AC4BA-E4D8-4141-8E50-3AD1B7EC181E}" srcOrd="0" destOrd="0" presId="urn:microsoft.com/office/officeart/2005/8/layout/vList2"/>
    <dgm:cxn modelId="{49FC4F94-0D76-487B-B29E-D29B1418A2B1}" type="presParOf" srcId="{10608D96-4C4A-417B-B25C-730A3D93C5E1}" destId="{33F6A02F-A7F2-4EB6-9EC4-EC46821CB91D}" srcOrd="1" destOrd="0" presId="urn:microsoft.com/office/officeart/2005/8/layout/vList2"/>
    <dgm:cxn modelId="{CFE636BD-D541-4187-94AB-1CBF14A05A12}" type="presParOf" srcId="{10608D96-4C4A-417B-B25C-730A3D93C5E1}" destId="{FCCC8412-2B21-4821-AD90-7971C212880E}" srcOrd="2" destOrd="0" presId="urn:microsoft.com/office/officeart/2005/8/layout/vList2"/>
    <dgm:cxn modelId="{AF368D18-1040-41E6-B55D-C1C1BADA7228}" type="presParOf" srcId="{10608D96-4C4A-417B-B25C-730A3D93C5E1}" destId="{6107F837-FD03-4B72-95D6-E73521502C2B}" srcOrd="3" destOrd="0" presId="urn:microsoft.com/office/officeart/2005/8/layout/vList2"/>
    <dgm:cxn modelId="{8FE0D3FA-5EFD-4BD3-BFC4-FB1CBBF04EF3}" type="presParOf" srcId="{10608D96-4C4A-417B-B25C-730A3D93C5E1}" destId="{EF1D14AA-B03E-4798-B3C9-B43453DAC40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01A2A67-C9A8-4D0B-B6E5-16E442BB4E7C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35A287D-6B95-468E-B3A4-25605EE41B15}">
      <dgm:prSet/>
      <dgm:spPr/>
      <dgm:t>
        <a:bodyPr/>
        <a:lstStyle/>
        <a:p>
          <a:r>
            <a:rPr lang="en-US"/>
            <a:t>Communication improves safety, teamwork, and care quality.</a:t>
          </a:r>
        </a:p>
      </dgm:t>
    </dgm:pt>
    <dgm:pt modelId="{E04B4787-1212-4960-A20A-5928E9AE0A15}" type="parTrans" cxnId="{7DD4B661-7FF5-4C26-BD53-5D0E0F80E955}">
      <dgm:prSet/>
      <dgm:spPr/>
      <dgm:t>
        <a:bodyPr/>
        <a:lstStyle/>
        <a:p>
          <a:endParaRPr lang="en-US"/>
        </a:p>
      </dgm:t>
    </dgm:pt>
    <dgm:pt modelId="{F0FF33B0-7912-430B-AB6D-965065682133}" type="sibTrans" cxnId="{7DD4B661-7FF5-4C26-BD53-5D0E0F80E955}">
      <dgm:prSet/>
      <dgm:spPr/>
      <dgm:t>
        <a:bodyPr/>
        <a:lstStyle/>
        <a:p>
          <a:endParaRPr lang="en-US"/>
        </a:p>
      </dgm:t>
    </dgm:pt>
    <dgm:pt modelId="{EEB9FD52-51C0-494B-8C76-E939AFEB9D06}">
      <dgm:prSet/>
      <dgm:spPr/>
      <dgm:t>
        <a:bodyPr/>
        <a:lstStyle/>
        <a:p>
          <a:r>
            <a:rPr lang="en-US"/>
            <a:t>It is essential for future healthcare professionals.</a:t>
          </a:r>
        </a:p>
      </dgm:t>
    </dgm:pt>
    <dgm:pt modelId="{FFD89B73-508D-419E-94AD-2BBDAA044D89}" type="parTrans" cxnId="{5D0D6972-D9A3-4A54-BF70-8C73E05FD664}">
      <dgm:prSet/>
      <dgm:spPr/>
      <dgm:t>
        <a:bodyPr/>
        <a:lstStyle/>
        <a:p>
          <a:endParaRPr lang="en-US"/>
        </a:p>
      </dgm:t>
    </dgm:pt>
    <dgm:pt modelId="{A6DD39F4-3614-48FE-ACC2-CF4CC7073557}" type="sibTrans" cxnId="{5D0D6972-D9A3-4A54-BF70-8C73E05FD664}">
      <dgm:prSet/>
      <dgm:spPr/>
      <dgm:t>
        <a:bodyPr/>
        <a:lstStyle/>
        <a:p>
          <a:endParaRPr lang="en-US"/>
        </a:p>
      </dgm:t>
    </dgm:pt>
    <dgm:pt modelId="{986D520E-8CAD-42EA-85B8-0B39A0F4B64B}" type="pres">
      <dgm:prSet presAssocID="{301A2A67-C9A8-4D0B-B6E5-16E442BB4E7C}" presName="linear" presStyleCnt="0">
        <dgm:presLayoutVars>
          <dgm:animLvl val="lvl"/>
          <dgm:resizeHandles val="exact"/>
        </dgm:presLayoutVars>
      </dgm:prSet>
      <dgm:spPr/>
    </dgm:pt>
    <dgm:pt modelId="{2C04F0B1-E85B-4545-BF80-10C22FCDE5A4}" type="pres">
      <dgm:prSet presAssocID="{F35A287D-6B95-468E-B3A4-25605EE41B1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0D91913-37C1-4A53-9E5B-C27A45B6E2B6}" type="pres">
      <dgm:prSet presAssocID="{F0FF33B0-7912-430B-AB6D-965065682133}" presName="spacer" presStyleCnt="0"/>
      <dgm:spPr/>
    </dgm:pt>
    <dgm:pt modelId="{B0D52E84-02B0-4256-B531-9C1097B74AEA}" type="pres">
      <dgm:prSet presAssocID="{EEB9FD52-51C0-494B-8C76-E939AFEB9D06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DD4B661-7FF5-4C26-BD53-5D0E0F80E955}" srcId="{301A2A67-C9A8-4D0B-B6E5-16E442BB4E7C}" destId="{F35A287D-6B95-468E-B3A4-25605EE41B15}" srcOrd="0" destOrd="0" parTransId="{E04B4787-1212-4960-A20A-5928E9AE0A15}" sibTransId="{F0FF33B0-7912-430B-AB6D-965065682133}"/>
    <dgm:cxn modelId="{5F7F5D47-7D91-4754-A4BF-A40225014627}" type="presOf" srcId="{301A2A67-C9A8-4D0B-B6E5-16E442BB4E7C}" destId="{986D520E-8CAD-42EA-85B8-0B39A0F4B64B}" srcOrd="0" destOrd="0" presId="urn:microsoft.com/office/officeart/2005/8/layout/vList2"/>
    <dgm:cxn modelId="{5D0D6972-D9A3-4A54-BF70-8C73E05FD664}" srcId="{301A2A67-C9A8-4D0B-B6E5-16E442BB4E7C}" destId="{EEB9FD52-51C0-494B-8C76-E939AFEB9D06}" srcOrd="1" destOrd="0" parTransId="{FFD89B73-508D-419E-94AD-2BBDAA044D89}" sibTransId="{A6DD39F4-3614-48FE-ACC2-CF4CC7073557}"/>
    <dgm:cxn modelId="{8FC58C7F-AA8A-4229-ADD4-B35ECE7ADBD4}" type="presOf" srcId="{F35A287D-6B95-468E-B3A4-25605EE41B15}" destId="{2C04F0B1-E85B-4545-BF80-10C22FCDE5A4}" srcOrd="0" destOrd="0" presId="urn:microsoft.com/office/officeart/2005/8/layout/vList2"/>
    <dgm:cxn modelId="{5C504D8B-6FC8-4A72-8031-64215D11FB2B}" type="presOf" srcId="{EEB9FD52-51C0-494B-8C76-E939AFEB9D06}" destId="{B0D52E84-02B0-4256-B531-9C1097B74AEA}" srcOrd="0" destOrd="0" presId="urn:microsoft.com/office/officeart/2005/8/layout/vList2"/>
    <dgm:cxn modelId="{D8328E1D-B1C4-4066-A4EB-748C47C94855}" type="presParOf" srcId="{986D520E-8CAD-42EA-85B8-0B39A0F4B64B}" destId="{2C04F0B1-E85B-4545-BF80-10C22FCDE5A4}" srcOrd="0" destOrd="0" presId="urn:microsoft.com/office/officeart/2005/8/layout/vList2"/>
    <dgm:cxn modelId="{1C0CBD1A-8695-4129-8263-649915E698F5}" type="presParOf" srcId="{986D520E-8CAD-42EA-85B8-0B39A0F4B64B}" destId="{C0D91913-37C1-4A53-9E5B-C27A45B6E2B6}" srcOrd="1" destOrd="0" presId="urn:microsoft.com/office/officeart/2005/8/layout/vList2"/>
    <dgm:cxn modelId="{83C487BC-8242-4D1F-ADE7-A91A909E15A2}" type="presParOf" srcId="{986D520E-8CAD-42EA-85B8-0B39A0F4B64B}" destId="{B0D52E84-02B0-4256-B531-9C1097B74AEA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9CD8A-58F3-46B0-A9F4-54746C3721C1}">
      <dsp:nvSpPr>
        <dsp:cNvPr id="0" name=""/>
        <dsp:cNvSpPr/>
      </dsp:nvSpPr>
      <dsp:spPr>
        <a:xfrm>
          <a:off x="0" y="44207"/>
          <a:ext cx="6281928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Module Number</a:t>
          </a:r>
          <a:r>
            <a:rPr lang="en-GB" sz="2200" kern="1200"/>
            <a:t>: </a:t>
          </a:r>
          <a:r>
            <a:rPr lang="en-GB" sz="2200" b="1" i="1" kern="1200"/>
            <a:t>LCHS 4009 (LON)</a:t>
          </a:r>
          <a:endParaRPr lang="en-US" sz="2200" kern="1200"/>
        </a:p>
      </dsp:txBody>
      <dsp:txXfrm>
        <a:off x="26387" y="70594"/>
        <a:ext cx="6229154" cy="487766"/>
      </dsp:txXfrm>
    </dsp:sp>
    <dsp:sp modelId="{4E47B1E0-A67D-4B9C-9844-6945E17F8491}">
      <dsp:nvSpPr>
        <dsp:cNvPr id="0" name=""/>
        <dsp:cNvSpPr/>
      </dsp:nvSpPr>
      <dsp:spPr>
        <a:xfrm>
          <a:off x="0" y="648107"/>
          <a:ext cx="6281928" cy="5405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Assignment No</a:t>
          </a:r>
          <a:r>
            <a:rPr lang="en-GB" sz="2200" b="1" i="1" kern="1200"/>
            <a:t>:  ASSIGNMENT 1</a:t>
          </a:r>
          <a:endParaRPr lang="en-US" sz="2200" kern="1200"/>
        </a:p>
      </dsp:txBody>
      <dsp:txXfrm>
        <a:off x="26387" y="674494"/>
        <a:ext cx="6229154" cy="487766"/>
      </dsp:txXfrm>
    </dsp:sp>
    <dsp:sp modelId="{E2CB3501-8E96-45AC-B6B3-F06FEBC97243}">
      <dsp:nvSpPr>
        <dsp:cNvPr id="0" name=""/>
        <dsp:cNvSpPr/>
      </dsp:nvSpPr>
      <dsp:spPr>
        <a:xfrm>
          <a:off x="0" y="1252008"/>
          <a:ext cx="6281928" cy="5405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Module Number</a:t>
          </a:r>
          <a:r>
            <a:rPr lang="en-GB" sz="2200" kern="1200"/>
            <a:t>: </a:t>
          </a:r>
          <a:r>
            <a:rPr lang="en-GB" sz="2200" b="1" i="1" kern="1200"/>
            <a:t>LCHS 4009 (LON)</a:t>
          </a:r>
          <a:endParaRPr lang="en-US" sz="2200" kern="1200"/>
        </a:p>
      </dsp:txBody>
      <dsp:txXfrm>
        <a:off x="26387" y="1278395"/>
        <a:ext cx="6229154" cy="487766"/>
      </dsp:txXfrm>
    </dsp:sp>
    <dsp:sp modelId="{A4E5203D-17B1-42C9-90B1-AA4FF78DA4CD}">
      <dsp:nvSpPr>
        <dsp:cNvPr id="0" name=""/>
        <dsp:cNvSpPr/>
      </dsp:nvSpPr>
      <dsp:spPr>
        <a:xfrm>
          <a:off x="0" y="1855908"/>
          <a:ext cx="6281928" cy="5405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Student Name</a:t>
          </a:r>
          <a:r>
            <a:rPr lang="en-GB" sz="2200" b="1" i="1" kern="1200"/>
            <a:t>:     Abdifatah Ibrahim</a:t>
          </a:r>
          <a:endParaRPr lang="en-US" sz="2200" kern="1200"/>
        </a:p>
      </dsp:txBody>
      <dsp:txXfrm>
        <a:off x="26387" y="1882295"/>
        <a:ext cx="6229154" cy="487766"/>
      </dsp:txXfrm>
    </dsp:sp>
    <dsp:sp modelId="{E6D6A67F-8663-4CD9-AF62-832B68F893FB}">
      <dsp:nvSpPr>
        <dsp:cNvPr id="0" name=""/>
        <dsp:cNvSpPr/>
      </dsp:nvSpPr>
      <dsp:spPr>
        <a:xfrm>
          <a:off x="0" y="2459808"/>
          <a:ext cx="6281928" cy="5405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Student ID:            2336582</a:t>
          </a:r>
          <a:endParaRPr lang="en-US" sz="2200" kern="1200"/>
        </a:p>
      </dsp:txBody>
      <dsp:txXfrm>
        <a:off x="26387" y="2486195"/>
        <a:ext cx="6229154" cy="487766"/>
      </dsp:txXfrm>
    </dsp:sp>
    <dsp:sp modelId="{ABF40CE1-3744-4EC7-A35E-F0DCEC9FC146}">
      <dsp:nvSpPr>
        <dsp:cNvPr id="0" name=""/>
        <dsp:cNvSpPr/>
      </dsp:nvSpPr>
      <dsp:spPr>
        <a:xfrm>
          <a:off x="0" y="3063708"/>
          <a:ext cx="6281928" cy="5405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/>
            <a:t>Lecturer’s Name</a:t>
          </a:r>
          <a:r>
            <a:rPr lang="en-GB" sz="2200" b="1" i="1" kern="1200"/>
            <a:t>: </a:t>
          </a:r>
          <a:r>
            <a:rPr lang="en-GB" sz="2200" kern="1200"/>
            <a:t> Dr Christopher Mafuva  </a:t>
          </a:r>
          <a:endParaRPr lang="en-US" sz="2200" kern="1200"/>
        </a:p>
      </dsp:txBody>
      <dsp:txXfrm>
        <a:off x="26387" y="3090095"/>
        <a:ext cx="6229154" cy="4877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DC3D200-EA9D-4920-8581-1537A1CFBA7D}">
      <dsp:nvSpPr>
        <dsp:cNvPr id="0" name=""/>
        <dsp:cNvSpPr/>
      </dsp:nvSpPr>
      <dsp:spPr>
        <a:xfrm>
          <a:off x="346324" y="281599"/>
          <a:ext cx="1074410" cy="107441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B7A2E8-0677-47A1-B0E5-81B7EA675912}">
      <dsp:nvSpPr>
        <dsp:cNvPr id="0" name=""/>
        <dsp:cNvSpPr/>
      </dsp:nvSpPr>
      <dsp:spPr>
        <a:xfrm>
          <a:off x="575297" y="510571"/>
          <a:ext cx="616464" cy="61646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1F1C67-1FA2-466D-9E45-DC1CC8723F90}">
      <dsp:nvSpPr>
        <dsp:cNvPr id="0" name=""/>
        <dsp:cNvSpPr/>
      </dsp:nvSpPr>
      <dsp:spPr>
        <a:xfrm>
          <a:off x="2865" y="1690661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Sharing information, ideas, and feelings.</a:t>
          </a:r>
        </a:p>
      </dsp:txBody>
      <dsp:txXfrm>
        <a:off x="2865" y="1690661"/>
        <a:ext cx="1761328" cy="704531"/>
      </dsp:txXfrm>
    </dsp:sp>
    <dsp:sp modelId="{B1E128C7-24A3-48B7-918C-55228DD8BD66}">
      <dsp:nvSpPr>
        <dsp:cNvPr id="0" name=""/>
        <dsp:cNvSpPr/>
      </dsp:nvSpPr>
      <dsp:spPr>
        <a:xfrm>
          <a:off x="2415885" y="281599"/>
          <a:ext cx="1074410" cy="1074410"/>
        </a:xfrm>
        <a:prstGeom prst="ellipse">
          <a:avLst/>
        </a:prstGeom>
        <a:solidFill>
          <a:schemeClr val="accent5">
            <a:hueOff val="-4264624"/>
            <a:satOff val="2424"/>
            <a:lumOff val="-2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038A5-3BA9-459B-924E-75E51F16669F}">
      <dsp:nvSpPr>
        <dsp:cNvPr id="0" name=""/>
        <dsp:cNvSpPr/>
      </dsp:nvSpPr>
      <dsp:spPr>
        <a:xfrm>
          <a:off x="2644858" y="510571"/>
          <a:ext cx="616464" cy="61646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7AC478-0E78-4688-AA20-BB00AECAA0B3}">
      <dsp:nvSpPr>
        <dsp:cNvPr id="0" name=""/>
        <dsp:cNvSpPr/>
      </dsp:nvSpPr>
      <dsp:spPr>
        <a:xfrm>
          <a:off x="2072426" y="1690661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Includes:</a:t>
          </a:r>
        </a:p>
      </dsp:txBody>
      <dsp:txXfrm>
        <a:off x="2072426" y="1690661"/>
        <a:ext cx="1761328" cy="704531"/>
      </dsp:txXfrm>
    </dsp:sp>
    <dsp:sp modelId="{F6C39C75-7167-448E-8EB4-A377C582858E}">
      <dsp:nvSpPr>
        <dsp:cNvPr id="0" name=""/>
        <dsp:cNvSpPr/>
      </dsp:nvSpPr>
      <dsp:spPr>
        <a:xfrm>
          <a:off x="4485445" y="281599"/>
          <a:ext cx="1074410" cy="1074410"/>
        </a:xfrm>
        <a:prstGeom prst="ellipse">
          <a:avLst/>
        </a:prstGeom>
        <a:solidFill>
          <a:schemeClr val="accent5">
            <a:hueOff val="-8529249"/>
            <a:satOff val="4848"/>
            <a:lumOff val="-4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F165E8C-7132-4493-9993-95371DBDA478}">
      <dsp:nvSpPr>
        <dsp:cNvPr id="0" name=""/>
        <dsp:cNvSpPr/>
      </dsp:nvSpPr>
      <dsp:spPr>
        <a:xfrm>
          <a:off x="4714418" y="510571"/>
          <a:ext cx="616464" cy="61646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652E88-219C-48E1-8DCB-B4325AE4AC5F}">
      <dsp:nvSpPr>
        <dsp:cNvPr id="0" name=""/>
        <dsp:cNvSpPr/>
      </dsp:nvSpPr>
      <dsp:spPr>
        <a:xfrm>
          <a:off x="4141986" y="1690661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Verbal</a:t>
          </a:r>
        </a:p>
      </dsp:txBody>
      <dsp:txXfrm>
        <a:off x="4141986" y="1690661"/>
        <a:ext cx="1761328" cy="704531"/>
      </dsp:txXfrm>
    </dsp:sp>
    <dsp:sp modelId="{6C87619F-ACEE-4C1C-8CE3-9248B839F4F6}">
      <dsp:nvSpPr>
        <dsp:cNvPr id="0" name=""/>
        <dsp:cNvSpPr/>
      </dsp:nvSpPr>
      <dsp:spPr>
        <a:xfrm>
          <a:off x="346324" y="2835525"/>
          <a:ext cx="1074410" cy="1074410"/>
        </a:xfrm>
        <a:prstGeom prst="ellipse">
          <a:avLst/>
        </a:prstGeom>
        <a:solidFill>
          <a:schemeClr val="accent5">
            <a:hueOff val="-12793873"/>
            <a:satOff val="7271"/>
            <a:lumOff val="-6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7B8E10-18C9-4BB0-A972-C68C3A111D38}">
      <dsp:nvSpPr>
        <dsp:cNvPr id="0" name=""/>
        <dsp:cNvSpPr/>
      </dsp:nvSpPr>
      <dsp:spPr>
        <a:xfrm>
          <a:off x="575297" y="3064497"/>
          <a:ext cx="616464" cy="61646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1C6E9B-EDE2-4EF5-9A33-4819B12312B1}">
      <dsp:nvSpPr>
        <dsp:cNvPr id="0" name=""/>
        <dsp:cNvSpPr/>
      </dsp:nvSpPr>
      <dsp:spPr>
        <a:xfrm>
          <a:off x="2865" y="4244587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Non-verbal</a:t>
          </a:r>
        </a:p>
      </dsp:txBody>
      <dsp:txXfrm>
        <a:off x="2865" y="4244587"/>
        <a:ext cx="1761328" cy="704531"/>
      </dsp:txXfrm>
    </dsp:sp>
    <dsp:sp modelId="{C3C9E8DD-F7C9-4A3E-811F-EDA6F0AF1BAA}">
      <dsp:nvSpPr>
        <dsp:cNvPr id="0" name=""/>
        <dsp:cNvSpPr/>
      </dsp:nvSpPr>
      <dsp:spPr>
        <a:xfrm>
          <a:off x="2415885" y="2835525"/>
          <a:ext cx="1074410" cy="1074410"/>
        </a:xfrm>
        <a:prstGeom prst="ellipse">
          <a:avLst/>
        </a:prstGeom>
        <a:solidFill>
          <a:schemeClr val="accent5">
            <a:hueOff val="-17058497"/>
            <a:satOff val="9695"/>
            <a:lumOff val="-8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FC017-3EC0-468C-BD84-CF40A961B034}">
      <dsp:nvSpPr>
        <dsp:cNvPr id="0" name=""/>
        <dsp:cNvSpPr/>
      </dsp:nvSpPr>
      <dsp:spPr>
        <a:xfrm>
          <a:off x="2644858" y="3064497"/>
          <a:ext cx="616464" cy="616464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DA2FE9-6267-4E18-B9D9-1246FAB132D1}">
      <dsp:nvSpPr>
        <dsp:cNvPr id="0" name=""/>
        <dsp:cNvSpPr/>
      </dsp:nvSpPr>
      <dsp:spPr>
        <a:xfrm>
          <a:off x="2072426" y="4244587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- Written</a:t>
          </a:r>
        </a:p>
      </dsp:txBody>
      <dsp:txXfrm>
        <a:off x="2072426" y="4244587"/>
        <a:ext cx="1761328" cy="704531"/>
      </dsp:txXfrm>
    </dsp:sp>
    <dsp:sp modelId="{CF957A68-71DD-4F3B-9143-0FFD8EC73140}">
      <dsp:nvSpPr>
        <dsp:cNvPr id="0" name=""/>
        <dsp:cNvSpPr/>
      </dsp:nvSpPr>
      <dsp:spPr>
        <a:xfrm>
          <a:off x="4485445" y="2835525"/>
          <a:ext cx="1074410" cy="1074410"/>
        </a:xfrm>
        <a:prstGeom prst="ellipse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D524058-0D21-4754-9425-EC0456FC237D}">
      <dsp:nvSpPr>
        <dsp:cNvPr id="0" name=""/>
        <dsp:cNvSpPr/>
      </dsp:nvSpPr>
      <dsp:spPr>
        <a:xfrm>
          <a:off x="4714418" y="3064497"/>
          <a:ext cx="616464" cy="616464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FDA938-2E6B-4D77-A332-38EFBD8693E2}">
      <dsp:nvSpPr>
        <dsp:cNvPr id="0" name=""/>
        <dsp:cNvSpPr/>
      </dsp:nvSpPr>
      <dsp:spPr>
        <a:xfrm>
          <a:off x="4141986" y="4244587"/>
          <a:ext cx="1761328" cy="7045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kern="1200"/>
            <a:t>Helps patients understand their health (NHS, 2022).</a:t>
          </a:r>
        </a:p>
      </dsp:txBody>
      <dsp:txXfrm>
        <a:off x="4141986" y="4244587"/>
        <a:ext cx="1761328" cy="70453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1F78C-3C5F-4211-BB13-5F05CFA13A29}">
      <dsp:nvSpPr>
        <dsp:cNvPr id="0" name=""/>
        <dsp:cNvSpPr/>
      </dsp:nvSpPr>
      <dsp:spPr>
        <a:xfrm>
          <a:off x="943274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AFF5A-AD76-4C1E-B475-040132CC3CF2}">
      <dsp:nvSpPr>
        <dsp:cNvPr id="0" name=""/>
        <dsp:cNvSpPr/>
      </dsp:nvSpPr>
      <dsp:spPr>
        <a:xfrm>
          <a:off x="587976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6 stages:</a:t>
          </a:r>
        </a:p>
      </dsp:txBody>
      <dsp:txXfrm>
        <a:off x="587976" y="1246516"/>
        <a:ext cx="1291992" cy="516796"/>
      </dsp:txXfrm>
    </dsp:sp>
    <dsp:sp modelId="{7120B3DB-D6E2-4B02-BF2B-9C029D5075C2}">
      <dsp:nvSpPr>
        <dsp:cNvPr id="0" name=""/>
        <dsp:cNvSpPr/>
      </dsp:nvSpPr>
      <dsp:spPr>
        <a:xfrm>
          <a:off x="2461365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032D04-BE04-4A6C-B925-B2B46A80406B}">
      <dsp:nvSpPr>
        <dsp:cNvPr id="0" name=""/>
        <dsp:cNvSpPr/>
      </dsp:nvSpPr>
      <dsp:spPr>
        <a:xfrm>
          <a:off x="2106067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Description</a:t>
          </a:r>
        </a:p>
      </dsp:txBody>
      <dsp:txXfrm>
        <a:off x="2106067" y="1246516"/>
        <a:ext cx="1291992" cy="516796"/>
      </dsp:txXfrm>
    </dsp:sp>
    <dsp:sp modelId="{57ED6A9E-C600-4E94-996B-C3C18D8668DE}">
      <dsp:nvSpPr>
        <dsp:cNvPr id="0" name=""/>
        <dsp:cNvSpPr/>
      </dsp:nvSpPr>
      <dsp:spPr>
        <a:xfrm>
          <a:off x="3979456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DB811D-ED0A-46FC-B824-5A3BED5C73D5}">
      <dsp:nvSpPr>
        <dsp:cNvPr id="0" name=""/>
        <dsp:cNvSpPr/>
      </dsp:nvSpPr>
      <dsp:spPr>
        <a:xfrm>
          <a:off x="3624158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Feelings</a:t>
          </a:r>
        </a:p>
      </dsp:txBody>
      <dsp:txXfrm>
        <a:off x="3624158" y="1246516"/>
        <a:ext cx="1291992" cy="516796"/>
      </dsp:txXfrm>
    </dsp:sp>
    <dsp:sp modelId="{E9411ED5-4833-44BE-97EA-2AA5E5FC4173}">
      <dsp:nvSpPr>
        <dsp:cNvPr id="0" name=""/>
        <dsp:cNvSpPr/>
      </dsp:nvSpPr>
      <dsp:spPr>
        <a:xfrm>
          <a:off x="5497547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CC36A-12EB-404E-8763-AB3C394A801E}">
      <dsp:nvSpPr>
        <dsp:cNvPr id="0" name=""/>
        <dsp:cNvSpPr/>
      </dsp:nvSpPr>
      <dsp:spPr>
        <a:xfrm>
          <a:off x="5142249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Evaluation</a:t>
          </a:r>
        </a:p>
      </dsp:txBody>
      <dsp:txXfrm>
        <a:off x="5142249" y="1246516"/>
        <a:ext cx="1291992" cy="516796"/>
      </dsp:txXfrm>
    </dsp:sp>
    <dsp:sp modelId="{586D159D-C115-4E39-8560-6ABF72A02FA6}">
      <dsp:nvSpPr>
        <dsp:cNvPr id="0" name=""/>
        <dsp:cNvSpPr/>
      </dsp:nvSpPr>
      <dsp:spPr>
        <a:xfrm>
          <a:off x="7015637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554436-26A7-477A-8C1E-93F4B714AA8B}">
      <dsp:nvSpPr>
        <dsp:cNvPr id="0" name=""/>
        <dsp:cNvSpPr/>
      </dsp:nvSpPr>
      <dsp:spPr>
        <a:xfrm>
          <a:off x="6660340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Analysis</a:t>
          </a:r>
        </a:p>
      </dsp:txBody>
      <dsp:txXfrm>
        <a:off x="6660340" y="1246516"/>
        <a:ext cx="1291992" cy="516796"/>
      </dsp:txXfrm>
    </dsp:sp>
    <dsp:sp modelId="{EC7B2D88-70C3-47BD-B2F6-74A99F3FC0A5}">
      <dsp:nvSpPr>
        <dsp:cNvPr id="0" name=""/>
        <dsp:cNvSpPr/>
      </dsp:nvSpPr>
      <dsp:spPr>
        <a:xfrm>
          <a:off x="8533728" y="434142"/>
          <a:ext cx="581396" cy="581396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2129F8-D620-470D-BDF3-3FC2F0BAA382}">
      <dsp:nvSpPr>
        <dsp:cNvPr id="0" name=""/>
        <dsp:cNvSpPr/>
      </dsp:nvSpPr>
      <dsp:spPr>
        <a:xfrm>
          <a:off x="8178430" y="1246516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Conclusion</a:t>
          </a:r>
        </a:p>
      </dsp:txBody>
      <dsp:txXfrm>
        <a:off x="8178430" y="1246516"/>
        <a:ext cx="1291992" cy="516796"/>
      </dsp:txXfrm>
    </dsp:sp>
    <dsp:sp modelId="{8D729CEE-BFF0-4394-9A91-663E2CF6D82A}">
      <dsp:nvSpPr>
        <dsp:cNvPr id="0" name=""/>
        <dsp:cNvSpPr/>
      </dsp:nvSpPr>
      <dsp:spPr>
        <a:xfrm>
          <a:off x="3979456" y="2086311"/>
          <a:ext cx="581396" cy="581396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33173E-8918-42AA-ADDE-6D1ED78C22F8}">
      <dsp:nvSpPr>
        <dsp:cNvPr id="0" name=""/>
        <dsp:cNvSpPr/>
      </dsp:nvSpPr>
      <dsp:spPr>
        <a:xfrm>
          <a:off x="3624158" y="2898684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- Action Plan</a:t>
          </a:r>
        </a:p>
      </dsp:txBody>
      <dsp:txXfrm>
        <a:off x="3624158" y="2898684"/>
        <a:ext cx="1291992" cy="516796"/>
      </dsp:txXfrm>
    </dsp:sp>
    <dsp:sp modelId="{DA14DAE3-00ED-47BF-AB9F-A7AAB636B45E}">
      <dsp:nvSpPr>
        <dsp:cNvPr id="0" name=""/>
        <dsp:cNvSpPr/>
      </dsp:nvSpPr>
      <dsp:spPr>
        <a:xfrm>
          <a:off x="5497547" y="2086311"/>
          <a:ext cx="581396" cy="581396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484A8B-C863-48ED-8EF1-E0B8FDBCE2EB}">
      <dsp:nvSpPr>
        <dsp:cNvPr id="0" name=""/>
        <dsp:cNvSpPr/>
      </dsp:nvSpPr>
      <dsp:spPr>
        <a:xfrm>
          <a:off x="5142249" y="2898684"/>
          <a:ext cx="1291992" cy="51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(Gibbs, 1988)</a:t>
          </a:r>
        </a:p>
      </dsp:txBody>
      <dsp:txXfrm>
        <a:off x="5142249" y="2898684"/>
        <a:ext cx="1291992" cy="5167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8ACDBD-303B-44D4-B0A6-F823647C7587}">
      <dsp:nvSpPr>
        <dsp:cNvPr id="0" name=""/>
        <dsp:cNvSpPr/>
      </dsp:nvSpPr>
      <dsp:spPr>
        <a:xfrm>
          <a:off x="774129" y="741581"/>
          <a:ext cx="1255425" cy="125542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AED381-C8B7-46C1-9F4E-43714FE48796}">
      <dsp:nvSpPr>
        <dsp:cNvPr id="0" name=""/>
        <dsp:cNvSpPr/>
      </dsp:nvSpPr>
      <dsp:spPr>
        <a:xfrm>
          <a:off x="1041679" y="1009131"/>
          <a:ext cx="720326" cy="72032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4E825A-685A-45AD-9A97-EB90F57A727E}">
      <dsp:nvSpPr>
        <dsp:cNvPr id="0" name=""/>
        <dsp:cNvSpPr/>
      </dsp:nvSpPr>
      <dsp:spPr>
        <a:xfrm>
          <a:off x="372805" y="2388041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Role: Nurse</a:t>
          </a:r>
        </a:p>
      </dsp:txBody>
      <dsp:txXfrm>
        <a:off x="372805" y="2388041"/>
        <a:ext cx="2058075" cy="720000"/>
      </dsp:txXfrm>
    </dsp:sp>
    <dsp:sp modelId="{B5B0403A-9BC2-4367-9DCF-9B0B65F423CE}">
      <dsp:nvSpPr>
        <dsp:cNvPr id="0" name=""/>
        <dsp:cNvSpPr/>
      </dsp:nvSpPr>
      <dsp:spPr>
        <a:xfrm>
          <a:off x="3192368" y="741581"/>
          <a:ext cx="1255425" cy="125542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AAA288-34DB-4484-B395-843299A042EF}">
      <dsp:nvSpPr>
        <dsp:cNvPr id="0" name=""/>
        <dsp:cNvSpPr/>
      </dsp:nvSpPr>
      <dsp:spPr>
        <a:xfrm>
          <a:off x="3459917" y="1009131"/>
          <a:ext cx="720326" cy="72032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6F7DE2-8F49-4827-A818-77A893384441}">
      <dsp:nvSpPr>
        <dsp:cNvPr id="0" name=""/>
        <dsp:cNvSpPr/>
      </dsp:nvSpPr>
      <dsp:spPr>
        <a:xfrm>
          <a:off x="2791043" y="2388041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Situation: Explaining medication</a:t>
          </a:r>
        </a:p>
      </dsp:txBody>
      <dsp:txXfrm>
        <a:off x="2791043" y="2388041"/>
        <a:ext cx="2058075" cy="720000"/>
      </dsp:txXfrm>
    </dsp:sp>
    <dsp:sp modelId="{2EF0226F-97C0-42D4-A18D-CC6F28A3D8FE}">
      <dsp:nvSpPr>
        <dsp:cNvPr id="0" name=""/>
        <dsp:cNvSpPr/>
      </dsp:nvSpPr>
      <dsp:spPr>
        <a:xfrm>
          <a:off x="5610606" y="741581"/>
          <a:ext cx="1255425" cy="125542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49760B-9EB5-40F0-B2BD-4D0B5B258F7B}">
      <dsp:nvSpPr>
        <dsp:cNvPr id="0" name=""/>
        <dsp:cNvSpPr/>
      </dsp:nvSpPr>
      <dsp:spPr>
        <a:xfrm>
          <a:off x="5878155" y="1009131"/>
          <a:ext cx="720326" cy="72032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F394FE-00BC-4A8E-B70A-84D38F84763E}">
      <dsp:nvSpPr>
        <dsp:cNvPr id="0" name=""/>
        <dsp:cNvSpPr/>
      </dsp:nvSpPr>
      <dsp:spPr>
        <a:xfrm>
          <a:off x="5209281" y="2388041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Use simple language, eye contact, check understanding.</a:t>
          </a:r>
        </a:p>
      </dsp:txBody>
      <dsp:txXfrm>
        <a:off x="5209281" y="2388041"/>
        <a:ext cx="2058075" cy="720000"/>
      </dsp:txXfrm>
    </dsp:sp>
    <dsp:sp modelId="{419CF75B-6614-46B2-901A-F5B37085D948}">
      <dsp:nvSpPr>
        <dsp:cNvPr id="0" name=""/>
        <dsp:cNvSpPr/>
      </dsp:nvSpPr>
      <dsp:spPr>
        <a:xfrm>
          <a:off x="8028844" y="741581"/>
          <a:ext cx="1255425" cy="125542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F5724C-546D-4E4D-8A2D-20530BFB4F83}">
      <dsp:nvSpPr>
        <dsp:cNvPr id="0" name=""/>
        <dsp:cNvSpPr/>
      </dsp:nvSpPr>
      <dsp:spPr>
        <a:xfrm>
          <a:off x="8296394" y="1009131"/>
          <a:ext cx="720326" cy="72032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79CB56-F3FD-4145-B1A5-E2766D8954CC}">
      <dsp:nvSpPr>
        <dsp:cNvPr id="0" name=""/>
        <dsp:cNvSpPr/>
      </dsp:nvSpPr>
      <dsp:spPr>
        <a:xfrm>
          <a:off x="7627519" y="2388041"/>
          <a:ext cx="2058075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300" kern="1200"/>
            <a:t>Improves safety and care quality.</a:t>
          </a:r>
        </a:p>
      </dsp:txBody>
      <dsp:txXfrm>
        <a:off x="7627519" y="2388041"/>
        <a:ext cx="2058075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3AC4BA-E4D8-4141-8E50-3AD1B7EC181E}">
      <dsp:nvSpPr>
        <dsp:cNvPr id="0" name=""/>
        <dsp:cNvSpPr/>
      </dsp:nvSpPr>
      <dsp:spPr>
        <a:xfrm>
          <a:off x="0" y="603656"/>
          <a:ext cx="10058399" cy="81549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Important for employability and relationships.</a:t>
          </a:r>
        </a:p>
      </dsp:txBody>
      <dsp:txXfrm>
        <a:off x="39809" y="643465"/>
        <a:ext cx="9978781" cy="735872"/>
      </dsp:txXfrm>
    </dsp:sp>
    <dsp:sp modelId="{FCCC8412-2B21-4821-AD90-7971C212880E}">
      <dsp:nvSpPr>
        <dsp:cNvPr id="0" name=""/>
        <dsp:cNvSpPr/>
      </dsp:nvSpPr>
      <dsp:spPr>
        <a:xfrm>
          <a:off x="0" y="1517066"/>
          <a:ext cx="10058399" cy="81549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Strength: Clear communication</a:t>
          </a:r>
        </a:p>
      </dsp:txBody>
      <dsp:txXfrm>
        <a:off x="39809" y="1556875"/>
        <a:ext cx="9978781" cy="735872"/>
      </dsp:txXfrm>
    </dsp:sp>
    <dsp:sp modelId="{EF1D14AA-B03E-4798-B3C9-B43453DAC407}">
      <dsp:nvSpPr>
        <dsp:cNvPr id="0" name=""/>
        <dsp:cNvSpPr/>
      </dsp:nvSpPr>
      <dsp:spPr>
        <a:xfrm>
          <a:off x="0" y="2430477"/>
          <a:ext cx="10058399" cy="81549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Development: Improve listening skills</a:t>
          </a:r>
        </a:p>
      </dsp:txBody>
      <dsp:txXfrm>
        <a:off x="39809" y="2470286"/>
        <a:ext cx="9978781" cy="73587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4F0B1-E85B-4545-BF80-10C22FCDE5A4}">
      <dsp:nvSpPr>
        <dsp:cNvPr id="0" name=""/>
        <dsp:cNvSpPr/>
      </dsp:nvSpPr>
      <dsp:spPr>
        <a:xfrm>
          <a:off x="0" y="216138"/>
          <a:ext cx="5098904" cy="159471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Communication improves safety, teamwork, and care quality.</a:t>
          </a:r>
        </a:p>
      </dsp:txBody>
      <dsp:txXfrm>
        <a:off x="77847" y="293985"/>
        <a:ext cx="4943210" cy="1439016"/>
      </dsp:txXfrm>
    </dsp:sp>
    <dsp:sp modelId="{B0D52E84-02B0-4256-B531-9C1097B74AEA}">
      <dsp:nvSpPr>
        <dsp:cNvPr id="0" name=""/>
        <dsp:cNvSpPr/>
      </dsp:nvSpPr>
      <dsp:spPr>
        <a:xfrm>
          <a:off x="0" y="1894368"/>
          <a:ext cx="5098904" cy="1594710"/>
        </a:xfrm>
        <a:prstGeom prst="roundRect">
          <a:avLst/>
        </a:prstGeom>
        <a:solidFill>
          <a:schemeClr val="accent5">
            <a:hueOff val="-21323121"/>
            <a:satOff val="12119"/>
            <a:lumOff val="-100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It is essential for future healthcare professionals.</a:t>
          </a:r>
        </a:p>
      </dsp:txBody>
      <dsp:txXfrm>
        <a:off x="77847" y="1972215"/>
        <a:ext cx="4943210" cy="14390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2A3AB7-9BD0-48BC-A776-89318BCE83C8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577A83-2CB3-4E3B-B078-5DC23216B0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25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1FBFDAD-32BB-4A4A-8302-20301D627B4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14491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3/23/2026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2739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4307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3/23/2026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8357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625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9071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6369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25274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3/23/2026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7374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3/23/2026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05099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208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3217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6707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8" r:id="rId1"/>
    <p:sldLayoutId id="2147483709" r:id="rId2"/>
    <p:sldLayoutId id="2147483710" r:id="rId3"/>
    <p:sldLayoutId id="2147483711" r:id="rId4"/>
    <p:sldLayoutId id="2147483701" r:id="rId5"/>
    <p:sldLayoutId id="2147483707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36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2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2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BEBBBF70-6ABC-46E8-A293-73A60B8E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5388887-43DC-4FAF-9400-7925701AF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0FF010-BA55-8552-571A-F77CBFF279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53249" y="1916670"/>
            <a:ext cx="5716338" cy="3042706"/>
          </a:xfrm>
        </p:spPr>
        <p:txBody>
          <a:bodyPr>
            <a:normAutofit/>
          </a:bodyPr>
          <a:lstStyle/>
          <a:p>
            <a:r>
              <a:rPr lang="en-GB" altLang="en-US" sz="5400" b="1"/>
              <a:t>            Introduction</a:t>
            </a:r>
            <a:endParaRPr lang="en-GB" sz="54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D94A15-B605-D55D-8241-9E0ED505447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3786" y="4969752"/>
            <a:ext cx="5355264" cy="663286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GB" sz="1500"/>
              <a:t>My name is Abdifatah Ibrahim </a:t>
            </a:r>
          </a:p>
          <a:p>
            <a:pPr>
              <a:lnSpc>
                <a:spcPct val="110000"/>
              </a:lnSpc>
              <a:spcAft>
                <a:spcPts val="600"/>
              </a:spcAft>
              <a:defRPr/>
            </a:pPr>
            <a:r>
              <a:rPr lang="en-GB" sz="1500" b="1"/>
              <a:t>Communication in health and social  care</a:t>
            </a:r>
            <a:endParaRPr lang="en-GB" sz="1500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2F2FD4B7-706B-4F5C-A0C7-7D69677C7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51298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37" name="Straight Connector 1036">
            <a:extLst>
              <a:ext uri="{FF2B5EF4-FFF2-40B4-BE49-F238E27FC236}">
                <a16:creationId xmlns:a16="http://schemas.microsoft.com/office/drawing/2014/main" id="{26E6DC6E-1FA3-4048-B867-BDB51763F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9" name="Straight Connector 1038">
            <a:extLst>
              <a:ext uri="{FF2B5EF4-FFF2-40B4-BE49-F238E27FC236}">
                <a16:creationId xmlns:a16="http://schemas.microsoft.com/office/drawing/2014/main" id="{6E066135-B6C1-4001-B7CC-53A443DF2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057238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1" name="Straight Connector 1040">
            <a:extLst>
              <a:ext uri="{FF2B5EF4-FFF2-40B4-BE49-F238E27FC236}">
                <a16:creationId xmlns:a16="http://schemas.microsoft.com/office/drawing/2014/main" id="{33AD82B4-5F4B-4968-B15E-29DCF8592D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365598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University of Wales Trinity Saint David: Ranking, Courses, Fees &amp; Admission  in 2025-26">
            <a:extLst>
              <a:ext uri="{FF2B5EF4-FFF2-40B4-BE49-F238E27FC236}">
                <a16:creationId xmlns:a16="http://schemas.microsoft.com/office/drawing/2014/main" id="{75599D27-1F30-03EC-323F-FC01F1902C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41170" y="1561990"/>
            <a:ext cx="3752067" cy="3752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472136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EB949D8D-8E17-4DBF-BEA8-13C57BF638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BC6FC45-D4D9-4025-91DA-272D318D37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4393" y="237744"/>
            <a:ext cx="765297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A284212-C175-4C82-B112-A5208F70C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809" y="393365"/>
            <a:ext cx="7328969" cy="6059273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GB" altLang="en-US"/>
              <a:t>Module Title: </a:t>
            </a:r>
            <a:r>
              <a:rPr lang="en-GB" altLang="en-US" b="1" i="1"/>
              <a:t>Professional Career</a:t>
            </a:r>
            <a:br>
              <a:rPr lang="en-GB" altLang="en-US" b="1" i="1"/>
            </a:br>
            <a:r>
              <a:rPr lang="en-GB" altLang="en-US" b="1" i="1"/>
              <a:t>Development within H&amp;SC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5FB314-8646-E210-B2A7-094668608C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2687442"/>
              </p:ext>
            </p:extLst>
          </p:nvPr>
        </p:nvGraphicFramePr>
        <p:xfrm>
          <a:off x="868680" y="2386584"/>
          <a:ext cx="6281928" cy="3648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904DB13E-F722-4ED6-BB00-556651E952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7B58A187-A4B1-42EB-A4C7-8635BA507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37F14E7F-3054-458C-ACF9-A8DA1757C6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3747C1C-97FC-4D70-A6C8-A01FBCF5A9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E26428D7-C6F3-473D-A360-A3F5C3E872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05CDC370-AE44-4300-98BA-FE204E881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7B15501-CB9A-4642-80EE-2876EF03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6AFF9525-325F-47B3-A63C-93C12253AD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AEFDCDD6-2444-445B-B2A6-41F0C73EF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AA927C3B-99B6-4CC8-9B17-E037F84995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5568" y="0"/>
            <a:ext cx="7966432" cy="6858000"/>
          </a:xfrm>
          <a:prstGeom prst="rect">
            <a:avLst/>
          </a:prstGeom>
          <a:solidFill>
            <a:schemeClr val="accent1"/>
          </a:solidFill>
          <a:ln w="6350" cap="sq" cmpd="sng" algn="ctr">
            <a:noFill/>
            <a:prstDash val="solid"/>
            <a:miter lim="800000"/>
          </a:ln>
          <a:effectLst/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/>
          <a:lstStyle/>
          <a:p>
            <a:endParaRPr lang="en-GB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5520CA27-09BA-46BA-BC29-D967DC58E5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70451" y="643468"/>
            <a:ext cx="6676665" cy="5571064"/>
          </a:xfrm>
          <a:prstGeom prst="rect">
            <a:avLst/>
          </a:prstGeom>
          <a:solidFill>
            <a:schemeClr val="bg1"/>
          </a:solidFill>
          <a:ln cap="sq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05A849D6-560A-4DCB-8F28-267773C0B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53520" y="726948"/>
            <a:ext cx="6510528" cy="5404104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 cap="sq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12503" y="1286934"/>
            <a:ext cx="5360631" cy="427169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3000"/>
              </a:lnSpc>
            </a:pPr>
            <a:r>
              <a:rPr lang="en-US" sz="5100" cap="all" spc="-100">
                <a:solidFill>
                  <a:schemeClr val="bg1"/>
                </a:solidFill>
              </a:rPr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084" y="1127760"/>
            <a:ext cx="2830683" cy="45992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2400" spc="80"/>
              <a:t>I used Grammarly to fix my vocabulary and proofreading.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57084" y="6372481"/>
            <a:ext cx="64008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 defTabSz="457200">
              <a:spcAft>
                <a:spcPts val="600"/>
              </a:spcAft>
              <a:defRPr/>
            </a:pPr>
            <a:fld id="{9AFB928A-D6AD-4F2A-B2DD-923741E90643}" type="slidenum">
              <a:rPr lang="en-US" altLang="en-US" sz="1000">
                <a:solidFill>
                  <a:schemeClr val="tx1"/>
                </a:solidFill>
              </a:rPr>
              <a:pPr algn="l" defTabSz="457200">
                <a:spcAft>
                  <a:spcPts val="600"/>
                </a:spcAft>
                <a:defRPr/>
              </a:pPr>
              <a:t>3</a:t>
            </a:fld>
            <a:endParaRPr lang="en-US" altLang="en-US" sz="100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941847" y="6372481"/>
            <a:ext cx="1645920" cy="274320"/>
          </a:xfrm>
        </p:spPr>
        <p:txBody>
          <a:bodyPr vert="horz" lIns="91440" tIns="45720" rIns="91440" bIns="45720" rtlCol="0" anchor="b">
            <a:normAutofit/>
          </a:bodyPr>
          <a:lstStyle/>
          <a:p>
            <a:pPr defTabSz="457200">
              <a:spcAft>
                <a:spcPts val="600"/>
              </a:spcAft>
              <a:defRPr/>
            </a:pPr>
            <a:fld id="{30226994-B490-4403-8CE4-43D4FD570BBD}" type="datetime1">
              <a:rPr lang="en-US" altLang="en-US" sz="1000">
                <a:solidFill>
                  <a:schemeClr val="tx1"/>
                </a:solidFill>
              </a:rPr>
              <a:pPr defTabSz="457200">
                <a:spcAft>
                  <a:spcPts val="600"/>
                </a:spcAft>
                <a:defRPr/>
              </a:pPr>
              <a:t>3/23/2026</a:t>
            </a:fld>
            <a:endParaRPr lang="en-US" altLang="en-US" sz="100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 sz="3300"/>
              <a:t>What is Communication?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EAA2F51-8290-BD0D-EF50-A8DBA9130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0690635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8844D722-EA29-062A-5F08-DE760BE0AE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5717" b="8301"/>
          <a:stretch>
            <a:fillRect/>
          </a:stretch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3700"/>
              <a:t>Why is Communication Important?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6137" y="2538920"/>
            <a:ext cx="4602152" cy="3480066"/>
          </a:xfrm>
        </p:spPr>
        <p:txBody>
          <a:bodyPr>
            <a:normAutofit/>
          </a:bodyPr>
          <a:lstStyle/>
          <a:p>
            <a:r>
              <a:rPr lang="en-GB"/>
              <a:t>Ensures:</a:t>
            </a:r>
          </a:p>
          <a:p>
            <a:r>
              <a:rPr lang="en-GB"/>
              <a:t> Safe care</a:t>
            </a:r>
          </a:p>
          <a:p>
            <a:r>
              <a:rPr lang="en-GB"/>
              <a:t>Accurate information</a:t>
            </a:r>
          </a:p>
          <a:p>
            <a:r>
              <a:rPr lang="en-GB"/>
              <a:t>Good outcomes</a:t>
            </a:r>
          </a:p>
          <a:p>
            <a:endParaRPr lang="en-GB"/>
          </a:p>
          <a:p>
            <a:r>
              <a:rPr lang="en-GB"/>
              <a:t>Poor communication can cause errors (O’Daniel &amp; Rosenstein, 2008).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E9EDDFA-8F05-462B-8D3E-5B9C4FBC73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50BC80B7-EF52-A26C-116D-8EBCEE0C41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8" r="53011" b="-2"/>
          <a:stretch>
            <a:fillRect/>
          </a:stretch>
        </p:blipFill>
        <p:spPr>
          <a:xfrm>
            <a:off x="1604019" y="727628"/>
            <a:ext cx="3614434" cy="541555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143F9A23-3237-4ED6-A1E9-C0E6530E0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75000"/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63CD46D-4335-4BA4-842A-BF835A99CB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/>
          </a:bodyPr>
          <a:lstStyle/>
          <a:p>
            <a:r>
              <a:rPr lang="en-GB"/>
              <a:t>Benefits for Patients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r>
              <a:rPr lang="en-GB"/>
              <a:t> Understand treatment</a:t>
            </a:r>
          </a:p>
          <a:p>
            <a:r>
              <a:rPr lang="en-GB"/>
              <a:t> Reduce anxiety</a:t>
            </a:r>
          </a:p>
          <a:p>
            <a:r>
              <a:rPr lang="en-GB"/>
              <a:t> Build trust</a:t>
            </a:r>
          </a:p>
          <a:p>
            <a:endParaRPr lang="en-GB"/>
          </a:p>
          <a:p>
            <a:r>
              <a:rPr lang="en-GB"/>
              <a:t>Clear explanations improve compliance.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192707B-B929-41A7-9B41-E959A1C689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ful carved figures of humans">
            <a:extLst>
              <a:ext uri="{FF2B5EF4-FFF2-40B4-BE49-F238E27FC236}">
                <a16:creationId xmlns:a16="http://schemas.microsoft.com/office/drawing/2014/main" id="{5A5C28E9-22E9-D32B-6582-35F6B460297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2105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/>
              <a:t>Benefits for Staff &amp;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2103120"/>
            <a:ext cx="10058400" cy="3849624"/>
          </a:xfrm>
        </p:spPr>
        <p:txBody>
          <a:bodyPr>
            <a:normAutofit/>
          </a:bodyPr>
          <a:lstStyle/>
          <a:p>
            <a:r>
              <a:rPr lang="en-GB"/>
              <a:t>Staff:</a:t>
            </a:r>
          </a:p>
          <a:p>
            <a:r>
              <a:rPr lang="en-GB"/>
              <a:t> Better teamwork</a:t>
            </a:r>
          </a:p>
          <a:p>
            <a:r>
              <a:rPr lang="en-GB"/>
              <a:t> Fewer errors</a:t>
            </a:r>
          </a:p>
          <a:p>
            <a:endParaRPr lang="en-GB"/>
          </a:p>
          <a:p>
            <a:r>
              <a:rPr lang="en-GB"/>
              <a:t>Organisation:</a:t>
            </a:r>
          </a:p>
          <a:p>
            <a:r>
              <a:rPr lang="en-GB"/>
              <a:t>High quality care</a:t>
            </a:r>
          </a:p>
          <a:p>
            <a:r>
              <a:rPr lang="en-GB"/>
              <a:t> Patient satisfaction</a:t>
            </a:r>
          </a:p>
          <a:p>
            <a:r>
              <a:rPr lang="en-GB"/>
              <a:t>(Skills for Care, 2020)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FB4235C-4505-46C7-AD8F-8769A1972F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noFill/>
          <a:ln w="6350" cap="sq" cmpd="sng" algn="ctr">
            <a:solidFill>
              <a:schemeClr val="tx1"/>
            </a:solidFill>
            <a:prstDash val="solid"/>
            <a:miter lim="800000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8632963-757B-40C2-BB84-FC6107A54D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12193866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oup of yellow figures and a red figure on the other side">
            <a:extLst>
              <a:ext uri="{FF2B5EF4-FFF2-40B4-BE49-F238E27FC236}">
                <a16:creationId xmlns:a16="http://schemas.microsoft.com/office/drawing/2014/main" id="{420AB824-038E-0B8C-04F1-50698E0DA2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91" t="23391"/>
          <a:stretch>
            <a:fillRect/>
          </a:stretch>
        </p:blipFill>
        <p:spPr>
          <a:xfrm>
            <a:off x="20" y="-1"/>
            <a:ext cx="12191980" cy="6857999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853AE55-7E35-44B0-89F1-3F52B262AF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39709" y="253548"/>
            <a:ext cx="5612193" cy="6361598"/>
          </a:xfrm>
          <a:prstGeom prst="rect">
            <a:avLst/>
          </a:prstGeom>
          <a:solidFill>
            <a:schemeClr val="bg1">
              <a:alpha val="9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C4BE4D-4B50-4F51-9F85-4B5D60B02D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87542" y="407588"/>
            <a:ext cx="5299768" cy="6022878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6137" y="727626"/>
            <a:ext cx="4602152" cy="1718225"/>
          </a:xfrm>
        </p:spPr>
        <p:txBody>
          <a:bodyPr>
            <a:normAutofit/>
          </a:bodyPr>
          <a:lstStyle/>
          <a:p>
            <a:r>
              <a:rPr lang="en-GB" sz="4400"/>
              <a:t>Risks of Poor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6137" y="2538920"/>
            <a:ext cx="4602152" cy="3480066"/>
          </a:xfrm>
        </p:spPr>
        <p:txBody>
          <a:bodyPr>
            <a:normAutofit/>
          </a:bodyPr>
          <a:lstStyle/>
          <a:p>
            <a:r>
              <a:rPr lang="en-GB"/>
              <a:t>- Patient safety risks</a:t>
            </a:r>
          </a:p>
          <a:p>
            <a:r>
              <a:rPr lang="en-GB"/>
              <a:t>- Misunderstandings</a:t>
            </a:r>
          </a:p>
          <a:p>
            <a:r>
              <a:rPr lang="en-GB"/>
              <a:t>- Poor teamwork</a:t>
            </a:r>
          </a:p>
          <a:p>
            <a:r>
              <a:rPr lang="en-GB"/>
              <a:t>- Low quality care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/>
              <a:t>Gibbs’ Reflective Cycle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C3DCD74-1A90-94F3-C626-84A240DE93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51305471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409FC7B-5CDA-58BB-6FD3-117C763F18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8" r="4066" b="-1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/>
              <a:t>Applying Communication in Practice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90AB680-DC0C-E2DE-49FC-EDD5FAE0A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2199138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7421797-7B77-498E-A01C-0A1194615B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8C6CC3B-CDC8-D263-68B3-30FE1CA46FF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5000"/>
          <a:stretch>
            <a:fillRect/>
          </a:stretch>
        </p:blipFill>
        <p:spPr>
          <a:xfrm>
            <a:off x="1" y="1"/>
            <a:ext cx="12191999" cy="685799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26D38EC-CD1B-456B-A813-64F8D8E71D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alpha val="94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C18E46-CA2E-43A8-A2EC-61D30FAC3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>
            <a:normAutofit/>
          </a:bodyPr>
          <a:lstStyle/>
          <a:p>
            <a:r>
              <a:rPr lang="en-GB"/>
              <a:t>Communication and My Future Career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DCD4FA4-3A73-8CEF-8BE1-E3ADACE0AF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40789546"/>
              </p:ext>
            </p:extLst>
          </p:nvPr>
        </p:nvGraphicFramePr>
        <p:xfrm>
          <a:off x="1066800" y="2103120"/>
          <a:ext cx="10058400" cy="3849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9299" y="548465"/>
            <a:ext cx="5098906" cy="1675623"/>
          </a:xfrm>
        </p:spPr>
        <p:txBody>
          <a:bodyPr anchor="b">
            <a:normAutofit/>
          </a:bodyPr>
          <a:lstStyle/>
          <a:p>
            <a:r>
              <a:rPr lang="en-GB" sz="3500"/>
              <a:t>Conclusion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37132FC-C0D3-501A-425A-D5E4D0B3F4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94" r="40872" b="-1"/>
          <a:stretch>
            <a:fillRect/>
          </a:stretch>
        </p:blipFill>
        <p:spPr>
          <a:xfrm>
            <a:off x="1524020" y="10"/>
            <a:ext cx="3147352" cy="6857990"/>
          </a:xfrm>
          <a:prstGeom prst="rect">
            <a:avLst/>
          </a:prstGeom>
          <a:effectLst/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538FBE-C2E7-FC34-C833-FA9F40F3CA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4939300" y="2409831"/>
          <a:ext cx="5098904" cy="37052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3" name="Rectangle 1048612">
            <a:extLst>
              <a:ext uri="{FF2B5EF4-FFF2-40B4-BE49-F238E27FC236}">
                <a16:creationId xmlns:a16="http://schemas.microsoft.com/office/drawing/2014/main" id="{B6EE7E08-B389-43E5-B019-1B0A8ACBB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48609" name="Picture 1048608" descr="Model of atoms">
            <a:extLst>
              <a:ext uri="{FF2B5EF4-FFF2-40B4-BE49-F238E27FC236}">
                <a16:creationId xmlns:a16="http://schemas.microsoft.com/office/drawing/2014/main" id="{CED04FEF-119A-806B-66E5-747BE52CCF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932" r="5080"/>
          <a:stretch>
            <a:fillRect/>
          </a:stretch>
        </p:blipFill>
        <p:spPr>
          <a:xfrm>
            <a:off x="20" y="10"/>
            <a:ext cx="6392647" cy="6857990"/>
          </a:xfrm>
          <a:prstGeom prst="rect">
            <a:avLst/>
          </a:prstGeom>
        </p:spPr>
      </p:pic>
      <p:sp>
        <p:nvSpPr>
          <p:cNvPr id="1048615" name="Rectangle 1048614">
            <a:extLst>
              <a:ext uri="{FF2B5EF4-FFF2-40B4-BE49-F238E27FC236}">
                <a16:creationId xmlns:a16="http://schemas.microsoft.com/office/drawing/2014/main" id="{E60D94A5-8A09-4BAB-8F7C-69BC34C54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21267" y="255102"/>
            <a:ext cx="5342133" cy="6361598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17" name="Rectangle 1048616">
            <a:extLst>
              <a:ext uri="{FF2B5EF4-FFF2-40B4-BE49-F238E27FC236}">
                <a16:creationId xmlns:a16="http://schemas.microsoft.com/office/drawing/2014/main" id="{7A1AE32B-3A6E-4C5E-8FEB-73861B9A2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69100" y="393365"/>
            <a:ext cx="5018211" cy="6035547"/>
          </a:xfrm>
          <a:prstGeom prst="rect">
            <a:avLst/>
          </a:prstGeom>
          <a:noFill/>
          <a:ln w="63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606" name="Title 1"/>
          <p:cNvSpPr>
            <a:spLocks noGrp="1"/>
          </p:cNvSpPr>
          <p:nvPr>
            <p:ph type="title"/>
          </p:nvPr>
        </p:nvSpPr>
        <p:spPr>
          <a:xfrm>
            <a:off x="7064082" y="642594"/>
            <a:ext cx="4472921" cy="1371600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   </a:t>
            </a:r>
            <a:r>
              <a:rPr lang="en-GB" dirty="0"/>
              <a:t>Harvard referencing</a:t>
            </a:r>
            <a:br>
              <a:rPr lang="en-GB" sz="4000" dirty="0"/>
            </a:br>
            <a:endParaRPr lang="en-GB" sz="4000" dirty="0"/>
          </a:p>
        </p:txBody>
      </p:sp>
      <p:sp>
        <p:nvSpPr>
          <p:cNvPr id="1048607" name="Content Placeholder 2"/>
          <p:cNvSpPr>
            <a:spLocks noGrp="1"/>
          </p:cNvSpPr>
          <p:nvPr>
            <p:ph idx="1"/>
          </p:nvPr>
        </p:nvSpPr>
        <p:spPr>
          <a:xfrm>
            <a:off x="7064082" y="2103120"/>
            <a:ext cx="4472922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dirty="0"/>
              <a:t> </a:t>
            </a:r>
          </a:p>
          <a:p>
            <a:endParaRPr lang="zh-CN" altLang="en-US" dirty="0"/>
          </a:p>
          <a:p>
            <a:r>
              <a:rPr lang="zh-CN" altLang="en-US" dirty="0"/>
              <a:t>Gibbs, G. (1988) Learning by Doing: A Guide to Teaching and Learning Methods. Oxford: Oxford Polytechnic. (Available on Google Scholar)</a:t>
            </a:r>
          </a:p>
          <a:p>
            <a:r>
              <a:rPr lang="zh-CN" altLang="en-US" dirty="0"/>
              <a:t>NHS (2023) Communication in healthcare. Available at: https://www.nhs.uk⁠ (Accessed: 22 March 2026)</a:t>
            </a:r>
          </a:p>
          <a:p>
            <a:r>
              <a:rPr lang="zh-CN" altLang="en-US" dirty="0"/>
              <a:t>Skills for Care (2022) Effective communication in health and social care. Available at: https://www.skillsforcare.org.uk⁠</a:t>
            </a:r>
            <a:r>
              <a:rPr lang="en-US" altLang="en-US" dirty="0"/>
              <a:t> </a:t>
            </a:r>
            <a:r>
              <a:rPr lang="zh-CN" altLang="en-US" dirty="0"/>
              <a:t>(Accessed: 22 March 2026)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Custom 8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96A9A9"/>
      </a:accent1>
      <a:accent2>
        <a:srgbClr val="CB58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D0690C"/>
      </a:hlink>
      <a:folHlink>
        <a:srgbClr val="9696A0"/>
      </a:folHlink>
    </a:clrScheme>
    <a:fontScheme name="Savon">
      <a:majorFont>
        <a:latin typeface="Sagona ExtraLight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Sagona Book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625</Words>
  <Application>Microsoft Office PowerPoint</Application>
  <PresentationFormat>Widescreen</PresentationFormat>
  <Paragraphs>76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Garamond</vt:lpstr>
      <vt:lpstr>Sagona Book</vt:lpstr>
      <vt:lpstr>Sagona ExtraLight</vt:lpstr>
      <vt:lpstr>SavonVTI</vt:lpstr>
      <vt:lpstr>            Introduction</vt:lpstr>
      <vt:lpstr>Module Title: Professional Career Development within H&amp;SC</vt:lpstr>
      <vt:lpstr>Acknowledge use of AI</vt:lpstr>
      <vt:lpstr>What is Communication?</vt:lpstr>
      <vt:lpstr>Why is Communication Important?</vt:lpstr>
      <vt:lpstr>Benefits for Patients</vt:lpstr>
      <vt:lpstr>Benefits for Staff &amp; Organisation</vt:lpstr>
      <vt:lpstr>Risks of Poor Communication</vt:lpstr>
      <vt:lpstr>Gibbs’ Reflective Cycle</vt:lpstr>
      <vt:lpstr>Applying Communication in Practice</vt:lpstr>
      <vt:lpstr>Communication and My Future Career</vt:lpstr>
      <vt:lpstr>Conclusion</vt:lpstr>
      <vt:lpstr>   Harvard referencing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Abdi Ibrahim</dc:creator>
  <cp:lastModifiedBy>Abdi Ibrahim</cp:lastModifiedBy>
  <cp:revision>1</cp:revision>
  <dcterms:created xsi:type="dcterms:W3CDTF">2026-03-22T19:41:17Z</dcterms:created>
  <dcterms:modified xsi:type="dcterms:W3CDTF">2026-03-23T08:57:16Z</dcterms:modified>
</cp:coreProperties>
</file>