
<file path=[Content_Types].xml><?xml version="1.0" encoding="utf-8"?>
<Types xmlns="http://schemas.openxmlformats.org/package/2006/content-types">
  <Default Extension="gif" ContentType="image/gi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Action1.xml" ContentType="application/vnd.ms-office.inkAction+xml"/>
  <Override PartName="/ppt/ink/inkAction2.xml" ContentType="application/vnd.ms-office.inkAction+xml"/>
  <Override PartName="/ppt/ink/inkAction3.xml" ContentType="application/vnd.ms-office.inkAction+xml"/>
  <Override PartName="/ppt/ink/inkAction4.xml" ContentType="application/vnd.ms-office.inkAction+xml"/>
  <Override PartName="/ppt/tags/tag1.xml" ContentType="application/vnd.openxmlformats-officedocument.presentationml.tags+xml"/>
  <Override PartName="/ppt/ink/inkAction5.xml" ContentType="application/vnd.ms-office.inkAction+xml"/>
  <Override PartName="/ppt/ink/inkAction6.xml" ContentType="application/vnd.ms-office.inkAction+xml"/>
  <Override PartName="/ppt/ink/inkAction7.xml" ContentType="application/vnd.ms-office.inkAction+xml"/>
  <Override PartName="/ppt/ink/inkAction8.xml" ContentType="application/vnd.ms-office.inkAction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1" r:id="rId4"/>
    <p:sldId id="262" r:id="rId5"/>
    <p:sldId id="258" r:id="rId6"/>
    <p:sldId id="259" r:id="rId7"/>
    <p:sldId id="263" r:id="rId8"/>
    <p:sldId id="264" r:id="rId9"/>
    <p:sldId id="265" r:id="rId10"/>
    <p:sldId id="267" r:id="rId11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ink/inkAction1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44.13793" units="1/cm"/>
          <inkml:channelProperty channel="Y" name="resolution" value="45.18829" units="1/cm"/>
          <inkml:channelProperty channel="T" name="resolution" value="1" units="1/dev"/>
        </inkml:channelProperties>
      </inkml:inkSource>
      <inkml:timestamp xml:id="ts0" timeString="2020-11-12T09:43:00.200"/>
    </inkml:context>
    <inkml:brush xml:id="br0">
      <inkml:brushProperty name="width" value="0.08819" units="cm"/>
      <inkml:brushProperty name="height" value="0.35278" units="cm"/>
      <inkml:brushProperty name="color" value="#00B0F0"/>
      <inkml:brushProperty name="tip" value="rectangle"/>
      <inkml:brushProperty name="rasterOp" value="maskPen"/>
    </inkml:brush>
  </inkml:definitions>
  <iact:action type="add" startTime="12046">
    <iact:property name="dataType"/>
    <iact:actionData xml:id="d0">
      <inkml:trace xmlns:inkml="http://www.w3.org/2003/InkML" xml:id="stk0" contextRef="#ctx0" brushRef="#br0">4120 10456 0,'22'0'219,"0"0"-210,1 22-2,-1-22 6,0 0 12,0 0-8,0 0 6,0 0 19,0 0-10,1 0 0,-1 0 24,0 0-42,0 0 16,0 0-22,0 0 1,1 0 1,21 0-2,-22 0-1,67 0 0,-67 0 3,44 0-3,-22 0 1,-21 0-2,-1 0 4,0 0-3,0 0 0,-22-22 2,22 22-2,0 0 2,1 0 6,21 0-6,-22 0-1,22 0 0,23 0 0,-23 0 0,0-23-1,-22 23 1,1 0 0,21 0 8,-22-22 1,0 22 23,0 0-25,1 0 3,-1 0 4,0 0-2,0 0-15,0 0 10,0 0 1,0 0 0,23 0-8,-23 0 16,0 0-15,0 0-1,0 0 23,0 0-23,1 0 3,-1 0 13,0 0-19,0 0 4,0 0-2,22 0 1,-21 0 1,-1 0-2,22 0 1,0 0 8,-21 0 1,-1 0 7,22 0-17,0 0 9,1 0-8,-1 0 0,0 0 8,-22 0-9,0 0 51,1 0-27,-1 0-4,0 0 3,0 0-15,0 0 1,0 0 33,1 0-42,-1 0 1,0 0 0,22 22 1,0-22 6,1 23-7,-23-23 35,0 0-37,0 22 11,0-22 14,0 0 3,1 0 35,-1 0-29,0 0 44,0 0 65,0 0-66,0 0 21,-22 22-47,23-22 110</inkml:trace>
    </iact:actionData>
  </iact:action>
  <iact:action type="add" startTime="22894">
    <iact:property name="dataType"/>
    <iact:actionData xml:id="d1">
      <inkml:trace xmlns:inkml="http://www.w3.org/2003/InkML" xml:id="stk1" contextRef="#ctx0" brushRef="#br0">1307 14886 0,'0'-22'161,"22"22"-155,45 0 2,-1 0 0,23 0 1,22 0 2,-67 0-3,22 0 0,1 0-1,-45 0-1,0 0 2,0 0-1,0 0 1,0 0 0,1 0 1,-1 0 7,0 0 0,0 0-8,0 0 0,0 0 1,1 0-2,-1 0 2,22 0-2,-22 0 4,45 0-4,-45 0-1,44 0 4,1 22-3,-1-22 7,-44 0-4,0 0-2,23 0-1,21 0 4,-44 0-3,23 0 0,-1 0-3,-22 0 11,0 0-5,0 0-4,23 0 15,-23 0-12,22 0-5,-22 0 12,0 0-1,1 0-1,-1 0 114,22 0 72,-22 0-106,0 22-47,0-22-31,1 0 1,21 0 11,-22 22-10,22-22-14,1 0 4,21 22-1,0-22-2,-21 0 10,-23 0-7,0 0 7,0 0-9,23 0 2,-1 0-1,0 0 0,0 0-1,-21 0 1,21 0 0,-22 0 0,22 0 9,-22 0-9,23 0-1,-23 0 2,44 0-2,1 0 3,-23 0-3,23 0 2,-45 0 6,0 0 2,0 0 113,22 0-94,-22 0-26,1 0 0,43 0-2,-22 0 1,1 0-5,-1 0 5,-22 0-2,22-22 0,-21 22 2,-1 0-2,22-22 1,-22 22 0,45-22 0,-45 22 0,22-22 0,23 0 0,-23 22 0,0 0 1,0-23-2,1 1 2,-23 22-1,22 0 0,-22 0 0,23-22-1,-23 22 3,22 0 6,0 0-2,-21 0 3,21 0-2,-22 0-6,0-22 6,22 22-7,-21 0 1,-1 0-1,0 0 0,0 0-1,22 0 2,1 0-1,-1 0 7,-22 0-7,44 0 0,-43 0 2,-1 0-4,0 0 3,44 0-1,-43 0-1,21 0 1,0 0 0,-22 0 0,23 0 1,-1 0-2,-22 0 1,22 0 0,-22 0 0,1 0 2,21 0-4,-22 0 1,45 0 2,-45 0 0,22 0-2,-22 0 2,0 0 9,0 0-13,1 0 11,-1 0-5,0 0 5,0 0 15,0 0-9,0 0-5,0 0 6,1 0-15,-1 0 1,22 0 7,-22 0-8,0 0 11,1 0-15,-1 0 6,0 0-3,0 0 2,0 0-2,0 0 1,45 0 0,-23 0-1,-22 0 1,22 0-1,1 0 2,21 0-1,-44 0 0,45 0 0,-23 0 0,-22-22 0,45 22 0,-23-22 2,0 22-4,-22 0 1,23 0 2,-1-23 0,-22 23-2,0 0 1,1 0 0,-1 0 0,0 0 0,0 0 9,22 0-10,1 0 9,-23 0-8,22 0 0,-22 0 3,0 0-5,0 0 12,23 0-13,-23 0 12,0 0-9,0 0-1,0 0 1,1 0 0,-1 0 0,0 0 9,0 0-2,0 0 2,0 0-10,0 0 3,1 0 12,-1 0 5,0 0 355,0 0-371,0 0-6,22 0 2,23 0 1,-1 0 0,45 0 2,-22 0-2,-23 0-2,-22 0 3,45 0 3,-23 0-6,1 0 3,-45 0-4,45 0 4,-1 0-1,23 0-2,-23 0 3,23 0-1,66 0 0,-67 0 0,23 0 1,44 0-2,-66 0 1,-1 0-1,-43 0 2,-1 0-1,-22 0 0,22 0-1,-22 0 1,1 0 0,21 0 1,-22 0-2,45 0 1,-1 0 0,0 0 1,23 0-1,-45 0-1,45 0 1,-23 0 0,23 0 2,-23 0 0,23 0-3,-23 0 1,-21 0 0,21 0-2,1 0 2,-23 0-1,0 0 2,-22 0-2,23 0 3,-23 0-4,22 0 26,-22 0 10,23 0 118,-23 0-150,0 0-2,0 0-4,44 0 4,-21 0 3,-1 0-4,-22 0 0,45 0 1,-45 0-1,44 0 1,-44 0 0,23 0 1,-23 0-2,0 0 2,22 0-1,1 0 8,21 0-7,-22 0-2,1 0 2,-1 0-2,22 0 0,1 0 9,-23 0-7,-22 0-2,23 0 2,-23 0-2,0 0 2,22 0-1,1 0-1,-23 0 1,0 0 0,0 0 0,0 0 7,0 0-5,0 0 6,1 0-8,-1 0 17,0 0 5,0 0 182,0 0-148,0 0-48,0 23-12,1-23 5,65 0 0,-44 0 0,45 0-3,-45 22 2,45-22-1,0 22 3,-1-22-4,1 44 3,44-22-2,-45-22 3,1 0-3,66 0 0,-22 23 2,-45 21-2,1-44 2,22 22-1,-45-22 0,-21 22-1,21-22 2,0 0-1,1 22 3,-23-22-3,23 0 0,-1 22-2,1 1 3,21-23-4,-44 0 3,23 22 0,-1-22 1,-44 0-2,23 0 3,-23 0-4,44 0 4,-21 44 6,-23-44-9,0 0 1,22 0 7,-22 0 11,23 0-20,-23 0 10,22 0 0,-22 0-8,0 0 0,1 0 1,-1 0 7,22 0-8,-22 0 0,0 0 12,0 0-13,1 0 7,-1 0-7,0 0 1,0 0 9,22 0-10,1 0 8,-23 0-7,0 0 8,0 0-9,0 0 3,0 0 5,1 0-6,-1 0-2,0 0 1,22 0 1,-22 0-2,0-22 5,23 22-6,-23 0 12,44 0-10,-21 0 14,-23 0-11,0-22-4,0 22-3,0 0 6,23 0 6,-1-22-8,-22 22 9,0 0-2,22 0-8,-21-23 1,-1 23-1,22 0 2,-22-22-1,0 22 0,23-22 1,-1 22 7,0 0-10,1-22 4,-23 22-3,44 0 8,-22 0 1,-21 0-7,21 0-1,0-22-1,1 22 9,-23 0-7,22 0-2,-22-22 2,0 22-2,0 0 1,1 0 1,-1 0-1,0 0-1,22-22 10,-22 22-1,0 0-7,1 0 14,-1 0-8,0 0 10,0 0-17,0 0-1,22 0 9,-21 0-7,21 0 10,0 0-11,-22 0 0,23 0-2,21 0 3,-44 0-3,45 0 5,-23 0-4,0 0 0,-22 0 2,23 0 0,-23 0-5,22 0 12,-22 0 2,23 0 0,-1 0-12,0 0 2,-22 0-1,23 0 1,21 0 0,-44 0-1,45 0 1,-45 0 0,22 0 0,-22 0 0,1 0 2,-1 0 1,0 0-8,44 0 6,-44 0 0,45 0-2,-45 0 1,22 0 0,23 0 0,-45 0 2,22 0-4,-22 0 3,1 0-3,21 0 10,-22 0 8,22 0 1,-22 0-18,23 0 9,-23 0 0,22 0-7,-22 0 9,0 0-13,1 0 5,-1 0-3,22 0 8,-22 0 1,23 0-8,-23 0 11,44 0-14,-22 0 11,-21 0-8,-1 0 8,0 0-7,0 0 1,0 0 3,22 0-4,1 0 7,-23 0 0,22 0 1,-22 0 0,1 0 8,-1 0-21,0 0 4,0 0 9,0 0-10,0 0 3,0 0 4,1 0 3,-1 0-2,0 0-7,0 0 0,0 0 16,0 0-8,0 0-5,1 0 10,21 0 7,-22 0-8,22 0 5,-22 0 1,1 0 4,-1 0-14,0 0-8,22 0 8,-22-23-8,45 23 0,-45 0 1,22 0-2,-22 0 6,23 0-7,-23 0 10,22-44-7,-22 44-2,23 0-3,-23 0 5,0 0-1,0 0-1,0 0 1,0 0 0,1 0 0,-1 0 0,0-22 0,22 22 0,0 0 0,1 0 1,43-22-1,-66 22-1,23-22 1,-1 22 1,0 0-2,-21-23 3,21 23-3,-22 0 2,44-22-2,-43 22 3,21 0-5,-22 0 3,22 0 0,1 0 0,-23 0 0,0 0 0,22-22 8,-44 0-7,22 22-1,23 0-1,-23 0 1,0 0 2,22 0-4,-22 0 2,23-22 0,-23 22 3,0 0 3,0 0-7,0 0 2,23 0-1,-23 0-1,0-22 1,22 22 2,-22 0-4,23 0 10,-23 0 9,22 0-10,-22 0 1,23 0 0,-23 0 0,44 0-6,-44 0 7,23 0-11,-23 0 10,0 0-7,0 0 7,0 0-9,0 0 0,0 0 0,1 0 2,21 0-1,-22 0 0,45 0 1,-23 0-2,-22 0 2,22 0-1,1 0 1,-1 0-3,-22 0 3,0 0-1,22 0-1,1 0 9,-23 0-8,0 0 0,0 0 0,0 0 1,45 0-3,-45 0 4,22 0 6,-22 0-9,23 0 8,-23 0-6,0 0-1,0 0 0,0 0 1,0 0-1,1 0-1,-1 0 1,0 0 1,22 0-1,-22 0-1,1 0 1,-1 0 1,0 0-2,22 0 2,-22 0-1,23 0 0,-23 0 8,22 0-9,-22 0 5,22 0 4,1 0-9,-1 0 2,-22 0-4,0 0 2,23 0 1,-23 0 9,22 0-10,0 0 2,1 0 7,-23 0-9,0 0 2,22 0-1,1 0 2,-1 0 3,-22 0-5,0 0 9,0 0-9,1 0-1,-1 0 9,0 0-8,0 0 25,0 0-17,0 0-9,0 0 17,1 0-16,-1 0 1,0 0 5,0 0-4,0 0-3,0 0 2,23 0-2,21 0 10,-44 0-9,22 0 0,-21 0 0,21 0-1,-22 0 2,0 0-2,0 0 3,1 0-4,43 0 3,-44 0 6,22 0-7,-21 0 1,21 0-1,-22 0-1,0 0 1,0 0 1,0 0 1,23 0-2,-1 0-3,0 0 4,1 0-1,21 0 0,-22 0-1,-21 0 1,21 0 0,-22 0 1,0 0-2,22 0 1,-21 0 9,21 0-2,-22 0-7,22 0 0,-21 0 9,43 0-10,-44 0 1,22 0 1,23 0-2,-45 0 2,22 0-2,1 0 2,-1 0-2,-22 0 1,45 0 3,-45 0-4,22 0 1,-22 0-2,45 0 4,-1 0 6,-44 0-10,22 0 4,-21 0-3,21 0 8,-22 0-7,0 0 0,0 0 0,1 0 17,21 0-2,-22 0-7,22 0 1,-22 0 14,23 0-14,-23 0-2,22 0 1,-22 0-8,0 0 8,1 0-8,-1 0 1,22 0 22,-22 0-23,0 0 8,1 0-8,-1 0 0,0 0 11,0 0-14,0 0 3,0 0 10,23 0-12,-1 0 5,-22 0 5,0 0-10,0 0 4,0 0 6,23 0-10,-23 0 10,44 0-9,-44 0 1,1 0 1,-1 0-2,44 0 2,-44 0 8,23 0-8,-23 0-4,44 0 4,-44 0-2,45 0 1,-23 0 0,23 44 1,-23-44-1,-22 0 2,22 0-5,23 0 6,-45 0-6,44 0 5,-43 22-4,21-22 2,-22 0 0,22 0 1,1 0-2,-1 0 1,-22 0 0,22 0 1,1 0-2,-1 0 2,-22 0-2,22 0 2,-21 0-1,43 0-1,-44 0 2,22 0-2,-21 0 1,21 0 0,0 0 1,1 0 8,-23 0-11,44 0 4,-44 0-4,23 0 2,21 0 0,-44 0-1,0 0 2,0 0-1,1 0 1,21 0-2,0 0 5,1 0-4,-23 0-2,0 0 0,22 0 3,-22 0 14,23 0-14,-23 0 6,22 0-7,0 0 8,1 0-5,-1 0 5,-22 0-10,22 0 9,-22 0-4,23 0 2,-23 0-5,44 0 0,-43 0 0,43 0 0,-22 0 1,-22 0-1,23 0 0,-1 0-1,0 0 9,-22 0-7,23 0-2,-23 0 12,44 0-11,-43 0-3,21 0 8,-22 0-9,44 0 6,-21 0-4,-1 22 1,0-22 1,1 0 1,-1 0-2,45 0 1,-23 0 1,-22 0-2,23 0 1,-23 0 1,0 0-1,23 0-1,-45 0 1,22 0 0,-22 0 0,23 0 0,-1 0 1,0 0-2,1 0 1,-1 22 0,-22-22 0,22 23-1,-22-23 4,23 0-5,-23 0 4,44 22-4,-43-22 2,21 0 0,-22 0-1,44 0 1,-43 0 17,-1 0-9,0 22 140,0-22 307,0 0-457,22 0 3,1 0 1,-23 0-5,22 0 2,-22 0 26,23 0 42,-23 0-10,0 0 106,0 0-159,0 0-7,23 0 3</inkml:trace>
    </iact:actionData>
  </iact:action>
</iact:actions>
</file>

<file path=ppt/ink/inkAction2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44.13793" units="1/cm"/>
          <inkml:channelProperty channel="Y" name="resolution" value="45.18829" units="1/cm"/>
          <inkml:channelProperty channel="T" name="resolution" value="1" units="1/dev"/>
        </inkml:channelProperties>
      </inkml:inkSource>
      <inkml:timestamp xml:id="ts0" timeString="2020-11-12T09:43:00.200"/>
    </inkml:context>
    <inkml:brush xml:id="br0">
      <inkml:brushProperty name="width" value="0.08819" units="cm"/>
      <inkml:brushProperty name="height" value="0.35278" units="cm"/>
      <inkml:brushProperty name="color" value="#00B0F0"/>
      <inkml:brushProperty name="tip" value="rectangle"/>
      <inkml:brushProperty name="rasterOp" value="maskPen"/>
    </inkml:brush>
  </inkml:definitions>
  <iact:action type="add" startTime="1178">
    <iact:property name="dataType"/>
    <iact:actionData xml:id="d0">
      <inkml:trace xmlns:inkml="http://www.w3.org/2003/InkML" xml:id="stk0" contextRef="#ctx0" brushRef="#br0">25694 8927 0,'22'0'129,"0"0"-120,22 0-2,45 0-1,0 0 1,66 0 5,-89 0-6,45 0 0,-23 0 3,1 0-2,0 0 1,-45 0 0,45 0 0,-23 0 1,23 0-2,-45 0 2,0 0-3,23 0 5,-1 0-5,23 0 2,-23 0-1,-22 0 2,23 0-1,21 0 0,-21 0 3,-23 0-3,1 0 0,-23 0 0,0 0-1,0 0-1,0 0 2,0 0 8,23 0-8,-23 0 8,0 0-8,0 0 12,0 0-15,0 0 13,0 0 12,1 0-20,-1 0 5</inkml:trace>
    </iact:actionData>
  </iact:action>
  <iact:action type="add" startTime="5705">
    <iact:property name="dataType"/>
    <iact:actionData xml:id="d1">
      <inkml:trace xmlns:inkml="http://www.w3.org/2003/InkML" xml:id="stk1" contextRef="#ctx0" brushRef="#br0">10433 5228 0,'22'22'55,"0"-22"-46,0 0-1,23 0 8,-23 0-9,22 0 2,0 0-1,45 0 0,-1 0-1,1 0 2,0 0-2,-1 0 2,89 0-2,-88 0 0,66 0 2,-44 0-1,22 0 1,-23 0-2,-21 0 0,-22 0 2,21 0-1,-44 0 1,23 0-2,-1 0 1,-44 0 0,23 0 0,-23 0 0,22 0-1,23 0 2,-1 0 0,-22 0-1,89 0-1,-66 0 2,21 0-2,23 0 3,-44 0-4,21 0 3,-21 0-2,-45 0 1,66 0 4,-21 0-7,21 0 3,1 0 1,44 0-1,-22 0 0,66 0-2,-44 0 2,-45 0-1,-21 0 2,-23 0 0,-22 0-2,0 0 3,23 0 4,-23 0-6,22 0 8,-22 0-7,23 0-2,-23 0 2,22 0-2,0 0 4,1 0-6,-23 0 3,22 0 0,0 0 0,23 0 1,21 0-2,1 0 2,0 44-2,-1-21 1,-21-23-1,-23 0 2,22 0-1,1 0 0,-1 0 0,23 0 0,44 0 0,-45 0 3,23 0-6,22 0 4,-44 0-2,-1 22 3,-21-22-4,21 0 3,-21 0-1,-23 0-2,0 0 3,23 0-1,-1 0 0,-21 0 0,21 0 0,0 0 0,-21 0 0,-1 0 0,-22 0 1,0 0-1,0 0-1,1 0 9,-1 0-9,0 0 10,0 0 31</inkml:trace>
    </iact:actionData>
  </iact:action>
  <iact:action type="add" startTime="23697">
    <iact:property name="dataType"/>
    <iact:actionData xml:id="d2">
      <inkml:trace xmlns:inkml="http://www.w3.org/2003/InkML" xml:id="stk2" contextRef="#ctx0" brushRef="#br0">23235 13269 0,'44'0'95,"1"0"-87,-1 0 3,23 0-5,-1 0 3,23 0-2,21 0 0,-21 0 0,44 0 4,-22 0-5,44 0 3,-45 0-2,23 0 2,-22 0-2,22 0 1,-22 0 0,-23 0 0,1 0 0,44 0 3,-45 0-6,23 0 3,44 0 0,22 0 0,23 0 1,-45 0-2,22 0 1,-66 0 1,22 0-1,-45 0 1,-21 0-3,-23 0 2,-22 0 1,45 0-2,-45 0 8,22 0-6,-22 0-2,0 0 1,0 0 0,1 0 8,-1-22 1,0 22-6,0 0 10,0-23 30</inkml:trace>
    </iact:actionData>
  </iact:action>
  <iact:action type="add" startTime="26697">
    <iact:property name="dataType"/>
    <iact:actionData xml:id="d3">
      <inkml:trace xmlns:inkml="http://www.w3.org/2003/InkML" xml:id="stk3" contextRef="#ctx0" brushRef="#br0">12448 14221 0,'45'0'87,"-23"0"-78,66 0-2,23 0 3,66 0-4,-44 0 4,44 0-5,-22 0 6,45 0-5,-1 0 2,45 0 0,-67 22 1,0 23-2,-66-23 1,-22-22 2,-67 0-4,22 0 2,-22 0 0,22 0 27,-21 0-20,21 0-7,22 0-1,1 0 1,-1 0-1,-44 0 10,1 0-9,-1 0 103,0 0-92,0 0-11,0 0-3,22 0 5,-21 0-4</inkml:trace>
    </iact:actionData>
  </iact:action>
  <iact:action type="add" startTime="27681">
    <iact:property name="dataType"/>
    <iact:actionData xml:id="d4">
      <inkml:trace xmlns:inkml="http://www.w3.org/2003/InkML" xml:id="stk4" contextRef="#ctx0" brushRef="#br0">17255 14421 0,'44'0'63,"23"-22"-55,21-1 0,23 23 1,44-44-2,44 22 3,1 22-3,-1 0 0,22 0 1,-21 0 0,-1 0 1,-44 0-2,22 0 2,-66 0-2,22-22 3,22 0-4,0 22 3,-44 0-2,66 0 1,-66 0 4,22 0-8,-45 0 7,1 0-3,-23 0-1,-21 0-1,-1 0 3,22 0 3,1 0-9,-1 0 5,1 0 0,-1 0 2,23 0-2,-23 0-2,23 0 3,-45 0 1,0 0-3</inkml:trace>
    </iact:actionData>
  </iact:action>
  <iact:action type="add" startTime="28737">
    <iact:property name="dataType"/>
    <iact:actionData xml:id="d5">
      <inkml:trace xmlns:inkml="http://www.w3.org/2003/InkML" xml:id="stk5" contextRef="#ctx0" brushRef="#br0">22947 14487 0,'89'0'95,"44"0"-86,66 0-2,67 0 1,22 0 0,44 0 2,22 0-4,-43 0 2,21 0-1,22 0 2,-110 0-1,-45 0-1,-44 0 2,-22 0-1,-66 0 0,-45 0 0,0 0 17</inkml:trace>
    </iact:actionData>
  </iact:action>
  <iact:action type="add" startTime="36553">
    <iact:property name="dataType"/>
    <iact:actionData xml:id="d6">
      <inkml:trace xmlns:inkml="http://www.w3.org/2003/InkML" xml:id="stk6" contextRef="#ctx0" brushRef="#br0">12205 17123 0,'22'0'202,"22"0"-193,0 0-4,23 0 2,-45 0 1,67 0 1,21 0-2,-21 0 2,0 0-2,21 0 2,-43 0-2,21 0 2,-21 0-2,21 0 5,1 0-5,-23 0-1,1 0 1,-1 0 1,23 0 4,0 0-5,-1 0 1,-21 0-3,21 0 3,-21 0 0,-1 0 1,1 0-2,-23 0 1,-22 0 0,44 0 0,1 0 0,-45 0 1,45 0-3,-1 0 3,23 0-1,-1 0 1,1 0-2,22 0 2,-45 0-2,-22 0 2,-22 0-2,1 0 1,21 0 0,-22 0 0,0 0 3,0 0-6,45 0 3,-45 0 2,0 0-4,22 0 2,1 0 1,21 0-2,-44 0 0,45 0 2,-23 0-1,45 0 0,-45 0 0,22 0 0,1 0 0,-1 0 0,-21 0 1,-1 0-2,0 0 1,0 0 0,1 0 8,-1 0-8,22 0 0,1 0 0,-45 0-1,45 0 2,-45 0-1,44 0 0,-22 0 0,1 0 0,21 0 0,1 0 0,-1 0 0,23 0 0,-45 0 0,22 0-1,23 0 2,-23 0-1,23 0 0,-22 0 0,-1 0 1,-22 0-3,23 0 4,-45 0-3,44 0 1,1 0-1,-23 0 2,45 0-1,-1 0 1,-21 0 1,21 0-5,-21 0 3,21 0 0,-21 0 2,-23 0-4,23 0 3,-1 0-2,0 0 1,-43 0 0,43 0 0,-44 0 0,22 0 7,-21 0-4,-1 0-5,0 0 5,0 0 4,22 0-1,-21 0-5,21 0 0,0 0 6,-22 0-8,0 0 9,23 0-8,-23 0 0,0 0 0,22 0 0,-22 0 0,23 0 0,-1 0 0,0 0 0,1 0 8,-23 0-9,0 0 11,0 0-10,0-22 8,0 22 113,1 0-114,-1 0-8,0 0 10,22 0-9,-22 0 19,0 0-12,1 0-8,-1 0 7,22 0-5,-22 0-1,0 0 0,23 0-1,-1 0 1,0 0 8,23 0-8,-23 0 8,-22 0-7,45 0 0,-45 0 0,0 0-1,0 0-3,22 0 3,1 0 1,-1 0 0,0 0-3,1 0 3,21 0-2,-44 0 0,45 0 2,-45 0-1,44 0 8,-21 0-8,-1 0 0,22 0 0,-21 0 0,21 0 0,-22 0 0,-22 0-1,1 0 1,21 0 1,-22 0 39,0 0-24,0 0 56,0 0-63,1 0-8,-1 0 15,22 0-10,-22 0 69,0 0-44,1 0-9,-23-22-22,22 22 51,0 0-51,0 0-3,0 0 4,22 0-1,1-22-1,-23 22 2,0 0 7</inkml:trace>
    </iact:actionData>
  </iact:action>
</iact:actions>
</file>

<file path=ppt/ink/inkAction3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44.13793" units="1/cm"/>
          <inkml:channelProperty channel="Y" name="resolution" value="45.18829" units="1/cm"/>
          <inkml:channelProperty channel="T" name="resolution" value="1" units="1/dev"/>
        </inkml:channelProperties>
      </inkml:inkSource>
      <inkml:timestamp xml:id="ts0" timeString="2020-11-12T09:43:00.200"/>
    </inkml:context>
    <inkml:brush xml:id="br0">
      <inkml:brushProperty name="width" value="0.08819" units="cm"/>
      <inkml:brushProperty name="height" value="0.35278" units="cm"/>
      <inkml:brushProperty name="color" value="#00B0F0"/>
      <inkml:brushProperty name="tip" value="rectangle"/>
      <inkml:brushProperty name="rasterOp" value="maskPen"/>
    </inkml:brush>
  </inkml:definitions>
  <iact:action type="add" startTime="36130">
    <iact:property name="dataType"/>
    <iact:actionData xml:id="d0">
      <inkml:trace xmlns:inkml="http://www.w3.org/2003/InkML" xml:id="stk0" contextRef="#ctx0" brushRef="#br0">21751 3500 0,'-22'22'34,"22"23"-11,0-1-9,0 0-7,22 45 2,-22-23 0,44 45-3,1 66 4,21-44 2,1-22-9,21 66 6,-21-66-1,-1 0-2,1-45 4,-1 45-4,-22-67 2,-21 0 1,43-44-1,-22 67-1,23-67 2,66 66 0,-45-21-3,67 21 3,89 1-1,-23 21-1,23-44 2,-45 1-1,-44-45 0,23 22-1,-45-22 3,-23 0-3,45 0 2,-44 0-1,22 0-1,44-67 1,0 1-1,1-23 5,-23 45-8,-23-45 6,90 1-3,-89 21 2,0-21-2,-67 66 1,45-45 0,-45 23-1,23-23 2,0-21-1,-23 44 0,-22-23 0,67 1 0,0-23 0,-89 0-1,44 1 1,23-89 0,-45 66 1,23-66-1,-23-1-1,-22 1 7,45 22-11,-67-22 7,22 22-4,0 0 5,-22 44-5,0-44 2,0 66-2,0 1 2,0 21 0,0-43 0,-22 21 1,0 23-1,-23-1 0,1-44 0,22 23 0,-44-23-1,21 0 1,-43-22 1,43 67-2,-21-23 2,-1 23-1,1-23-1,22 45 2,-23-23-1,-21-21 1,-1-1-1,23 67 0,-1-22-2,-66-23 5,22 23-6,23 0 4,-89 22-1,44-67-1,-67 23 0,68 21 2,-68-43-1,67 65 0,-22 23 1,0-22-1,22 22 0,0 0 0,-44 0-1,44 0 1,-44 0 0,22 0 0,-22 0 1,22 0-2,-22 0 2,66 0-2,-22 0 3,44 0-3,-21 45 2,-45-1-3,66-22 2,-22 22 0,-44 67 0,22-89 1,-44 89 0,22-22-2,-22 21 0,22-43 1,22 21 0,-22 1 1,22 22-1,0-23 0,22 1-1,23 0 1,-23 21 1,89-43-1,-45 21-1,23 1 3,22-45-4,0 23 2,0-23 0,22 45 1,-22-23-2,22 1 2,0 43-3,0 45 7,0 23-9,0-68 6,0 1-4,22 66 3,-22-66-1,22-22 0,22 21 0,23-43 0,-45 22 1,44-1-2,-22 1 0,1-23 1,21 45 0,1-67-1,-45 23 3,44-1-3,1-22 2,-1 23-1,23-45-1,-1 45 1,-21-23 0,-1 0-1,-44-22 3,23 0-3,-23 1 6,0-23-10,22 22 13</inkml:trace>
    </iact:actionData>
  </iact:action>
</iact:actions>
</file>

<file path=ppt/ink/inkAction4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44.13793" units="1/cm"/>
          <inkml:channelProperty channel="Y" name="resolution" value="45.18829" units="1/cm"/>
          <inkml:channelProperty channel="T" name="resolution" value="1" units="1/dev"/>
        </inkml:channelProperties>
      </inkml:inkSource>
      <inkml:timestamp xml:id="ts0" timeString="2020-11-12T09:43:00.200"/>
    </inkml:context>
    <inkml:brush xml:id="br0">
      <inkml:brushProperty name="width" value="0.08819" units="cm"/>
      <inkml:brushProperty name="height" value="0.35278" units="cm"/>
      <inkml:brushProperty name="color" value="#00B0F0"/>
      <inkml:brushProperty name="tip" value="rectangle"/>
      <inkml:brushProperty name="rasterOp" value="maskPen"/>
    </inkml:brush>
  </inkml:definitions>
  <iact:action type="add" startTime="1892">
    <iact:property name="dataType"/>
    <iact:actionData xml:id="d0">
      <inkml:trace xmlns:inkml="http://www.w3.org/2003/InkML" xml:id="stk0" contextRef="#ctx0" brushRef="#br0">7952 16902 0,'22'22'33,"67"0"-27,22 22 2,66-44 2,-44 22-4,-1-22 2,46 0 4,65 0-8,-43 0 3,65 0 3,23 0-3,45 0 2,110 0-3,44 0 4,177 0-3,-66 0 0,67 0 1,-111 0 1,-133 0 1,-134 0-2,1 0-3,-22 0 6,-44 0-6,-1 0 3,-21 0 0,21 0 0,1 0 0,-1 0 1,-44 0-2,23 0 2,-1 0-2,22 0 1,-43 0 1,-1 0-2,-22 0 2,-44 0-2,44 0 3,-22 0-4,-1 0 4,23 0-1,23-22 0,-1 0-2,-22 0 0,22-22 0,-44 44 2,-22-23-3,-45 23 2,67-22 1,0 0-2,44-22 4,45 44-6,-89 0 3,88-22 1,-44 0-2,-22-1 1,0 23 2,23-44-4,-90 44 3,67-22 4,0 0-7,22 0 4,67 22-5,-22 0 2,21 0 0,1 0 0,-23 0 1,-21 0-1,-23 0 2,-22 0-1,-22 0 0,0 0 0,-45 0 0,23 0 1,0-23 1,-45 1-5,-21 0 4,21 22-2,1 0 1,-45 0 3,22 0-6,0 0 6,1 0-6,-23 0 4,22 0-2,-22 0 2,0-22-2,45 22 5,-1-22-7,-44 0 3,45 22-1,-1 0 1,-44 0 0,23 0 0,-23 0 0,22 0 0,-22 0 0,23 0 3,-1 0-5,0 0 1,1 0 1,21 0 0,23-22 3,-23-1-6,-22 23 4,1 0 1,21-22-5,-22 22 3,-21 0 1,-1 0-2,22-22 3,-22 22 5,22 0-8,1-22 1,-1 22 8,-22 0-8,22 0 16,-21 0 34,-1-22 2110,-22 0-2160,0 0 0,22-23 0,-22 23 22,0 0-21,0-22 7,0 21-9,0 1 4,0-22 6,0 22-11,0 0 8,0 0-3,0-1-3,0-21 6,0 22-7,0 0 11,0-23-10,0-21 9,-22 44-12,22 0 4,-22-23-1,-1 45 1,23-44-3,-22 0 12,0 22-9,22 0 8,-22-1-2,0-21 7,22 0-7,-44 22-7,44-1 0,-23 23 1,1-22-2,22-22 1,-22 22 1,0 0-2,0 0 10,-22-23-8,44 23-3,-45-22 1,23 22 2,0-1 0,0-21-2,-23 0 3,45 22-4,-22 0 11,0-1-8,0 1-3,0 0 19,22 0-18,-22-22 41,22 22 4,-22 22-8</inkml:trace>
    </iact:actionData>
  </iact:action>
</iact:actions>
</file>

<file path=ppt/ink/inkAction5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44.13793" units="1/cm"/>
          <inkml:channelProperty channel="Y" name="resolution" value="45.18829" units="1/cm"/>
          <inkml:channelProperty channel="T" name="resolution" value="1" units="1/dev"/>
        </inkml:channelProperties>
      </inkml:inkSource>
      <inkml:timestamp xml:id="ts0" timeString="2020-11-12T09:43:00.200"/>
    </inkml:context>
    <inkml:brush xml:id="br0">
      <inkml:brushProperty name="width" value="0.08819" units="cm"/>
      <inkml:brushProperty name="height" value="0.35278" units="cm"/>
      <inkml:brushProperty name="color" value="#00B0F0"/>
      <inkml:brushProperty name="tip" value="rectangle"/>
      <inkml:brushProperty name="rasterOp" value="maskPen"/>
    </inkml:brush>
  </inkml:definitions>
  <iact:action type="add" startTime="3509">
    <iact:property name="dataType"/>
    <iact:actionData xml:id="d0">
      <inkml:trace xmlns:inkml="http://www.w3.org/2003/InkML" xml:id="stk0" contextRef="#ctx0" brushRef="#br0">28905 4497 0,'23'0'162,"-1"0"-156,0 0 9,0 0-3,0 0-4,0 0 21,1 0 5,-1 0 99</inkml:trace>
    </iact:actionData>
  </iact:action>
  <iact:action type="add" startTime="4829">
    <iact:property name="dataType"/>
    <iact:actionData xml:id="d1">
      <inkml:trace xmlns:inkml="http://www.w3.org/2003/InkML" xml:id="stk1" contextRef="#ctx0" brushRef="#br0">30168 4563 0,'22'0'143,"0"0"-135,0 0 0,1 0 9,-1 0-9,0 0 66</inkml:trace>
    </iact:actionData>
  </iact:action>
  <iact:action type="add" startTime="5948">
    <iact:property name="dataType"/>
    <iact:actionData xml:id="d2">
      <inkml:trace xmlns:inkml="http://www.w3.org/2003/InkML" xml:id="stk2" contextRef="#ctx0" brushRef="#br0">29260 8883 0,'22'22'56,"0"-22"-48,-22 22 0,22-22 0,23 22 0,-1-22 9,0 22 1,-22 1-3,23-1-6,-23-22-3,0 0 1,0 0 1,0 44 0,0-44 9,1 0-1,21 0 7,-22 0 1,22 0 0,-22 0-5,45 0-11,-45 0 9,0 0 3</inkml:trace>
    </iact:actionData>
  </iact:action>
  <iact:action type="add" startTime="7780">
    <iact:property name="dataType"/>
    <iact:actionData xml:id="d3">
      <inkml:trace xmlns:inkml="http://www.w3.org/2003/InkML" xml:id="stk3" contextRef="#ctx0" brushRef="#br0">29348 13955 0,'23'0'168,"-23"45"-159,22 21 1,0-21-5,-22-23 5,22 22-4,0-44 2,-22 22 0,0 0 0,22-22 17,23 0 234,-1-22-254,-22 0 6,22-22 0,-21 22-9,-1-23 6,22 1 8,-44 22-9,22 22 28,-22-22-21,0-1-7,22 23 2,0-22 8</inkml:trace>
    </iact:actionData>
  </iact:action>
  <iact:action type="add" startTime="22517">
    <iact:property name="dataType"/>
    <iact:actionData xml:id="d4">
      <inkml:trace xmlns:inkml="http://www.w3.org/2003/InkML" xml:id="stk4" contextRef="#ctx0" brushRef="#br0">30500 11718 0,'-22'0'119,"-22"22"-111,-45-22 1,-44 45 0,-66-23-2,44-22 0,-22 22 1,66-22 0,-44 0 4,22 0-5,111 0 2,-45 0-2,-21-22-2,21 0 4,1 0 0,-45-45-2,-22 23 0,-22-23 2,0 23-2,0-22 1,-22 43 1,133 23-2,-45-44 2,67 22 0,0 22-3,0 0 5,-1-22-3,-21-23-1,0 1 0,0-22 1,-45-45-1,45 45 3,-45-67-4,67 44 3,-67-110-1,23 44 0,22 0-1,21 22 1,23 22 0,0 44 0,0-65 0,0 43 0,0-22 1,0 23-2,0-90 2,0 45-2,0 23 1,0-23 0,45 0 1,-1 22-2,22-22 1,-21 22 0,43 1 0,-21-45 0,-1 88 0,1-88 0,21 44 1,-43 67-1,-1-45-1,89-43 0,-111 87 2,22-21-1,23-1-1,21-21 3,-21 21-2,-1 1-1,1-1 1,-23 1 0,22 22 1,45-45-1,-44 45 0,-23-1 5,22 23-10,23 0 4,-67 0 0,22 0 3,-21 22-2,21 0 2,-22 0-4,22 0 1,1 0 1,43 0 1,89 0-2,-44 0 2,67 0-2,-67 0 1,-23 0 0,45 66 0,-110-66 0,43 22 0,-21 23 0,-23-23 0,-22 0 0,45 22 1,-1 23-2,23-1 1,43 67-1,-21 0 3,0-44-3,0 44 2,-23-67-2,23 45 1,-22 0 6,-1-23-11,1 23 7,-1-45-5,-43 23 4,43 66-2,-21-89 1,-1 45-1,-44 0 2,45 0-1,-45-23 0,0 23 6,22-44-12,-44-23 6,23 0 4,-23 0-7,22 1 2,-22 21 1,44 45 0,-22 0 0,-22 44 0,0 22 1,0 0-2,0-66 4,0-22-6,0-23 4,0 0-1,0-43 1,0-1-3,0 22 2,-22-22 0,22 0 8,-22-22-5,0 23-6,22-1 3,-22 0 3,-45 0 2,67 0-5,-44 0 0,22-22 0,-45 67 0,23-45 0,-45 44 0,23-44 1,-23 23-1,23-23-1,22 0 1,-23 22 0,23-21 6,0-23-12,-1 22 7,23 0 0,0 0-2,0 0 0,0-22 0,-23 0 10,1 22-9,44 0 0,-44-22 4,22 0 0,-23 0 4,23 0-7,0 0 22</inkml:trace>
    </iact:actionData>
  </iact:action>
</iact:actions>
</file>

<file path=ppt/ink/inkAction6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44.13793" units="1/cm"/>
          <inkml:channelProperty channel="Y" name="resolution" value="45.18829" units="1/cm"/>
          <inkml:channelProperty channel="T" name="resolution" value="1" units="1/dev"/>
        </inkml:channelProperties>
      </inkml:inkSource>
      <inkml:timestamp xml:id="ts0" timeString="2020-11-12T09:43:00.200"/>
    </inkml:context>
    <inkml:brush xml:id="br0">
      <inkml:brushProperty name="width" value="0.08819" units="cm"/>
      <inkml:brushProperty name="height" value="0.35278" units="cm"/>
      <inkml:brushProperty name="color" value="#00B0F0"/>
      <inkml:brushProperty name="tip" value="rectangle"/>
      <inkml:brushProperty name="rasterOp" value="maskPen"/>
    </inkml:brush>
  </inkml:definitions>
  <iact:action type="add" startTime="4360">
    <iact:property name="dataType"/>
    <iact:actionData xml:id="d0">
      <inkml:trace xmlns:inkml="http://www.w3.org/2003/InkML" xml:id="stk0" contextRef="#ctx0" brushRef="#br0">19736 7753 0,'44'0'78,"0"0"-70,0 0 1,23 0-2,-23 0 1,67 22 0,-22-22 0,21 0 0,1 0-1,22 0 2,-22 0-1,22 0 1,-1 0 0,24 0-1,-24 0-2,-65 0 2,21 0 0,-21 0 1,-1 0-2,-21 0 2,21 0-2,23 0 2,-45 0-1,45 0-1,-45 0 1,45 0 0,-23 0 0,45 0 1,-1 0-2,-43 0 4,88 0 19,133 0-28,-199 0 3,43 0 3,-21 0 2,22 0-2,-22 0-1,22 22 1,-45-22 1,1 23-3,44-1 3,-67 0-1,1-22-1,-23 0 1,0 0 0,-22 0 1,45 0 1,-1 0 11,23 0-16,-67 0-1,0 0 3,23 0 1,-1 0 0,-22 0 0,22 0 0,-22 0 4,45 0-4,-45 0-2,22 0 8,1 0-4,-1 0-4,22 0 11,-43 0-7,43 0 10,45 0-16,-23 0 1,-43 0 3,-23 0 4,44 0-5,-21 0 8,-1 0-8,0 0 2,0 0-2,1 0 0,43 0 1,-21 0 0,21 0 0,-43 0 0,21 0 0,-22 0 1,23 0-3,-23 0 6,0 0-7,-21 0 10,21 0-6,-22 0 7,22 0 1,-22 0 6,23 0 2,-23 0-10,22 0 17,-22 0-31</inkml:trace>
    </iact:actionData>
  </iact:action>
  <iact:action type="add" startTime="18374">
    <iact:property name="dataType"/>
    <iact:actionData xml:id="d1">
      <inkml:trace xmlns:inkml="http://www.w3.org/2003/InkML" xml:id="stk1" contextRef="#ctx0" brushRef="#br0">23612 10123 0,'22'0'9,"0"0"79,44 0-78,23 0-3,88 0 7,-22 0-10,45 0 1,43 0 2,-43 0 2,65-22-2,-43 0 2,-45 0-3,45-22 3,-45 44-1,-22-23 2,-67 23-4,-21 0 2,-45 0 0,22 0 0,-21 0 0,43 0 0,0 0 0,45 0 1,399 0 18,-355 0-22,-45 0 1,-21 0 3,-23 0-1,-43 0 0,-1 0 0,0 0 0,0 0 41,45 0-39,43 0-2,23 0 9,22 0-16,-44 0 4,66 0 1,-44 0 5,-22 0-6,44 0 6,0 0-5,-44 0 1,66 0 2,-44 0-2,-23 0 1,-43 0 0,22 0 0,-45 0 3,-22 0-2,0 0-3,22 0 3,-21 0-5,43 0 14,23 0-13,44 0-4,-45 0 8,67 0-1,-44 0 0,-22 0 0,43 0 0,-43 0 0,0 0-1,-1 0 2,-21 0 0,-45 0-2,0 0 0,0 0 1,0 0 74,0 0-44</inkml:trace>
    </iact:actionData>
  </iact:action>
  <iact:action type="add" startTime="28071">
    <iact:property name="dataType"/>
    <iact:actionData xml:id="d2">
      <inkml:trace xmlns:inkml="http://www.w3.org/2003/InkML" xml:id="stk2" contextRef="#ctx0" brushRef="#br0">25406 12693 0,'22'0'53,"67"0"-48,-1 0 1,112 0 2,43 0-1,23 0 3,88 0-5,1 0 4,21 0-2,-21 0 3,21 0-3,-88 0 4,0 0-3,-22 0 0,-45 0 0,1 0 0,-23 0 7,-22 0-14,45 0 7,-111 22-3,44 22 3,-22-44 0,-23 22 0,-43-22-1,21 0 2,1 23-1,-45-23 0,1 0 1,-23 0-1,22 0-1,-22 0 2,23 0 70</inkml:trace>
    </iact:actionData>
  </iact:action>
  <iact:action type="add" startTime="29462">
    <iact:property name="dataType"/>
    <iact:actionData xml:id="d3">
      <inkml:trace xmlns:inkml="http://www.w3.org/2003/InkML" xml:id="stk3" contextRef="#ctx0" brushRef="#br0">3921 13579 0,'22'0'56,"111"0"-47,0 0-2,0 0 3,22 0-4,-22 0 4,-1 0-4,46 0 4,-68 0-4,68 0 2,-45 0 7,-45 0-14,-21 0 7,-23 0 0,22 0 0,-21 0 0,-23 0 0,22 0 2,22 0-4,-21 0 5,21 0-3,-44 0-1,1 0 0,-1 0 57,0 0-18,22 0-29,-22 0-9,0 0-1,1 0 2,43 0-1,-22 0-1,1 0 1,-23 0 8,0 0 59,0 0-53,0 0 29,23 0-30,-23 0 28</inkml:trace>
    </iact:actionData>
  </iact:action>
  <iact:action type="add" startTime="42159">
    <iact:property name="dataType"/>
    <iact:actionData xml:id="d4">
      <inkml:trace xmlns:inkml="http://www.w3.org/2003/InkML" xml:id="stk4" contextRef="#ctx0" brushRef="#br0">20378 14997 0,'22'-23'95,"22"23"-87,45 0 0,44 0-1,-22 0 2,44 0-1,0 0 3,-22 0-3,22 0-3,0 0 3,44 0 2,-44 0-2,44 0-2,1 0 16,21 0-21,134 0 11,-200 0-7,-22 0 6,-89 0-6,44 0 4,-21 0-3,-23 0 3,23 0-1,21 0 0,45 0 1,0 0 1,0 0-5,22 0 3,-66 0 0,-23 0 1,-22 0-3,23 0 15</inkml:trace>
    </iact:actionData>
  </iact:action>
</iact:actions>
</file>

<file path=ppt/ink/inkAction7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44.13793" units="1/cm"/>
          <inkml:channelProperty channel="Y" name="resolution" value="45.18829" units="1/cm"/>
          <inkml:channelProperty channel="T" name="resolution" value="1" units="1/dev"/>
        </inkml:channelProperties>
      </inkml:inkSource>
      <inkml:timestamp xml:id="ts0" timeString="2020-11-12T09:43:00.200"/>
    </inkml:context>
    <inkml:brush xml:id="br0">
      <inkml:brushProperty name="width" value="0.08819" units="cm"/>
      <inkml:brushProperty name="height" value="0.35278" units="cm"/>
      <inkml:brushProperty name="color" value="#00B0F0"/>
      <inkml:brushProperty name="tip" value="rectangle"/>
      <inkml:brushProperty name="rasterOp" value="maskPen"/>
    </inkml:brush>
  </inkml:definitions>
  <iact:action type="add" startTime="20121">
    <iact:property name="dataType"/>
    <iact:actionData xml:id="d0">
      <inkml:trace xmlns:inkml="http://www.w3.org/2003/InkML" xml:id="stk0" contextRef="#ctx0" brushRef="#br0">28551 4054 0,'22'-22'90,"0"22"-52,1 0-21,21 0-11,0 0 10,-22 0-5,23 0 3,-23 0 0,0 0 10,0 0-15,0 0-1,0 0 7,0 0 2,1 0-8,-1-22 193</inkml:trace>
    </iact:actionData>
  </iact:action>
  <iact:action type="add" startTime="21297">
    <iact:property name="dataType"/>
    <iact:actionData xml:id="d1">
      <inkml:trace xmlns:inkml="http://www.w3.org/2003/InkML" xml:id="stk1" contextRef="#ctx0" brushRef="#br0">29902 4010 0,'22'0'122,"1"0"-117,-1 0 15,0 0-3,0 0-14,22 0 14,-22 0-10,1 0 4,21 0 2,-22 0-5,0 0 7,0 0-7,0 0 1,1 0 55</inkml:trace>
    </iact:actionData>
  </iact:action>
  <iact:action type="add" startTime="29984">
    <iact:property name="dataType"/>
    <iact:actionData xml:id="d2">
      <inkml:trace xmlns:inkml="http://www.w3.org/2003/InkML" xml:id="stk2" contextRef="#ctx0" brushRef="#br0">29348 3500 0,'-22'-22'137,"22"0"-127,-66 22-5,44 0 3,0-22 0,-1 22 1,-21-22-2,22-1 34,0 23 17,-22-22-52,-23 22 2,45 0-1,-45 0 2,23-44-2,0 44 1,0 0 7</inkml:trace>
    </iact:actionData>
  </iact:action>
  <iact:action type="add" startTime="31329">
    <iact:property name="dataType"/>
    <iact:actionData xml:id="d3">
      <inkml:trace xmlns:inkml="http://www.w3.org/2003/InkML" xml:id="stk3" contextRef="#ctx0" brushRef="#br0">29791 3412 0,'23'0'154,"-23"-23"-138,44 1-3,-22 22-3,22-22-4,-21 0 9,-1 22-6,0 0-1,0 0 17,0 0-16,0-22-4,0 22 11,1 0-6,21-22-4,-22-1 18,0 23-15,0 0 7,0 0 24,1 0-9,-1 0 1,0 0 0,0 0 20,0 0 60</inkml:trace>
    </iact:actionData>
  </iact:action>
  <iact:action type="add" startTime="51201">
    <iact:property name="dataType"/>
    <iact:actionData xml:id="d4">
      <inkml:trace xmlns:inkml="http://www.w3.org/2003/InkML" xml:id="stk4" contextRef="#ctx0" brushRef="#br0">18695 12117 0,'0'22'115,"22"-22"-103,22 0-4,0 0 3,-22 0-6,1 0 3,-1 0 15,0 0-13,0 0 6,0 0-9,22 0 2,1 0 14,-23 0-16,0 0 17,0 0-6,0 0-3,1 0 8,-1 0 3,0 0-2,0 0 34,22-44-42,-22 22-8,-22-1-2,23 23 2,-1-44 0,-22 22-2,22 0 2,0 0 8,-22 0-8,22-1 9,-22 1 47,0 0-56,0 0 17,-22 0-2,0 22-7,-22-22 6,-1 0-20,23 22 14,0 0-8,0-23 17,0 23-17,22-22 1,-22 22-3,-1-22 11,1 22 1,0 0-10,0 0 184,-22 0-147,21 0-3,1 0-36,0 0 2,0 22 64,22 0-57,-44 1 2,44-1 43,-22 22-51,22 0 10,0 1-3,-23-45-8,23 22 0,0 0 0,-22 22-1,22-22 10,0 0-9,0 23 0,-22-23 3,22 22 6,0-22-13,0 1 3,0-1 2,0 0-1,0 22 1,0-22 0,0 0-2,22 23 0,0-23 1,1 0 8,-1 0-1,0-22 10,0 0-17,0 22 10,22-22-11,-44 23 2,23-23 6,-1 22-8,0-22 2,0 0-2,0 0 2,0 0-2,1 0 12,-1 0-10,22 0-2,-22 0 7,22 0-4,-21 0 8,-1 0-14,0 0 6,0 0 6,0 0-8,0 0 20</inkml:trace>
    </iact:actionData>
  </iact:action>
  <iact:action type="add" startTime="53816">
    <iact:property name="dataType"/>
    <iact:actionData xml:id="d5">
      <inkml:trace xmlns:inkml="http://www.w3.org/2003/InkML" xml:id="stk5" contextRef="#ctx0" brushRef="#br0">22571 12338 0,'22'0'107,"22"0"-94,-22 0-5,23 0 0,-23-22-1,44 22 5,-66-22-4,45 22-4,-1-22 8,-22 0 0,22 22 7,-44-22-13,45 0 4,-1-23 6,-22 45-8,22-44-2,-22 22 12,1 22-12,-1-22 4,-22-1 4,22 1 2,0 22 0,-22-22-7,0-22 5,0 22 4,0 0-11,0-1 9,0 1-7,0-22-3,0 22 2,0-22 1,0-1 7,0 23 3,-22 0 81,0 22-92,-23-22 11,23 22 3,0 0-6,-22 0-9,22 0 2,0 0-1,-23 0 0,23 0 25,0 0-16,0 0-9,0 0 7,0 0-7,-1 0-1,1 22 1,22 0 99,-22-22-99,0 22 0,22 23 5,0-1 6,0-22-11,0 0 0,-22 45-2,22-45 1,-22 22 0,-1 0 3,1-22-3,22 1 1,0 21 0,0 0 8,0 1-9,0-1 11,0-22-11,0 0 1,0 22 0,0-21 9,0-1-2,0 22 9,22-44-5,45 22-5,-45 23-6,22-45 9,1 22-7,21 22-4,-22-22 4,-21 0-2,65 45 0,-66-45 1,23 22-2,-23-44 7,22 22-4,-22-22 3,-22 22-6,44-22 1,1 0 2,-23 23-3,0-1-1,0-22 3,0 0 1,1 0-4,-1 0 11,22 0-8,0 0 7,-22 0-10,1 0 3,-1 0 0,22 0-2,0 0 10,-22 0-3,1 0 17,-1 0-15,0 0-8,0-22 29,0 22-30,0 0 1,1 0 5,-1-23 27,0 23 52,0 0-80,0 0 11,0-22 2,0 22 46</inkml:trace>
    </iact:actionData>
  </iact:action>
  <iact:action type="add" startTime="64480">
    <iact:property name="dataType"/>
    <iact:actionData xml:id="d6">
      <inkml:trace xmlns:inkml="http://www.w3.org/2003/InkML" xml:id="stk6" contextRef="#ctx0" brushRef="#br0">8838 11076 0,'-22'0'83,"0"-22"-75,-23 0-3,-21-1 3,22 1 5,-1 0-9,-43 0 6,88 0-5,-45 0 5,1 22 4,22 0 2,22-23-8,-22 23-1,0 0 3,0 0-3,-1-22 1,-21 0 9,0 0-2,22 22-4,-23 0-3,-43 0-2,-1 0 2,23 0-2,44 0 3,-23 0-2,23 0 2,-22 0-2,22 0 9,-23 0 84,23 22-76,22 0-16,0 0-2,0 1 2,-22-1 0,0-22 0,22 44-2,0-22 4,0 23-4,0-23 5,0 22-6,0 0 3,0 1 1,0-23 0,0 22-2,0 0 1,0-22 3,0 1-5,0 21 2,0 22 0,22-21-1,0-23 1,23 22-1,-45-22 2,44 0-1,-22 23-1,0-45 1,0 0 1,0 22-1,23 0 3,-23-22-3,0 22 3,22 0-5,-22-22-2,45 0 8,-23 0 2,-22 0-8,45 23 4,-45-23-3,22 0 2,-22 0-2,1 0 0,21 0 0,-22 0 1,0 0 0,0 0 0,0 0 0,1 0 17,-1 0-18,0 0 9,0 0-7,0-23 22,-22 1-6,0 0-17,0 0 0,22 0 0,-22 0 8,0-1-7,22 23-3,-22-22 2,23-44 0,-23 22 9,22 44-9,-22-45-1,22 23 2,-22 0-1,0 0-1,22-23 4,-22 23-3,22 0-1,-22 0 0,22 0 1,-22 0 16,0 0-17,0-1 10</inkml:trace>
    </iact:actionData>
  </iact:action>
  <iact:action type="add" startTime="66521">
    <iact:property name="dataType"/>
    <iact:actionData xml:id="d7">
      <inkml:trace xmlns:inkml="http://www.w3.org/2003/InkML" xml:id="stk7" contextRef="#ctx0" brushRef="#br0">9613 10655 0,'-22'0'90,"-22"-22"-68,22 22-4,-1-22-13,-21 22 23,-22 0-21,-1-22 1,-88 22 0,22-23-4,45 1 6,-1 22-4,23-22 2,44 22 0,-45 0 1,45 0 8,22-22-8,-44 22 14,21 0 80,23 44-64,0-22-31,0 23 0,0-1 11,0 0-10,0-22-1,0 23 0,0-23 1,0 22-5,23 0 5,-23 1 5,22-23-6,-22 22 2,22-44-3,0 22 1,0 1 0,0-1-1,-22 0 1,23-22 1,-1 44-1,22 0-1,-22 1 1,0-23 1,0 22-2,1 0 2,-1-21-2,-22-1 1,22 0 1,0 0-1,0-22 8,-22 22-7,22-22-3,-22 22 2,22-22 8,1 0-8,-1 0 0,0 0 0,22 45 0,-22-45 4,23 0 2,21 22-7,-44-22 10,23 22-2,-23-22-7,0 0 1,22 0-3,-22 0 3,0 0-1,1 0-1,-1 0 1,0 0 1,0 0-1,0 0 24,0 0-16,1 0-1,-23-44 1,44 22-7,-44-1-1,0 1 1,44-66-3,-22 65 3,-22-21-1,22 0 1,-22 0-3,23-23 2,-23 45 0,0-22 2,0 22-3,22-23 1,-22 23 0,0 0 0,0-22 0,0 21 8,0 1-5,0-22 17,-22 22-3,-1 0-8,-65 0-10,66 22 1,0 0-1,-23-45 2,-21 23-2,44 22 1,-1 0 0,1-22 0,-22 0 0,22 22 9,22-22-9,-44 22 0,-1 0-1,23 0 10,0 0-2</inkml:trace>
    </iact:actionData>
  </iact:action>
</iact:actions>
</file>

<file path=ppt/ink/inkAction8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44.13793" units="1/cm"/>
          <inkml:channelProperty channel="Y" name="resolution" value="45.18829" units="1/cm"/>
          <inkml:channelProperty channel="T" name="resolution" value="1" units="1/dev"/>
        </inkml:channelProperties>
      </inkml:inkSource>
      <inkml:timestamp xml:id="ts0" timeString="2020-11-12T09:43:00.200"/>
    </inkml:context>
    <inkml:brush xml:id="br0">
      <inkml:brushProperty name="width" value="0.08819" units="cm"/>
      <inkml:brushProperty name="height" value="0.35278" units="cm"/>
      <inkml:brushProperty name="color" value="#00B0F0"/>
      <inkml:brushProperty name="tip" value="rectangle"/>
      <inkml:brushProperty name="rasterOp" value="maskPen"/>
    </inkml:brush>
  </inkml:definitions>
  <iact:action type="add" startTime="11499">
    <iact:property name="dataType"/>
    <iact:actionData xml:id="d0">
      <inkml:trace xmlns:inkml="http://www.w3.org/2003/InkML" xml:id="stk0" contextRef="#ctx0" brushRef="#br0">20976 576 0,'22'67'153,"0"43"-146,-22-65 4,45 43 0,-45 45-8,22-22 5,-22 88 2,44-21-3,0 87-1,-44-87 4,0-46-4,0 24 4,0-68-4,0-21 4,0-23-4,0-22 13</inkml:trace>
    </iact:actionData>
  </iact:action>
  <iact:action type="add" startTime="12563">
    <iact:property name="dataType"/>
    <iact:actionData xml:id="d1">
      <inkml:trace xmlns:inkml="http://www.w3.org/2003/InkML" xml:id="stk1" contextRef="#ctx0" brushRef="#br0">21441 288 0,'44'0'96,"67"0"-85,44 0-5,111 22 3,-45 1-2,67 21 1,-66-22 0,22 44-1,-89-43 3,22-1-4,-44-22 4,-23 0-4,-21 0 4,-23 0-3,-21 0 0,-1 0 4,-22 0-1,45 0-4,-1 0 1,1 0 1,21 44-1,1-44 1,44 22-1,-45 0 1,-21-22 2,-23 22-3,0-22 0,-44 45 217,0-1-215,-44 23-1,22-1-1,-22 45 2,-23 44-1,23-22 2,-23 22-4,23 22 2,-22 22-1,43-21 0,-65-1 3,44-22-3,21 22 0,-43-44 2,66-44 0,0-23-2,0-44 0,0 0 2,0 0 7,0 1-8,0 21 16,0-22-15,0 0 7,0 0-8,0 1 63,0-1 161,0 0-225,-44-22 2,22 22 0,-23-22-2,23 22 2,-22-22-2,-1 0 1,1 22 1,22-22-1,-44 45 0,-45-45 0,22 22-2,-44 0 5,23 22-4,-45-44 2,0 22-2,22 0-1,0 1 4,22-23-2,22 0 0,-21 0-2,-23 0 3,44 0 0,-22 0-2,-22 0 1,89 0 0,-67 44 0,45-22 0,22-22 0,22 0-1,-1 0 2,-21 0 8,-22 0-2,-1 0-7,1 0 0,-1 0 1,23 0-2,22 0 3,-22 0-4</inkml:trace>
    </iact:actionData>
  </iact:action>
  <iact:action type="add" startTime="25564">
    <iact:property name="dataType"/>
    <iact:actionData xml:id="d2">
      <inkml:trace xmlns:inkml="http://www.w3.org/2003/InkML" xml:id="stk2" contextRef="#ctx0" brushRef="#br0">25672 443 0,'0'22'55,"0"23"-47,0-1 0,0 67 0,0 22 0,0-45 0,0 45 0,0 89 0,0-45 0,0 0 0,0 22 0,0 23 0,0-89 0,0 88 1,0-21-3,0-1 5,0-22-5,0 1 3,0-46-2,0-43 2,0-45-1,0-21-1,22 21 0,0-44 163,-22-67-162</inkml:trace>
    </iact:actionData>
  </iact:action>
  <iact:action type="add" startTime="26454">
    <iact:property name="dataType"/>
    <iact:actionData xml:id="d3">
      <inkml:trace xmlns:inkml="http://www.w3.org/2003/InkML" xml:id="stk3" contextRef="#ctx0" brushRef="#br0">25782 310 0,'45'0'54,"-23"0"-46,44 0 8,-21 23-5,65-23-7,45 0 5,67 44-2,-23-22 1,45 22 0,22 1 0,-23-23 0,23 22 0,-22-22 1,-67 0-2,-66-22 1,-1 22 1,-65-22-1,-1 45 0,-22-45 8,0 0-1,-22 44 161,0-22-168,0 45 0,0 21 2,-44 67-2,44 23-1,-44 65 4,-1 1-5,23-23 2,22 45-2,0-22 4,0-45-4,0-66 4,0-22-3,0-22 0,0-23 1,0-44 0,0 45 0,0-23 7,0-22-6</inkml:trace>
    </iact:actionData>
  </iact:action>
  <iact:action type="add" startTime="27700">
    <iact:property name="dataType"/>
    <iact:actionData xml:id="d4">
      <inkml:trace xmlns:inkml="http://www.w3.org/2003/InkML" xml:id="stk4" contextRef="#ctx0" brushRef="#br0">25583 3478 0,'22'0'18,"0"0"-9,0 0-4,1 0 3,-1 0-1,0 0 1,22 0 10,-22 0-12,23 0 11,21 0-9,1 0 0,65 0-1,90 0 2,-45 0-2,111 0 2,-22 0-2,-67 0 1,1 0 0,-23 0-1,-44 0 2,-45-22 2,-21 0-3,66 22 0,-45-22 3,-66-1-4,45 23-3,-1 0 6,-21 0 5,-23 0-8,22 0 1,0-22 0,1 22-1,-23-22 1,0 22 9,0 0-10</inkml:trace>
    </iact:actionData>
  </iact:action>
  <iact:action type="add" startTime="38580">
    <iact:property name="dataType"/>
    <iact:actionData xml:id="d5">
      <inkml:trace xmlns:inkml="http://www.w3.org/2003/InkML" xml:id="stk5" contextRef="#ctx0" brushRef="#br0">25207 3190 0,'22'0'88,"66"0"-81,1 0 1,22 0 0,66 0 1,-44 0-1,-23 0-1,1 0 3,66 0-3,-22 0 4,23 0-4,-1 0 2,89 0-3,-23 0 1,23 0 1,0 0-1,-45 0 1,23 0 1,-45 0-1,-66 0 0,-22 0-1,-22 0 1,-23 0 1,0 0 2,1 0-4,-23 0 1,23 0-2,-23 0 2,0 0 0,1 0 7,-23 0 65,22 0 64,-22 0-133,0 0 11,23 0-15,21 0 10,-22 0-1,-21 0-8,-1 0 18</inkml:trace>
    </iact:actionData>
  </iact:action>
</iact:action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8C3AB04-6934-4242-977D-4A65D2C6DA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D9482F3C-6B9D-49B9-90ED-E272126D5F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AF732EB-499A-4FE3-AF28-E07B2FC01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2F79C19-1E99-4D23-95DA-2C890D9DE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49D4FCD-0169-48C4-80A0-7DC3BA83F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44117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58388C0-5048-48BF-9298-43321AAC3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8939780-A635-4C3C-A6EE-635E4F86A5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AE46135-468A-43C8-B0BA-6C1507BCF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DA591B5-0F70-4413-B548-506F2810E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C97B3FE-108F-45A9-B1E3-25F507D81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1402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A140938-892C-4096-8BDE-247E9E6CF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2A5015A-59D6-4903-A0DB-D213F0C75A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8C3376D-A1E7-42C4-8E11-19E16F1E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EF57F84-0CF2-4F26-881E-4DC3647BD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4A03A90-C0CB-4DEF-ACDD-82A4E9AC33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00905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71FBABA-DF53-4F70-85D6-9954DA065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12308BB-394A-4DB1-AF54-F0CCF8E0E7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5CB84D69-F17E-46AC-B031-AE1CF6C6B7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E282763-9406-461D-A164-705B29FC6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2020/11/12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C73DA00-0E49-4434-9B5A-D23FBD6F8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F803528A-0088-4AC2-80D8-D9011E5DD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75244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32E87B4-43A5-40F8-A9F9-202D2D1E3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E06DFBB-5485-49B6-8F8B-7A7EC7DE21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3E2C8EF2-034C-49EA-810F-A00DAF1D8C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DD193A9A-C5B9-4AF7-A571-9C5EE879CA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11DC6CCB-4DB1-4638-ACD9-00BBF7E91E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0A2E30F1-B3D6-4F26-ACB3-6441690C0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2020/11/12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39DF37D9-36F4-40BA-81B3-5F897B4EA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02F1B4A1-B795-4B4E-B9E1-E917B7539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80678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6BDD6B6-B1BE-4601-98E7-3A89A3C68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4F1C060C-A921-4357-AA45-9EBFA16D4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2020/11/12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3302EBAD-0ED2-4FC8-9D84-E906B9B6D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0AB79F32-F175-4744-A13A-9B9A84773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78828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459FA353-2A3D-448C-B8B6-FC781F89A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2020/11/12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4CD2B60F-C068-4220-AA39-D43B2D292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C581279-9308-4199-B824-CC0101146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11166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A96938C-7D28-4067-A6D7-A4AE43A65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43BE93D-3B95-4DF1-B4C0-0C1902052C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8F1E1961-0278-4464-9217-FAB482ACC4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58EC2C03-D1A9-4FE5-96CC-60D6EC9C3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2020/11/12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222EC69-EE4F-413E-BBCF-CE85542D1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7EDC736-484B-483D-BB3E-6074A6AB6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18758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0AE6BCB-52DB-4BC5-9DB5-205F70ED7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0710612D-A51F-4E5A-933C-AC2894B37D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21367828-8C0F-48E7-9A72-E51E35BD8A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83D59A6-03BC-47AF-A00B-397F4F849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2020/11/12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7575329-4180-4BC1-8BFC-B206C9B3F1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5D16BBD-DA73-4EFB-AC7B-1361D1DAB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27333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1C490C2-19C8-4E5E-A351-96FABF00B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EA2520EF-53C2-4838-A3BC-FB4D665AA6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B166D0D-4407-4FCB-A932-DFEDBCD1D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A7E4C73-16FC-414F-B90C-DB97D174A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938AD7F-653F-478A-82BA-D12FA822E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01743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78B33581-772F-497A-8FCC-60F743D386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3E61E783-5C0E-4CA5-82FA-C9DD7A1BD3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D3B5D8E-0F6D-4D46-8D25-6842CAE65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F9C1583-CE91-4142-B1E2-600FB060C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44E7C02-13CF-4BE2-B47D-DA1C7762F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45139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2DDF2448-4C47-4996-ABC0-969ABD5B4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26FDBB1E-7D49-4B9D-B775-C1D0E0E162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6CE6C2F-3F8E-406A-99EE-AB4C0E0892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A253B9-CB90-4065-A1E5-5C7E0F9A9BF3}" type="datetimeFigureOut">
              <a:rPr lang="zh-CN" altLang="en-US" smtClean="0"/>
              <a:t>2020/11/12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9341BF7-231C-486D-969B-EE3CFEC0E5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12575F0-EB99-49CC-A6B8-DF1B3B6D59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3507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microsoft.com/office/2011/relationships/inkAction" Target="../ink/inkAction1.xml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microsoft.com/office/2011/relationships/inkAction" Target="../ink/inkAction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7.png"/><Relationship Id="rId5" Type="http://schemas.microsoft.com/office/2011/relationships/inkAction" Target="../ink/inkAction3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9.png"/><Relationship Id="rId5" Type="http://schemas.microsoft.com/office/2011/relationships/inkAction" Target="../ink/inkAction4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11/relationships/inkAction" Target="../ink/inkAction5.xml"/><Relationship Id="rId3" Type="http://schemas.openxmlformats.org/officeDocument/2006/relationships/audio" Target="../media/media5.m4a"/><Relationship Id="rId7" Type="http://schemas.openxmlformats.org/officeDocument/2006/relationships/image" Target="../media/image12.jpeg"/><Relationship Id="rId2" Type="http://schemas.microsoft.com/office/2007/relationships/media" Target="../media/media5.m4a"/><Relationship Id="rId1" Type="http://schemas.openxmlformats.org/officeDocument/2006/relationships/tags" Target="../tags/tag1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10" Type="http://schemas.openxmlformats.org/officeDocument/2006/relationships/image" Target="../media/image4.pn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5.png"/><Relationship Id="rId5" Type="http://schemas.microsoft.com/office/2011/relationships/inkAction" Target="../ink/inkAction6.xml"/><Relationship Id="rId4" Type="http://schemas.openxmlformats.org/officeDocument/2006/relationships/image" Target="../media/image14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slideLayout" Target="../slideLayouts/slideLayout2.xml"/><Relationship Id="rId7" Type="http://schemas.microsoft.com/office/2011/relationships/inkAction" Target="../ink/inkAction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image" Target="../media/image10.png"/><Relationship Id="rId9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4.pn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microsoft.com/office/2011/relationships/inkAction" Target="../ink/inkAction8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4.png"/><Relationship Id="rId4" Type="http://schemas.openxmlformats.org/officeDocument/2006/relationships/image" Target="../media/image23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>
            <a:extLst>
              <a:ext uri="{FF2B5EF4-FFF2-40B4-BE49-F238E27FC236}">
                <a16:creationId xmlns:a16="http://schemas.microsoft.com/office/drawing/2014/main" id="{72624361-BA40-4AB7-B13C-4DF1457865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665072E2-3233-4300-BF3C-E8CAA9E2EB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3985" y="213064"/>
            <a:ext cx="11844248" cy="1938616"/>
          </a:xfrm>
        </p:spPr>
        <p:txBody>
          <a:bodyPr>
            <a:normAutofit fontScale="90000"/>
          </a:bodyPr>
          <a:lstStyle/>
          <a:p>
            <a:r>
              <a:rPr lang="en-US" altLang="zh-CN" b="1" dirty="0">
                <a:solidFill>
                  <a:schemeClr val="bg1"/>
                </a:solidFill>
              </a:rPr>
              <a:t>A Study on Chinese Character </a:t>
            </a:r>
            <a:r>
              <a:rPr lang="zh-CN" altLang="en-US" b="1" dirty="0">
                <a:solidFill>
                  <a:schemeClr val="bg1"/>
                </a:solidFill>
              </a:rPr>
              <a:t>鱼</a:t>
            </a:r>
            <a:r>
              <a:rPr lang="en-US" altLang="zh-CN" b="1" dirty="0">
                <a:solidFill>
                  <a:schemeClr val="bg1"/>
                </a:solidFill>
              </a:rPr>
              <a:t>(Fish)</a:t>
            </a:r>
            <a:r>
              <a:rPr lang="zh-CN" altLang="en-US" b="1" dirty="0">
                <a:solidFill>
                  <a:schemeClr val="bg1"/>
                </a:solidFill>
              </a:rPr>
              <a:t> </a:t>
            </a:r>
            <a:r>
              <a:rPr lang="en-US" altLang="zh-CN" b="1" dirty="0">
                <a:solidFill>
                  <a:schemeClr val="bg1"/>
                </a:solidFill>
              </a:rPr>
              <a:t>from the perspective of Morpheme</a:t>
            </a:r>
            <a:endParaRPr lang="zh-CN" altLang="en-US" b="1" dirty="0">
              <a:solidFill>
                <a:schemeClr val="bg1"/>
              </a:solidFill>
            </a:endParaRP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12502840-DFB8-43F9-8838-5D1E55E6A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59619" y="5202238"/>
            <a:ext cx="3335045" cy="1655762"/>
          </a:xfrm>
        </p:spPr>
        <p:txBody>
          <a:bodyPr>
            <a:normAutofit/>
          </a:bodyPr>
          <a:lstStyle/>
          <a:p>
            <a:r>
              <a:rPr lang="en-US" altLang="zh-CN" sz="3600" b="1" dirty="0" err="1">
                <a:solidFill>
                  <a:srgbClr val="0000CC"/>
                </a:solidFill>
              </a:rPr>
              <a:t>Lizhen</a:t>
            </a:r>
            <a:r>
              <a:rPr lang="en-US" altLang="zh-CN" sz="3600" b="1" dirty="0">
                <a:solidFill>
                  <a:srgbClr val="0000CC"/>
                </a:solidFill>
              </a:rPr>
              <a:t> Liu</a:t>
            </a:r>
          </a:p>
          <a:p>
            <a:r>
              <a:rPr lang="en-US" altLang="zh-CN" sz="3600" b="1" dirty="0">
                <a:solidFill>
                  <a:srgbClr val="0000CC"/>
                </a:solidFill>
              </a:rPr>
              <a:t>No. 2008001</a:t>
            </a:r>
            <a:endParaRPr lang="zh-CN" altLang="en-US" sz="3600" b="1" dirty="0">
              <a:solidFill>
                <a:srgbClr val="0000CC"/>
              </a:solidFill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6B105C81-20F0-4065-83DD-0E941F197F37}"/>
              </a:ext>
            </a:extLst>
          </p:cNvPr>
          <p:cNvSpPr/>
          <p:nvPr/>
        </p:nvSpPr>
        <p:spPr>
          <a:xfrm>
            <a:off x="1176575" y="2611455"/>
            <a:ext cx="1638669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zh-CN" altLang="en-US" sz="8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鱼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585D3BF9-2E42-4B33-BA29-46C87CB5B9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233" y="4517781"/>
            <a:ext cx="12192000" cy="90985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6">
            <p14:nvContentPartPr>
              <p14:cNvPr id="31" name="墨迹 30">
                <a:extLst>
                  <a:ext uri="{FF2B5EF4-FFF2-40B4-BE49-F238E27FC236}">
                    <a16:creationId xmlns:a16="http://schemas.microsoft.com/office/drawing/2014/main" id="{F98E6BEC-D8D4-4BCA-A974-476E0552EA3B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470520" y="3747960"/>
              <a:ext cx="11538720" cy="1675080"/>
            </p14:xfrm>
          </p:contentPart>
        </mc:Choice>
        <mc:Fallback>
          <p:pic>
            <p:nvPicPr>
              <p:cNvPr id="31" name="墨迹 30">
                <a:extLst>
                  <a:ext uri="{FF2B5EF4-FFF2-40B4-BE49-F238E27FC236}">
                    <a16:creationId xmlns:a16="http://schemas.microsoft.com/office/drawing/2014/main" id="{F98E6BEC-D8D4-4BCA-A974-476E0552EA3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54680" y="3684600"/>
                <a:ext cx="11570040" cy="1801800"/>
              </a:xfrm>
              <a:prstGeom prst="rect">
                <a:avLst/>
              </a:prstGeom>
            </p:spPr>
          </p:pic>
        </mc:Fallback>
      </mc:AlternateContent>
      <p:pic>
        <p:nvPicPr>
          <p:cNvPr id="32" name="音频 31">
            <a:hlinkClick r:id="" action="ppaction://media"/>
            <a:extLst>
              <a:ext uri="{FF2B5EF4-FFF2-40B4-BE49-F238E27FC236}">
                <a16:creationId xmlns:a16="http://schemas.microsoft.com/office/drawing/2014/main" id="{3CE4152C-6843-44BB-9D37-3C9C89A6DE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488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383"/>
    </mc:Choice>
    <mc:Fallback>
      <p:transition spd="slow" advTm="393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FF6E046-9709-4EB8-97A1-F8E21E20A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4917"/>
            <a:ext cx="10515600" cy="4792046"/>
          </a:xfrm>
        </p:spPr>
        <p:txBody>
          <a:bodyPr>
            <a:normAutofit/>
          </a:bodyPr>
          <a:lstStyle/>
          <a:p>
            <a:r>
              <a:rPr lang="en-US" altLang="zh-CN" sz="32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Morpheme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 is the smallest unit in term of expression and content, which cannot be further divided into smaller unit without destroying its meaning or dramatically altering the meaning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Palace Script MT" panose="030303020206070C0B05" pitchFamily="66" charset="0"/>
                <a:ea typeface="等线" panose="02010600030101010101" pitchFamily="2" charset="-122"/>
              </a:rPr>
              <a:t>. </a:t>
            </a:r>
            <a:r>
              <a:rPr lang="en-US" altLang="zh-CN" sz="3200" dirty="0">
                <a:solidFill>
                  <a:srgbClr val="000000"/>
                </a:solidFill>
                <a:latin typeface="Palace Script MT" panose="030303020206070C0B05" pitchFamily="66" charset="0"/>
                <a:ea typeface="等线" panose="02010600030101010101" pitchFamily="2" charset="-122"/>
              </a:rPr>
              <a:t>                                                   ---  </a:t>
            </a:r>
            <a:r>
              <a:rPr lang="en-US" altLang="zh-CN" sz="3200" dirty="0" err="1">
                <a:solidFill>
                  <a:srgbClr val="000000"/>
                </a:solidFill>
                <a:effectLst/>
                <a:latin typeface="Palace Script MT" panose="030303020206070C0B05" pitchFamily="66" charset="0"/>
                <a:ea typeface="Times New Roman" panose="02020603050405020304" pitchFamily="18" charset="0"/>
              </a:rPr>
              <a:t>Eifring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Palace Script MT" panose="030303020206070C0B05" pitchFamily="66" charset="0"/>
                <a:ea typeface="Times New Roman" panose="02020603050405020304" pitchFamily="18" charset="0"/>
              </a:rPr>
              <a:t>, Halvor &amp; Rolf Theil  (2005 )</a:t>
            </a:r>
          </a:p>
          <a:p>
            <a:endParaRPr lang="en-US" altLang="zh-CN" sz="32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US" altLang="zh-CN" sz="3200" kern="12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The creative points 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of this task </a:t>
            </a:r>
            <a:r>
              <a:rPr lang="en-US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are to be the first one to find how morpheme works in Chinese character </a:t>
            </a:r>
            <a:r>
              <a:rPr lang="zh-CN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鱼</a:t>
            </a:r>
            <a:r>
              <a:rPr lang="en-US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(Fish);  </a:t>
            </a:r>
            <a:r>
              <a:rPr lang="zh-CN" altLang="en-US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to</a:t>
            </a:r>
            <a:r>
              <a:rPr lang="zh-CN" altLang="en-US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be</a:t>
            </a:r>
            <a:r>
              <a:rPr lang="zh-CN" altLang="en-US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the first one to add sub-affix, upper affix, inner affix in the study of affix in Chinese; and to be the first one to discovery the phenomenon of linguistic involution in Chinese words.</a:t>
            </a:r>
            <a:endParaRPr lang="zh-CN" altLang="zh-CN" sz="3200" dirty="0">
              <a:solidFill>
                <a:srgbClr val="000000"/>
              </a:solidFill>
              <a:latin typeface="Times New Roman" panose="02020603050405020304" pitchFamily="18" charset="0"/>
              <a:ea typeface="等线 Light" panose="02010600030101010101" pitchFamily="2" charset="-122"/>
              <a:cs typeface="Times New Roman" panose="02020603050405020304" pitchFamily="18" charset="0"/>
            </a:endParaRPr>
          </a:p>
          <a:p>
            <a:endParaRPr lang="zh-CN" altLang="en-US" sz="3200" dirty="0"/>
          </a:p>
        </p:txBody>
      </p:sp>
      <p:sp>
        <p:nvSpPr>
          <p:cNvPr id="4" name="标题 1">
            <a:extLst>
              <a:ext uri="{FF2B5EF4-FFF2-40B4-BE49-F238E27FC236}">
                <a16:creationId xmlns:a16="http://schemas.microsoft.com/office/drawing/2014/main" id="{3CCED29E-77F2-4806-AD0E-F4BE64B49D8C}"/>
              </a:ext>
            </a:extLst>
          </p:cNvPr>
          <p:cNvSpPr txBox="1">
            <a:spLocks/>
          </p:cNvSpPr>
          <p:nvPr/>
        </p:nvSpPr>
        <p:spPr>
          <a:xfrm>
            <a:off x="648071" y="390618"/>
            <a:ext cx="10705729" cy="11445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000" dirty="0">
                <a:solidFill>
                  <a:srgbClr val="0000CC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Part I: Rational</a:t>
            </a:r>
            <a:endParaRPr lang="zh-CN" altLang="en-US" sz="4000" dirty="0">
              <a:solidFill>
                <a:srgbClr val="0000CC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4">
            <p14:nvContentPartPr>
              <p14:cNvPr id="16" name="墨迹 15">
                <a:extLst>
                  <a:ext uri="{FF2B5EF4-FFF2-40B4-BE49-F238E27FC236}">
                    <a16:creationId xmlns:a16="http://schemas.microsoft.com/office/drawing/2014/main" id="{AD3C3C41-71FE-4173-88D8-4F67FA458234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3755880" y="1882080"/>
              <a:ext cx="6291720" cy="4282560"/>
            </p14:xfrm>
          </p:contentPart>
        </mc:Choice>
        <mc:Fallback>
          <p:pic>
            <p:nvPicPr>
              <p:cNvPr id="16" name="墨迹 15">
                <a:extLst>
                  <a:ext uri="{FF2B5EF4-FFF2-40B4-BE49-F238E27FC236}">
                    <a16:creationId xmlns:a16="http://schemas.microsoft.com/office/drawing/2014/main" id="{AD3C3C41-71FE-4173-88D8-4F67FA45823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740040" y="1818720"/>
                <a:ext cx="6323040" cy="4409280"/>
              </a:xfrm>
              <a:prstGeom prst="rect">
                <a:avLst/>
              </a:prstGeom>
            </p:spPr>
          </p:pic>
        </mc:Fallback>
      </mc:AlternateContent>
      <p:pic>
        <p:nvPicPr>
          <p:cNvPr id="17" name="音频 16">
            <a:hlinkClick r:id="" action="ppaction://media"/>
            <a:extLst>
              <a:ext uri="{FF2B5EF4-FFF2-40B4-BE49-F238E27FC236}">
                <a16:creationId xmlns:a16="http://schemas.microsoft.com/office/drawing/2014/main" id="{81E8BBCB-10AC-44BD-BF7E-6ECDBFB032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488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754"/>
    </mc:Choice>
    <mc:Fallback>
      <p:transition spd="slow" advTm="41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3369514-38A0-423D-9F3C-FB5255FE8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461769" cy="1325563"/>
          </a:xfrm>
        </p:spPr>
        <p:txBody>
          <a:bodyPr>
            <a:normAutofit/>
          </a:bodyPr>
          <a:lstStyle/>
          <a:p>
            <a:r>
              <a:rPr lang="en-US" altLang="zh-CN" sz="40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Part II: Action Plan </a:t>
            </a:r>
            <a:endParaRPr lang="zh-CN" altLang="en-US" sz="4000" dirty="0">
              <a:solidFill>
                <a:srgbClr val="0000CC"/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40449E3-CED6-45E6-BECE-4AAF12BC0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386" y="2251753"/>
            <a:ext cx="10605117" cy="4351338"/>
          </a:xfrm>
        </p:spPr>
        <p:txBody>
          <a:bodyPr>
            <a:normAutofit lnSpcReduction="10000"/>
          </a:bodyPr>
          <a:lstStyle/>
          <a:p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Morpheme is an English word, and English is a language of sounds. If you can pronounce the word “morpheme”, you can always closely, but not exactly write it down according to its pronunciation. This is really a huge advantage of English linguistic magic! But Chinese language is more like a language of pictures. Most Chinese characters come from pictographic characters, which constructed their words by picture-drawing</a:t>
            </a:r>
            <a:r>
              <a:rPr lang="en-US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. For example, the word in </a:t>
            </a:r>
            <a:r>
              <a:rPr lang="en-US" altLang="zh-CN" sz="3200" i="1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picture 1</a:t>
            </a:r>
            <a:r>
              <a:rPr lang="en-US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 really takes a good shape of fish (</a:t>
            </a:r>
            <a:r>
              <a:rPr lang="zh-CN" altLang="en-US" sz="32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鱼</a:t>
            </a:r>
            <a:r>
              <a:rPr lang="en-US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)</a:t>
            </a:r>
            <a:r>
              <a:rPr lang="zh-CN" altLang="en-US" sz="32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 </a:t>
            </a:r>
            <a:r>
              <a:rPr lang="en-US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and this pictographic character’s meaning is a fish. </a:t>
            </a:r>
            <a:endParaRPr lang="zh-CN" altLang="en-US" sz="3200" dirty="0">
              <a:solidFill>
                <a:srgbClr val="000000"/>
              </a:solidFill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AA376CD3-AF23-43B9-BB47-FC353E1F9AFB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7849" y="373239"/>
            <a:ext cx="3251333" cy="1686380"/>
          </a:xfrm>
          <a:prstGeom prst="rect">
            <a:avLst/>
          </a:prstGeom>
          <a:noFill/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5">
            <p14:nvContentPartPr>
              <p14:cNvPr id="15" name="墨迹 14">
                <a:extLst>
                  <a:ext uri="{FF2B5EF4-FFF2-40B4-BE49-F238E27FC236}">
                    <a16:creationId xmlns:a16="http://schemas.microsoft.com/office/drawing/2014/main" id="{9A1821A6-D20B-419D-8696-F31897CDE69C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7368120" y="55800"/>
              <a:ext cx="2480040" cy="1930320"/>
            </p14:xfrm>
          </p:contentPart>
        </mc:Choice>
        <mc:Fallback>
          <p:pic>
            <p:nvPicPr>
              <p:cNvPr id="15" name="墨迹 14">
                <a:extLst>
                  <a:ext uri="{FF2B5EF4-FFF2-40B4-BE49-F238E27FC236}">
                    <a16:creationId xmlns:a16="http://schemas.microsoft.com/office/drawing/2014/main" id="{9A1821A6-D20B-419D-8696-F31897CDE69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352280" y="-7560"/>
                <a:ext cx="2511360" cy="2057040"/>
              </a:xfrm>
              <a:prstGeom prst="rect">
                <a:avLst/>
              </a:prstGeom>
            </p:spPr>
          </p:pic>
        </mc:Fallback>
      </mc:AlternateContent>
      <p:pic>
        <p:nvPicPr>
          <p:cNvPr id="16" name="音频 15">
            <a:hlinkClick r:id="" action="ppaction://media"/>
            <a:extLst>
              <a:ext uri="{FF2B5EF4-FFF2-40B4-BE49-F238E27FC236}">
                <a16:creationId xmlns:a16="http://schemas.microsoft.com/office/drawing/2014/main" id="{2DFCA73F-4D74-4384-8EBB-1F506E85E3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588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343"/>
    </mc:Choice>
    <mc:Fallback>
      <p:transition spd="slow" advTm="453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AD662E4-A4FB-4D91-BD1A-9A10D596D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88661"/>
            <a:ext cx="10515600" cy="1325563"/>
          </a:xfrm>
        </p:spPr>
        <p:txBody>
          <a:bodyPr>
            <a:noAutofit/>
          </a:bodyPr>
          <a:lstStyle/>
          <a:p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</a:rPr>
              <a:t>With time passing by according to </a:t>
            </a:r>
            <a:r>
              <a:rPr lang="en-US" altLang="zh-CN" sz="3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</a:rPr>
              <a:t>picture 2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</a:rPr>
              <a:t>, it is now written as </a:t>
            </a:r>
            <a:r>
              <a:rPr lang="zh-CN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鱼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</a:rPr>
              <a:t>(Fish). So 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let’s take 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</a:rPr>
              <a:t>Chinese character </a:t>
            </a:r>
            <a:r>
              <a:rPr lang="zh-CN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鱼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</a:rPr>
              <a:t>(Fish) for example to study how morpheme exists in Chinese language.</a:t>
            </a:r>
            <a:endParaRPr lang="zh-CN" altLang="en-US" sz="3200" dirty="0"/>
          </a:p>
        </p:txBody>
      </p:sp>
      <p:sp>
        <p:nvSpPr>
          <p:cNvPr id="6" name="标题 1">
            <a:extLst>
              <a:ext uri="{FF2B5EF4-FFF2-40B4-BE49-F238E27FC236}">
                <a16:creationId xmlns:a16="http://schemas.microsoft.com/office/drawing/2014/main" id="{8D95B761-BDBD-417E-9EA7-1433CADAFAB4}"/>
              </a:ext>
            </a:extLst>
          </p:cNvPr>
          <p:cNvSpPr txBox="1">
            <a:spLocks/>
          </p:cNvSpPr>
          <p:nvPr/>
        </p:nvSpPr>
        <p:spPr>
          <a:xfrm>
            <a:off x="838200" y="585418"/>
            <a:ext cx="44617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000" dirty="0">
                <a:solidFill>
                  <a:srgbClr val="0000CC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Part II: Action Plan </a:t>
            </a:r>
            <a:endParaRPr lang="zh-CN" altLang="en-US" sz="4000" dirty="0">
              <a:solidFill>
                <a:srgbClr val="0000CC"/>
              </a:solidFill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CBDE1C6-8A24-4E75-9E8A-D05E1E23BA1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272" y="3429000"/>
            <a:ext cx="6888469" cy="2931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5">
            <p14:nvContentPartPr>
              <p14:cNvPr id="12" name="墨迹 11">
                <a:extLst>
                  <a:ext uri="{FF2B5EF4-FFF2-40B4-BE49-F238E27FC236}">
                    <a16:creationId xmlns:a16="http://schemas.microsoft.com/office/drawing/2014/main" id="{53FC1D5C-8E89-4B59-B2FE-214E48E30B4E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2862720" y="5343120"/>
              <a:ext cx="6339600" cy="781560"/>
            </p14:xfrm>
          </p:contentPart>
        </mc:Choice>
        <mc:Fallback>
          <p:pic>
            <p:nvPicPr>
              <p:cNvPr id="12" name="墨迹 11">
                <a:extLst>
                  <a:ext uri="{FF2B5EF4-FFF2-40B4-BE49-F238E27FC236}">
                    <a16:creationId xmlns:a16="http://schemas.microsoft.com/office/drawing/2014/main" id="{53FC1D5C-8E89-4B59-B2FE-214E48E30B4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846880" y="5279760"/>
                <a:ext cx="6370920" cy="908280"/>
              </a:xfrm>
              <a:prstGeom prst="rect">
                <a:avLst/>
              </a:prstGeom>
            </p:spPr>
          </p:pic>
        </mc:Fallback>
      </mc:AlternateContent>
      <p:pic>
        <p:nvPicPr>
          <p:cNvPr id="13" name="音频 12">
            <a:hlinkClick r:id="" action="ppaction://media"/>
            <a:extLst>
              <a:ext uri="{FF2B5EF4-FFF2-40B4-BE49-F238E27FC236}">
                <a16:creationId xmlns:a16="http://schemas.microsoft.com/office/drawing/2014/main" id="{82C5793A-477F-4A6F-A490-5EC1D82521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173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329"/>
    </mc:Choice>
    <mc:Fallback>
      <p:transition spd="slow" advTm="173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E6AB219-FD09-4768-B240-488C7DD9C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4000" kern="1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Part III: Description </a:t>
            </a:r>
            <a:endParaRPr lang="zh-CN" altLang="en-US" dirty="0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B110EC30-A4F7-4D8C-9060-4B869668B6D8}"/>
              </a:ext>
            </a:extLst>
          </p:cNvPr>
          <p:cNvSpPr txBox="1"/>
          <p:nvPr/>
        </p:nvSpPr>
        <p:spPr>
          <a:xfrm>
            <a:off x="914400" y="2095130"/>
            <a:ext cx="818521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In </a:t>
            </a:r>
            <a:r>
              <a:rPr lang="en-US" altLang="zh-CN" sz="3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picture 3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, it reads: “To look at the fish makes me happy.” As the saying goes: “If you give him a fish, you feed him for a day, but if you teach him how to fish, you feed him for a life time.” Here, we 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</a:rPr>
              <a:t>can find that </a:t>
            </a:r>
            <a:r>
              <a:rPr lang="zh-CN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鱼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</a:rPr>
              <a:t>(Fish) is a free morpheme  that constitutes a word by itself independently, but it is also a great root for it contributes to more than 100 compound words. </a:t>
            </a:r>
            <a:endParaRPr lang="zh-CN" altLang="en-US" sz="3200" dirty="0"/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96E60AD0-9560-44A6-94EC-7C7ECF2850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0129" y="881536"/>
            <a:ext cx="2133590" cy="5094927"/>
          </a:xfrm>
          <a:prstGeom prst="rect">
            <a:avLst/>
          </a:prstGeom>
        </p:spPr>
      </p:pic>
      <p:pic>
        <p:nvPicPr>
          <p:cNvPr id="8" name="Picture 23">
            <a:extLst>
              <a:ext uri="{FF2B5EF4-FFF2-40B4-BE49-F238E27FC236}">
                <a16:creationId xmlns:a16="http://schemas.microsoft.com/office/drawing/2014/main" id="{6BB622C0-2490-409B-BA87-909E1E0858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808" y="365125"/>
            <a:ext cx="1655762" cy="165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4">
            <a:extLst>
              <a:ext uri="{FF2B5EF4-FFF2-40B4-BE49-F238E27FC236}">
                <a16:creationId xmlns:a16="http://schemas.microsoft.com/office/drawing/2014/main" id="{185B551D-AA28-4CD3-8F70-AE89662298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7192" y="442912"/>
            <a:ext cx="782638" cy="150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8">
            <p14:nvContentPartPr>
              <p14:cNvPr id="13" name="墨迹 12">
                <a:extLst>
                  <a:ext uri="{FF2B5EF4-FFF2-40B4-BE49-F238E27FC236}">
                    <a16:creationId xmlns:a16="http://schemas.microsoft.com/office/drawing/2014/main" id="{563A8952-C8E4-4DD8-BC8A-370BD752DE3C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9815760" y="1618920"/>
              <a:ext cx="1802520" cy="3501000"/>
            </p14:xfrm>
          </p:contentPart>
        </mc:Choice>
        <mc:Fallback>
          <p:pic>
            <p:nvPicPr>
              <p:cNvPr id="13" name="墨迹 12">
                <a:extLst>
                  <a:ext uri="{FF2B5EF4-FFF2-40B4-BE49-F238E27FC236}">
                    <a16:creationId xmlns:a16="http://schemas.microsoft.com/office/drawing/2014/main" id="{563A8952-C8E4-4DD8-BC8A-370BD752DE3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799920" y="1555560"/>
                <a:ext cx="1833840" cy="3627720"/>
              </a:xfrm>
              <a:prstGeom prst="rect">
                <a:avLst/>
              </a:prstGeom>
            </p:spPr>
          </p:pic>
        </mc:Fallback>
      </mc:AlternateContent>
      <p:pic>
        <p:nvPicPr>
          <p:cNvPr id="14" name="音频 13">
            <a:hlinkClick r:id="" action="ppaction://media"/>
            <a:extLst>
              <a:ext uri="{FF2B5EF4-FFF2-40B4-BE49-F238E27FC236}">
                <a16:creationId xmlns:a16="http://schemas.microsoft.com/office/drawing/2014/main" id="{29647A00-E4FE-49A6-9D59-664C9E2919D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82079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909"/>
    </mc:Choice>
    <mc:Fallback>
      <p:transition spd="slow" advTm="369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2FBA83A-023B-4459-A27A-ECB05C277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4400" kern="1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Part III: Description </a:t>
            </a:r>
            <a:endParaRPr lang="zh-CN" altLang="en-US" dirty="0"/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2FA63ADD-2427-4119-947E-A5AA957FD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2359"/>
            <a:ext cx="10515600" cy="4351338"/>
          </a:xfrm>
        </p:spPr>
        <p:txBody>
          <a:bodyPr/>
          <a:lstStyle/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For example: </a:t>
            </a:r>
            <a:endParaRPr kumimoji="0" lang="zh-CN" altLang="zh-CN" sz="16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It is the root of some words describing some kinds of fish: 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鲨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shark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鳗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eel 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鲫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crucian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鲤</a:t>
            </a: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carp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鱿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sleeve-fish</a:t>
            </a:r>
            <a:endParaRPr kumimoji="0" lang="zh-CN" altLang="zh-CN" sz="16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It is the root of some words describing some parts of the fish: 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鳞</a:t>
            </a: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 lodicule 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鳃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gill 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鳍</a:t>
            </a: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 fin 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鳔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swim bladder</a:t>
            </a:r>
            <a:endParaRPr kumimoji="0" lang="zh-CN" altLang="zh-CN" sz="16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It is the root of some words describing some kinds of animals rather than fish: 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鲸</a:t>
            </a: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 whale 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鳄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crocodile</a:t>
            </a:r>
            <a:endParaRPr kumimoji="0" lang="zh-CN" altLang="zh-CN" sz="16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It is the root of some words describing some taste when you put fish and mutton to be cooked together: </a:t>
            </a:r>
            <a:r>
              <a:rPr kumimoji="0" lang="zh-CN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鲜</a:t>
            </a: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 fresh tasty</a:t>
            </a:r>
            <a:endParaRPr kumimoji="0" lang="zh-CN" altLang="zh-CN" sz="16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5FBA4F-1441-488C-9947-8426DEEB097B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960" y="0"/>
            <a:ext cx="3253480" cy="2602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5">
            <p14:nvContentPartPr>
              <p14:cNvPr id="11" name="墨迹 10">
                <a:extLst>
                  <a:ext uri="{FF2B5EF4-FFF2-40B4-BE49-F238E27FC236}">
                    <a16:creationId xmlns:a16="http://schemas.microsoft.com/office/drawing/2014/main" id="{147C2259-75BC-467B-AC4B-0D131B34AEAD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1411560" y="2791080"/>
              <a:ext cx="9744480" cy="2608200"/>
            </p14:xfrm>
          </p:contentPart>
        </mc:Choice>
        <mc:Fallback>
          <p:pic>
            <p:nvPicPr>
              <p:cNvPr id="11" name="墨迹 10">
                <a:extLst>
                  <a:ext uri="{FF2B5EF4-FFF2-40B4-BE49-F238E27FC236}">
                    <a16:creationId xmlns:a16="http://schemas.microsoft.com/office/drawing/2014/main" id="{147C2259-75BC-467B-AC4B-0D131B34AEA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395720" y="2727720"/>
                <a:ext cx="9775800" cy="2734920"/>
              </a:xfrm>
              <a:prstGeom prst="rect">
                <a:avLst/>
              </a:prstGeom>
            </p:spPr>
          </p:pic>
        </mc:Fallback>
      </mc:AlternateContent>
      <p:pic>
        <p:nvPicPr>
          <p:cNvPr id="12" name="音频 11">
            <a:hlinkClick r:id="" action="ppaction://media"/>
            <a:extLst>
              <a:ext uri="{FF2B5EF4-FFF2-40B4-BE49-F238E27FC236}">
                <a16:creationId xmlns:a16="http://schemas.microsoft.com/office/drawing/2014/main" id="{817C5901-39D9-4256-8828-0D1B8204C3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736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939"/>
    </mc:Choice>
    <mc:Fallback>
      <p:transition spd="slow" advTm="509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DB4938A-0A49-463B-BA7E-5AF85D70C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0838"/>
            <a:ext cx="10515600" cy="1325563"/>
          </a:xfrm>
        </p:spPr>
        <p:txBody>
          <a:bodyPr>
            <a:normAutofit/>
          </a:bodyPr>
          <a:lstStyle/>
          <a:p>
            <a:r>
              <a:rPr lang="en-US" altLang="zh-CN" sz="40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Part IV: Feelings</a:t>
            </a:r>
            <a:endParaRPr lang="zh-CN" altLang="en-US" sz="4000" dirty="0">
              <a:solidFill>
                <a:srgbClr val="0000CC"/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41AE222-2CFD-4265-BE30-E86274EFD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237" y="1488274"/>
            <a:ext cx="8731929" cy="4351338"/>
          </a:xfrm>
        </p:spPr>
        <p:txBody>
          <a:bodyPr/>
          <a:lstStyle/>
          <a:p>
            <a:r>
              <a:rPr lang="en-US" altLang="zh-CN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If we step in the other culture’s shoes, we may find something we have taken for granted really catches new creative thinking. </a:t>
            </a:r>
            <a:endParaRPr lang="zh-CN" altLang="en-US" dirty="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B7E5F5A2-41A9-4582-BCEC-8013412717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0166" y="648071"/>
            <a:ext cx="2271308" cy="5423792"/>
          </a:xfrm>
          <a:prstGeom prst="rect">
            <a:avLst/>
          </a:prstGeom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2E369964-11DE-436F-B9BD-F7DE858DFD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399" y="2813837"/>
            <a:ext cx="4695809" cy="361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A9E379AC-5A98-44AD-ABA9-91BF5103F0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256926"/>
            <a:ext cx="3033836" cy="2698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7">
            <p14:nvContentPartPr>
              <p14:cNvPr id="4" name="墨迹 3">
                <a:extLst>
                  <a:ext uri="{FF2B5EF4-FFF2-40B4-BE49-F238E27FC236}">
                    <a16:creationId xmlns:a16="http://schemas.microsoft.com/office/drawing/2014/main" id="{F02836FC-DE62-4F52-8AB4-FF1801B64B3F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2751120" y="1172160"/>
              <a:ext cx="8173440" cy="3445560"/>
            </p14:xfrm>
          </p:contentPart>
        </mc:Choice>
        <mc:Fallback>
          <p:pic>
            <p:nvPicPr>
              <p:cNvPr id="4" name="墨迹 3">
                <a:extLst>
                  <a:ext uri="{FF2B5EF4-FFF2-40B4-BE49-F238E27FC236}">
                    <a16:creationId xmlns:a16="http://schemas.microsoft.com/office/drawing/2014/main" id="{F02836FC-DE62-4F52-8AB4-FF1801B64B3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735280" y="1108800"/>
                <a:ext cx="8204760" cy="3572280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音频 5">
            <a:hlinkClick r:id="" action="ppaction://media"/>
            <a:extLst>
              <a:ext uri="{FF2B5EF4-FFF2-40B4-BE49-F238E27FC236}">
                <a16:creationId xmlns:a16="http://schemas.microsoft.com/office/drawing/2014/main" id="{68CED29D-5749-4E8F-8437-4704188E12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426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499"/>
    </mc:Choice>
    <mc:Fallback>
      <p:transition spd="slow" advTm="744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18456E3-5E0C-444F-9EF0-D11E7F4CF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151050" cy="1325563"/>
          </a:xfrm>
        </p:spPr>
        <p:txBody>
          <a:bodyPr>
            <a:normAutofit/>
          </a:bodyPr>
          <a:lstStyle/>
          <a:p>
            <a:r>
              <a:rPr lang="en-US" altLang="zh-CN" sz="40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Part V: Evaluation</a:t>
            </a:r>
            <a:endParaRPr lang="zh-CN" altLang="en-US" sz="4000" dirty="0">
              <a:solidFill>
                <a:srgbClr val="0000CC"/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91E6270-105C-41C1-8701-9F14B1F2E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Every language has its unique features. When it comes to affix, in English we have prefix, suffix and infix. But that is not all the case in Chinese. 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We may have a </a:t>
            </a:r>
            <a:r>
              <a:rPr lang="en-US" altLang="zh-CN" sz="3200" kern="12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sub-affix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For example, </a:t>
            </a:r>
            <a:r>
              <a:rPr lang="zh-CN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鲨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( a shark). We may have an </a:t>
            </a:r>
            <a:r>
              <a:rPr lang="en-US" altLang="zh-CN" sz="3200" kern="12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upper affix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For example, </a:t>
            </a:r>
            <a:r>
              <a:rPr lang="zh-CN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鲁（</a:t>
            </a:r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an abbreviation of </a:t>
            </a:r>
            <a:r>
              <a:rPr lang="en-US" altLang="zh-CN" sz="32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Shangdong</a:t>
            </a:r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province in China</a:t>
            </a:r>
            <a:r>
              <a:rPr lang="zh-CN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）</a:t>
            </a:r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. Or even </a:t>
            </a:r>
            <a:r>
              <a:rPr lang="en-US" altLang="zh-CN" sz="3200" kern="1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an inner affix</a:t>
            </a:r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: For example, </a:t>
            </a:r>
            <a:r>
              <a:rPr lang="zh-CN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䲣</a:t>
            </a:r>
            <a:r>
              <a:rPr lang="zh-CN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(to go fishing). When morpheme in English is learned, morpheme in Chinese can be more appreciated in an adapted way. </a:t>
            </a:r>
            <a:r>
              <a:rPr lang="en-US" altLang="zh-CN" sz="3200" kern="1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Take the essence and stay hungry</a:t>
            </a:r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then both languages will have a fresh and promising development.</a:t>
            </a:r>
            <a:endParaRPr lang="zh-CN" altLang="zh-CN" sz="32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endParaRPr lang="zh-CN" altLang="en-US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0AF12F48-E50D-433F-9A29-C39125E9C6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1631" y="84756"/>
            <a:ext cx="2792952" cy="1681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音频 3">
            <a:hlinkClick r:id="" action="ppaction://media"/>
            <a:extLst>
              <a:ext uri="{FF2B5EF4-FFF2-40B4-BE49-F238E27FC236}">
                <a16:creationId xmlns:a16="http://schemas.microsoft.com/office/drawing/2014/main" id="{5207BEEF-4E01-4A12-B31C-6A763BBAFD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506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188"/>
    </mc:Choice>
    <mc:Fallback>
      <p:transition spd="slow" advTm="411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EE024A9-676C-4415-B067-B4791BE0F7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4000" kern="1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Part VI: Conclusion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092E707-8E44-4F5C-9CED-327CF29C0C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035" y="1346231"/>
            <a:ext cx="10880324" cy="4351338"/>
          </a:xfrm>
        </p:spPr>
        <p:txBody>
          <a:bodyPr>
            <a:noAutofit/>
          </a:bodyPr>
          <a:lstStyle/>
          <a:p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Though the study on Chinese character </a:t>
            </a:r>
            <a:r>
              <a:rPr lang="zh-CN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鱼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(Fish) from the perspective of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morpheme, it can be concluded that Chinese characters are limited in a square room, but it can be more complexed in this limited square, for example : Both </a:t>
            </a:r>
            <a:r>
              <a:rPr lang="zh-CN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鱼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(Fish) 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and </a:t>
            </a:r>
            <a:r>
              <a:rPr lang="zh-CN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䲣</a:t>
            </a:r>
            <a:r>
              <a:rPr lang="zh-CN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(to go fishing) have the same size of writing room, but</a:t>
            </a:r>
            <a:r>
              <a:rPr lang="zh-CN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鱼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(Fish) has eight strokes while </a:t>
            </a:r>
            <a:r>
              <a:rPr lang="zh-CN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䲣</a:t>
            </a:r>
            <a:r>
              <a:rPr lang="zh-CN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(to go fishing) has eighteen strokes, which is much more complexed or elaborate. This phenomenon of Chinese words can be called </a:t>
            </a:r>
            <a:r>
              <a:rPr lang="en-US" altLang="zh-CN" sz="32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linguistic involution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Involution or evolution, which is better in linguistic studies? It is hard to say. It just depends on your </a:t>
            </a:r>
            <a:r>
              <a:rPr lang="en-US" altLang="zh-CN" sz="32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cultural preference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zh-CN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7B262885-65E4-4B4E-B82F-ACFFA0B64077}"/>
              </a:ext>
            </a:extLst>
          </p:cNvPr>
          <p:cNvSpPr txBox="1"/>
          <p:nvPr/>
        </p:nvSpPr>
        <p:spPr>
          <a:xfrm>
            <a:off x="8824404" y="6309343"/>
            <a:ext cx="2095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 err="1"/>
              <a:t>Lizhen</a:t>
            </a:r>
            <a:r>
              <a:rPr lang="en-US" altLang="zh-CN" dirty="0"/>
              <a:t> Liu 2008001</a:t>
            </a:r>
            <a:endParaRPr lang="zh-CN" altLang="en-US" dirty="0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0948A84E-5613-448C-A8C3-550C1A0676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3859" y="207931"/>
            <a:ext cx="952500" cy="952500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82A1FDAF-A6D5-4823-A871-F048B705EE5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9493" y="187786"/>
            <a:ext cx="923925" cy="923925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6">
            <p14:nvContentPartPr>
              <p14:cNvPr id="5" name="墨迹 4">
                <a:extLst>
                  <a:ext uri="{FF2B5EF4-FFF2-40B4-BE49-F238E27FC236}">
                    <a16:creationId xmlns:a16="http://schemas.microsoft.com/office/drawing/2014/main" id="{173C8B49-76C9-4B6F-80B9-4FA47D92413B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7551360" y="103680"/>
              <a:ext cx="3078360" cy="1148760"/>
            </p14:xfrm>
          </p:contentPart>
        </mc:Choice>
        <mc:Fallback>
          <p:pic>
            <p:nvPicPr>
              <p:cNvPr id="5" name="墨迹 4">
                <a:extLst>
                  <a:ext uri="{FF2B5EF4-FFF2-40B4-BE49-F238E27FC236}">
                    <a16:creationId xmlns:a16="http://schemas.microsoft.com/office/drawing/2014/main" id="{173C8B49-76C9-4B6F-80B9-4FA47D92413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535520" y="40320"/>
                <a:ext cx="3109680" cy="1275480"/>
              </a:xfrm>
              <a:prstGeom prst="rect">
                <a:avLst/>
              </a:prstGeom>
            </p:spPr>
          </p:pic>
        </mc:Fallback>
      </mc:AlternateContent>
      <p:pic>
        <p:nvPicPr>
          <p:cNvPr id="7" name="音频 6">
            <a:hlinkClick r:id="" action="ppaction://media"/>
            <a:extLst>
              <a:ext uri="{FF2B5EF4-FFF2-40B4-BE49-F238E27FC236}">
                <a16:creationId xmlns:a16="http://schemas.microsoft.com/office/drawing/2014/main" id="{982D5197-6D96-4166-99DF-36C583DA4A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875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364"/>
    </mc:Choice>
    <mc:Fallback>
      <p:transition spd="slow" advTm="583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637D52F-E383-4688-82B7-5DC09FC36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4000" dirty="0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Reference:</a:t>
            </a:r>
            <a:endParaRPr lang="zh-CN" altLang="en-US" sz="4000" dirty="0">
              <a:solidFill>
                <a:srgbClr val="0000C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381F0945-DE8E-4C24-96A0-44567BCDBE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612" y="1586706"/>
            <a:ext cx="5800709" cy="3684588"/>
          </a:xfrm>
        </p:spPr>
        <p:txBody>
          <a:bodyPr>
            <a:noAutofit/>
          </a:bodyPr>
          <a:lstStyle/>
          <a:p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[1] </a:t>
            </a:r>
            <a:r>
              <a:rPr lang="en-US" altLang="zh-CN" sz="3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Eifring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Halvor &amp; Rolf Theil  2005  </a:t>
            </a:r>
            <a:r>
              <a:rPr lang="en-US" altLang="zh-CN" sz="3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Linguistics for Students of Asia and African Languages(Ms.)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 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Lyons, John  1977  </a:t>
            </a:r>
            <a:r>
              <a:rPr lang="en-US" altLang="zh-CN" sz="3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Semantics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 vols.  Cambridge: Cambridge University Press. </a:t>
            </a:r>
            <a:endParaRPr lang="zh-CN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21CA5C90-8A1D-43C2-B71E-FBE3C0FBA5BA}"/>
              </a:ext>
            </a:extLst>
          </p:cNvPr>
          <p:cNvPicPr>
            <a:picLocks noGrp="1" noChangeAspect="1" noChangeArrowheads="1" noCrop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340" y="1690688"/>
            <a:ext cx="3114675" cy="3324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C1B89164-011D-4420-82CA-1DE98137E2A6}"/>
              </a:ext>
            </a:extLst>
          </p:cNvPr>
          <p:cNvSpPr txBox="1"/>
          <p:nvPr/>
        </p:nvSpPr>
        <p:spPr>
          <a:xfrm>
            <a:off x="8753383" y="6123543"/>
            <a:ext cx="2095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 err="1"/>
              <a:t>Lizhen</a:t>
            </a:r>
            <a:r>
              <a:rPr lang="en-US" altLang="zh-CN" dirty="0"/>
              <a:t> Liu 2008001</a:t>
            </a:r>
            <a:endParaRPr lang="zh-CN" altLang="en-US" dirty="0"/>
          </a:p>
        </p:txBody>
      </p:sp>
      <p:pic>
        <p:nvPicPr>
          <p:cNvPr id="3" name="音频 2">
            <a:hlinkClick r:id="" action="ppaction://media"/>
            <a:extLst>
              <a:ext uri="{FF2B5EF4-FFF2-40B4-BE49-F238E27FC236}">
                <a16:creationId xmlns:a16="http://schemas.microsoft.com/office/drawing/2014/main" id="{30F3770B-62A0-4061-BA46-A144DD8E59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251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765"/>
    </mc:Choice>
    <mc:Fallback>
      <p:transition spd="slow" advTm="137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7|3.8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499</TotalTime>
  <Words>802</Words>
  <Application>Microsoft Office PowerPoint</Application>
  <PresentationFormat>宽屏</PresentationFormat>
  <Paragraphs>31</Paragraphs>
  <Slides>10</Slides>
  <Notes>0</Notes>
  <HiddenSlides>0</HiddenSlides>
  <MMClips>10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16" baseType="lpstr">
      <vt:lpstr>等线</vt:lpstr>
      <vt:lpstr>等线 Light</vt:lpstr>
      <vt:lpstr>Arial</vt:lpstr>
      <vt:lpstr>Palace Script MT</vt:lpstr>
      <vt:lpstr>Times New Roman</vt:lpstr>
      <vt:lpstr>Office 主题​​</vt:lpstr>
      <vt:lpstr>A Study on Chinese Character 鱼(Fish) from the perspective of Morpheme</vt:lpstr>
      <vt:lpstr>PowerPoint 演示文稿</vt:lpstr>
      <vt:lpstr>Part II: Action Plan </vt:lpstr>
      <vt:lpstr>With time passing by according to picture 2, it is now written as 鱼(Fish). So let’s take Chinese character 鱼(Fish) for example to study how morpheme exists in Chinese language.</vt:lpstr>
      <vt:lpstr>Part III: Description </vt:lpstr>
      <vt:lpstr>Part III: Description </vt:lpstr>
      <vt:lpstr>Part IV: Feelings</vt:lpstr>
      <vt:lpstr>Part V: Evaluation</vt:lpstr>
      <vt:lpstr>Part VI: Conclusion</vt:lpstr>
      <vt:lpstr>Reference: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Study on Chinese Character 鱼(Fish) from the perspective of morpheme</dc:title>
  <dc:creator>丽珍 刘</dc:creator>
  <cp:lastModifiedBy>Lizhen Liu (2008001)</cp:lastModifiedBy>
  <cp:revision>33</cp:revision>
  <dcterms:created xsi:type="dcterms:W3CDTF">2020-11-09T11:58:02Z</dcterms:created>
  <dcterms:modified xsi:type="dcterms:W3CDTF">2020-11-12T09:50:32Z</dcterms:modified>
</cp:coreProperties>
</file>