
<file path=[Content_Types].xml><?xml version="1.0" encoding="utf-8"?>
<Types xmlns="http://schemas.openxmlformats.org/package/2006/content-types">
  <Default Extension="jpeg" ContentType="image/jpe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6" r:id="rId1"/>
    <p:sldMasterId id="2147483828" r:id="rId2"/>
  </p:sldMasterIdLst>
  <p:notesMasterIdLst>
    <p:notesMasterId r:id="rId17"/>
  </p:notesMasterIdLst>
  <p:handoutMasterIdLst>
    <p:handoutMasterId r:id="rId18"/>
  </p:handoutMasterIdLst>
  <p:sldIdLst>
    <p:sldId id="308" r:id="rId3"/>
    <p:sldId id="258" r:id="rId4"/>
    <p:sldId id="356" r:id="rId5"/>
    <p:sldId id="267" r:id="rId6"/>
    <p:sldId id="275" r:id="rId7"/>
    <p:sldId id="266" r:id="rId8"/>
    <p:sldId id="363" r:id="rId9"/>
    <p:sldId id="357" r:id="rId10"/>
    <p:sldId id="354" r:id="rId11"/>
    <p:sldId id="358" r:id="rId12"/>
    <p:sldId id="344" r:id="rId13"/>
    <p:sldId id="348" r:id="rId14"/>
    <p:sldId id="343" r:id="rId15"/>
    <p:sldId id="346" r:id="rId16"/>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60000"/>
    <a:srgbClr val="04322D"/>
    <a:srgbClr val="500000"/>
    <a:srgbClr val="054F53"/>
    <a:srgbClr val="032B21"/>
    <a:srgbClr val="054333"/>
    <a:srgbClr val="420000"/>
    <a:srgbClr val="663300"/>
    <a:srgbClr val="0029AC"/>
    <a:srgbClr val="0D7A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D5AE1EF-BC69-4A91-8C08-C2B6FA0D5BF4}" v="9" dt="2026-08-06T09:17:05.91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442" autoAdjust="0"/>
    <p:restoredTop sz="85252" autoAdjust="0"/>
  </p:normalViewPr>
  <p:slideViewPr>
    <p:cSldViewPr>
      <p:cViewPr varScale="1">
        <p:scale>
          <a:sx n="95" d="100"/>
          <a:sy n="95" d="100"/>
        </p:scale>
        <p:origin x="1398" y="84"/>
      </p:cViewPr>
      <p:guideLst>
        <p:guide orient="horz" pos="2160"/>
        <p:guide pos="3840"/>
      </p:guideLst>
    </p:cSldViewPr>
  </p:slideViewPr>
  <p:notesTextViewPr>
    <p:cViewPr>
      <p:scale>
        <a:sx n="100" d="100"/>
        <a:sy n="100" d="100"/>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handoutMaster" Target="handoutMasters/handoutMaster1.xml"/><Relationship Id="rId3" Type="http://schemas.openxmlformats.org/officeDocument/2006/relationships/slide" Target="slides/slide1.xml"/><Relationship Id="rId21"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microsoft.com/office/2016/11/relationships/changesInfo" Target="changesInfos/changesInfo1.xml"/><Relationship Id="rId10" Type="http://schemas.openxmlformats.org/officeDocument/2006/relationships/slide" Target="slides/slide8.xml"/><Relationship Id="rId19"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Wright" userId="c92157ca-efaa-4ac9-82aa-821539b397b5" providerId="ADAL" clId="{08FAC807-6F04-4088-BF7B-BC059E003469}"/>
    <pc:docChg chg="undo custSel addSld delSld modSld sldOrd">
      <pc:chgData name="Paul Wright" userId="c92157ca-efaa-4ac9-82aa-821539b397b5" providerId="ADAL" clId="{08FAC807-6F04-4088-BF7B-BC059E003469}" dt="2026-08-06T09:18:22.718" v="171" actId="20577"/>
      <pc:docMkLst>
        <pc:docMk/>
      </pc:docMkLst>
      <pc:sldChg chg="addSp delSp modSp add mod modClrScheme chgLayout">
        <pc:chgData name="Paul Wright" userId="c92157ca-efaa-4ac9-82aa-821539b397b5" providerId="ADAL" clId="{08FAC807-6F04-4088-BF7B-BC059E003469}" dt="2026-08-06T09:10:50.319" v="64" actId="26606"/>
        <pc:sldMkLst>
          <pc:docMk/>
          <pc:sldMk cId="0" sldId="258"/>
        </pc:sldMkLst>
        <pc:spChg chg="mod ord">
          <ac:chgData name="Paul Wright" userId="c92157ca-efaa-4ac9-82aa-821539b397b5" providerId="ADAL" clId="{08FAC807-6F04-4088-BF7B-BC059E003469}" dt="2026-08-06T09:10:50.319" v="64" actId="26606"/>
          <ac:spMkLst>
            <pc:docMk/>
            <pc:sldMk cId="0" sldId="258"/>
            <ac:spMk id="9218" creationId="{00000000-0000-0000-0000-000000000000}"/>
          </ac:spMkLst>
        </pc:spChg>
        <pc:spChg chg="mod">
          <ac:chgData name="Paul Wright" userId="c92157ca-efaa-4ac9-82aa-821539b397b5" providerId="ADAL" clId="{08FAC807-6F04-4088-BF7B-BC059E003469}" dt="2026-08-06T09:10:50.319" v="64" actId="26606"/>
          <ac:spMkLst>
            <pc:docMk/>
            <pc:sldMk cId="0" sldId="258"/>
            <ac:spMk id="9219" creationId="{00000000-0000-0000-0000-000000000000}"/>
          </ac:spMkLst>
        </pc:spChg>
        <pc:spChg chg="add del mod">
          <ac:chgData name="Paul Wright" userId="c92157ca-efaa-4ac9-82aa-821539b397b5" providerId="ADAL" clId="{08FAC807-6F04-4088-BF7B-BC059E003469}" dt="2026-08-06T09:10:44.196" v="60" actId="26606"/>
          <ac:spMkLst>
            <pc:docMk/>
            <pc:sldMk cId="0" sldId="258"/>
            <ac:spMk id="9224" creationId="{FEA71E67-3659-7E66-BB88-B89AB9C1971F}"/>
          </ac:spMkLst>
        </pc:spChg>
        <pc:spChg chg="add del mod">
          <ac:chgData name="Paul Wright" userId="c92157ca-efaa-4ac9-82aa-821539b397b5" providerId="ADAL" clId="{08FAC807-6F04-4088-BF7B-BC059E003469}" dt="2026-08-06T09:10:46.904" v="62" actId="26606"/>
          <ac:spMkLst>
            <pc:docMk/>
            <pc:sldMk cId="0" sldId="258"/>
            <ac:spMk id="9226" creationId="{ADC80799-5BE2-A7F6-CF76-A990E44F069E}"/>
          </ac:spMkLst>
        </pc:spChg>
      </pc:sldChg>
      <pc:sldChg chg="add ord">
        <pc:chgData name="Paul Wright" userId="c92157ca-efaa-4ac9-82aa-821539b397b5" providerId="ADAL" clId="{08FAC807-6F04-4088-BF7B-BC059E003469}" dt="2026-08-06T09:07:06.887" v="40"/>
        <pc:sldMkLst>
          <pc:docMk/>
          <pc:sldMk cId="0" sldId="266"/>
        </pc:sldMkLst>
      </pc:sldChg>
      <pc:sldChg chg="add">
        <pc:chgData name="Paul Wright" userId="c92157ca-efaa-4ac9-82aa-821539b397b5" providerId="ADAL" clId="{08FAC807-6F04-4088-BF7B-BC059E003469}" dt="2026-08-06T09:04:16.091" v="28"/>
        <pc:sldMkLst>
          <pc:docMk/>
          <pc:sldMk cId="0" sldId="267"/>
        </pc:sldMkLst>
      </pc:sldChg>
      <pc:sldChg chg="add ord">
        <pc:chgData name="Paul Wright" userId="c92157ca-efaa-4ac9-82aa-821539b397b5" providerId="ADAL" clId="{08FAC807-6F04-4088-BF7B-BC059E003469}" dt="2026-08-06T09:05:38.879" v="37"/>
        <pc:sldMkLst>
          <pc:docMk/>
          <pc:sldMk cId="0" sldId="275"/>
        </pc:sldMkLst>
      </pc:sldChg>
      <pc:sldChg chg="addSp delSp modSp mod modClrScheme chgLayout">
        <pc:chgData name="Paul Wright" userId="c92157ca-efaa-4ac9-82aa-821539b397b5" providerId="ADAL" clId="{08FAC807-6F04-4088-BF7B-BC059E003469}" dt="2026-08-06T09:09:44.671" v="56" actId="14100"/>
        <pc:sldMkLst>
          <pc:docMk/>
          <pc:sldMk cId="2816374596" sldId="308"/>
        </pc:sldMkLst>
        <pc:spChg chg="mod ord">
          <ac:chgData name="Paul Wright" userId="c92157ca-efaa-4ac9-82aa-821539b397b5" providerId="ADAL" clId="{08FAC807-6F04-4088-BF7B-BC059E003469}" dt="2026-08-06T09:08:58.549" v="51" actId="27636"/>
          <ac:spMkLst>
            <pc:docMk/>
            <pc:sldMk cId="2816374596" sldId="308"/>
            <ac:spMk id="2" creationId="{DA313FE6-0857-4FFF-AD06-1AABF1DB017D}"/>
          </ac:spMkLst>
        </pc:spChg>
        <pc:spChg chg="add del mod ord">
          <ac:chgData name="Paul Wright" userId="c92157ca-efaa-4ac9-82aa-821539b397b5" providerId="ADAL" clId="{08FAC807-6F04-4088-BF7B-BC059E003469}" dt="2026-08-06T09:08:12.308" v="43" actId="700"/>
          <ac:spMkLst>
            <pc:docMk/>
            <pc:sldMk cId="2816374596" sldId="308"/>
            <ac:spMk id="4" creationId="{97E6FBCA-4736-3FC1-DF9E-E359A71DD447}"/>
          </ac:spMkLst>
        </pc:spChg>
        <pc:spChg chg="add del mod ord">
          <ac:chgData name="Paul Wright" userId="c92157ca-efaa-4ac9-82aa-821539b397b5" providerId="ADAL" clId="{08FAC807-6F04-4088-BF7B-BC059E003469}" dt="2026-08-06T09:08:12.308" v="43" actId="700"/>
          <ac:spMkLst>
            <pc:docMk/>
            <pc:sldMk cId="2816374596" sldId="308"/>
            <ac:spMk id="7" creationId="{EF858649-37B7-F32E-B42A-D62B695207D6}"/>
          </ac:spMkLst>
        </pc:spChg>
        <pc:spChg chg="add del mod ord">
          <ac:chgData name="Paul Wright" userId="c92157ca-efaa-4ac9-82aa-821539b397b5" providerId="ADAL" clId="{08FAC807-6F04-4088-BF7B-BC059E003469}" dt="2026-08-06T09:08:27.758" v="46" actId="700"/>
          <ac:spMkLst>
            <pc:docMk/>
            <pc:sldMk cId="2816374596" sldId="308"/>
            <ac:spMk id="9" creationId="{86E1E11F-645F-3D2D-AFD6-62A3061A9C81}"/>
          </ac:spMkLst>
        </pc:spChg>
        <pc:spChg chg="add del mod ord">
          <ac:chgData name="Paul Wright" userId="c92157ca-efaa-4ac9-82aa-821539b397b5" providerId="ADAL" clId="{08FAC807-6F04-4088-BF7B-BC059E003469}" dt="2026-08-06T09:08:47.249" v="49" actId="700"/>
          <ac:spMkLst>
            <pc:docMk/>
            <pc:sldMk cId="2816374596" sldId="308"/>
            <ac:spMk id="11" creationId="{7602B02D-B65B-F1DD-4DD0-6502CFA81B4C}"/>
          </ac:spMkLst>
        </pc:spChg>
        <pc:spChg chg="add mod ord">
          <ac:chgData name="Paul Wright" userId="c92157ca-efaa-4ac9-82aa-821539b397b5" providerId="ADAL" clId="{08FAC807-6F04-4088-BF7B-BC059E003469}" dt="2026-08-06T09:09:05.123" v="52" actId="14100"/>
          <ac:spMkLst>
            <pc:docMk/>
            <pc:sldMk cId="2816374596" sldId="308"/>
            <ac:spMk id="12" creationId="{96D38CFD-BE13-3A84-A32F-9888BBAABD41}"/>
          </ac:spMkLst>
        </pc:spChg>
        <pc:picChg chg="add mod">
          <ac:chgData name="Paul Wright" userId="c92157ca-efaa-4ac9-82aa-821539b397b5" providerId="ADAL" clId="{08FAC807-6F04-4088-BF7B-BC059E003469}" dt="2026-08-06T09:09:44.671" v="56" actId="14100"/>
          <ac:picMkLst>
            <pc:docMk/>
            <pc:sldMk cId="2816374596" sldId="308"/>
            <ac:picMk id="13" creationId="{87866FC4-8662-0FA4-10D3-E0874029036D}"/>
          </ac:picMkLst>
        </pc:picChg>
      </pc:sldChg>
      <pc:sldChg chg="del">
        <pc:chgData name="Paul Wright" userId="c92157ca-efaa-4ac9-82aa-821539b397b5" providerId="ADAL" clId="{08FAC807-6F04-4088-BF7B-BC059E003469}" dt="2026-08-06T09:00:28.072" v="20" actId="2696"/>
        <pc:sldMkLst>
          <pc:docMk/>
          <pc:sldMk cId="170401714" sldId="336"/>
        </pc:sldMkLst>
      </pc:sldChg>
      <pc:sldChg chg="del">
        <pc:chgData name="Paul Wright" userId="c92157ca-efaa-4ac9-82aa-821539b397b5" providerId="ADAL" clId="{08FAC807-6F04-4088-BF7B-BC059E003469}" dt="2026-08-06T08:56:34.421" v="0" actId="2696"/>
        <pc:sldMkLst>
          <pc:docMk/>
          <pc:sldMk cId="2153887851" sldId="337"/>
        </pc:sldMkLst>
      </pc:sldChg>
      <pc:sldChg chg="modSp mod">
        <pc:chgData name="Paul Wright" userId="c92157ca-efaa-4ac9-82aa-821539b397b5" providerId="ADAL" clId="{08FAC807-6F04-4088-BF7B-BC059E003469}" dt="2026-08-06T09:18:22.718" v="171" actId="20577"/>
        <pc:sldMkLst>
          <pc:docMk/>
          <pc:sldMk cId="1962412710" sldId="346"/>
        </pc:sldMkLst>
        <pc:spChg chg="mod">
          <ac:chgData name="Paul Wright" userId="c92157ca-efaa-4ac9-82aa-821539b397b5" providerId="ADAL" clId="{08FAC807-6F04-4088-BF7B-BC059E003469}" dt="2026-08-06T09:18:22.718" v="171" actId="20577"/>
          <ac:spMkLst>
            <pc:docMk/>
            <pc:sldMk cId="1962412710" sldId="346"/>
            <ac:spMk id="3" creationId="{4C4D5F51-4050-4DF6-969F-4118D6E1ED0C}"/>
          </ac:spMkLst>
        </pc:spChg>
      </pc:sldChg>
      <pc:sldChg chg="del">
        <pc:chgData name="Paul Wright" userId="c92157ca-efaa-4ac9-82aa-821539b397b5" providerId="ADAL" clId="{08FAC807-6F04-4088-BF7B-BC059E003469}" dt="2026-08-06T09:01:51.220" v="21" actId="2696"/>
        <pc:sldMkLst>
          <pc:docMk/>
          <pc:sldMk cId="1584321123" sldId="349"/>
        </pc:sldMkLst>
      </pc:sldChg>
      <pc:sldChg chg="del">
        <pc:chgData name="Paul Wright" userId="c92157ca-efaa-4ac9-82aa-821539b397b5" providerId="ADAL" clId="{08FAC807-6F04-4088-BF7B-BC059E003469}" dt="2026-08-06T08:59:06.591" v="8" actId="2696"/>
        <pc:sldMkLst>
          <pc:docMk/>
          <pc:sldMk cId="1481559665" sldId="351"/>
        </pc:sldMkLst>
      </pc:sldChg>
      <pc:sldChg chg="del">
        <pc:chgData name="Paul Wright" userId="c92157ca-efaa-4ac9-82aa-821539b397b5" providerId="ADAL" clId="{08FAC807-6F04-4088-BF7B-BC059E003469}" dt="2026-08-06T09:05:19.489" v="33" actId="2696"/>
        <pc:sldMkLst>
          <pc:docMk/>
          <pc:sldMk cId="1559041753" sldId="353"/>
        </pc:sldMkLst>
      </pc:sldChg>
      <pc:sldChg chg="del">
        <pc:chgData name="Paul Wright" userId="c92157ca-efaa-4ac9-82aa-821539b397b5" providerId="ADAL" clId="{08FAC807-6F04-4088-BF7B-BC059E003469}" dt="2026-08-06T08:57:47.953" v="1" actId="2696"/>
        <pc:sldMkLst>
          <pc:docMk/>
          <pc:sldMk cId="1034229167" sldId="355"/>
        </pc:sldMkLst>
      </pc:sldChg>
      <pc:sldChg chg="ord">
        <pc:chgData name="Paul Wright" userId="c92157ca-efaa-4ac9-82aa-821539b397b5" providerId="ADAL" clId="{08FAC807-6F04-4088-BF7B-BC059E003469}" dt="2026-08-06T08:58:21.142" v="5"/>
        <pc:sldMkLst>
          <pc:docMk/>
          <pc:sldMk cId="3569485996" sldId="356"/>
        </pc:sldMkLst>
      </pc:sldChg>
      <pc:sldChg chg="del">
        <pc:chgData name="Paul Wright" userId="c92157ca-efaa-4ac9-82aa-821539b397b5" providerId="ADAL" clId="{08FAC807-6F04-4088-BF7B-BC059E003469}" dt="2026-08-06T08:58:58.166" v="7" actId="2696"/>
        <pc:sldMkLst>
          <pc:docMk/>
          <pc:sldMk cId="716690595" sldId="359"/>
        </pc:sldMkLst>
      </pc:sldChg>
      <pc:sldChg chg="del">
        <pc:chgData name="Paul Wright" userId="c92157ca-efaa-4ac9-82aa-821539b397b5" providerId="ADAL" clId="{08FAC807-6F04-4088-BF7B-BC059E003469}" dt="2026-08-06T08:59:42.800" v="13" actId="2696"/>
        <pc:sldMkLst>
          <pc:docMk/>
          <pc:sldMk cId="4246111586" sldId="360"/>
        </pc:sldMkLst>
      </pc:sldChg>
      <pc:sldChg chg="del">
        <pc:chgData name="Paul Wright" userId="c92157ca-efaa-4ac9-82aa-821539b397b5" providerId="ADAL" clId="{08FAC807-6F04-4088-BF7B-BC059E003469}" dt="2026-08-06T08:59:25.640" v="10" actId="2696"/>
        <pc:sldMkLst>
          <pc:docMk/>
          <pc:sldMk cId="1481075174" sldId="361"/>
        </pc:sldMkLst>
      </pc:sldChg>
      <pc:sldChg chg="del">
        <pc:chgData name="Paul Wright" userId="c92157ca-efaa-4ac9-82aa-821539b397b5" providerId="ADAL" clId="{08FAC807-6F04-4088-BF7B-BC059E003469}" dt="2026-08-06T08:59:38.224" v="12" actId="2696"/>
        <pc:sldMkLst>
          <pc:docMk/>
          <pc:sldMk cId="4136890058" sldId="362"/>
        </pc:sldMkLst>
      </pc:sldChg>
      <pc:sldChg chg="ord">
        <pc:chgData name="Paul Wright" userId="c92157ca-efaa-4ac9-82aa-821539b397b5" providerId="ADAL" clId="{08FAC807-6F04-4088-BF7B-BC059E003469}" dt="2026-08-06T09:05:28.890" v="35"/>
        <pc:sldMkLst>
          <pc:docMk/>
          <pc:sldMk cId="3953353017" sldId="363"/>
        </pc:sldMkLst>
      </pc:sldChg>
      <pc:sldChg chg="addSp delSp new del mod">
        <pc:chgData name="Paul Wright" userId="c92157ca-efaa-4ac9-82aa-821539b397b5" providerId="ADAL" clId="{08FAC807-6F04-4088-BF7B-BC059E003469}" dt="2026-08-06T09:04:20.131" v="29" actId="2696"/>
        <pc:sldMkLst>
          <pc:docMk/>
          <pc:sldMk cId="469935512" sldId="364"/>
        </pc:sldMkLst>
        <pc:picChg chg="add del">
          <ac:chgData name="Paul Wright" userId="c92157ca-efaa-4ac9-82aa-821539b397b5" providerId="ADAL" clId="{08FAC807-6F04-4088-BF7B-BC059E003469}" dt="2026-08-06T09:04:10.582" v="27" actId="22"/>
          <ac:picMkLst>
            <pc:docMk/>
            <pc:sldMk cId="469935512" sldId="364"/>
            <ac:picMk id="5" creationId="{2371B36D-BFD0-FD91-9798-6E617786F40C}"/>
          </ac:picMkLst>
        </pc:picChg>
      </pc:sldChg>
      <pc:sldChg chg="new del">
        <pc:chgData name="Paul Wright" userId="c92157ca-efaa-4ac9-82aa-821539b397b5" providerId="ADAL" clId="{08FAC807-6F04-4088-BF7B-BC059E003469}" dt="2026-08-06T09:04:59.330" v="32" actId="2696"/>
        <pc:sldMkLst>
          <pc:docMk/>
          <pc:sldMk cId="1966452107" sldId="364"/>
        </pc:sldMkLst>
      </pc:sldChg>
      <pc:sldChg chg="new del">
        <pc:chgData name="Paul Wright" userId="c92157ca-efaa-4ac9-82aa-821539b397b5" providerId="ADAL" clId="{08FAC807-6F04-4088-BF7B-BC059E003469}" dt="2026-08-06T09:02:54.084" v="24" actId="2696"/>
        <pc:sldMkLst>
          <pc:docMk/>
          <pc:sldMk cId="3161165415" sldId="364"/>
        </pc:sldMkLst>
      </pc:sldChg>
      <pc:sldChg chg="del">
        <pc:chgData name="Paul Wright" userId="c92157ca-efaa-4ac9-82aa-821539b397b5" providerId="ADAL" clId="{08FAC807-6F04-4088-BF7B-BC059E003469}" dt="2026-08-06T08:58:49.641" v="6" actId="2696"/>
        <pc:sldMkLst>
          <pc:docMk/>
          <pc:sldMk cId="3584971349" sldId="364"/>
        </pc:sldMkLst>
      </pc:sldChg>
      <pc:sldChg chg="del">
        <pc:chgData name="Paul Wright" userId="c92157ca-efaa-4ac9-82aa-821539b397b5" providerId="ADAL" clId="{08FAC807-6F04-4088-BF7B-BC059E003469}" dt="2026-08-06T08:59:49.566" v="14" actId="2696"/>
        <pc:sldMkLst>
          <pc:docMk/>
          <pc:sldMk cId="4228748160" sldId="365"/>
        </pc:sldMkLst>
      </pc:sldChg>
      <pc:sldChg chg="del">
        <pc:chgData name="Paul Wright" userId="c92157ca-efaa-4ac9-82aa-821539b397b5" providerId="ADAL" clId="{08FAC807-6F04-4088-BF7B-BC059E003469}" dt="2026-08-06T08:59:59.689" v="15" actId="2696"/>
        <pc:sldMkLst>
          <pc:docMk/>
          <pc:sldMk cId="106034" sldId="366"/>
        </pc:sldMkLst>
      </pc:sldChg>
      <pc:sldChg chg="del">
        <pc:chgData name="Paul Wright" userId="c92157ca-efaa-4ac9-82aa-821539b397b5" providerId="ADAL" clId="{08FAC807-6F04-4088-BF7B-BC059E003469}" dt="2026-08-06T09:00:19.799" v="18" actId="2696"/>
        <pc:sldMkLst>
          <pc:docMk/>
          <pc:sldMk cId="559569293" sldId="367"/>
        </pc:sldMkLst>
      </pc:sldChg>
      <pc:sldChg chg="del">
        <pc:chgData name="Paul Wright" userId="c92157ca-efaa-4ac9-82aa-821539b397b5" providerId="ADAL" clId="{08FAC807-6F04-4088-BF7B-BC059E003469}" dt="2026-08-06T09:00:23.738" v="19" actId="2696"/>
        <pc:sldMkLst>
          <pc:docMk/>
          <pc:sldMk cId="197103177" sldId="368"/>
        </pc:sldMkLst>
      </pc:sldChg>
      <pc:sldChg chg="del">
        <pc:chgData name="Paul Wright" userId="c92157ca-efaa-4ac9-82aa-821539b397b5" providerId="ADAL" clId="{08FAC807-6F04-4088-BF7B-BC059E003469}" dt="2026-08-06T09:00:08.615" v="16" actId="2696"/>
        <pc:sldMkLst>
          <pc:docMk/>
          <pc:sldMk cId="3018931433" sldId="369"/>
        </pc:sldMkLst>
      </pc:sldChg>
      <pc:sldChg chg="del">
        <pc:chgData name="Paul Wright" userId="c92157ca-efaa-4ac9-82aa-821539b397b5" providerId="ADAL" clId="{08FAC807-6F04-4088-BF7B-BC059E003469}" dt="2026-08-06T09:00:13.304" v="17" actId="2696"/>
        <pc:sldMkLst>
          <pc:docMk/>
          <pc:sldMk cId="483521259" sldId="370"/>
        </pc:sldMkLst>
      </pc:sldChg>
      <pc:sldChg chg="add del">
        <pc:chgData name="Paul Wright" userId="c92157ca-efaa-4ac9-82aa-821539b397b5" providerId="ADAL" clId="{08FAC807-6F04-4088-BF7B-BC059E003469}" dt="2026-08-06T08:59:28.800" v="11" actId="2696"/>
        <pc:sldMkLst>
          <pc:docMk/>
          <pc:sldMk cId="1892129970" sldId="371"/>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36FFB849-7F70-4A0D-93E1-189BEB683C9E}" type="datetimeFigureOut">
              <a:rPr lang="en-GB" smtClean="0"/>
              <a:pPr/>
              <a:t>06/08/2026</a:t>
            </a:fld>
            <a:endParaRPr lang="en-GB" dirty="0"/>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68CD7D07-1FB9-4CF0-A32D-43BF7841150A}" type="slidenum">
              <a:rPr lang="en-GB" smtClean="0"/>
              <a:pPr/>
              <a:t>‹#›</a:t>
            </a:fld>
            <a:endParaRPr lang="en-GB" dirty="0"/>
          </a:p>
        </p:txBody>
      </p:sp>
    </p:spTree>
    <p:extLst>
      <p:ext uri="{BB962C8B-B14F-4D97-AF65-F5344CB8AC3E}">
        <p14:creationId xmlns:p14="http://schemas.microsoft.com/office/powerpoint/2010/main" val="47273492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BEB94752-3182-4E62-B85E-DD79C2A265D0}" type="datetimeFigureOut">
              <a:rPr lang="en-GB" smtClean="0"/>
              <a:t>06/08/2026</a:t>
            </a:fld>
            <a:endParaRPr lang="en-GB" dirty="0"/>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E99F1D13-A0AF-4F6A-A5B7-176957C9024B}" type="slidenum">
              <a:rPr lang="en-GB" smtClean="0"/>
              <a:t>‹#›</a:t>
            </a:fld>
            <a:endParaRPr lang="en-GB" dirty="0"/>
          </a:p>
        </p:txBody>
      </p:sp>
    </p:spTree>
    <p:extLst>
      <p:ext uri="{BB962C8B-B14F-4D97-AF65-F5344CB8AC3E}">
        <p14:creationId xmlns:p14="http://schemas.microsoft.com/office/powerpoint/2010/main" val="6618552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9F1D13-A0AF-4F6A-A5B7-176957C9024B}" type="slidenum">
              <a:rPr lang="en-GB" smtClean="0"/>
              <a:t>1</a:t>
            </a:fld>
            <a:endParaRPr lang="en-GB" dirty="0"/>
          </a:p>
        </p:txBody>
      </p:sp>
    </p:spTree>
    <p:extLst>
      <p:ext uri="{BB962C8B-B14F-4D97-AF65-F5344CB8AC3E}">
        <p14:creationId xmlns:p14="http://schemas.microsoft.com/office/powerpoint/2010/main" val="38145220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9F1D13-A0AF-4F6A-A5B7-176957C9024B}" type="slidenum">
              <a:rPr lang="en-GB" smtClean="0"/>
              <a:t>12</a:t>
            </a:fld>
            <a:endParaRPr lang="en-GB" dirty="0"/>
          </a:p>
        </p:txBody>
      </p:sp>
    </p:spTree>
    <p:extLst>
      <p:ext uri="{BB962C8B-B14F-4D97-AF65-F5344CB8AC3E}">
        <p14:creationId xmlns:p14="http://schemas.microsoft.com/office/powerpoint/2010/main" val="26635461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bwMode="ltGray">
          <a:xfrm>
            <a:off x="1" y="0"/>
            <a:ext cx="12191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1"/>
          <p:cNvSpPr>
            <a:spLocks noGrp="1"/>
          </p:cNvSpPr>
          <p:nvPr>
            <p:ph type="ctrTitle"/>
          </p:nvPr>
        </p:nvSpPr>
        <p:spPr>
          <a:xfrm>
            <a:off x="914400" y="3355848"/>
            <a:ext cx="107696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a:t>Click to edit Master title style</a:t>
            </a:r>
          </a:p>
        </p:txBody>
      </p:sp>
      <p:sp>
        <p:nvSpPr>
          <p:cNvPr id="3" name="Subtitle 2"/>
          <p:cNvSpPr>
            <a:spLocks noGrp="1"/>
          </p:cNvSpPr>
          <p:nvPr>
            <p:ph type="subTitle" idx="1"/>
          </p:nvPr>
        </p:nvSpPr>
        <p:spPr>
          <a:xfrm>
            <a:off x="914400" y="1828800"/>
            <a:ext cx="107696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a:t>Click to edit Master subtitle style</a:t>
            </a:r>
          </a:p>
        </p:txBody>
      </p:sp>
      <p:sp>
        <p:nvSpPr>
          <p:cNvPr id="4" name="Date Placeholder 3"/>
          <p:cNvSpPr>
            <a:spLocks noGrp="1"/>
          </p:cNvSpPr>
          <p:nvPr>
            <p:ph type="dt" sz="half" idx="10"/>
          </p:nvPr>
        </p:nvSpPr>
        <p:spPr/>
        <p:txBody>
          <a:bodyPr/>
          <a:lstStyle/>
          <a:p>
            <a:fld id="{A15A15A7-251F-483B-A5FD-D73E062179C9}" type="datetimeFigureOut">
              <a:rPr lang="en-GB" smtClean="0"/>
              <a:pPr/>
              <a:t>06/08/2026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
        <p:nvSpPr>
          <p:cNvPr id="10" name="Rectangle 9"/>
          <p:cNvSpPr/>
          <p:nvPr/>
        </p:nvSpPr>
        <p:spPr bwMode="invGray">
          <a:xfrm>
            <a:off x="0" y="5128334"/>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155448"/>
            <a:ext cx="10972800" cy="1252728"/>
          </a:xfrm>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06/08/2026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bwMode="ltGray">
          <a:xfrm>
            <a:off x="0" y="1"/>
            <a:ext cx="12192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12" name="Rectangle 11"/>
          <p:cNvSpPr/>
          <p:nvPr/>
        </p:nvSpPr>
        <p:spPr bwMode="invGray">
          <a:xfrm>
            <a:off x="0" y="2602520"/>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1"/>
          <p:cNvSpPr>
            <a:spLocks noGrp="1"/>
          </p:cNvSpPr>
          <p:nvPr>
            <p:ph type="title"/>
          </p:nvPr>
        </p:nvSpPr>
        <p:spPr>
          <a:xfrm>
            <a:off x="999744" y="118872"/>
            <a:ext cx="10684256"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a:t>Click to edit Master title style</a:t>
            </a:r>
          </a:p>
        </p:txBody>
      </p:sp>
      <p:sp>
        <p:nvSpPr>
          <p:cNvPr id="3" name="Text Placeholder 2"/>
          <p:cNvSpPr>
            <a:spLocks noGrp="1"/>
          </p:cNvSpPr>
          <p:nvPr>
            <p:ph type="body" idx="1"/>
          </p:nvPr>
        </p:nvSpPr>
        <p:spPr>
          <a:xfrm>
            <a:off x="987552" y="1828800"/>
            <a:ext cx="10696448"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A15A15A7-251F-483B-A5FD-D73E062179C9}" type="datetimeFigureOut">
              <a:rPr lang="en-GB" smtClean="0"/>
              <a:pPr/>
              <a:t>06/08/2026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609600" y="1773936"/>
            <a:ext cx="53848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773936"/>
            <a:ext cx="53848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A15A15A7-251F-483B-A5FD-D73E062179C9}" type="datetimeFigureOut">
              <a:rPr lang="en-GB" smtClean="0"/>
              <a:pPr/>
              <a:t>06/08/2026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a:t>Click to edit Master title style</a:t>
            </a:r>
          </a:p>
        </p:txBody>
      </p:sp>
      <p:sp>
        <p:nvSpPr>
          <p:cNvPr id="3" name="Text Placeholder 2"/>
          <p:cNvSpPr>
            <a:spLocks noGrp="1"/>
          </p:cNvSpPr>
          <p:nvPr>
            <p:ph type="body" idx="1"/>
          </p:nvPr>
        </p:nvSpPr>
        <p:spPr>
          <a:xfrm>
            <a:off x="609600" y="1698988"/>
            <a:ext cx="5386917"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4" name="Content Placeholder 3"/>
          <p:cNvSpPr>
            <a:spLocks noGrp="1"/>
          </p:cNvSpPr>
          <p:nvPr>
            <p:ph sz="half" idx="2"/>
          </p:nvPr>
        </p:nvSpPr>
        <p:spPr>
          <a:xfrm>
            <a:off x="609600" y="2449512"/>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Text Placeholder 4"/>
          <p:cNvSpPr>
            <a:spLocks noGrp="1"/>
          </p:cNvSpPr>
          <p:nvPr>
            <p:ph type="body" sz="quarter" idx="3"/>
          </p:nvPr>
        </p:nvSpPr>
        <p:spPr>
          <a:xfrm>
            <a:off x="6193368" y="1698988"/>
            <a:ext cx="5389033"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6" name="Content Placeholder 5"/>
          <p:cNvSpPr>
            <a:spLocks noGrp="1"/>
          </p:cNvSpPr>
          <p:nvPr>
            <p:ph sz="quarter" idx="4"/>
          </p:nvPr>
        </p:nvSpPr>
        <p:spPr>
          <a:xfrm>
            <a:off x="6193368" y="2449512"/>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A15A15A7-251F-483B-A5FD-D73E062179C9}" type="datetimeFigureOut">
              <a:rPr lang="en-GB" smtClean="0"/>
              <a:pPr/>
              <a:t>06/08/2026</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A15A15A7-251F-483B-A5FD-D73E062179C9}" type="datetimeFigureOut">
              <a:rPr lang="en-GB" smtClean="0"/>
              <a:pPr/>
              <a:t>06/08/2026</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5A15A7-251F-483B-A5FD-D73E062179C9}" type="datetimeFigureOut">
              <a:rPr lang="en-GB" smtClean="0"/>
              <a:pPr/>
              <a:t>06/08/2026</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3784" y="152400"/>
            <a:ext cx="3364992" cy="978408"/>
          </a:xfrm>
        </p:spPr>
        <p:txBody>
          <a:bodyPr vert="horz" lIns="73152" rIns="45720" bIns="0" rtlCol="0" anchor="b">
            <a:normAutofit/>
            <a:sp3d prstMaterial="matte"/>
          </a:bodyPr>
          <a:lstStyle>
            <a:lvl1pPr algn="l">
              <a:defRPr sz="2000" b="0"/>
            </a:lvl1pPr>
            <a:extLst/>
          </a:lstStyle>
          <a:p>
            <a:r>
              <a:rPr kumimoji="0" lang="en-US"/>
              <a:t>Click to edit Master title style</a:t>
            </a:r>
          </a:p>
        </p:txBody>
      </p:sp>
      <p:sp>
        <p:nvSpPr>
          <p:cNvPr id="3" name="Content Placeholder 2"/>
          <p:cNvSpPr>
            <a:spLocks noGrp="1"/>
          </p:cNvSpPr>
          <p:nvPr>
            <p:ph idx="1"/>
          </p:nvPr>
        </p:nvSpPr>
        <p:spPr>
          <a:xfrm>
            <a:off x="4025837" y="1743134"/>
            <a:ext cx="7894188"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2"/>
          </p:nvPr>
        </p:nvSpPr>
        <p:spPr>
          <a:xfrm>
            <a:off x="223784" y="1730018"/>
            <a:ext cx="329184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A15A15A7-251F-483B-A5FD-D73E062179C9}" type="datetimeFigureOut">
              <a:rPr lang="en-GB" smtClean="0"/>
              <a:pPr/>
              <a:t>06/08/2026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CE325C-99EB-41B2-8FEA-F9AC7927B7EB}" type="slidenum">
              <a:rPr lang="en-GB" smtClean="0"/>
              <a:pPr/>
              <a:t>‹#›</a:t>
            </a:fld>
            <a:endParaRPr lang="en-GB" dirty="0"/>
          </a:p>
        </p:txBody>
      </p:sp>
      <p:sp>
        <p:nvSpPr>
          <p:cNvPr id="12" name="Rectangle 11"/>
          <p:cNvSpPr/>
          <p:nvPr/>
        </p:nvSpPr>
        <p:spPr bwMode="invGray">
          <a:xfrm>
            <a:off x="3807649" y="0"/>
            <a:ext cx="6096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9" name="Rectangle 8"/>
          <p:cNvSpPr/>
          <p:nvPr/>
        </p:nvSpPr>
        <p:spPr bwMode="invGray">
          <a:xfrm>
            <a:off x="3807649" y="0"/>
            <a:ext cx="6096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456" y="155448"/>
            <a:ext cx="3366867" cy="978408"/>
          </a:xfrm>
        </p:spPr>
        <p:txBody>
          <a:bodyPr lIns="73152" bIns="0" anchor="b">
            <a:sp3d prstMaterial="matte"/>
          </a:bodyPr>
          <a:lstStyle>
            <a:lvl1pPr algn="l">
              <a:defRPr sz="2000" b="0"/>
            </a:lvl1pPr>
            <a:extLst/>
          </a:lstStyle>
          <a:p>
            <a:r>
              <a:rPr kumimoji="0" lang="en-US"/>
              <a:t>Click to edit Master title style</a:t>
            </a:r>
          </a:p>
        </p:txBody>
      </p:sp>
      <p:sp>
        <p:nvSpPr>
          <p:cNvPr id="3" name="Picture Placeholder 2"/>
          <p:cNvSpPr>
            <a:spLocks noGrp="1"/>
          </p:cNvSpPr>
          <p:nvPr>
            <p:ph type="pic" idx="1"/>
          </p:nvPr>
        </p:nvSpPr>
        <p:spPr>
          <a:xfrm>
            <a:off x="3871741" y="1484808"/>
            <a:ext cx="8329863"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dirty="0"/>
              <a:t>Click icon to add picture</a:t>
            </a:r>
          </a:p>
        </p:txBody>
      </p:sp>
      <p:sp>
        <p:nvSpPr>
          <p:cNvPr id="4" name="Text Placeholder 3"/>
          <p:cNvSpPr>
            <a:spLocks noGrp="1"/>
          </p:cNvSpPr>
          <p:nvPr>
            <p:ph type="body" sz="half" idx="2"/>
          </p:nvPr>
        </p:nvSpPr>
        <p:spPr>
          <a:xfrm>
            <a:off x="219456" y="1728216"/>
            <a:ext cx="329184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219456" y="1170432"/>
            <a:ext cx="3364992" cy="201168"/>
          </a:xfrm>
        </p:spPr>
        <p:txBody>
          <a:bodyPr/>
          <a:lstStyle/>
          <a:p>
            <a:fld id="{A15A15A7-251F-483B-A5FD-D73E062179C9}" type="datetimeFigureOut">
              <a:rPr lang="en-GB" smtClean="0"/>
              <a:pPr/>
              <a:t>06/08/2026</a:t>
            </a:fld>
            <a:endParaRPr lang="en-GB" dirty="0"/>
          </a:p>
        </p:txBody>
      </p:sp>
      <p:sp>
        <p:nvSpPr>
          <p:cNvPr id="11" name="Rectangle 10"/>
          <p:cNvSpPr/>
          <p:nvPr/>
        </p:nvSpPr>
        <p:spPr>
          <a:xfrm>
            <a:off x="3807649" y="0"/>
            <a:ext cx="6096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9" name="Rectangle 8"/>
          <p:cNvSpPr/>
          <p:nvPr/>
        </p:nvSpPr>
        <p:spPr bwMode="invGray">
          <a:xfrm>
            <a:off x="3807649" y="0"/>
            <a:ext cx="6096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6" name="Footer Placeholder 5"/>
          <p:cNvSpPr>
            <a:spLocks noGrp="1"/>
          </p:cNvSpPr>
          <p:nvPr>
            <p:ph type="ftr" sz="quarter" idx="11"/>
          </p:nvPr>
        </p:nvSpPr>
        <p:spPr>
          <a:xfrm>
            <a:off x="4047744" y="1170432"/>
            <a:ext cx="6925056" cy="201168"/>
          </a:xfrm>
        </p:spPr>
        <p:txBody>
          <a:bodyPr/>
          <a:lstStyle>
            <a:lvl1pPr>
              <a:defRPr>
                <a:solidFill>
                  <a:schemeClr val="bg1">
                    <a:shade val="50000"/>
                  </a:schemeClr>
                </a:solidFill>
              </a:defRPr>
            </a:lvl1pPr>
          </a:lstStyle>
          <a:p>
            <a:endParaRPr lang="en-GB" dirty="0"/>
          </a:p>
        </p:txBody>
      </p:sp>
      <p:sp>
        <p:nvSpPr>
          <p:cNvPr id="7" name="Slide Number Placeholder 6"/>
          <p:cNvSpPr>
            <a:spLocks noGrp="1"/>
          </p:cNvSpPr>
          <p:nvPr>
            <p:ph type="sldNum" sz="quarter" idx="12"/>
          </p:nvPr>
        </p:nvSpPr>
        <p:spPr>
          <a:xfrm>
            <a:off x="11119104" y="1170432"/>
            <a:ext cx="978485" cy="201168"/>
          </a:xfrm>
        </p:spPr>
        <p:txBody>
          <a:bodyPr/>
          <a:lstStyle/>
          <a:p>
            <a:fld id="{7FCE325C-99EB-41B2-8FEA-F9AC7927B7EB}"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06/08/2026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8798560" y="0"/>
            <a:ext cx="6096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8" name="Rectangle 7"/>
          <p:cNvSpPr/>
          <p:nvPr/>
        </p:nvSpPr>
        <p:spPr bwMode="ltGray">
          <a:xfrm>
            <a:off x="8863584" y="0"/>
            <a:ext cx="33528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Vertical Title 1"/>
          <p:cNvSpPr>
            <a:spLocks noGrp="1"/>
          </p:cNvSpPr>
          <p:nvPr>
            <p:ph type="title" orient="vert"/>
          </p:nvPr>
        </p:nvSpPr>
        <p:spPr>
          <a:xfrm>
            <a:off x="9042400" y="274641"/>
            <a:ext cx="25400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304801"/>
            <a:ext cx="80264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06/08/2026</a:t>
            </a:fld>
            <a:endParaRPr lang="en-GB" dirty="0"/>
          </a:p>
        </p:txBody>
      </p:sp>
      <p:sp>
        <p:nvSpPr>
          <p:cNvPr id="5" name="Footer Placeholder 4"/>
          <p:cNvSpPr>
            <a:spLocks noGrp="1"/>
          </p:cNvSpPr>
          <p:nvPr>
            <p:ph type="ftr" sz="quarter" idx="11"/>
          </p:nvPr>
        </p:nvSpPr>
        <p:spPr>
          <a:xfrm>
            <a:off x="3520796" y="6377460"/>
            <a:ext cx="5115205" cy="365125"/>
          </a:xfrm>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extBox 7"/>
          <p:cNvSpPr txBox="1"/>
          <p:nvPr/>
        </p:nvSpPr>
        <p:spPr>
          <a:xfrm>
            <a:off x="2438400" y="3159761"/>
            <a:ext cx="609600" cy="1034129"/>
          </a:xfrm>
          <a:prstGeom prst="rect">
            <a:avLst/>
          </a:prstGeom>
          <a:noFill/>
        </p:spPr>
        <p:txBody>
          <a:bodyPr wrap="square" lIns="0" tIns="9144" rIns="0" bIns="9144" rtlCol="0" anchor="ctr" anchorCtr="0">
            <a:spAutoFit/>
          </a:bodyPr>
          <a:lstStyle/>
          <a:p>
            <a:r>
              <a:rPr lang="en-US" sz="6600" dirty="0">
                <a:effectLst>
                  <a:outerShdw blurRad="38100" dist="38100" dir="2700000" algn="tl">
                    <a:srgbClr val="000000">
                      <a:alpha val="43137"/>
                    </a:srgbClr>
                  </a:outerShdw>
                </a:effectLst>
                <a:latin typeface="+mn-lt"/>
              </a:rPr>
              <a:t>{</a:t>
            </a:r>
          </a:p>
        </p:txBody>
      </p:sp>
      <p:sp>
        <p:nvSpPr>
          <p:cNvPr id="2" name="Title 1"/>
          <p:cNvSpPr>
            <a:spLocks noGrp="1"/>
          </p:cNvSpPr>
          <p:nvPr>
            <p:ph type="ctrTitle"/>
          </p:nvPr>
        </p:nvSpPr>
        <p:spPr>
          <a:xfrm>
            <a:off x="1036320" y="1219200"/>
            <a:ext cx="10058400" cy="2152650"/>
          </a:xfrm>
        </p:spPr>
        <p:txBody>
          <a:bodyPr>
            <a:noAutofit/>
          </a:bodyPr>
          <a:lstStyle>
            <a:lvl1pPr>
              <a:defRPr sz="600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2844800" y="3375491"/>
            <a:ext cx="8229600" cy="685800"/>
          </a:xfrm>
        </p:spPr>
        <p:txBody>
          <a:bodyPr anchor="ctr"/>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5" name="Date Placeholder 14"/>
          <p:cNvSpPr>
            <a:spLocks noGrp="1"/>
          </p:cNvSpPr>
          <p:nvPr>
            <p:ph type="dt" sz="half" idx="10"/>
          </p:nvPr>
        </p:nvSpPr>
        <p:spPr/>
        <p:txBody>
          <a:bodyPr/>
          <a:lstStyle/>
          <a:p>
            <a:pPr>
              <a:defRPr/>
            </a:pPr>
            <a:endParaRPr lang="en-GB"/>
          </a:p>
        </p:txBody>
      </p:sp>
      <p:sp>
        <p:nvSpPr>
          <p:cNvPr id="16" name="Slide Number Placeholder 15"/>
          <p:cNvSpPr>
            <a:spLocks noGrp="1"/>
          </p:cNvSpPr>
          <p:nvPr>
            <p:ph type="sldNum" sz="quarter" idx="11"/>
          </p:nvPr>
        </p:nvSpPr>
        <p:spPr/>
        <p:txBody>
          <a:bodyPr/>
          <a:lstStyle/>
          <a:p>
            <a:pPr>
              <a:defRPr/>
            </a:pPr>
            <a:fld id="{FD2523F9-E3B5-47F5-B127-D187598327BB}" type="slidenum">
              <a:rPr lang="en-GB" smtClean="0"/>
              <a:pPr>
                <a:defRPr/>
              </a:pPr>
              <a:t>‹#›</a:t>
            </a:fld>
            <a:endParaRPr lang="en-GB"/>
          </a:p>
        </p:txBody>
      </p:sp>
      <p:sp>
        <p:nvSpPr>
          <p:cNvPr id="17" name="Footer Placeholder 16"/>
          <p:cNvSpPr>
            <a:spLocks noGrp="1"/>
          </p:cNvSpPr>
          <p:nvPr>
            <p:ph type="ftr" sz="quarter" idx="12"/>
          </p:nvPr>
        </p:nvSpPr>
        <p:spPr/>
        <p:txBody>
          <a:bodyPr/>
          <a:lstStyle/>
          <a:p>
            <a:pPr>
              <a:defRPr/>
            </a:pPr>
            <a:endParaRPr lang="en-GB"/>
          </a:p>
        </p:txBody>
      </p:sp>
    </p:spTree>
    <p:extLst>
      <p:ext uri="{BB962C8B-B14F-4D97-AF65-F5344CB8AC3E}">
        <p14:creationId xmlns:p14="http://schemas.microsoft.com/office/powerpoint/2010/main" val="26946371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itle 12"/>
          <p:cNvSpPr>
            <a:spLocks noGrp="1"/>
          </p:cNvSpPr>
          <p:nvPr>
            <p:ph type="title"/>
          </p:nvPr>
        </p:nvSpPr>
        <p:spPr/>
        <p:txBody>
          <a:bodyPr/>
          <a:lstStyle/>
          <a:p>
            <a:r>
              <a:rPr lang="en-US"/>
              <a:t>Click to edit Master title style</a:t>
            </a:r>
          </a:p>
        </p:txBody>
      </p:sp>
      <p:sp>
        <p:nvSpPr>
          <p:cNvPr id="14" name="Date Placeholder 13"/>
          <p:cNvSpPr>
            <a:spLocks noGrp="1"/>
          </p:cNvSpPr>
          <p:nvPr>
            <p:ph type="dt" sz="half" idx="10"/>
          </p:nvPr>
        </p:nvSpPr>
        <p:spPr/>
        <p:txBody>
          <a:bodyPr/>
          <a:lstStyle/>
          <a:p>
            <a:pPr>
              <a:defRPr/>
            </a:pPr>
            <a:endParaRPr lang="en-GB"/>
          </a:p>
        </p:txBody>
      </p:sp>
      <p:sp>
        <p:nvSpPr>
          <p:cNvPr id="15" name="Slide Number Placeholder 14"/>
          <p:cNvSpPr>
            <a:spLocks noGrp="1"/>
          </p:cNvSpPr>
          <p:nvPr>
            <p:ph type="sldNum" sz="quarter" idx="11"/>
          </p:nvPr>
        </p:nvSpPr>
        <p:spPr/>
        <p:txBody>
          <a:bodyPr/>
          <a:lstStyle/>
          <a:p>
            <a:pPr>
              <a:defRPr/>
            </a:pPr>
            <a:fld id="{F0657A1A-A1D6-41CA-BD3D-3E1E34EA574B}" type="slidenum">
              <a:rPr lang="en-GB" smtClean="0"/>
              <a:pPr>
                <a:defRPr/>
              </a:pPr>
              <a:t>‹#›</a:t>
            </a:fld>
            <a:endParaRPr lang="en-GB"/>
          </a:p>
        </p:txBody>
      </p:sp>
      <p:sp>
        <p:nvSpPr>
          <p:cNvPr id="16" name="Footer Placeholder 15"/>
          <p:cNvSpPr>
            <a:spLocks noGrp="1"/>
          </p:cNvSpPr>
          <p:nvPr>
            <p:ph type="ftr" sz="quarter" idx="12"/>
          </p:nvPr>
        </p:nvSpPr>
        <p:spPr/>
        <p:txBody>
          <a:bodyPr/>
          <a:lstStyle/>
          <a:p>
            <a:pPr>
              <a:defRPr/>
            </a:pPr>
            <a:endParaRPr lang="en-GB"/>
          </a:p>
        </p:txBody>
      </p:sp>
    </p:spTree>
    <p:extLst>
      <p:ext uri="{BB962C8B-B14F-4D97-AF65-F5344CB8AC3E}">
        <p14:creationId xmlns:p14="http://schemas.microsoft.com/office/powerpoint/2010/main" val="14186030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TextBox 7"/>
          <p:cNvSpPr txBox="1"/>
          <p:nvPr/>
        </p:nvSpPr>
        <p:spPr>
          <a:xfrm>
            <a:off x="5689600" y="4074498"/>
            <a:ext cx="609600" cy="1015663"/>
          </a:xfrm>
          <a:prstGeom prst="rect">
            <a:avLst/>
          </a:prstGeom>
          <a:noFill/>
        </p:spPr>
        <p:txBody>
          <a:bodyPr wrap="square" lIns="0" tIns="0" rIns="0" bIns="0" rtlCol="0" anchor="t" anchorCtr="0">
            <a:spAutoFit/>
          </a:bodyPr>
          <a:lstStyle/>
          <a:p>
            <a:r>
              <a:rPr lang="en-US" sz="6600" dirty="0">
                <a:effectLst>
                  <a:outerShdw blurRad="38100" dist="38100" dir="2700000" algn="tl">
                    <a:srgbClr val="000000">
                      <a:alpha val="43137"/>
                    </a:srgbClr>
                  </a:outerShdw>
                </a:effectLst>
                <a:latin typeface="+mn-lt"/>
              </a:rPr>
              <a:t>{</a:t>
            </a:r>
          </a:p>
        </p:txBody>
      </p:sp>
      <p:sp>
        <p:nvSpPr>
          <p:cNvPr id="3" name="Text Placeholder 2"/>
          <p:cNvSpPr>
            <a:spLocks noGrp="1"/>
          </p:cNvSpPr>
          <p:nvPr>
            <p:ph type="body" idx="1"/>
          </p:nvPr>
        </p:nvSpPr>
        <p:spPr>
          <a:xfrm>
            <a:off x="6096000" y="4267368"/>
            <a:ext cx="4978400" cy="731520"/>
          </a:xfrm>
        </p:spPr>
        <p:txBody>
          <a:bodyPr anchor="ctr">
            <a:normAutofit/>
          </a:bodyPr>
          <a:lstStyle>
            <a:lvl1pPr marL="0" indent="0">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2" name="Date Placeholder 11"/>
          <p:cNvSpPr>
            <a:spLocks noGrp="1"/>
          </p:cNvSpPr>
          <p:nvPr>
            <p:ph type="dt" sz="half" idx="10"/>
          </p:nvPr>
        </p:nvSpPr>
        <p:spPr/>
        <p:txBody>
          <a:bodyPr/>
          <a:lstStyle/>
          <a:p>
            <a:pPr>
              <a:defRPr/>
            </a:pPr>
            <a:endParaRPr lang="en-GB"/>
          </a:p>
        </p:txBody>
      </p:sp>
      <p:sp>
        <p:nvSpPr>
          <p:cNvPr id="13" name="Slide Number Placeholder 12"/>
          <p:cNvSpPr>
            <a:spLocks noGrp="1"/>
          </p:cNvSpPr>
          <p:nvPr>
            <p:ph type="sldNum" sz="quarter" idx="11"/>
          </p:nvPr>
        </p:nvSpPr>
        <p:spPr/>
        <p:txBody>
          <a:bodyPr/>
          <a:lstStyle/>
          <a:p>
            <a:pPr>
              <a:defRPr/>
            </a:pPr>
            <a:fld id="{189F6005-0331-4667-B6F7-356983A8F147}" type="slidenum">
              <a:rPr lang="en-GB" smtClean="0"/>
              <a:pPr>
                <a:defRPr/>
              </a:pPr>
              <a:t>‹#›</a:t>
            </a:fld>
            <a:endParaRPr lang="en-GB"/>
          </a:p>
        </p:txBody>
      </p:sp>
      <p:sp>
        <p:nvSpPr>
          <p:cNvPr id="14" name="Footer Placeholder 13"/>
          <p:cNvSpPr>
            <a:spLocks noGrp="1"/>
          </p:cNvSpPr>
          <p:nvPr>
            <p:ph type="ftr" sz="quarter" idx="12"/>
          </p:nvPr>
        </p:nvSpPr>
        <p:spPr/>
        <p:txBody>
          <a:bodyPr/>
          <a:lstStyle/>
          <a:p>
            <a:pPr>
              <a:defRPr/>
            </a:pPr>
            <a:endParaRPr lang="en-GB"/>
          </a:p>
        </p:txBody>
      </p:sp>
      <p:sp>
        <p:nvSpPr>
          <p:cNvPr id="4" name="Title 3"/>
          <p:cNvSpPr>
            <a:spLocks noGrp="1"/>
          </p:cNvSpPr>
          <p:nvPr>
            <p:ph type="title"/>
          </p:nvPr>
        </p:nvSpPr>
        <p:spPr>
          <a:xfrm>
            <a:off x="3048000" y="1905000"/>
            <a:ext cx="8046720" cy="2350008"/>
          </a:xfrm>
        </p:spPr>
        <p:txBody>
          <a:bodyPr/>
          <a:lstStyle>
            <a:lvl1pPr marL="0" algn="l" defTabSz="914400" rtl="0" eaLnBrk="1" latinLnBrk="0" hangingPunct="1">
              <a:spcBef>
                <a:spcPct val="0"/>
              </a:spcBef>
              <a:buNone/>
              <a:defRPr lang="en-US" sz="5400" b="0" kern="1200" cap="none" dirty="0" smtClean="0">
                <a:solidFill>
                  <a:schemeClr val="tx1"/>
                </a:solidFill>
                <a:effectLst>
                  <a:outerShdw blurRad="38100" dist="38100" dir="2700000" algn="tl">
                    <a:srgbClr val="000000">
                      <a:alpha val="43137"/>
                    </a:srgbClr>
                  </a:outerShdw>
                </a:effectLst>
                <a:latin typeface="+mj-lt"/>
                <a:ea typeface="+mj-ea"/>
                <a:cs typeface="+mj-cs"/>
              </a:defRPr>
            </a:lvl1pPr>
          </a:lstStyle>
          <a:p>
            <a:r>
              <a:rPr lang="en-US"/>
              <a:t>Click to edit Master title style</a:t>
            </a:r>
            <a:endParaRPr lang="en-US" dirty="0"/>
          </a:p>
        </p:txBody>
      </p:sp>
    </p:spTree>
    <p:extLst>
      <p:ext uri="{BB962C8B-B14F-4D97-AF65-F5344CB8AC3E}">
        <p14:creationId xmlns:p14="http://schemas.microsoft.com/office/powerpoint/2010/main" val="23011819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Date Placeholder 7"/>
          <p:cNvSpPr>
            <a:spLocks noGrp="1"/>
          </p:cNvSpPr>
          <p:nvPr>
            <p:ph type="dt" sz="half" idx="10"/>
          </p:nvPr>
        </p:nvSpPr>
        <p:spPr/>
        <p:txBody>
          <a:bodyPr/>
          <a:lstStyle/>
          <a:p>
            <a:pPr>
              <a:defRPr/>
            </a:pPr>
            <a:endParaRPr lang="en-GB"/>
          </a:p>
        </p:txBody>
      </p:sp>
      <p:sp>
        <p:nvSpPr>
          <p:cNvPr id="9" name="Slide Number Placeholder 8"/>
          <p:cNvSpPr>
            <a:spLocks noGrp="1"/>
          </p:cNvSpPr>
          <p:nvPr>
            <p:ph type="sldNum" sz="quarter" idx="11"/>
          </p:nvPr>
        </p:nvSpPr>
        <p:spPr/>
        <p:txBody>
          <a:bodyPr/>
          <a:lstStyle/>
          <a:p>
            <a:pPr>
              <a:defRPr/>
            </a:pPr>
            <a:fld id="{489D320C-6801-4BF1-99F0-99C13C67D040}" type="slidenum">
              <a:rPr lang="en-GB" smtClean="0"/>
              <a:pPr>
                <a:defRPr/>
              </a:pPr>
              <a:t>‹#›</a:t>
            </a:fld>
            <a:endParaRPr lang="en-GB"/>
          </a:p>
        </p:txBody>
      </p:sp>
      <p:sp>
        <p:nvSpPr>
          <p:cNvPr id="10" name="Footer Placeholder 9"/>
          <p:cNvSpPr>
            <a:spLocks noGrp="1"/>
          </p:cNvSpPr>
          <p:nvPr>
            <p:ph type="ftr" sz="quarter" idx="12"/>
          </p:nvPr>
        </p:nvSpPr>
        <p:spPr/>
        <p:txBody>
          <a:bodyPr/>
          <a:lstStyle/>
          <a:p>
            <a:pPr>
              <a:defRPr/>
            </a:pPr>
            <a:endParaRPr lang="en-GB"/>
          </a:p>
        </p:txBody>
      </p:sp>
      <p:sp>
        <p:nvSpPr>
          <p:cNvPr id="11" name="Title 10"/>
          <p:cNvSpPr>
            <a:spLocks noGrp="1"/>
          </p:cNvSpPr>
          <p:nvPr>
            <p:ph type="title"/>
          </p:nvPr>
        </p:nvSpPr>
        <p:spPr/>
        <p:txBody>
          <a:bodyPr/>
          <a:lstStyle/>
          <a:p>
            <a:r>
              <a:rPr lang="en-US"/>
              <a:t>Click to edit Master title style</a:t>
            </a:r>
            <a:endParaRPr lang="en-US" dirty="0"/>
          </a:p>
        </p:txBody>
      </p:sp>
      <p:sp>
        <p:nvSpPr>
          <p:cNvPr id="5" name="Content Placeholder 4"/>
          <p:cNvSpPr>
            <a:spLocks noGrp="1"/>
          </p:cNvSpPr>
          <p:nvPr>
            <p:ph sz="quarter" idx="13"/>
          </p:nvPr>
        </p:nvSpPr>
        <p:spPr>
          <a:xfrm>
            <a:off x="1792224" y="658368"/>
            <a:ext cx="4364736" cy="3429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Content Placeholder 6"/>
          <p:cNvSpPr>
            <a:spLocks noGrp="1"/>
          </p:cNvSpPr>
          <p:nvPr>
            <p:ph sz="quarter" idx="14"/>
          </p:nvPr>
        </p:nvSpPr>
        <p:spPr>
          <a:xfrm>
            <a:off x="6705600" y="658369"/>
            <a:ext cx="4364736" cy="34321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08910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788160" y="661976"/>
            <a:ext cx="4364736"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792224" y="1371600"/>
            <a:ext cx="4368800"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705600" y="661976"/>
            <a:ext cx="4364736"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705600" y="1371600"/>
            <a:ext cx="4364736"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TextBox 12"/>
          <p:cNvSpPr txBox="1"/>
          <p:nvPr/>
        </p:nvSpPr>
        <p:spPr>
          <a:xfrm>
            <a:off x="1408853" y="520192"/>
            <a:ext cx="6096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8" name="TextBox 17"/>
          <p:cNvSpPr txBox="1"/>
          <p:nvPr/>
        </p:nvSpPr>
        <p:spPr>
          <a:xfrm>
            <a:off x="6373707" y="520192"/>
            <a:ext cx="6096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2" name="Title 11"/>
          <p:cNvSpPr>
            <a:spLocks noGrp="1"/>
          </p:cNvSpPr>
          <p:nvPr>
            <p:ph type="title"/>
          </p:nvPr>
        </p:nvSpPr>
        <p:spPr/>
        <p:txBody>
          <a:bodyPr/>
          <a:lstStyle/>
          <a:p>
            <a:r>
              <a:rPr lang="en-US"/>
              <a:t>Click to edit Master title style</a:t>
            </a:r>
            <a:endParaRPr lang="en-US" dirty="0"/>
          </a:p>
        </p:txBody>
      </p:sp>
      <p:sp>
        <p:nvSpPr>
          <p:cNvPr id="14" name="Date Placeholder 13"/>
          <p:cNvSpPr>
            <a:spLocks noGrp="1"/>
          </p:cNvSpPr>
          <p:nvPr>
            <p:ph type="dt" sz="half" idx="10"/>
          </p:nvPr>
        </p:nvSpPr>
        <p:spPr/>
        <p:txBody>
          <a:bodyPr/>
          <a:lstStyle/>
          <a:p>
            <a:pPr>
              <a:defRPr/>
            </a:pPr>
            <a:endParaRPr lang="en-GB"/>
          </a:p>
        </p:txBody>
      </p:sp>
      <p:sp>
        <p:nvSpPr>
          <p:cNvPr id="15" name="Slide Number Placeholder 14"/>
          <p:cNvSpPr>
            <a:spLocks noGrp="1"/>
          </p:cNvSpPr>
          <p:nvPr>
            <p:ph type="sldNum" sz="quarter" idx="11"/>
          </p:nvPr>
        </p:nvSpPr>
        <p:spPr/>
        <p:txBody>
          <a:bodyPr/>
          <a:lstStyle/>
          <a:p>
            <a:pPr>
              <a:defRPr/>
            </a:pPr>
            <a:fld id="{456D080C-03B9-4290-BF72-35F15F6030BE}" type="slidenum">
              <a:rPr lang="en-GB" smtClean="0"/>
              <a:pPr>
                <a:defRPr/>
              </a:pPr>
              <a:t>‹#›</a:t>
            </a:fld>
            <a:endParaRPr lang="en-GB"/>
          </a:p>
        </p:txBody>
      </p:sp>
      <p:sp>
        <p:nvSpPr>
          <p:cNvPr id="16" name="Footer Placeholder 15"/>
          <p:cNvSpPr>
            <a:spLocks noGrp="1"/>
          </p:cNvSpPr>
          <p:nvPr>
            <p:ph type="ftr" sz="quarter" idx="12"/>
          </p:nvPr>
        </p:nvSpPr>
        <p:spPr/>
        <p:txBody>
          <a:bodyPr/>
          <a:lstStyle/>
          <a:p>
            <a:pPr>
              <a:defRPr/>
            </a:pPr>
            <a:endParaRPr lang="en-GB"/>
          </a:p>
        </p:txBody>
      </p:sp>
    </p:spTree>
    <p:extLst>
      <p:ext uri="{BB962C8B-B14F-4D97-AF65-F5344CB8AC3E}">
        <p14:creationId xmlns:p14="http://schemas.microsoft.com/office/powerpoint/2010/main" val="19288313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7" name="Date Placeholder 6"/>
          <p:cNvSpPr>
            <a:spLocks noGrp="1"/>
          </p:cNvSpPr>
          <p:nvPr>
            <p:ph type="dt" sz="half" idx="10"/>
          </p:nvPr>
        </p:nvSpPr>
        <p:spPr/>
        <p:txBody>
          <a:bodyPr/>
          <a:lstStyle/>
          <a:p>
            <a:pPr>
              <a:defRPr/>
            </a:pPr>
            <a:endParaRPr lang="en-GB"/>
          </a:p>
        </p:txBody>
      </p:sp>
      <p:sp>
        <p:nvSpPr>
          <p:cNvPr id="8" name="Slide Number Placeholder 7"/>
          <p:cNvSpPr>
            <a:spLocks noGrp="1"/>
          </p:cNvSpPr>
          <p:nvPr>
            <p:ph type="sldNum" sz="quarter" idx="11"/>
          </p:nvPr>
        </p:nvSpPr>
        <p:spPr/>
        <p:txBody>
          <a:bodyPr/>
          <a:lstStyle/>
          <a:p>
            <a:pPr>
              <a:defRPr/>
            </a:pPr>
            <a:fld id="{EA6000AC-B9A5-4D44-B74C-361E5731C98F}" type="slidenum">
              <a:rPr lang="en-GB" smtClean="0"/>
              <a:pPr>
                <a:defRPr/>
              </a:pPr>
              <a:t>‹#›</a:t>
            </a:fld>
            <a:endParaRPr lang="en-GB"/>
          </a:p>
        </p:txBody>
      </p:sp>
      <p:sp>
        <p:nvSpPr>
          <p:cNvPr id="9" name="Footer Placeholder 8"/>
          <p:cNvSpPr>
            <a:spLocks noGrp="1"/>
          </p:cNvSpPr>
          <p:nvPr>
            <p:ph type="ftr" sz="quarter" idx="12"/>
          </p:nvPr>
        </p:nvSpPr>
        <p:spPr/>
        <p:txBody>
          <a:bodyPr/>
          <a:lstStyle/>
          <a:p>
            <a:pPr>
              <a:defRPr/>
            </a:pPr>
            <a:endParaRPr lang="en-GB"/>
          </a:p>
        </p:txBody>
      </p:sp>
    </p:spTree>
    <p:extLst>
      <p:ext uri="{BB962C8B-B14F-4D97-AF65-F5344CB8AC3E}">
        <p14:creationId xmlns:p14="http://schemas.microsoft.com/office/powerpoint/2010/main" val="228454820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pPr>
              <a:defRPr/>
            </a:pPr>
            <a:endParaRPr lang="en-GB"/>
          </a:p>
        </p:txBody>
      </p:sp>
      <p:sp>
        <p:nvSpPr>
          <p:cNvPr id="6" name="Slide Number Placeholder 5"/>
          <p:cNvSpPr>
            <a:spLocks noGrp="1"/>
          </p:cNvSpPr>
          <p:nvPr>
            <p:ph type="sldNum" sz="quarter" idx="11"/>
          </p:nvPr>
        </p:nvSpPr>
        <p:spPr/>
        <p:txBody>
          <a:bodyPr/>
          <a:lstStyle/>
          <a:p>
            <a:pPr>
              <a:defRPr/>
            </a:pPr>
            <a:fld id="{314BC4E1-749A-4305-94B4-E69CD90496EC}" type="slidenum">
              <a:rPr lang="en-GB" smtClean="0"/>
              <a:pPr>
                <a:defRPr/>
              </a:pPr>
              <a:t>‹#›</a:t>
            </a:fld>
            <a:endParaRPr lang="en-GB"/>
          </a:p>
        </p:txBody>
      </p:sp>
      <p:sp>
        <p:nvSpPr>
          <p:cNvPr id="7" name="Footer Placeholder 6"/>
          <p:cNvSpPr>
            <a:spLocks noGrp="1"/>
          </p:cNvSpPr>
          <p:nvPr>
            <p:ph type="ftr" sz="quarter" idx="12"/>
          </p:nvPr>
        </p:nvSpPr>
        <p:spPr/>
        <p:txBody>
          <a:bodyPr/>
          <a:lstStyle/>
          <a:p>
            <a:pPr>
              <a:defRPr/>
            </a:pPr>
            <a:endParaRPr lang="en-GB"/>
          </a:p>
        </p:txBody>
      </p:sp>
    </p:spTree>
    <p:extLst>
      <p:ext uri="{BB962C8B-B14F-4D97-AF65-F5344CB8AC3E}">
        <p14:creationId xmlns:p14="http://schemas.microsoft.com/office/powerpoint/2010/main" val="114917329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TextBox 8"/>
          <p:cNvSpPr txBox="1"/>
          <p:nvPr/>
        </p:nvSpPr>
        <p:spPr>
          <a:xfrm>
            <a:off x="7105227" y="1774588"/>
            <a:ext cx="609600" cy="1231106"/>
          </a:xfrm>
          <a:prstGeom prst="rect">
            <a:avLst/>
          </a:prstGeom>
          <a:noFill/>
        </p:spPr>
        <p:txBody>
          <a:bodyPr wrap="square" lIns="0" tIns="0" rIns="0" bIns="0" rtlCol="0" anchor="t" anchorCtr="0">
            <a:spAutoFit/>
          </a:bodyPr>
          <a:lstStyle/>
          <a:p>
            <a:r>
              <a:rPr lang="en-US" sz="8000" dirty="0">
                <a:effectLst>
                  <a:outerShdw blurRad="38100" dist="38100" dir="2700000" algn="tl">
                    <a:srgbClr val="000000">
                      <a:alpha val="43137"/>
                    </a:srgbClr>
                  </a:outerShdw>
                </a:effectLst>
                <a:latin typeface="+mn-lt"/>
              </a:rPr>
              <a:t>{</a:t>
            </a:r>
          </a:p>
        </p:txBody>
      </p:sp>
      <p:sp>
        <p:nvSpPr>
          <p:cNvPr id="3" name="Content Placeholder 2"/>
          <p:cNvSpPr>
            <a:spLocks noGrp="1"/>
          </p:cNvSpPr>
          <p:nvPr>
            <p:ph idx="1"/>
          </p:nvPr>
        </p:nvSpPr>
        <p:spPr>
          <a:xfrm>
            <a:off x="1117600" y="685801"/>
            <a:ext cx="5791200" cy="3429000"/>
          </a:xfrm>
        </p:spPr>
        <p:txBody>
          <a:bodyPr anchor="ctr"/>
          <a:lstStyle>
            <a:lvl1pPr>
              <a:defRPr sz="2400"/>
            </a:lvl1pPr>
            <a:lvl2pPr>
              <a:defRPr sz="22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20000" y="685801"/>
            <a:ext cx="3454400" cy="3429000"/>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5" name="Date Placeholder 14"/>
          <p:cNvSpPr>
            <a:spLocks noGrp="1"/>
          </p:cNvSpPr>
          <p:nvPr>
            <p:ph type="dt" sz="half" idx="10"/>
          </p:nvPr>
        </p:nvSpPr>
        <p:spPr/>
        <p:txBody>
          <a:bodyPr/>
          <a:lstStyle/>
          <a:p>
            <a:pPr>
              <a:defRPr/>
            </a:pPr>
            <a:endParaRPr lang="en-GB"/>
          </a:p>
        </p:txBody>
      </p:sp>
      <p:sp>
        <p:nvSpPr>
          <p:cNvPr id="16" name="Slide Number Placeholder 15"/>
          <p:cNvSpPr>
            <a:spLocks noGrp="1"/>
          </p:cNvSpPr>
          <p:nvPr>
            <p:ph type="sldNum" sz="quarter" idx="11"/>
          </p:nvPr>
        </p:nvSpPr>
        <p:spPr/>
        <p:txBody>
          <a:bodyPr/>
          <a:lstStyle/>
          <a:p>
            <a:pPr>
              <a:defRPr/>
            </a:pPr>
            <a:fld id="{A4F8FFF7-897D-46A5-826A-EC5E2567BA9A}" type="slidenum">
              <a:rPr lang="en-GB" smtClean="0"/>
              <a:pPr>
                <a:defRPr/>
              </a:pPr>
              <a:t>‹#›</a:t>
            </a:fld>
            <a:endParaRPr lang="en-GB"/>
          </a:p>
        </p:txBody>
      </p:sp>
      <p:sp>
        <p:nvSpPr>
          <p:cNvPr id="17" name="Footer Placeholder 16"/>
          <p:cNvSpPr>
            <a:spLocks noGrp="1"/>
          </p:cNvSpPr>
          <p:nvPr>
            <p:ph type="ftr" sz="quarter" idx="12"/>
          </p:nvPr>
        </p:nvSpPr>
        <p:spPr/>
        <p:txBody>
          <a:bodyPr/>
          <a:lstStyle/>
          <a:p>
            <a:pPr>
              <a:defRPr/>
            </a:pPr>
            <a:endParaRPr lang="en-GB"/>
          </a:p>
        </p:txBody>
      </p:sp>
      <p:sp>
        <p:nvSpPr>
          <p:cNvPr id="18" name="Title 17"/>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58115582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625600" y="612776"/>
            <a:ext cx="8940800" cy="2546985"/>
          </a:xfrm>
          <a:effectLst>
            <a:outerShdw blurRad="152400" dist="317500" dir="5400000" sx="90000" sy="-19000" rotWithShape="0">
              <a:prstClr val="black">
                <a:alpha val="15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3657600" y="3453047"/>
            <a:ext cx="6705600" cy="720804"/>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Box 8"/>
          <p:cNvSpPr txBox="1"/>
          <p:nvPr/>
        </p:nvSpPr>
        <p:spPr>
          <a:xfrm>
            <a:off x="3247136" y="3331464"/>
            <a:ext cx="6096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1" name="Title 10"/>
          <p:cNvSpPr>
            <a:spLocks noGrp="1"/>
          </p:cNvSpPr>
          <p:nvPr>
            <p:ph type="title"/>
          </p:nvPr>
        </p:nvSpPr>
        <p:spPr/>
        <p:txBody>
          <a:bodyPr/>
          <a:lstStyle/>
          <a:p>
            <a:r>
              <a:rPr lang="en-US"/>
              <a:t>Click to edit Master title style</a:t>
            </a:r>
          </a:p>
        </p:txBody>
      </p:sp>
      <p:sp>
        <p:nvSpPr>
          <p:cNvPr id="13" name="Date Placeholder 12"/>
          <p:cNvSpPr>
            <a:spLocks noGrp="1"/>
          </p:cNvSpPr>
          <p:nvPr>
            <p:ph type="dt" sz="half" idx="10"/>
          </p:nvPr>
        </p:nvSpPr>
        <p:spPr/>
        <p:txBody>
          <a:bodyPr/>
          <a:lstStyle/>
          <a:p>
            <a:pPr>
              <a:defRPr/>
            </a:pPr>
            <a:endParaRPr lang="en-GB"/>
          </a:p>
        </p:txBody>
      </p:sp>
      <p:sp>
        <p:nvSpPr>
          <p:cNvPr id="14" name="Slide Number Placeholder 13"/>
          <p:cNvSpPr>
            <a:spLocks noGrp="1"/>
          </p:cNvSpPr>
          <p:nvPr>
            <p:ph type="sldNum" sz="quarter" idx="11"/>
          </p:nvPr>
        </p:nvSpPr>
        <p:spPr/>
        <p:txBody>
          <a:bodyPr/>
          <a:lstStyle/>
          <a:p>
            <a:pPr>
              <a:defRPr/>
            </a:pPr>
            <a:fld id="{7C28C9EE-7D59-48BF-A118-CE8CE4593A55}" type="slidenum">
              <a:rPr lang="en-GB" smtClean="0"/>
              <a:pPr>
                <a:defRPr/>
              </a:pPr>
              <a:t>‹#›</a:t>
            </a:fld>
            <a:endParaRPr lang="en-GB"/>
          </a:p>
        </p:txBody>
      </p:sp>
      <p:sp>
        <p:nvSpPr>
          <p:cNvPr id="15" name="Footer Placeholder 14"/>
          <p:cNvSpPr>
            <a:spLocks noGrp="1"/>
          </p:cNvSpPr>
          <p:nvPr>
            <p:ph type="ftr" sz="quarter" idx="12"/>
          </p:nvPr>
        </p:nvSpPr>
        <p:spPr/>
        <p:txBody>
          <a:bodyPr/>
          <a:lstStyle/>
          <a:p>
            <a:pPr>
              <a:defRPr/>
            </a:pPr>
            <a:endParaRPr lang="en-GB"/>
          </a:p>
        </p:txBody>
      </p:sp>
    </p:spTree>
    <p:extLst>
      <p:ext uri="{BB962C8B-B14F-4D97-AF65-F5344CB8AC3E}">
        <p14:creationId xmlns:p14="http://schemas.microsoft.com/office/powerpoint/2010/main" val="349131886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2844800" y="685802"/>
            <a:ext cx="7721600" cy="3505199"/>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69CB39DF-533D-4EB7-8AD8-050ABAED996F}" type="slidenum">
              <a:rPr lang="en-GB" smtClean="0"/>
              <a:pPr>
                <a:defRPr/>
              </a:pPr>
              <a:t>‹#›</a:t>
            </a:fld>
            <a:endParaRPr lang="en-GB"/>
          </a:p>
        </p:txBody>
      </p:sp>
    </p:spTree>
    <p:extLst>
      <p:ext uri="{BB962C8B-B14F-4D97-AF65-F5344CB8AC3E}">
        <p14:creationId xmlns:p14="http://schemas.microsoft.com/office/powerpoint/2010/main" val="115263250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12800" y="609601"/>
            <a:ext cx="2844800" cy="5181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0800" y="685801"/>
            <a:ext cx="6705600" cy="45720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6A5D63F6-E8EB-4AE8-9050-9C0271B7BEB9}" type="slidenum">
              <a:rPr lang="en-GB" smtClean="0"/>
              <a:pPr>
                <a:defRPr/>
              </a:pPr>
              <a:t>‹#›</a:t>
            </a:fld>
            <a:endParaRPr lang="en-GB"/>
          </a:p>
        </p:txBody>
      </p:sp>
    </p:spTree>
    <p:extLst>
      <p:ext uri="{BB962C8B-B14F-4D97-AF65-F5344CB8AC3E}">
        <p14:creationId xmlns:p14="http://schemas.microsoft.com/office/powerpoint/2010/main" val="226481026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609600" y="274639"/>
            <a:ext cx="10972800" cy="58515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3031D93F-CF0D-4753-A2E0-16028EFBE700}" type="slidenum">
              <a:rPr lang="en-GB"/>
              <a:pPr>
                <a:defRPr/>
              </a:pPr>
              <a:t>‹#›</a:t>
            </a:fld>
            <a:endParaRPr lang="en-GB"/>
          </a:p>
        </p:txBody>
      </p:sp>
    </p:spTree>
    <p:extLst>
      <p:ext uri="{BB962C8B-B14F-4D97-AF65-F5344CB8AC3E}">
        <p14:creationId xmlns:p14="http://schemas.microsoft.com/office/powerpoint/2010/main" val="41036718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4322D"/>
        </a:solidFill>
        <a:effectLst/>
      </p:bgPr>
    </p:bg>
    <p:spTree>
      <p:nvGrpSpPr>
        <p:cNvPr id="1" name=""/>
        <p:cNvGrpSpPr/>
        <p:nvPr/>
      </p:nvGrpSpPr>
      <p:grpSpPr>
        <a:xfrm>
          <a:off x="0" y="0"/>
          <a:ext cx="0" cy="0"/>
          <a:chOff x="0" y="0"/>
          <a:chExt cx="0" cy="0"/>
        </a:xfrm>
      </p:grpSpPr>
      <p:sp>
        <p:nvSpPr>
          <p:cNvPr id="10" name="Rectangle 9"/>
          <p:cNvSpPr/>
          <p:nvPr/>
        </p:nvSpPr>
        <p:spPr bwMode="invGray">
          <a:xfrm>
            <a:off x="0" y="1435895"/>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7" name="Rectangle 6"/>
          <p:cNvSpPr/>
          <p:nvPr/>
        </p:nvSpPr>
        <p:spPr bwMode="ltGray">
          <a:xfrm>
            <a:off x="1" y="1"/>
            <a:ext cx="12191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Placeholder 1"/>
          <p:cNvSpPr>
            <a:spLocks noGrp="1"/>
          </p:cNvSpPr>
          <p:nvPr>
            <p:ph type="title"/>
          </p:nvPr>
        </p:nvSpPr>
        <p:spPr>
          <a:xfrm>
            <a:off x="609600" y="152400"/>
            <a:ext cx="109728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p>
            <a:r>
              <a:rPr kumimoji="0" lang="en-US"/>
              <a:t>Click to edit Master title style</a:t>
            </a:r>
          </a:p>
        </p:txBody>
      </p:sp>
      <p:sp>
        <p:nvSpPr>
          <p:cNvPr id="3" name="Text Placeholder 2"/>
          <p:cNvSpPr>
            <a:spLocks noGrp="1"/>
          </p:cNvSpPr>
          <p:nvPr>
            <p:ph type="body" idx="1"/>
          </p:nvPr>
        </p:nvSpPr>
        <p:spPr>
          <a:xfrm>
            <a:off x="609600" y="1775192"/>
            <a:ext cx="10972800" cy="4625609"/>
          </a:xfrm>
          <a:prstGeom prst="rect">
            <a:avLst/>
          </a:prstGeom>
        </p:spPr>
        <p:txBody>
          <a:bodyPr vert="horz" lIns="54864" tIns="91440" rtlCol="0">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4" name="Date Placeholder 3"/>
          <p:cNvSpPr>
            <a:spLocks noGrp="1"/>
          </p:cNvSpPr>
          <p:nvPr>
            <p:ph type="dt" sz="half" idx="2"/>
          </p:nvPr>
        </p:nvSpPr>
        <p:spPr>
          <a:xfrm>
            <a:off x="609600" y="6476999"/>
            <a:ext cx="28448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A15A15A7-251F-483B-A5FD-D73E062179C9}" type="datetimeFigureOut">
              <a:rPr lang="en-GB" smtClean="0"/>
              <a:pPr/>
              <a:t>06/08/2026</a:t>
            </a:fld>
            <a:endParaRPr lang="en-GB" dirty="0"/>
          </a:p>
        </p:txBody>
      </p:sp>
      <p:sp>
        <p:nvSpPr>
          <p:cNvPr id="5" name="Footer Placeholder 4"/>
          <p:cNvSpPr>
            <a:spLocks noGrp="1"/>
          </p:cNvSpPr>
          <p:nvPr>
            <p:ph type="ftr" sz="quarter" idx="3"/>
          </p:nvPr>
        </p:nvSpPr>
        <p:spPr>
          <a:xfrm>
            <a:off x="3520796" y="6476999"/>
            <a:ext cx="7343625"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dirty="0"/>
          </a:p>
        </p:txBody>
      </p:sp>
      <p:sp>
        <p:nvSpPr>
          <p:cNvPr id="6" name="Slide Number Placeholder 5"/>
          <p:cNvSpPr>
            <a:spLocks noGrp="1"/>
          </p:cNvSpPr>
          <p:nvPr>
            <p:ph type="sldNum" sz="quarter" idx="4"/>
          </p:nvPr>
        </p:nvSpPr>
        <p:spPr>
          <a:xfrm>
            <a:off x="10939195" y="6476999"/>
            <a:ext cx="978485"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7FCE325C-99EB-41B2-8FEA-F9AC7927B7EB}"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Rectangle 6"/>
          <p:cNvSpPr/>
          <p:nvPr/>
        </p:nvSpPr>
        <p:spPr>
          <a:xfrm>
            <a:off x="0" y="0"/>
            <a:ext cx="12192000" cy="6858000"/>
          </a:xfrm>
          <a:prstGeom prst="rect">
            <a:avLst/>
          </a:prstGeom>
          <a:gradFill>
            <a:gsLst>
              <a:gs pos="0">
                <a:schemeClr val="accent6">
                  <a:lumMod val="50000"/>
                  <a:alpha val="36000"/>
                </a:schemeClr>
              </a:gs>
              <a:gs pos="100000">
                <a:schemeClr val="bg2">
                  <a:alpha val="1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Oval 7"/>
          <p:cNvSpPr/>
          <p:nvPr/>
        </p:nvSpPr>
        <p:spPr>
          <a:xfrm rot="19724275">
            <a:off x="1830961" y="1038441"/>
            <a:ext cx="9654160" cy="5706987"/>
          </a:xfrm>
          <a:prstGeom prst="ellipse">
            <a:avLst/>
          </a:prstGeom>
          <a:gradFill flip="none" rotWithShape="1">
            <a:gsLst>
              <a:gs pos="0">
                <a:schemeClr val="accent6">
                  <a:lumMod val="60000"/>
                  <a:lumOff val="40000"/>
                  <a:alpha val="7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9" name="Oval 8"/>
          <p:cNvSpPr/>
          <p:nvPr/>
        </p:nvSpPr>
        <p:spPr>
          <a:xfrm rot="17656910">
            <a:off x="557464" y="419133"/>
            <a:ext cx="5538472" cy="5973945"/>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0" name="Oval 9"/>
          <p:cNvSpPr/>
          <p:nvPr/>
        </p:nvSpPr>
        <p:spPr>
          <a:xfrm rot="19724275">
            <a:off x="4370607" y="116855"/>
            <a:ext cx="8639149" cy="4754757"/>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Placeholder 1"/>
          <p:cNvSpPr>
            <a:spLocks noGrp="1"/>
          </p:cNvSpPr>
          <p:nvPr>
            <p:ph type="title"/>
          </p:nvPr>
        </p:nvSpPr>
        <p:spPr>
          <a:xfrm>
            <a:off x="1036320" y="4876800"/>
            <a:ext cx="10058400" cy="914400"/>
          </a:xfrm>
          <a:prstGeom prst="rect">
            <a:avLst/>
          </a:prstGeom>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2844800" y="685802"/>
            <a:ext cx="8128000" cy="3657599"/>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00" y="6154739"/>
            <a:ext cx="2844800" cy="365125"/>
          </a:xfrm>
          <a:prstGeom prst="rect">
            <a:avLst/>
          </a:prstGeom>
        </p:spPr>
        <p:txBody>
          <a:bodyPr vert="horz" lIns="91440" tIns="45720" rIns="91440" bIns="45720" rtlCol="0" anchor="t"/>
          <a:lstStyle>
            <a:lvl1pPr algn="r">
              <a:defRPr sz="1100">
                <a:solidFill>
                  <a:schemeClr val="tx1">
                    <a:alpha val="60000"/>
                  </a:schemeClr>
                </a:solidFill>
                <a:effectLst/>
              </a:defRPr>
            </a:lvl1pPr>
          </a:lstStyle>
          <a:p>
            <a:pPr>
              <a:defRPr/>
            </a:pPr>
            <a:endParaRPr lang="en-GB"/>
          </a:p>
        </p:txBody>
      </p:sp>
      <p:sp>
        <p:nvSpPr>
          <p:cNvPr id="5" name="Footer Placeholder 4"/>
          <p:cNvSpPr>
            <a:spLocks noGrp="1"/>
          </p:cNvSpPr>
          <p:nvPr>
            <p:ph type="ftr" sz="quarter" idx="3"/>
          </p:nvPr>
        </p:nvSpPr>
        <p:spPr>
          <a:xfrm>
            <a:off x="1097280" y="6154739"/>
            <a:ext cx="6096000" cy="365125"/>
          </a:xfrm>
          <a:prstGeom prst="rect">
            <a:avLst/>
          </a:prstGeom>
        </p:spPr>
        <p:txBody>
          <a:bodyPr vert="horz" lIns="91440" tIns="45720" rIns="91440" bIns="45720" rtlCol="0" anchor="t"/>
          <a:lstStyle>
            <a:lvl1pPr algn="l">
              <a:defRPr sz="1100">
                <a:solidFill>
                  <a:schemeClr val="tx1">
                    <a:alpha val="60000"/>
                  </a:schemeClr>
                </a:solidFill>
                <a:effectLst/>
              </a:defRPr>
            </a:lvl1pPr>
          </a:lstStyle>
          <a:p>
            <a:pPr>
              <a:defRPr/>
            </a:pPr>
            <a:endParaRPr lang="en-GB"/>
          </a:p>
        </p:txBody>
      </p:sp>
      <p:sp>
        <p:nvSpPr>
          <p:cNvPr id="6" name="Slide Number Placeholder 5"/>
          <p:cNvSpPr>
            <a:spLocks noGrp="1"/>
          </p:cNvSpPr>
          <p:nvPr>
            <p:ph type="sldNum" sz="quarter" idx="4"/>
          </p:nvPr>
        </p:nvSpPr>
        <p:spPr>
          <a:xfrm>
            <a:off x="1097280" y="5842000"/>
            <a:ext cx="2844800" cy="304800"/>
          </a:xfrm>
          <a:prstGeom prst="rect">
            <a:avLst/>
          </a:prstGeom>
        </p:spPr>
        <p:txBody>
          <a:bodyPr vert="horz" lIns="91440" tIns="45720" rIns="91440" bIns="9144" rtlCol="0" anchor="b"/>
          <a:lstStyle>
            <a:lvl1pPr algn="l">
              <a:defRPr sz="1600">
                <a:solidFill>
                  <a:schemeClr val="tx1">
                    <a:alpha val="60000"/>
                  </a:schemeClr>
                </a:solidFill>
                <a:effectLst/>
              </a:defRPr>
            </a:lvl1pPr>
          </a:lstStyle>
          <a:p>
            <a:pPr>
              <a:defRPr/>
            </a:pPr>
            <a:fld id="{684FD078-6472-4D4E-8826-1836F3E613FE}" type="slidenum">
              <a:rPr lang="en-GB" smtClean="0"/>
              <a:pPr>
                <a:defRPr/>
              </a:pPr>
              <a:t>‹#›</a:t>
            </a:fld>
            <a:endParaRPr lang="en-GB"/>
          </a:p>
        </p:txBody>
      </p:sp>
    </p:spTree>
    <p:extLst>
      <p:ext uri="{BB962C8B-B14F-4D97-AF65-F5344CB8AC3E}">
        <p14:creationId xmlns:p14="http://schemas.microsoft.com/office/powerpoint/2010/main" val="2946461046"/>
      </p:ext>
    </p:extLst>
  </p:cSld>
  <p:clrMap bg1="dk1" tx1="lt1" bg2="dk2" tx2="lt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 id="2147483840" r:id="rId12"/>
  </p:sldLayoutIdLst>
  <p:txStyles>
    <p:title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56032" algn="l" defTabSz="914400" rtl="0" eaLnBrk="1" latinLnBrk="0" hangingPunct="1">
        <a:spcBef>
          <a:spcPct val="20000"/>
        </a:spcBef>
        <a:spcAft>
          <a:spcPts val="0"/>
        </a:spcAft>
        <a:buSzPct val="60000"/>
        <a:buFont typeface="Wingdings" pitchFamily="2" charset="2"/>
        <a:buChar char=""/>
        <a:defRPr sz="2100" kern="1200">
          <a:solidFill>
            <a:schemeClr val="tx1"/>
          </a:solidFill>
          <a:effectLst>
            <a:outerShdw blurRad="38100" dist="38100" dir="2700000" algn="tl">
              <a:srgbClr val="000000">
                <a:alpha val="43137"/>
              </a:srgbClr>
            </a:outerShdw>
          </a:effectLst>
          <a:latin typeface="+mn-lt"/>
          <a:ea typeface="+mn-ea"/>
          <a:cs typeface="+mn-cs"/>
        </a:defRPr>
      </a:lvl1pPr>
      <a:lvl2pPr marL="640080" indent="-256032" algn="l" defTabSz="914400" rtl="0" eaLnBrk="1" latinLnBrk="0" hangingPunct="1">
        <a:spcBef>
          <a:spcPct val="20000"/>
        </a:spcBef>
        <a:buSzPct val="60000"/>
        <a:buFont typeface="Wingdings" pitchFamily="2" charset="2"/>
        <a:buChar char=""/>
        <a:defRPr sz="1900" kern="1200">
          <a:solidFill>
            <a:schemeClr val="tx1"/>
          </a:solidFill>
          <a:effectLst>
            <a:outerShdw blurRad="38100" dist="38100" dir="2700000" algn="tl">
              <a:srgbClr val="000000">
                <a:alpha val="43137"/>
              </a:srgbClr>
            </a:outerShdw>
          </a:effectLst>
          <a:latin typeface="+mn-lt"/>
          <a:ea typeface="+mn-ea"/>
          <a:cs typeface="+mn-cs"/>
        </a:defRPr>
      </a:lvl2pPr>
      <a:lvl3pPr marL="1005840" indent="-256032" algn="l" defTabSz="914400" rtl="0" eaLnBrk="1" latinLnBrk="0" hangingPunct="1">
        <a:spcBef>
          <a:spcPct val="20000"/>
        </a:spcBef>
        <a:buSzPct val="60000"/>
        <a:buFont typeface="Wingdings" pitchFamily="2" charset="2"/>
        <a:buChar char=""/>
        <a:defRPr sz="1700" kern="1200">
          <a:solidFill>
            <a:schemeClr val="tx1"/>
          </a:solidFill>
          <a:effectLst>
            <a:outerShdw blurRad="38100" dist="38100" dir="2700000" algn="tl">
              <a:srgbClr val="000000">
                <a:alpha val="43137"/>
              </a:srgbClr>
            </a:outerShdw>
          </a:effectLst>
          <a:latin typeface="+mn-lt"/>
          <a:ea typeface="+mn-ea"/>
          <a:cs typeface="+mn-cs"/>
        </a:defRPr>
      </a:lvl3pPr>
      <a:lvl4pPr marL="1371600" indent="-256032" algn="l" defTabSz="914400" rtl="0" eaLnBrk="1" latinLnBrk="0" hangingPunct="1">
        <a:spcBef>
          <a:spcPct val="20000"/>
        </a:spcBef>
        <a:buSzPct val="60000"/>
        <a:buFont typeface="Wingdings" pitchFamily="2" charset="2"/>
        <a:buChar char=""/>
        <a:defRPr sz="1600" kern="1200">
          <a:solidFill>
            <a:schemeClr val="tx1"/>
          </a:solidFill>
          <a:effectLst>
            <a:outerShdw blurRad="38100" dist="38100" dir="2700000" algn="tl">
              <a:srgbClr val="000000">
                <a:alpha val="43137"/>
              </a:srgbClr>
            </a:outerShdw>
          </a:effectLst>
          <a:latin typeface="+mn-lt"/>
          <a:ea typeface="+mn-ea"/>
          <a:cs typeface="+mn-cs"/>
        </a:defRPr>
      </a:lvl4pPr>
      <a:lvl5pPr marL="1645920" indent="-256032" algn="l" defTabSz="914400" rtl="0" eaLnBrk="1" latinLnBrk="0" hangingPunct="1">
        <a:spcBef>
          <a:spcPct val="20000"/>
        </a:spcBef>
        <a:buSzPct val="60000"/>
        <a:buFont typeface="Wingdings" pitchFamily="2" charset="2"/>
        <a:buChar char=""/>
        <a:defRPr sz="1500" kern="1200">
          <a:solidFill>
            <a:schemeClr val="tx1"/>
          </a:solidFill>
          <a:effectLst>
            <a:outerShdw blurRad="38100" dist="38100" dir="2700000" algn="tl">
              <a:srgbClr val="000000">
                <a:alpha val="43137"/>
              </a:srgbClr>
            </a:outerShdw>
          </a:effectLst>
          <a:latin typeface="+mn-lt"/>
          <a:ea typeface="+mn-ea"/>
          <a:cs typeface="+mn-cs"/>
        </a:defRPr>
      </a:lvl5pPr>
      <a:lvl6pPr marL="196596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6pPr>
      <a:lvl7pPr marL="224028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7pPr>
      <a:lvl8pPr marL="251460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8pPr>
      <a:lvl9pPr marL="283464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0.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13FE6-0857-4FFF-AD06-1AABF1DB017D}"/>
              </a:ext>
            </a:extLst>
          </p:cNvPr>
          <p:cNvSpPr>
            <a:spLocks noGrp="1"/>
          </p:cNvSpPr>
          <p:nvPr>
            <p:ph type="title"/>
          </p:nvPr>
        </p:nvSpPr>
        <p:spPr>
          <a:xfrm>
            <a:off x="609600" y="152400"/>
            <a:ext cx="10972800" cy="2340496"/>
          </a:xfrm>
        </p:spPr>
        <p:txBody>
          <a:bodyPr>
            <a:normAutofit/>
          </a:bodyPr>
          <a:lstStyle/>
          <a:p>
            <a:pPr marL="118872"/>
            <a:r>
              <a:rPr lang="en-GB" sz="3100" dirty="0">
                <a:ln>
                  <a:solidFill>
                    <a:srgbClr val="FFC000"/>
                  </a:solidFill>
                </a:ln>
                <a:solidFill>
                  <a:srgbClr val="FFC000"/>
                </a:solidFill>
              </a:rPr>
              <a:t>HPEN5/6034: Glancingly from the side: Writing the Short story </a:t>
            </a:r>
            <a:br>
              <a:rPr lang="en-GB" sz="3100" dirty="0">
                <a:ln>
                  <a:solidFill>
                    <a:srgbClr val="FFC000"/>
                  </a:solidFill>
                </a:ln>
                <a:solidFill>
                  <a:srgbClr val="FFC000"/>
                </a:solidFill>
              </a:rPr>
            </a:br>
            <a:br>
              <a:rPr lang="en-GB" sz="3100" dirty="0">
                <a:ln>
                  <a:solidFill>
                    <a:srgbClr val="FFC000"/>
                  </a:solidFill>
                </a:ln>
                <a:solidFill>
                  <a:srgbClr val="FFC000"/>
                </a:solidFill>
              </a:rPr>
            </a:br>
            <a:r>
              <a:rPr lang="en-GB" sz="3100" dirty="0">
                <a:ln>
                  <a:solidFill>
                    <a:srgbClr val="FFC000"/>
                  </a:solidFill>
                </a:ln>
                <a:solidFill>
                  <a:srgbClr val="FFC000"/>
                </a:solidFill>
              </a:rPr>
              <a:t>Modernism: Precursors and models</a:t>
            </a:r>
            <a:endParaRPr lang="en-GB" sz="4000" dirty="0">
              <a:ln>
                <a:solidFill>
                  <a:srgbClr val="FFC000"/>
                </a:solidFill>
              </a:ln>
              <a:solidFill>
                <a:srgbClr val="FFC000"/>
              </a:solidFill>
            </a:endParaRPr>
          </a:p>
        </p:txBody>
      </p:sp>
      <p:sp>
        <p:nvSpPr>
          <p:cNvPr id="12" name="Vertical Text Placeholder 11">
            <a:extLst>
              <a:ext uri="{FF2B5EF4-FFF2-40B4-BE49-F238E27FC236}">
                <a16:creationId xmlns:a16="http://schemas.microsoft.com/office/drawing/2014/main" id="{96D38CFD-BE13-3A84-A32F-9888BBAABD41}"/>
              </a:ext>
            </a:extLst>
          </p:cNvPr>
          <p:cNvSpPr>
            <a:spLocks noGrp="1"/>
          </p:cNvSpPr>
          <p:nvPr>
            <p:ph type="body" orient="vert" idx="1"/>
          </p:nvPr>
        </p:nvSpPr>
        <p:spPr>
          <a:xfrm>
            <a:off x="609600" y="2276872"/>
            <a:ext cx="10972800" cy="4123929"/>
          </a:xfrm>
        </p:spPr>
        <p:txBody>
          <a:bodyPr/>
          <a:lstStyle/>
          <a:p>
            <a:endParaRPr lang="en-GB" dirty="0"/>
          </a:p>
        </p:txBody>
      </p:sp>
      <p:sp>
        <p:nvSpPr>
          <p:cNvPr id="8" name="TextBox 7">
            <a:extLst>
              <a:ext uri="{FF2B5EF4-FFF2-40B4-BE49-F238E27FC236}">
                <a16:creationId xmlns:a16="http://schemas.microsoft.com/office/drawing/2014/main" id="{ECDCB8A8-892B-4DA5-9722-5A9652628169}"/>
              </a:ext>
            </a:extLst>
          </p:cNvPr>
          <p:cNvSpPr txBox="1"/>
          <p:nvPr/>
        </p:nvSpPr>
        <p:spPr>
          <a:xfrm>
            <a:off x="407368" y="3789040"/>
            <a:ext cx="6096000" cy="369332"/>
          </a:xfrm>
          <a:prstGeom prst="rect">
            <a:avLst/>
          </a:prstGeom>
          <a:noFill/>
        </p:spPr>
        <p:txBody>
          <a:bodyPr wrap="square">
            <a:spAutoFit/>
          </a:bodyPr>
          <a:lstStyle/>
          <a:p>
            <a:r>
              <a:rPr lang="en-GB" b="0" i="0" dirty="0">
                <a:solidFill>
                  <a:srgbClr val="111111"/>
                </a:solidFill>
                <a:effectLst/>
                <a:latin typeface="Alegreya Sans"/>
              </a:rPr>
              <a:t>.</a:t>
            </a:r>
            <a:endParaRPr lang="en-GB" dirty="0"/>
          </a:p>
        </p:txBody>
      </p:sp>
      <p:pic>
        <p:nvPicPr>
          <p:cNvPr id="13" name="Picture 6" descr="http://upload.wikimedia.org/wikipedia/en/thumb/c/c0/Duchamp_-_Nude_Descending_a_Staircase.jpg/640px-Duchamp_-_Nude_Descending_a_Staircase.jpg">
            <a:extLst>
              <a:ext uri="{FF2B5EF4-FFF2-40B4-BE49-F238E27FC236}">
                <a16:creationId xmlns:a16="http://schemas.microsoft.com/office/drawing/2014/main" id="{87866FC4-8662-0FA4-10D3-E0874029036D}"/>
              </a:ext>
            </a:extLst>
          </p:cNvPr>
          <p:cNvPicPr>
            <a:picLocks noChangeAspect="1" noChangeArrowheads="1"/>
          </p:cNvPicPr>
          <p:nvPr/>
        </p:nvPicPr>
        <p:blipFill>
          <a:blip r:embed="rId3" cstate="print">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609600" y="2276872"/>
            <a:ext cx="11031016" cy="41239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63745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ChangeArrowheads="1"/>
          </p:cNvSpPr>
          <p:nvPr/>
        </p:nvSpPr>
        <p:spPr bwMode="auto">
          <a:xfrm>
            <a:off x="1991545" y="1212141"/>
            <a:ext cx="8424863" cy="550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2800">
                <a:solidFill>
                  <a:prstClr val="white"/>
                </a:solidFill>
                <a:latin typeface="Century Gothic" pitchFamily="34" charset="0"/>
              </a:rPr>
              <a:t>It is the art consequent on the dis-establishing of communal reality and conventional notions of causality, on the destruction of traditional notions of the wholeness of individual character, on the linguistic chaos that ensues when public notions of language have been discredited and when all realities have become subjective fictions. </a:t>
            </a:r>
          </a:p>
          <a:p>
            <a:pPr eaLnBrk="1" fontAlgn="base" hangingPunct="1">
              <a:spcBef>
                <a:spcPct val="0"/>
              </a:spcBef>
              <a:spcAft>
                <a:spcPct val="0"/>
              </a:spcAft>
            </a:pPr>
            <a:endParaRPr lang="en-GB" altLang="en-US">
              <a:solidFill>
                <a:prstClr val="white"/>
              </a:solidFill>
              <a:latin typeface="Century Gothic" pitchFamily="34" charset="0"/>
            </a:endParaRPr>
          </a:p>
          <a:p>
            <a:pPr eaLnBrk="1" fontAlgn="base" hangingPunct="1">
              <a:spcBef>
                <a:spcPct val="0"/>
              </a:spcBef>
              <a:spcAft>
                <a:spcPct val="0"/>
              </a:spcAft>
            </a:pPr>
            <a:r>
              <a:rPr lang="en-GB" altLang="en-US" sz="2800">
                <a:solidFill>
                  <a:srgbClr val="FFFF00"/>
                </a:solidFill>
                <a:latin typeface="Century Gothic" pitchFamily="34" charset="0"/>
              </a:rPr>
              <a:t>Modernism is then the art of modernization</a:t>
            </a:r>
          </a:p>
          <a:p>
            <a:pPr eaLnBrk="1" fontAlgn="base" hangingPunct="1">
              <a:spcBef>
                <a:spcPct val="0"/>
              </a:spcBef>
              <a:spcAft>
                <a:spcPct val="0"/>
              </a:spcAft>
            </a:pPr>
            <a:r>
              <a:rPr lang="en-GB" altLang="en-US">
                <a:solidFill>
                  <a:prstClr val="white"/>
                </a:solidFill>
                <a:latin typeface="Century Gothic" pitchFamily="34" charset="0"/>
              </a:rPr>
              <a:t>	</a:t>
            </a:r>
          </a:p>
          <a:p>
            <a:pPr eaLnBrk="1" fontAlgn="base" hangingPunct="1">
              <a:spcBef>
                <a:spcPct val="0"/>
              </a:spcBef>
              <a:spcAft>
                <a:spcPct val="0"/>
              </a:spcAft>
            </a:pPr>
            <a:r>
              <a:rPr lang="en-GB" altLang="en-US">
                <a:solidFill>
                  <a:prstClr val="white"/>
                </a:solidFill>
                <a:latin typeface="Century Gothic" pitchFamily="34" charset="0"/>
              </a:rPr>
              <a:t>	Malcolm Bradbury </a:t>
            </a:r>
            <a:r>
              <a:rPr lang="en-GB" altLang="en-US" i="1">
                <a:solidFill>
                  <a:prstClr val="white"/>
                </a:solidFill>
                <a:latin typeface="Garamond" panose="02020404030301010803" pitchFamily="18" charset="0"/>
              </a:rPr>
              <a:t>&amp; </a:t>
            </a:r>
            <a:r>
              <a:rPr lang="en-GB" altLang="en-US">
                <a:solidFill>
                  <a:prstClr val="white"/>
                </a:solidFill>
                <a:latin typeface="Century Gothic" pitchFamily="34" charset="0"/>
              </a:rPr>
              <a:t>James McFarlane, ‘The Name and Nature of 	Modernism,’ in Bradbury </a:t>
            </a:r>
            <a:r>
              <a:rPr lang="en-GB" altLang="en-US" i="1">
                <a:solidFill>
                  <a:prstClr val="white"/>
                </a:solidFill>
                <a:latin typeface="Garamond" panose="02020404030301010803" pitchFamily="18" charset="0"/>
              </a:rPr>
              <a:t>&amp;</a:t>
            </a:r>
            <a:r>
              <a:rPr lang="en-GB" altLang="en-US">
                <a:solidFill>
                  <a:prstClr val="white"/>
                </a:solidFill>
                <a:latin typeface="Century Gothic" pitchFamily="34" charset="0"/>
              </a:rPr>
              <a:t> McFarlane, eds., </a:t>
            </a:r>
            <a:r>
              <a:rPr lang="en-GB" altLang="en-US" i="1">
                <a:solidFill>
                  <a:prstClr val="white"/>
                </a:solidFill>
                <a:latin typeface="Century Gothic" pitchFamily="34" charset="0"/>
              </a:rPr>
              <a:t>Modernism 1890-1930</a:t>
            </a:r>
            <a:r>
              <a:rPr lang="en-GB" altLang="en-US">
                <a:solidFill>
                  <a:prstClr val="white"/>
                </a:solidFill>
                <a:latin typeface="Century Gothic" pitchFamily="34" charset="0"/>
              </a:rPr>
              <a:t> 	(Harmondsworth: Penguin, 1990), p. 27.</a:t>
            </a:r>
            <a:endParaRPr lang="en-GB" altLang="en-US" dirty="0">
              <a:solidFill>
                <a:prstClr val="white"/>
              </a:solidFill>
              <a:latin typeface="Century Gothic" pitchFamily="34" charset="0"/>
            </a:endParaRPr>
          </a:p>
        </p:txBody>
      </p:sp>
      <p:sp>
        <p:nvSpPr>
          <p:cNvPr id="9219" name="Rectangle 3"/>
          <p:cNvSpPr>
            <a:spLocks noChangeArrowheads="1"/>
          </p:cNvSpPr>
          <p:nvPr/>
        </p:nvSpPr>
        <p:spPr bwMode="auto">
          <a:xfrm>
            <a:off x="1774826" y="260350"/>
            <a:ext cx="8497639"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fontAlgn="base" hangingPunct="1">
              <a:spcBef>
                <a:spcPct val="0"/>
              </a:spcBef>
              <a:spcAft>
                <a:spcPct val="0"/>
              </a:spcAft>
            </a:pPr>
            <a:r>
              <a:rPr lang="en-GB" altLang="en-US" sz="4000">
                <a:solidFill>
                  <a:prstClr val="white"/>
                </a:solidFill>
                <a:latin typeface="Perpetua Titling MT" panose="02020502060505020804" pitchFamily="18" charset="0"/>
              </a:rPr>
              <a:t>MODERNISM &amp;</a:t>
            </a:r>
            <a:r>
              <a:rPr lang="en-GB" altLang="en-US" sz="4000" i="1">
                <a:solidFill>
                  <a:prstClr val="white"/>
                </a:solidFill>
                <a:latin typeface="Perpetua Titling MT" panose="02020502060505020804" pitchFamily="18" charset="0"/>
              </a:rPr>
              <a:t> </a:t>
            </a:r>
            <a:r>
              <a:rPr lang="en-GB" altLang="en-US" sz="4000">
                <a:solidFill>
                  <a:prstClr val="white"/>
                </a:solidFill>
                <a:latin typeface="Perpetua Titling MT" panose="02020502060505020804" pitchFamily="18" charset="0"/>
              </a:rPr>
              <a:t>MODERNISATION</a:t>
            </a:r>
            <a:endParaRPr lang="en-GB" altLang="en-US" sz="4000" dirty="0">
              <a:solidFill>
                <a:prstClr val="white"/>
              </a:solidFill>
              <a:latin typeface="Perpetua Titling MT" panose="020205020605050208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DE94C-85CC-4225-BC93-888CE5F5ED8D}"/>
              </a:ext>
            </a:extLst>
          </p:cNvPr>
          <p:cNvSpPr>
            <a:spLocks noGrp="1"/>
          </p:cNvSpPr>
          <p:nvPr>
            <p:ph type="title"/>
          </p:nvPr>
        </p:nvSpPr>
        <p:spPr/>
        <p:txBody>
          <a:bodyPr>
            <a:normAutofit/>
          </a:bodyPr>
          <a:lstStyle/>
          <a:p>
            <a:pPr marL="633413" indent="-515938">
              <a:lnSpc>
                <a:spcPct val="90000"/>
              </a:lnSpc>
              <a:buClr>
                <a:schemeClr val="accent1"/>
              </a:buClr>
              <a:buSzPct val="80000"/>
            </a:pPr>
            <a:r>
              <a:rPr lang="en-GB" sz="3200" dirty="0">
                <a:ln>
                  <a:solidFill>
                    <a:srgbClr val="FFC000"/>
                  </a:solidFill>
                </a:ln>
                <a:solidFill>
                  <a:srgbClr val="FFC000"/>
                </a:solidFill>
              </a:rPr>
              <a:t>FRACTURE &amp; FUSION</a:t>
            </a:r>
          </a:p>
        </p:txBody>
      </p:sp>
      <p:sp>
        <p:nvSpPr>
          <p:cNvPr id="3" name="Content Placeholder 2">
            <a:extLst>
              <a:ext uri="{FF2B5EF4-FFF2-40B4-BE49-F238E27FC236}">
                <a16:creationId xmlns:a16="http://schemas.microsoft.com/office/drawing/2014/main" id="{07F2DAA8-1B93-4A18-8746-D0D2013A8AC4}"/>
              </a:ext>
            </a:extLst>
          </p:cNvPr>
          <p:cNvSpPr>
            <a:spLocks noGrp="1"/>
          </p:cNvSpPr>
          <p:nvPr>
            <p:ph idx="1"/>
          </p:nvPr>
        </p:nvSpPr>
        <p:spPr/>
        <p:txBody>
          <a:bodyPr>
            <a:normAutofit fontScale="92500" lnSpcReduction="20000"/>
          </a:bodyPr>
          <a:lstStyle/>
          <a:p>
            <a:pPr marL="85725" indent="0" algn="l">
              <a:buFont typeface="Wingdings" pitchFamily="2" charset="2"/>
              <a:buNone/>
            </a:pPr>
            <a:r>
              <a:rPr lang="en-GB" sz="3200" dirty="0">
                <a:solidFill>
                  <a:schemeClr val="bg1"/>
                </a:solidFill>
                <a:effectLst/>
                <a:latin typeface="Garamond" pitchFamily="18" charset="0"/>
              </a:rPr>
              <a:t>the differences between modernism and earlier forms of writing as ‘relative rather than absolute, quantitative rather than altogether qualitative’ (4), and it is the extent to which </a:t>
            </a:r>
            <a:r>
              <a:rPr lang="en-GB" sz="3200" dirty="0">
                <a:solidFill>
                  <a:srgbClr val="FFC000"/>
                </a:solidFill>
                <a:effectLst/>
                <a:latin typeface="Garamond" pitchFamily="18" charset="0"/>
              </a:rPr>
              <a:t>this inherent polyvocality or ‘many-</a:t>
            </a:r>
            <a:r>
              <a:rPr lang="en-GB" sz="3200" dirty="0" err="1">
                <a:solidFill>
                  <a:srgbClr val="FFC000"/>
                </a:solidFill>
                <a:effectLst/>
                <a:latin typeface="Garamond" pitchFamily="18" charset="0"/>
              </a:rPr>
              <a:t>voicedness</a:t>
            </a:r>
            <a:r>
              <a:rPr lang="en-GB" sz="3200" dirty="0">
                <a:solidFill>
                  <a:srgbClr val="FFC000"/>
                </a:solidFill>
                <a:effectLst/>
                <a:latin typeface="Garamond" pitchFamily="18" charset="0"/>
              </a:rPr>
              <a:t>’ of the novel was both emphasised and extended</a:t>
            </a:r>
            <a:r>
              <a:rPr lang="en-GB" sz="3200" dirty="0">
                <a:solidFill>
                  <a:schemeClr val="bg1"/>
                </a:solidFill>
                <a:effectLst/>
                <a:latin typeface="Garamond" pitchFamily="18" charset="0"/>
              </a:rPr>
              <a:t>                   					(</a:t>
            </a:r>
            <a:r>
              <a:rPr lang="en-GB" sz="3200" dirty="0" err="1">
                <a:solidFill>
                  <a:schemeClr val="bg1"/>
                </a:solidFill>
                <a:effectLst/>
                <a:latin typeface="Garamond" pitchFamily="18" charset="0"/>
              </a:rPr>
              <a:t>MacCabe</a:t>
            </a:r>
            <a:r>
              <a:rPr lang="en-GB" sz="3200" dirty="0">
                <a:solidFill>
                  <a:schemeClr val="bg1"/>
                </a:solidFill>
                <a:effectLst/>
                <a:latin typeface="Garamond" pitchFamily="18" charset="0"/>
              </a:rPr>
              <a:t>)</a:t>
            </a:r>
          </a:p>
          <a:p>
            <a:pPr algn="l">
              <a:buFont typeface="Wingdings" pitchFamily="2" charset="2"/>
              <a:buNone/>
            </a:pPr>
            <a:endParaRPr lang="en-GB" sz="3200" b="1" dirty="0">
              <a:solidFill>
                <a:schemeClr val="bg1"/>
              </a:solidFill>
              <a:effectLst/>
              <a:latin typeface="Garamond" pitchFamily="18" charset="0"/>
            </a:endParaRPr>
          </a:p>
          <a:p>
            <a:pPr algn="l">
              <a:buFont typeface="Wingdings" pitchFamily="2" charset="2"/>
              <a:buNone/>
            </a:pPr>
            <a:endParaRPr lang="en-GB" sz="3200" b="1" dirty="0">
              <a:solidFill>
                <a:schemeClr val="bg1"/>
              </a:solidFill>
              <a:effectLst/>
              <a:latin typeface="Garamond" pitchFamily="18" charset="0"/>
            </a:endParaRPr>
          </a:p>
          <a:p>
            <a:pPr algn="l">
              <a:buFont typeface="Wingdings" pitchFamily="2" charset="2"/>
              <a:buNone/>
            </a:pPr>
            <a:r>
              <a:rPr lang="en-GB" sz="3500" b="1" dirty="0">
                <a:ln>
                  <a:solidFill>
                    <a:srgbClr val="FFC000"/>
                  </a:solidFill>
                </a:ln>
                <a:solidFill>
                  <a:srgbClr val="FFC000"/>
                </a:solidFill>
                <a:latin typeface="+mj-lt"/>
                <a:ea typeface="+mj-ea"/>
                <a:cs typeface="+mj-cs"/>
              </a:rPr>
              <a:t>The epiphany : </a:t>
            </a:r>
          </a:p>
          <a:p>
            <a:pPr marL="85725" lvl="1" indent="6350">
              <a:buNone/>
            </a:pPr>
            <a:r>
              <a:rPr lang="en-GB" dirty="0">
                <a:solidFill>
                  <a:schemeClr val="bg1"/>
                </a:solidFill>
                <a:effectLst/>
                <a:latin typeface="Garamond" pitchFamily="18" charset="0"/>
              </a:rPr>
              <a:t>a sudden spiritual manifestation, whether in the vulgarity of speech or of gesture or in a memorable phase of the mind itself’ 	</a:t>
            </a:r>
          </a:p>
          <a:p>
            <a:pPr algn="l">
              <a:buFont typeface="Wingdings" pitchFamily="2" charset="2"/>
              <a:buNone/>
            </a:pPr>
            <a:r>
              <a:rPr lang="en-GB" sz="3200" dirty="0">
                <a:solidFill>
                  <a:schemeClr val="bg1"/>
                </a:solidFill>
                <a:effectLst/>
                <a:latin typeface="Garamond" pitchFamily="18" charset="0"/>
              </a:rPr>
              <a:t> 						(Joyce 1973, p. 50)</a:t>
            </a:r>
          </a:p>
          <a:p>
            <a:pPr marL="118872" indent="0">
              <a:buNone/>
            </a:pPr>
            <a:endParaRPr lang="en-GB" dirty="0"/>
          </a:p>
        </p:txBody>
      </p:sp>
    </p:spTree>
    <p:extLst>
      <p:ext uri="{BB962C8B-B14F-4D97-AF65-F5344CB8AC3E}">
        <p14:creationId xmlns:p14="http://schemas.microsoft.com/office/powerpoint/2010/main" val="35694859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3"/>
          <p:cNvSpPr>
            <a:spLocks noChangeArrowheads="1"/>
          </p:cNvSpPr>
          <p:nvPr/>
        </p:nvSpPr>
        <p:spPr bwMode="auto">
          <a:xfrm>
            <a:off x="1703388" y="115889"/>
            <a:ext cx="8964612" cy="68634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4000" dirty="0">
                <a:solidFill>
                  <a:prstClr val="white"/>
                </a:solidFill>
                <a:latin typeface="Perpetua Titling MT" panose="02020502060505020804" pitchFamily="18" charset="0"/>
              </a:rPr>
              <a:t>KEY FEATURES OF MODERNISM (</a:t>
            </a:r>
            <a:r>
              <a:rPr lang="en-GB" altLang="en-US" sz="4000" dirty="0" err="1">
                <a:solidFill>
                  <a:prstClr val="white"/>
                </a:solidFill>
                <a:latin typeface="Garamond"/>
              </a:rPr>
              <a:t>i</a:t>
            </a:r>
            <a:r>
              <a:rPr lang="en-GB" altLang="en-US" sz="4000" dirty="0">
                <a:solidFill>
                  <a:prstClr val="white"/>
                </a:solidFill>
                <a:latin typeface="Perpetua Titling MT" panose="02020502060505020804" pitchFamily="18" charset="0"/>
              </a:rPr>
              <a:t>)</a:t>
            </a:r>
          </a:p>
          <a:p>
            <a:pPr eaLnBrk="1" fontAlgn="base" hangingPunct="1">
              <a:spcBef>
                <a:spcPct val="0"/>
              </a:spcBef>
              <a:spcAft>
                <a:spcPct val="0"/>
              </a:spcAft>
            </a:pPr>
            <a:endParaRPr lang="en-GB" altLang="en-US" sz="2000" dirty="0">
              <a:solidFill>
                <a:prstClr val="white"/>
              </a:solidFill>
              <a:latin typeface="Century Gothic" pitchFamily="34" charset="0"/>
            </a:endParaRPr>
          </a:p>
          <a:p>
            <a:pPr eaLnBrk="1" fontAlgn="base" hangingPunct="1">
              <a:spcBef>
                <a:spcPct val="0"/>
              </a:spcBef>
              <a:spcAft>
                <a:spcPct val="0"/>
              </a:spcAft>
              <a:buFontTx/>
              <a:buAutoNum type="arabicPeriod"/>
            </a:pPr>
            <a:r>
              <a:rPr lang="en-GB" altLang="en-US" sz="2300" dirty="0">
                <a:solidFill>
                  <a:prstClr val="white"/>
                </a:solidFill>
                <a:latin typeface="Century Gothic" pitchFamily="34" charset="0"/>
              </a:rPr>
              <a:t>the alignment with Freud’s discoveries of the primacy of the </a:t>
            </a:r>
            <a:r>
              <a:rPr lang="en-GB" altLang="en-US" sz="2300" dirty="0">
                <a:solidFill>
                  <a:srgbClr val="FFFF00"/>
                </a:solidFill>
                <a:latin typeface="Century Gothic" pitchFamily="34" charset="0"/>
              </a:rPr>
              <a:t>unconscious</a:t>
            </a:r>
          </a:p>
          <a:p>
            <a:pPr eaLnBrk="1" fontAlgn="base" hangingPunct="1">
              <a:spcBef>
                <a:spcPct val="0"/>
              </a:spcBef>
              <a:spcAft>
                <a:spcPct val="0"/>
              </a:spcAft>
              <a:buFontTx/>
              <a:buAutoNum type="arabicPeriod"/>
            </a:pPr>
            <a:endParaRPr lang="en-GB" altLang="en-US" sz="1000" dirty="0">
              <a:solidFill>
                <a:prstClr val="white"/>
              </a:solidFill>
              <a:latin typeface="Century Gothic" pitchFamily="34" charset="0"/>
            </a:endParaRPr>
          </a:p>
          <a:p>
            <a:pPr eaLnBrk="1" fontAlgn="base" hangingPunct="1">
              <a:spcBef>
                <a:spcPct val="0"/>
              </a:spcBef>
              <a:spcAft>
                <a:spcPct val="0"/>
              </a:spcAft>
              <a:buFontTx/>
              <a:buAutoNum type="arabicPeriod"/>
            </a:pPr>
            <a:r>
              <a:rPr lang="en-GB" altLang="en-US" sz="2300" dirty="0">
                <a:solidFill>
                  <a:prstClr val="white"/>
                </a:solidFill>
                <a:latin typeface="Century Gothic" pitchFamily="34" charset="0"/>
              </a:rPr>
              <a:t>a radical questioning of the </a:t>
            </a:r>
            <a:r>
              <a:rPr lang="en-GB" altLang="en-US" sz="2300" dirty="0">
                <a:solidFill>
                  <a:srgbClr val="FFFF00"/>
                </a:solidFill>
                <a:latin typeface="Century Gothic" pitchFamily="34" charset="0"/>
              </a:rPr>
              <a:t>process of representation</a:t>
            </a:r>
          </a:p>
          <a:p>
            <a:pPr eaLnBrk="1" fontAlgn="base" hangingPunct="1">
              <a:spcBef>
                <a:spcPct val="0"/>
              </a:spcBef>
              <a:spcAft>
                <a:spcPct val="0"/>
              </a:spcAft>
              <a:buFontTx/>
              <a:buAutoNum type="arabicPeriod"/>
            </a:pPr>
            <a:endParaRPr lang="en-GB" altLang="en-US" sz="1000" dirty="0">
              <a:solidFill>
                <a:prstClr val="white"/>
              </a:solidFill>
              <a:latin typeface="Century Gothic" pitchFamily="34" charset="0"/>
            </a:endParaRPr>
          </a:p>
          <a:p>
            <a:pPr eaLnBrk="1" fontAlgn="base" hangingPunct="1">
              <a:spcBef>
                <a:spcPct val="0"/>
              </a:spcBef>
              <a:spcAft>
                <a:spcPct val="0"/>
              </a:spcAft>
              <a:buFontTx/>
              <a:buAutoNum type="arabicPeriod"/>
            </a:pPr>
            <a:r>
              <a:rPr lang="en-GB" altLang="en-US" sz="2300" dirty="0">
                <a:solidFill>
                  <a:prstClr val="white"/>
                </a:solidFill>
                <a:latin typeface="Century Gothic" pitchFamily="34" charset="0"/>
              </a:rPr>
              <a:t>the problematic status of the </a:t>
            </a:r>
            <a:r>
              <a:rPr lang="en-GB" altLang="en-US" sz="2300" dirty="0">
                <a:solidFill>
                  <a:srgbClr val="FFFF00"/>
                </a:solidFill>
                <a:latin typeface="Century Gothic" pitchFamily="34" charset="0"/>
              </a:rPr>
              <a:t>author and his authority</a:t>
            </a:r>
            <a:r>
              <a:rPr lang="en-GB" altLang="en-US" sz="2300" dirty="0">
                <a:solidFill>
                  <a:prstClr val="white"/>
                </a:solidFill>
                <a:latin typeface="Century Gothic" pitchFamily="34" charset="0"/>
              </a:rPr>
              <a:t>—the author appears in the text</a:t>
            </a:r>
          </a:p>
          <a:p>
            <a:pPr eaLnBrk="1" fontAlgn="base" hangingPunct="1">
              <a:spcBef>
                <a:spcPct val="0"/>
              </a:spcBef>
              <a:spcAft>
                <a:spcPct val="0"/>
              </a:spcAft>
              <a:buFontTx/>
              <a:buAutoNum type="arabicPeriod"/>
            </a:pPr>
            <a:endParaRPr lang="en-GB" altLang="en-US" sz="1000" dirty="0">
              <a:solidFill>
                <a:prstClr val="white"/>
              </a:solidFill>
              <a:latin typeface="Century Gothic" pitchFamily="34" charset="0"/>
            </a:endParaRPr>
          </a:p>
          <a:p>
            <a:pPr eaLnBrk="1" fontAlgn="base" hangingPunct="1">
              <a:spcBef>
                <a:spcPct val="0"/>
              </a:spcBef>
              <a:spcAft>
                <a:spcPct val="0"/>
              </a:spcAft>
              <a:buFontTx/>
              <a:buAutoNum type="arabicPeriod"/>
            </a:pPr>
            <a:r>
              <a:rPr lang="en-GB" altLang="en-US" sz="2300" dirty="0">
                <a:solidFill>
                  <a:prstClr val="white"/>
                </a:solidFill>
                <a:latin typeface="Century Gothic" pitchFamily="34" charset="0"/>
              </a:rPr>
              <a:t>the artist as dandy or </a:t>
            </a:r>
            <a:r>
              <a:rPr lang="en-GB" altLang="en-US" sz="2300" dirty="0">
                <a:solidFill>
                  <a:srgbClr val="FFFF00"/>
                </a:solidFill>
                <a:latin typeface="Century Gothic" pitchFamily="34" charset="0"/>
              </a:rPr>
              <a:t>anti-commercial radical</a:t>
            </a:r>
          </a:p>
          <a:p>
            <a:pPr eaLnBrk="1" fontAlgn="base" hangingPunct="1">
              <a:spcBef>
                <a:spcPct val="0"/>
              </a:spcBef>
              <a:spcAft>
                <a:spcPct val="0"/>
              </a:spcAft>
              <a:buFontTx/>
              <a:buAutoNum type="arabicPeriod"/>
            </a:pPr>
            <a:endParaRPr lang="en-GB" altLang="en-US" sz="1000" dirty="0">
              <a:solidFill>
                <a:prstClr val="white"/>
              </a:solidFill>
              <a:latin typeface="Century Gothic" pitchFamily="34" charset="0"/>
            </a:endParaRPr>
          </a:p>
          <a:p>
            <a:pPr eaLnBrk="1" fontAlgn="base" hangingPunct="1">
              <a:spcBef>
                <a:spcPct val="0"/>
              </a:spcBef>
              <a:spcAft>
                <a:spcPct val="0"/>
              </a:spcAft>
              <a:buFontTx/>
              <a:buAutoNum type="arabicPeriod"/>
            </a:pPr>
            <a:r>
              <a:rPr lang="en-GB" altLang="en-US" sz="2300" dirty="0">
                <a:solidFill>
                  <a:prstClr val="white"/>
                </a:solidFill>
                <a:latin typeface="Century Gothic" pitchFamily="34" charset="0"/>
              </a:rPr>
              <a:t>the “new metropolitan cities”, “transnational capitals”, the </a:t>
            </a:r>
            <a:r>
              <a:rPr lang="en-GB" altLang="en-US" sz="2300" dirty="0">
                <a:solidFill>
                  <a:srgbClr val="FFFF00"/>
                </a:solidFill>
                <a:latin typeface="Century Gothic" pitchFamily="34" charset="0"/>
              </a:rPr>
              <a:t>“City of Strangers”</a:t>
            </a:r>
          </a:p>
          <a:p>
            <a:pPr eaLnBrk="1" fontAlgn="base" hangingPunct="1">
              <a:spcBef>
                <a:spcPct val="0"/>
              </a:spcBef>
              <a:spcAft>
                <a:spcPct val="0"/>
              </a:spcAft>
              <a:buFontTx/>
              <a:buAutoNum type="arabicPeriod"/>
            </a:pPr>
            <a:endParaRPr lang="en-GB" altLang="en-US" sz="1000" dirty="0">
              <a:solidFill>
                <a:prstClr val="white"/>
              </a:solidFill>
              <a:latin typeface="Century Gothic" pitchFamily="34" charset="0"/>
            </a:endParaRPr>
          </a:p>
          <a:p>
            <a:pPr eaLnBrk="1" fontAlgn="base" hangingPunct="1">
              <a:spcBef>
                <a:spcPct val="0"/>
              </a:spcBef>
              <a:spcAft>
                <a:spcPct val="0"/>
              </a:spcAft>
              <a:buFontTx/>
              <a:buAutoNum type="arabicPeriod"/>
            </a:pPr>
            <a:r>
              <a:rPr lang="en-GB" altLang="en-US" sz="2300" dirty="0">
                <a:solidFill>
                  <a:prstClr val="white"/>
                </a:solidFill>
                <a:latin typeface="Century Gothic" pitchFamily="34" charset="0"/>
              </a:rPr>
              <a:t>art made by the restlessly </a:t>
            </a:r>
            <a:r>
              <a:rPr lang="en-GB" altLang="en-US" sz="2300" dirty="0">
                <a:solidFill>
                  <a:srgbClr val="FFFF00"/>
                </a:solidFill>
                <a:latin typeface="Century Gothic" pitchFamily="34" charset="0"/>
              </a:rPr>
              <a:t>mobile </a:t>
            </a:r>
            <a:r>
              <a:rPr lang="en-GB" altLang="en-US" sz="2300" i="1" dirty="0" err="1">
                <a:solidFill>
                  <a:srgbClr val="FFFF00"/>
                </a:solidFill>
                <a:latin typeface="Century Gothic" pitchFamily="34" charset="0"/>
              </a:rPr>
              <a:t>emigré</a:t>
            </a:r>
            <a:r>
              <a:rPr lang="en-GB" altLang="en-US" sz="2300" dirty="0">
                <a:solidFill>
                  <a:srgbClr val="FFFF00"/>
                </a:solidFill>
                <a:latin typeface="Century Gothic" pitchFamily="34" charset="0"/>
              </a:rPr>
              <a:t> or exile</a:t>
            </a:r>
          </a:p>
          <a:p>
            <a:pPr eaLnBrk="1" fontAlgn="base" hangingPunct="1">
              <a:spcBef>
                <a:spcPct val="0"/>
              </a:spcBef>
              <a:spcAft>
                <a:spcPct val="0"/>
              </a:spcAft>
              <a:buFontTx/>
              <a:buAutoNum type="arabicPeriod"/>
            </a:pPr>
            <a:endParaRPr lang="en-GB" altLang="en-US" sz="1000" dirty="0">
              <a:solidFill>
                <a:prstClr val="white"/>
              </a:solidFill>
              <a:latin typeface="Century Gothic" pitchFamily="34" charset="0"/>
            </a:endParaRPr>
          </a:p>
          <a:p>
            <a:pPr eaLnBrk="1" fontAlgn="base" hangingPunct="1">
              <a:spcBef>
                <a:spcPct val="0"/>
              </a:spcBef>
              <a:spcAft>
                <a:spcPct val="0"/>
              </a:spcAft>
              <a:buFontTx/>
              <a:buAutoNum type="arabicPeriod"/>
            </a:pPr>
            <a:r>
              <a:rPr lang="en-GB" altLang="en-US" sz="2300" dirty="0">
                <a:solidFill>
                  <a:prstClr val="white"/>
                </a:solidFill>
                <a:latin typeface="Century Gothic" pitchFamily="34" charset="0"/>
              </a:rPr>
              <a:t>the </a:t>
            </a:r>
            <a:r>
              <a:rPr lang="en-GB" altLang="en-US" sz="2300" dirty="0">
                <a:solidFill>
                  <a:srgbClr val="FFFF00"/>
                </a:solidFill>
                <a:latin typeface="Century Gothic" pitchFamily="34" charset="0"/>
              </a:rPr>
              <a:t>non-natural status of language </a:t>
            </a:r>
          </a:p>
          <a:p>
            <a:pPr eaLnBrk="1" fontAlgn="base" hangingPunct="1">
              <a:spcBef>
                <a:spcPct val="0"/>
              </a:spcBef>
              <a:spcAft>
                <a:spcPct val="0"/>
              </a:spcAft>
              <a:buFontTx/>
              <a:buAutoNum type="arabicPeriod"/>
            </a:pPr>
            <a:endParaRPr lang="en-GB" altLang="en-US" sz="800" dirty="0">
              <a:solidFill>
                <a:prstClr val="white"/>
              </a:solidFill>
              <a:latin typeface="Century Gothic" pitchFamily="34" charset="0"/>
            </a:endParaRPr>
          </a:p>
          <a:p>
            <a:pPr eaLnBrk="1" fontAlgn="base" hangingPunct="1">
              <a:spcBef>
                <a:spcPct val="0"/>
              </a:spcBef>
              <a:spcAft>
                <a:spcPct val="0"/>
              </a:spcAft>
            </a:pPr>
            <a:r>
              <a:rPr lang="en-GB" altLang="en-US" sz="2000" dirty="0">
                <a:solidFill>
                  <a:prstClr val="white"/>
                </a:solidFill>
                <a:latin typeface="Century Gothic" pitchFamily="34" charset="0"/>
              </a:rPr>
              <a:t>		Raymond Williams, “When was Modernism?,” </a:t>
            </a:r>
            <a:r>
              <a:rPr lang="en-GB" altLang="en-US" sz="2000" i="1" dirty="0">
                <a:solidFill>
                  <a:prstClr val="white"/>
                </a:solidFill>
                <a:latin typeface="Century Gothic" pitchFamily="34" charset="0"/>
              </a:rPr>
              <a:t>The Politics of 	Modernism</a:t>
            </a:r>
            <a:r>
              <a:rPr lang="en-GB" altLang="en-US" sz="2000" dirty="0">
                <a:solidFill>
                  <a:prstClr val="white"/>
                </a:solidFill>
                <a:latin typeface="Century Gothic" pitchFamily="34" charset="0"/>
              </a:rPr>
              <a:t>: </a:t>
            </a:r>
            <a:r>
              <a:rPr lang="en-GB" altLang="en-US" sz="2000" i="1" dirty="0">
                <a:solidFill>
                  <a:prstClr val="white"/>
                </a:solidFill>
                <a:latin typeface="Century Gothic" pitchFamily="34" charset="0"/>
              </a:rPr>
              <a:t>Against the New Conformists </a:t>
            </a:r>
            <a:r>
              <a:rPr lang="en-GB" altLang="en-US" sz="2000" dirty="0">
                <a:solidFill>
                  <a:prstClr val="white"/>
                </a:solidFill>
                <a:latin typeface="Century Gothic" pitchFamily="34" charset="0"/>
              </a:rPr>
              <a:t>(London: Verso, 	1989), pp.31-35.</a:t>
            </a:r>
          </a:p>
          <a:p>
            <a:pPr eaLnBrk="1" fontAlgn="base" hangingPunct="1">
              <a:spcBef>
                <a:spcPct val="0"/>
              </a:spcBef>
              <a:spcAft>
                <a:spcPct val="0"/>
              </a:spcAft>
            </a:pPr>
            <a:endParaRPr lang="en-GB" altLang="en-US" dirty="0">
              <a:solidFill>
                <a:prstClr val="white"/>
              </a:solidFill>
              <a:latin typeface="Century Gothic"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3"/>
          <p:cNvSpPr>
            <a:spLocks noGrp="1" noChangeArrowheads="1"/>
          </p:cNvSpPr>
          <p:nvPr>
            <p:ph idx="1"/>
          </p:nvPr>
        </p:nvSpPr>
        <p:spPr>
          <a:xfrm>
            <a:off x="1631504" y="765176"/>
            <a:ext cx="8820150" cy="6092825"/>
          </a:xfrm>
        </p:spPr>
        <p:txBody>
          <a:bodyPr/>
          <a:lstStyle/>
          <a:p>
            <a:pPr eaLnBrk="1" hangingPunct="1">
              <a:lnSpc>
                <a:spcPct val="80000"/>
              </a:lnSpc>
              <a:buFontTx/>
              <a:buNone/>
            </a:pPr>
            <a:r>
              <a:rPr lang="en-GB" altLang="en-US" sz="2200" dirty="0">
                <a:latin typeface="Century Gothic" pitchFamily="34" charset="0"/>
              </a:rPr>
              <a:t>  1.   </a:t>
            </a:r>
            <a:r>
              <a:rPr lang="en-GB" altLang="en-US" sz="2200" i="1" dirty="0">
                <a:solidFill>
                  <a:srgbClr val="FFFF00"/>
                </a:solidFill>
                <a:effectLst/>
                <a:latin typeface="Century Gothic" pitchFamily="34" charset="0"/>
              </a:rPr>
              <a:t>Aesthetic Self-Consciousness or Self-</a:t>
            </a:r>
            <a:r>
              <a:rPr lang="en-GB" altLang="en-US" sz="2200" i="1" dirty="0" err="1">
                <a:solidFill>
                  <a:srgbClr val="FFFF00"/>
                </a:solidFill>
                <a:effectLst/>
                <a:latin typeface="Century Gothic" pitchFamily="34" charset="0"/>
              </a:rPr>
              <a:t>Reflexiveness</a:t>
            </a:r>
            <a:r>
              <a:rPr lang="en-GB" altLang="en-US" sz="2200" dirty="0">
                <a:effectLst/>
                <a:latin typeface="Century Gothic" pitchFamily="34" charset="0"/>
              </a:rPr>
              <a:t>. </a:t>
            </a:r>
          </a:p>
          <a:p>
            <a:pPr>
              <a:lnSpc>
                <a:spcPct val="80000"/>
              </a:lnSpc>
              <a:spcBef>
                <a:spcPts val="600"/>
              </a:spcBef>
              <a:spcAft>
                <a:spcPts val="1200"/>
              </a:spcAft>
              <a:buNone/>
            </a:pPr>
            <a:r>
              <a:rPr lang="en-GB" altLang="en-US" sz="2000" dirty="0">
                <a:effectLst/>
                <a:latin typeface="Century Gothic" pitchFamily="34" charset="0"/>
              </a:rPr>
              <a:t>	The process of producing the art work becomes the work’s focus.</a:t>
            </a:r>
          </a:p>
          <a:p>
            <a:pPr eaLnBrk="1" hangingPunct="1">
              <a:lnSpc>
                <a:spcPct val="80000"/>
              </a:lnSpc>
              <a:buFontTx/>
              <a:buNone/>
            </a:pPr>
            <a:r>
              <a:rPr lang="en-GB" altLang="en-US" sz="2200" dirty="0">
                <a:effectLst/>
                <a:latin typeface="Century Gothic" pitchFamily="34" charset="0"/>
              </a:rPr>
              <a:t>  2.   </a:t>
            </a:r>
            <a:r>
              <a:rPr lang="en-GB" altLang="en-US" sz="2200" i="1" dirty="0">
                <a:solidFill>
                  <a:srgbClr val="FFFF00"/>
                </a:solidFill>
                <a:effectLst/>
                <a:latin typeface="Century Gothic" pitchFamily="34" charset="0"/>
              </a:rPr>
              <a:t>Simultaneity, Juxtaposition, or “Montage”</a:t>
            </a:r>
            <a:r>
              <a:rPr lang="en-GB" altLang="en-US" sz="2200" dirty="0">
                <a:solidFill>
                  <a:srgbClr val="FFFF00"/>
                </a:solidFill>
                <a:effectLst/>
                <a:latin typeface="Century Gothic" pitchFamily="34" charset="0"/>
              </a:rPr>
              <a:t>. </a:t>
            </a:r>
          </a:p>
          <a:p>
            <a:pPr>
              <a:lnSpc>
                <a:spcPct val="80000"/>
              </a:lnSpc>
              <a:spcBef>
                <a:spcPts val="600"/>
              </a:spcBef>
              <a:spcAft>
                <a:spcPts val="1200"/>
              </a:spcAft>
              <a:buNone/>
            </a:pPr>
            <a:r>
              <a:rPr lang="en-GB" altLang="en-US" sz="2000" dirty="0">
                <a:effectLst/>
                <a:latin typeface="Century Gothic" pitchFamily="34" charset="0"/>
              </a:rPr>
              <a:t>	The work loses its organic form and becomes an assemblage of fragments, often drawn from different discourses or cultural media.</a:t>
            </a:r>
          </a:p>
          <a:p>
            <a:pPr eaLnBrk="1" hangingPunct="1">
              <a:lnSpc>
                <a:spcPct val="80000"/>
              </a:lnSpc>
              <a:buFontTx/>
              <a:buNone/>
            </a:pPr>
            <a:r>
              <a:rPr lang="en-GB" altLang="en-US" sz="2000" dirty="0">
                <a:effectLst/>
                <a:latin typeface="Century Gothic" pitchFamily="34" charset="0"/>
              </a:rPr>
              <a:t>  </a:t>
            </a:r>
            <a:r>
              <a:rPr lang="en-GB" altLang="en-US" sz="2200" dirty="0">
                <a:effectLst/>
                <a:latin typeface="Century Gothic" pitchFamily="34" charset="0"/>
              </a:rPr>
              <a:t>3.   </a:t>
            </a:r>
            <a:r>
              <a:rPr lang="en-GB" altLang="en-US" sz="2200" i="1" dirty="0">
                <a:solidFill>
                  <a:srgbClr val="FFFF00"/>
                </a:solidFill>
                <a:effectLst/>
                <a:latin typeface="Century Gothic" pitchFamily="34" charset="0"/>
              </a:rPr>
              <a:t>Paradox, Ambiguity, and Uncertainty</a:t>
            </a:r>
            <a:r>
              <a:rPr lang="en-GB" altLang="en-US" sz="2200" dirty="0">
                <a:effectLst/>
                <a:latin typeface="Century Gothic" pitchFamily="34" charset="0"/>
              </a:rPr>
              <a:t>. </a:t>
            </a:r>
          </a:p>
          <a:p>
            <a:pPr>
              <a:lnSpc>
                <a:spcPct val="80000"/>
              </a:lnSpc>
              <a:spcBef>
                <a:spcPts val="600"/>
              </a:spcBef>
              <a:spcAft>
                <a:spcPts val="1200"/>
              </a:spcAft>
              <a:buNone/>
            </a:pPr>
            <a:r>
              <a:rPr lang="en-GB" altLang="en-US" sz="2000" dirty="0">
                <a:effectLst/>
                <a:latin typeface="Century Gothic" pitchFamily="34" charset="0"/>
              </a:rPr>
              <a:t>	The world itself ceases to have a coherent, rationally ascertainable structure, and becomes, as </a:t>
            </a:r>
            <a:r>
              <a:rPr lang="en-GB" altLang="en-US" sz="2000" dirty="0" err="1">
                <a:effectLst/>
                <a:latin typeface="Century Gothic" pitchFamily="34" charset="0"/>
              </a:rPr>
              <a:t>Hofmannstal</a:t>
            </a:r>
            <a:r>
              <a:rPr lang="en-GB" altLang="en-US" sz="2000" dirty="0">
                <a:effectLst/>
                <a:latin typeface="Century Gothic" pitchFamily="34" charset="0"/>
              </a:rPr>
              <a:t> says, multiple and indeterminate.</a:t>
            </a:r>
          </a:p>
          <a:p>
            <a:pPr eaLnBrk="1" hangingPunct="1">
              <a:lnSpc>
                <a:spcPct val="80000"/>
              </a:lnSpc>
              <a:buFontTx/>
              <a:buNone/>
            </a:pPr>
            <a:r>
              <a:rPr lang="en-GB" altLang="en-US" sz="2000" dirty="0">
                <a:effectLst/>
                <a:latin typeface="Century Gothic" pitchFamily="34" charset="0"/>
              </a:rPr>
              <a:t>  </a:t>
            </a:r>
            <a:r>
              <a:rPr lang="en-GB" altLang="en-US" sz="2200" dirty="0">
                <a:effectLst/>
                <a:latin typeface="Century Gothic" pitchFamily="34" charset="0"/>
              </a:rPr>
              <a:t>4.   </a:t>
            </a:r>
            <a:r>
              <a:rPr lang="en-GB" altLang="en-US" sz="2200" i="1" dirty="0">
                <a:solidFill>
                  <a:srgbClr val="FFFF00"/>
                </a:solidFill>
                <a:effectLst/>
                <a:latin typeface="Century Gothic" pitchFamily="34" charset="0"/>
              </a:rPr>
              <a:t>“Dehumanization” and the Demise of the Integrated Individual Subject or Personality</a:t>
            </a:r>
            <a:r>
              <a:rPr lang="en-GB" altLang="en-US" sz="2200" u="sng" dirty="0">
                <a:effectLst/>
                <a:latin typeface="Century Gothic" pitchFamily="34" charset="0"/>
              </a:rPr>
              <a:t>.</a:t>
            </a:r>
            <a:r>
              <a:rPr lang="en-GB" altLang="en-US" sz="2200" dirty="0">
                <a:effectLst/>
                <a:latin typeface="Century Gothic" pitchFamily="34" charset="0"/>
              </a:rPr>
              <a:t> </a:t>
            </a:r>
          </a:p>
          <a:p>
            <a:pPr>
              <a:lnSpc>
                <a:spcPct val="80000"/>
              </a:lnSpc>
              <a:spcBef>
                <a:spcPts val="600"/>
              </a:spcBef>
              <a:spcAft>
                <a:spcPts val="1200"/>
              </a:spcAft>
              <a:buNone/>
            </a:pPr>
            <a:r>
              <a:rPr lang="en-GB" altLang="en-US" sz="2000" dirty="0">
                <a:effectLst/>
                <a:latin typeface="Century Gothic" pitchFamily="34" charset="0"/>
              </a:rPr>
              <a:t>	Rimbaud’s famous declaration ‘JE </a:t>
            </a:r>
            <a:r>
              <a:rPr lang="en-GB" altLang="en-US" sz="2000" dirty="0" err="1">
                <a:effectLst/>
                <a:latin typeface="Century Gothic" pitchFamily="34" charset="0"/>
              </a:rPr>
              <a:t>est</a:t>
            </a:r>
            <a:r>
              <a:rPr lang="en-GB" altLang="en-US" sz="2000" dirty="0">
                <a:effectLst/>
                <a:latin typeface="Century Gothic" pitchFamily="34" charset="0"/>
              </a:rPr>
              <a:t> un </a:t>
            </a:r>
            <a:r>
              <a:rPr lang="en-GB" altLang="en-US" sz="2000" dirty="0" err="1">
                <a:effectLst/>
                <a:latin typeface="Century Gothic" pitchFamily="34" charset="0"/>
              </a:rPr>
              <a:t>autre</a:t>
            </a:r>
            <a:r>
              <a:rPr lang="en-GB" altLang="en-US" sz="2000" dirty="0">
                <a:effectLst/>
                <a:latin typeface="Century Gothic" pitchFamily="34" charset="0"/>
              </a:rPr>
              <a:t>’ (‘I am an other’) finds its echoes in the literary explorations of the unconscious inaugurated by Joyce and pursued by the Surrealists.</a:t>
            </a:r>
          </a:p>
          <a:p>
            <a:pPr>
              <a:lnSpc>
                <a:spcPct val="80000"/>
              </a:lnSpc>
              <a:buNone/>
            </a:pPr>
            <a:r>
              <a:rPr lang="en-GB" altLang="en-US" sz="1000" dirty="0">
                <a:effectLst/>
                <a:latin typeface="Century Gothic" pitchFamily="34" charset="0"/>
              </a:rPr>
              <a:t>		</a:t>
            </a:r>
          </a:p>
          <a:p>
            <a:pPr eaLnBrk="1" hangingPunct="1">
              <a:lnSpc>
                <a:spcPct val="80000"/>
              </a:lnSpc>
              <a:buFontTx/>
              <a:buNone/>
            </a:pPr>
            <a:r>
              <a:rPr lang="en-GB" altLang="en-US" sz="1800" dirty="0">
                <a:effectLst/>
                <a:latin typeface="Century Gothic" pitchFamily="34" charset="0"/>
              </a:rPr>
              <a:t>		Eugene </a:t>
            </a:r>
            <a:r>
              <a:rPr lang="en-GB" altLang="en-US" sz="1800" dirty="0" err="1">
                <a:effectLst/>
                <a:latin typeface="Century Gothic" pitchFamily="34" charset="0"/>
              </a:rPr>
              <a:t>Lunn</a:t>
            </a:r>
            <a:r>
              <a:rPr lang="en-GB" altLang="en-US" sz="1800" dirty="0">
                <a:effectLst/>
                <a:latin typeface="Century Gothic" pitchFamily="34" charset="0"/>
              </a:rPr>
              <a:t>, cited in Alex </a:t>
            </a:r>
            <a:r>
              <a:rPr lang="en-GB" altLang="en-US" sz="1800" dirty="0" err="1">
                <a:effectLst/>
                <a:latin typeface="Century Gothic" pitchFamily="34" charset="0"/>
              </a:rPr>
              <a:t>Callinicos</a:t>
            </a:r>
            <a:r>
              <a:rPr lang="en-GB" altLang="en-US" sz="1800" dirty="0">
                <a:effectLst/>
                <a:latin typeface="Century Gothic" pitchFamily="34" charset="0"/>
              </a:rPr>
              <a:t>, </a:t>
            </a:r>
            <a:r>
              <a:rPr lang="en-GB" altLang="en-US" sz="1800" i="1" dirty="0">
                <a:effectLst/>
                <a:latin typeface="Century Gothic" pitchFamily="34" charset="0"/>
              </a:rPr>
              <a:t>Against Postmodernism: A 	Marxist 	Critique</a:t>
            </a:r>
            <a:r>
              <a:rPr lang="en-GB" altLang="en-US" sz="1800" dirty="0">
                <a:effectLst/>
                <a:latin typeface="Century Gothic" pitchFamily="34" charset="0"/>
              </a:rPr>
              <a:t> (Cambridge: Polity Press, 1989), p. 12-3.</a:t>
            </a:r>
          </a:p>
        </p:txBody>
      </p:sp>
      <p:sp>
        <p:nvSpPr>
          <p:cNvPr id="7170" name="Rectangle 2"/>
          <p:cNvSpPr>
            <a:spLocks noGrp="1" noChangeArrowheads="1"/>
          </p:cNvSpPr>
          <p:nvPr>
            <p:ph type="title"/>
          </p:nvPr>
        </p:nvSpPr>
        <p:spPr>
          <a:xfrm>
            <a:off x="1774825" y="0"/>
            <a:ext cx="8713788" cy="865188"/>
          </a:xfrm>
        </p:spPr>
        <p:txBody>
          <a:bodyPr/>
          <a:lstStyle/>
          <a:p>
            <a:pPr eaLnBrk="1" hangingPunct="1"/>
            <a:r>
              <a:rPr lang="en-GB" altLang="en-US" sz="4000" dirty="0">
                <a:latin typeface="Perpetua Titling MT" panose="02020502060505020804" pitchFamily="18" charset="0"/>
              </a:rPr>
              <a:t>KEY FEATURES OF MODERNISM (</a:t>
            </a:r>
            <a:r>
              <a:rPr lang="en-GB" altLang="en-US" sz="4000" dirty="0">
                <a:latin typeface="+mn-lt"/>
              </a:rPr>
              <a:t>ii</a:t>
            </a:r>
            <a:r>
              <a:rPr lang="en-GB" altLang="en-US" sz="4000" dirty="0">
                <a:latin typeface="Perpetua Titling MT" panose="02020502060505020804" pitchFamily="18" charset="0"/>
              </a:rPr>
              <a: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ChangeArrowheads="1"/>
          </p:cNvSpPr>
          <p:nvPr/>
        </p:nvSpPr>
        <p:spPr bwMode="auto">
          <a:xfrm>
            <a:off x="3071814" y="404813"/>
            <a:ext cx="5315879"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4000" dirty="0">
                <a:solidFill>
                  <a:prstClr val="white"/>
                </a:solidFill>
                <a:latin typeface="Century Gothic" pitchFamily="34" charset="0"/>
              </a:rPr>
              <a:t>MODERNISM </a:t>
            </a:r>
            <a:r>
              <a:rPr lang="en-GB" altLang="en-US" sz="4000" i="1" dirty="0">
                <a:solidFill>
                  <a:prstClr val="white"/>
                </a:solidFill>
                <a:latin typeface="Garamond" panose="02020404030301010803" pitchFamily="18" charset="0"/>
              </a:rPr>
              <a:t>&amp; </a:t>
            </a:r>
            <a:r>
              <a:rPr lang="en-GB" altLang="en-US" sz="4000" dirty="0">
                <a:solidFill>
                  <a:prstClr val="white"/>
                </a:solidFill>
                <a:latin typeface="Century Gothic" pitchFamily="34" charset="0"/>
              </a:rPr>
              <a:t>STYLE</a:t>
            </a:r>
          </a:p>
        </p:txBody>
      </p:sp>
      <p:sp>
        <p:nvSpPr>
          <p:cNvPr id="10243" name="Rectangle 3"/>
          <p:cNvSpPr>
            <a:spLocks noChangeArrowheads="1"/>
          </p:cNvSpPr>
          <p:nvPr/>
        </p:nvSpPr>
        <p:spPr bwMode="auto">
          <a:xfrm>
            <a:off x="1775117" y="1625704"/>
            <a:ext cx="8497347" cy="48351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lvl1pPr marL="342900" indent="-342900" eaLnBrk="0" hangingPunct="0">
              <a:defRPr>
                <a:solidFill>
                  <a:schemeClr val="tx1"/>
                </a:solidFill>
                <a:latin typeface="Arial" charset="0"/>
              </a:defRPr>
            </a:lvl1pPr>
            <a:lvl2pPr marL="800100" indent="-342900" eaLnBrk="0" hangingPunct="0">
              <a:defRPr>
                <a:solidFill>
                  <a:schemeClr val="tx1"/>
                </a:solidFill>
                <a:latin typeface="Arial" charset="0"/>
              </a:defRPr>
            </a:lvl2pPr>
            <a:lvl3pPr marL="1257300" indent="-3429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2500" dirty="0">
                <a:solidFill>
                  <a:prstClr val="white"/>
                </a:solidFill>
                <a:latin typeface="Century Gothic" pitchFamily="34" charset="0"/>
              </a:rPr>
              <a:t>Used new expressive and representational techniques to convey or promote heightened forms of consciousness, subjectivity and identity including: </a:t>
            </a:r>
          </a:p>
          <a:p>
            <a:pPr eaLnBrk="1" fontAlgn="base" hangingPunct="1">
              <a:spcBef>
                <a:spcPct val="0"/>
              </a:spcBef>
              <a:spcAft>
                <a:spcPct val="0"/>
              </a:spcAft>
            </a:pPr>
            <a:endParaRPr lang="en-GB" altLang="en-US" sz="2000" dirty="0">
              <a:solidFill>
                <a:prstClr val="white"/>
              </a:solidFill>
              <a:latin typeface="Century Gothic" pitchFamily="34" charset="0"/>
            </a:endParaRPr>
          </a:p>
          <a:p>
            <a:pPr lvl="2" eaLnBrk="1" fontAlgn="base" hangingPunct="1">
              <a:spcBef>
                <a:spcPct val="0"/>
              </a:spcBef>
              <a:spcAft>
                <a:spcPct val="15000"/>
              </a:spcAft>
              <a:buFontTx/>
              <a:buChar char="•"/>
            </a:pPr>
            <a:r>
              <a:rPr lang="en-GB" altLang="en-US" sz="2400" dirty="0">
                <a:solidFill>
                  <a:prstClr val="white"/>
                </a:solidFill>
                <a:latin typeface="Century Gothic" pitchFamily="34" charset="0"/>
              </a:rPr>
              <a:t>Estrangement </a:t>
            </a:r>
          </a:p>
          <a:p>
            <a:pPr lvl="2" eaLnBrk="1" fontAlgn="base" hangingPunct="1">
              <a:spcBef>
                <a:spcPct val="0"/>
              </a:spcBef>
              <a:spcAft>
                <a:spcPct val="15000"/>
              </a:spcAft>
              <a:buFontTx/>
              <a:buChar char="•"/>
            </a:pPr>
            <a:r>
              <a:rPr lang="en-GB" altLang="en-US" sz="2400" dirty="0">
                <a:solidFill>
                  <a:prstClr val="white"/>
                </a:solidFill>
                <a:latin typeface="Century Gothic" pitchFamily="34" charset="0"/>
              </a:rPr>
              <a:t>Montage </a:t>
            </a:r>
          </a:p>
          <a:p>
            <a:pPr lvl="2" eaLnBrk="1" fontAlgn="base" hangingPunct="1">
              <a:spcBef>
                <a:spcPct val="0"/>
              </a:spcBef>
              <a:spcAft>
                <a:spcPct val="15000"/>
              </a:spcAft>
              <a:buFontTx/>
              <a:buChar char="•"/>
            </a:pPr>
            <a:r>
              <a:rPr lang="en-GB" altLang="en-US" sz="2400" dirty="0">
                <a:solidFill>
                  <a:prstClr val="white"/>
                </a:solidFill>
                <a:latin typeface="Century Gothic" pitchFamily="34" charset="0"/>
              </a:rPr>
              <a:t>Collage </a:t>
            </a:r>
          </a:p>
          <a:p>
            <a:pPr lvl="2" eaLnBrk="1" fontAlgn="base" hangingPunct="1">
              <a:spcBef>
                <a:spcPct val="0"/>
              </a:spcBef>
              <a:spcAft>
                <a:spcPct val="15000"/>
              </a:spcAft>
              <a:buFontTx/>
              <a:buChar char="•"/>
            </a:pPr>
            <a:r>
              <a:rPr lang="en-GB" altLang="en-US" sz="2400" dirty="0">
                <a:solidFill>
                  <a:prstClr val="white"/>
                </a:solidFill>
                <a:latin typeface="Century Gothic" pitchFamily="34" charset="0"/>
              </a:rPr>
              <a:t>Demotic or everyday speech </a:t>
            </a:r>
          </a:p>
          <a:p>
            <a:pPr lvl="2" eaLnBrk="1" fontAlgn="base" hangingPunct="1">
              <a:spcBef>
                <a:spcPct val="0"/>
              </a:spcBef>
              <a:spcAft>
                <a:spcPct val="15000"/>
              </a:spcAft>
              <a:buFontTx/>
              <a:buChar char="•"/>
            </a:pPr>
            <a:r>
              <a:rPr lang="en-GB" altLang="en-US" sz="2400" dirty="0">
                <a:solidFill>
                  <a:prstClr val="white"/>
                </a:solidFill>
                <a:latin typeface="Century Gothic" pitchFamily="34" charset="0"/>
              </a:rPr>
              <a:t>Stream of consciousness, </a:t>
            </a:r>
          </a:p>
          <a:p>
            <a:pPr lvl="2" eaLnBrk="1" fontAlgn="base" hangingPunct="1">
              <a:spcBef>
                <a:spcPct val="0"/>
              </a:spcBef>
              <a:spcAft>
                <a:spcPct val="15000"/>
              </a:spcAft>
              <a:buFontTx/>
              <a:buChar char="•"/>
            </a:pPr>
            <a:r>
              <a:rPr lang="en-GB" altLang="en-US" sz="2400" dirty="0">
                <a:solidFill>
                  <a:prstClr val="white"/>
                </a:solidFill>
                <a:latin typeface="Century Gothic" pitchFamily="34" charset="0"/>
              </a:rPr>
              <a:t>interior monologue and automatism </a:t>
            </a:r>
          </a:p>
          <a:p>
            <a:pPr lvl="2" eaLnBrk="1" fontAlgn="base" hangingPunct="1">
              <a:spcBef>
                <a:spcPct val="0"/>
              </a:spcBef>
              <a:spcAft>
                <a:spcPct val="15000"/>
              </a:spcAft>
              <a:buFontTx/>
              <a:buChar char="•"/>
            </a:pPr>
            <a:r>
              <a:rPr lang="en-GB" altLang="en-US" sz="2400" dirty="0">
                <a:solidFill>
                  <a:prstClr val="white"/>
                </a:solidFill>
                <a:latin typeface="Century Gothic" pitchFamily="34" charset="0"/>
              </a:rPr>
              <a:t>Parody and pastiche. </a:t>
            </a:r>
          </a:p>
          <a:p>
            <a:pPr lvl="1" algn="ctr" fontAlgn="base">
              <a:spcBef>
                <a:spcPct val="0"/>
              </a:spcBef>
              <a:spcAft>
                <a:spcPct val="0"/>
              </a:spcAft>
            </a:pPr>
            <a:endParaRPr lang="en-GB" altLang="en-US" sz="2000" dirty="0">
              <a:solidFill>
                <a:prstClr val="white"/>
              </a:solidFill>
              <a:latin typeface="Century Gothic"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64D0F-D6C2-42C3-934F-A751456268DC}"/>
              </a:ext>
            </a:extLst>
          </p:cNvPr>
          <p:cNvSpPr>
            <a:spLocks noGrp="1"/>
          </p:cNvSpPr>
          <p:nvPr>
            <p:ph type="title"/>
          </p:nvPr>
        </p:nvSpPr>
        <p:spPr>
          <a:xfrm>
            <a:off x="609600" y="155448"/>
            <a:ext cx="10972800" cy="753272"/>
          </a:xfrm>
        </p:spPr>
        <p:txBody>
          <a:bodyPr>
            <a:normAutofit/>
          </a:bodyPr>
          <a:lstStyle/>
          <a:p>
            <a:r>
              <a:rPr lang="en-GB" sz="3600" dirty="0">
                <a:solidFill>
                  <a:schemeClr val="bg1"/>
                </a:solidFill>
              </a:rPr>
              <a:t>Irish short story</a:t>
            </a:r>
          </a:p>
        </p:txBody>
      </p:sp>
      <p:sp>
        <p:nvSpPr>
          <p:cNvPr id="3" name="Content Placeholder 2">
            <a:extLst>
              <a:ext uri="{FF2B5EF4-FFF2-40B4-BE49-F238E27FC236}">
                <a16:creationId xmlns:a16="http://schemas.microsoft.com/office/drawing/2014/main" id="{BE7880F6-C34C-4387-B936-7CBDD7A783C7}"/>
              </a:ext>
            </a:extLst>
          </p:cNvPr>
          <p:cNvSpPr>
            <a:spLocks noGrp="1"/>
          </p:cNvSpPr>
          <p:nvPr>
            <p:ph idx="1"/>
          </p:nvPr>
        </p:nvSpPr>
        <p:spPr>
          <a:xfrm>
            <a:off x="571500" y="1052736"/>
            <a:ext cx="10972800" cy="5417697"/>
          </a:xfrm>
        </p:spPr>
        <p:txBody>
          <a:bodyPr>
            <a:normAutofit fontScale="92500" lnSpcReduction="10000"/>
          </a:bodyPr>
          <a:lstStyle/>
          <a:p>
            <a:pPr marL="118872" indent="0">
              <a:lnSpc>
                <a:spcPct val="110000"/>
              </a:lnSpc>
              <a:buNone/>
            </a:pPr>
            <a:r>
              <a:rPr lang="en-GB" sz="2400" dirty="0">
                <a:solidFill>
                  <a:srgbClr val="FFC000"/>
                </a:solidFill>
              </a:rPr>
              <a:t>The Irish short story tradition has long been considered a predominantly realist one, </a:t>
            </a:r>
            <a:r>
              <a:rPr lang="en-GB" sz="2400" dirty="0">
                <a:solidFill>
                  <a:schemeClr val="bg1"/>
                </a:solidFill>
              </a:rPr>
              <a:t>with writers from George Moore and </a:t>
            </a:r>
            <a:r>
              <a:rPr lang="en-GB" sz="2400" u="sng" dirty="0">
                <a:solidFill>
                  <a:schemeClr val="bg1"/>
                </a:solidFill>
              </a:rPr>
              <a:t>James Joyce over Frank O’Connor </a:t>
            </a:r>
            <a:r>
              <a:rPr lang="en-GB" sz="2400" dirty="0">
                <a:solidFill>
                  <a:schemeClr val="bg1"/>
                </a:solidFill>
              </a:rPr>
              <a:t>and </a:t>
            </a:r>
            <a:r>
              <a:rPr lang="en-GB" sz="2400" dirty="0" err="1">
                <a:solidFill>
                  <a:schemeClr val="bg1"/>
                </a:solidFill>
              </a:rPr>
              <a:t>Seán</a:t>
            </a:r>
            <a:r>
              <a:rPr lang="en-GB" sz="2400" dirty="0">
                <a:solidFill>
                  <a:schemeClr val="bg1"/>
                </a:solidFill>
              </a:rPr>
              <a:t> </a:t>
            </a:r>
            <a:r>
              <a:rPr lang="en-GB" sz="2400" dirty="0" err="1">
                <a:solidFill>
                  <a:schemeClr val="bg1"/>
                </a:solidFill>
              </a:rPr>
              <a:t>O’Faoláin</a:t>
            </a:r>
            <a:r>
              <a:rPr lang="en-GB" sz="2400" dirty="0">
                <a:solidFill>
                  <a:schemeClr val="bg1"/>
                </a:solidFill>
              </a:rPr>
              <a:t> to John McGahern and Claire Keegan offering largely mimetic portrayals of Irish life. As Heather Ingman has convincingly argued in her </a:t>
            </a:r>
            <a:r>
              <a:rPr lang="en-GB" sz="2400" i="1" dirty="0">
                <a:solidFill>
                  <a:schemeClr val="bg1"/>
                </a:solidFill>
              </a:rPr>
              <a:t>A History of the Irish Short Story</a:t>
            </a:r>
            <a:r>
              <a:rPr lang="en-GB" sz="2400" dirty="0">
                <a:solidFill>
                  <a:schemeClr val="bg1"/>
                </a:solidFill>
              </a:rPr>
              <a:t>, however, </a:t>
            </a:r>
            <a:r>
              <a:rPr lang="en-GB" sz="2400" dirty="0">
                <a:solidFill>
                  <a:srgbClr val="FFC000"/>
                </a:solidFill>
              </a:rPr>
              <a:t>this dominant realist mode has often led critics to overlook that other strand in Irish short fiction—the strand of the fantastic, the gothic or the metafictional </a:t>
            </a:r>
            <a:r>
              <a:rPr lang="en-GB" sz="2400" dirty="0">
                <a:solidFill>
                  <a:schemeClr val="bg1"/>
                </a:solidFill>
              </a:rPr>
              <a:t>which emerges in the short fiction of writers like Sheridan </a:t>
            </a:r>
            <a:r>
              <a:rPr lang="en-GB" sz="2400" dirty="0" err="1">
                <a:solidFill>
                  <a:schemeClr val="bg1"/>
                </a:solidFill>
              </a:rPr>
              <a:t>LeFanu</a:t>
            </a:r>
            <a:r>
              <a:rPr lang="en-GB" sz="2400" dirty="0">
                <a:solidFill>
                  <a:schemeClr val="bg1"/>
                </a:solidFill>
              </a:rPr>
              <a:t>, James Stephens, Elizabeth Bowen and Samuel Beckett and </a:t>
            </a:r>
            <a:r>
              <a:rPr lang="en-GB" sz="2400" dirty="0">
                <a:solidFill>
                  <a:srgbClr val="FFC000"/>
                </a:solidFill>
              </a:rPr>
              <a:t>foregrounds themes of “fragmentation or dissolution” </a:t>
            </a:r>
            <a:r>
              <a:rPr lang="en-GB" sz="2400" dirty="0">
                <a:solidFill>
                  <a:schemeClr val="bg1"/>
                </a:solidFill>
              </a:rPr>
              <a:t>(12). the short fiction of contemporary women writers which seeks to “</a:t>
            </a:r>
            <a:r>
              <a:rPr lang="en-GB" sz="2400" dirty="0" err="1">
                <a:solidFill>
                  <a:schemeClr val="bg1"/>
                </a:solidFill>
              </a:rPr>
              <a:t>explor</a:t>
            </a:r>
            <a:r>
              <a:rPr lang="en-GB" sz="2400" dirty="0">
                <a:solidFill>
                  <a:schemeClr val="bg1"/>
                </a:solidFill>
              </a:rPr>
              <a:t>[e] the changing nature of femininity and instability of female identity in a playful, postmodernist style” (250). The early short story collections of </a:t>
            </a:r>
            <a:r>
              <a:rPr lang="en-GB" sz="2400" dirty="0" err="1">
                <a:solidFill>
                  <a:schemeClr val="bg1"/>
                </a:solidFill>
              </a:rPr>
              <a:t>Éilís</a:t>
            </a:r>
            <a:r>
              <a:rPr lang="en-GB" sz="2400" dirty="0">
                <a:solidFill>
                  <a:schemeClr val="bg1"/>
                </a:solidFill>
              </a:rPr>
              <a:t> </a:t>
            </a:r>
            <a:r>
              <a:rPr lang="en-GB" sz="2400" dirty="0" err="1">
                <a:solidFill>
                  <a:schemeClr val="bg1"/>
                </a:solidFill>
              </a:rPr>
              <a:t>Ní</a:t>
            </a:r>
            <a:r>
              <a:rPr lang="en-GB" sz="2400" dirty="0">
                <a:solidFill>
                  <a:schemeClr val="bg1"/>
                </a:solidFill>
              </a:rPr>
              <a:t> </a:t>
            </a:r>
            <a:r>
              <a:rPr lang="en-GB" sz="2400" dirty="0" err="1">
                <a:solidFill>
                  <a:schemeClr val="bg1"/>
                </a:solidFill>
              </a:rPr>
              <a:t>Dhuibhne</a:t>
            </a:r>
            <a:r>
              <a:rPr lang="en-GB" sz="2400" dirty="0">
                <a:solidFill>
                  <a:schemeClr val="bg1"/>
                </a:solidFill>
              </a:rPr>
              <a:t>, Anne Enright and </a:t>
            </a:r>
            <a:r>
              <a:rPr lang="en-GB" sz="2400" u="sng" dirty="0">
                <a:solidFill>
                  <a:schemeClr val="bg1"/>
                </a:solidFill>
              </a:rPr>
              <a:t>Emma Donoghue</a:t>
            </a:r>
            <a:r>
              <a:rPr lang="en-GB" sz="2400" dirty="0">
                <a:solidFill>
                  <a:schemeClr val="bg1"/>
                </a:solidFill>
              </a:rPr>
              <a:t> are referred to as cases in point  </a:t>
            </a:r>
          </a:p>
          <a:p>
            <a:pPr marL="118872" indent="0">
              <a:buNone/>
            </a:pPr>
            <a:endParaRPr lang="en-GB" sz="2000" dirty="0">
              <a:solidFill>
                <a:schemeClr val="bg1"/>
              </a:solidFill>
            </a:endParaRPr>
          </a:p>
          <a:p>
            <a:pPr marL="118872" indent="0">
              <a:buNone/>
            </a:pPr>
            <a:r>
              <a:rPr lang="en-GB" sz="2000" dirty="0">
                <a:solidFill>
                  <a:schemeClr val="bg1"/>
                </a:solidFill>
              </a:rPr>
              <a:t>Debbie </a:t>
            </a:r>
            <a:r>
              <a:rPr lang="en-GB" sz="2000" dirty="0" err="1">
                <a:solidFill>
                  <a:schemeClr val="bg1"/>
                </a:solidFill>
              </a:rPr>
              <a:t>Brouckmans</a:t>
            </a:r>
            <a:r>
              <a:rPr lang="en-GB" sz="2000" dirty="0">
                <a:solidFill>
                  <a:schemeClr val="bg1"/>
                </a:solidFill>
              </a:rPr>
              <a:t> and Elke </a:t>
            </a:r>
            <a:r>
              <a:rPr lang="en-GB" sz="2000" dirty="0" err="1">
                <a:solidFill>
                  <a:schemeClr val="bg1"/>
                </a:solidFill>
              </a:rPr>
              <a:t>D'hoker</a:t>
            </a:r>
            <a:r>
              <a:rPr lang="en-GB" sz="2000">
                <a:solidFill>
                  <a:schemeClr val="bg1"/>
                </a:solidFill>
              </a:rPr>
              <a:t>, , ‘Rewriting the Irish Short Story: Emma Donoghue’s </a:t>
            </a:r>
            <a:r>
              <a:rPr lang="en-GB" sz="2000" i="1">
                <a:solidFill>
                  <a:schemeClr val="bg1"/>
                </a:solidFill>
              </a:rPr>
              <a:t>The Woman Who Gave Birth to Rabbits,’ Journal of the Short Story in English, </a:t>
            </a:r>
            <a:r>
              <a:rPr lang="en-GB" sz="2000">
                <a:solidFill>
                  <a:schemeClr val="bg1"/>
                </a:solidFill>
              </a:rPr>
              <a:t>63: Autumn 2014</a:t>
            </a:r>
            <a:endParaRPr lang="en-GB" sz="2400" dirty="0">
              <a:solidFill>
                <a:schemeClr val="bg1"/>
              </a:solidFill>
            </a:endParaRPr>
          </a:p>
        </p:txBody>
      </p:sp>
    </p:spTree>
    <p:extLst>
      <p:ext uri="{BB962C8B-B14F-4D97-AF65-F5344CB8AC3E}">
        <p14:creationId xmlns:p14="http://schemas.microsoft.com/office/powerpoint/2010/main" val="39533530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9F62F3-30C5-4015-813B-37946FE0D994}"/>
              </a:ext>
            </a:extLst>
          </p:cNvPr>
          <p:cNvSpPr>
            <a:spLocks noGrp="1"/>
          </p:cNvSpPr>
          <p:nvPr>
            <p:ph type="title"/>
          </p:nvPr>
        </p:nvSpPr>
        <p:spPr/>
        <p:txBody>
          <a:bodyPr/>
          <a:lstStyle/>
          <a:p>
            <a:pPr marL="633413" indent="-515938">
              <a:spcBef>
                <a:spcPts val="0"/>
              </a:spcBef>
              <a:buClr>
                <a:schemeClr val="accent1"/>
              </a:buClr>
              <a:buSzPct val="80000"/>
            </a:pPr>
            <a:r>
              <a:rPr lang="en-GB" sz="3200" dirty="0">
                <a:ln>
                  <a:solidFill>
                    <a:srgbClr val="FFC000"/>
                  </a:solidFill>
                </a:ln>
                <a:solidFill>
                  <a:srgbClr val="FFC000"/>
                </a:solidFill>
              </a:rPr>
              <a:t>SYMBOLIC ORGANISATION </a:t>
            </a:r>
          </a:p>
        </p:txBody>
      </p:sp>
      <p:sp>
        <p:nvSpPr>
          <p:cNvPr id="3" name="Content Placeholder 2">
            <a:extLst>
              <a:ext uri="{FF2B5EF4-FFF2-40B4-BE49-F238E27FC236}">
                <a16:creationId xmlns:a16="http://schemas.microsoft.com/office/drawing/2014/main" id="{EA415A29-6117-4B13-8F59-B4822F4E8D24}"/>
              </a:ext>
            </a:extLst>
          </p:cNvPr>
          <p:cNvSpPr>
            <a:spLocks noGrp="1"/>
          </p:cNvSpPr>
          <p:nvPr>
            <p:ph idx="1"/>
          </p:nvPr>
        </p:nvSpPr>
        <p:spPr>
          <a:xfrm>
            <a:off x="631329" y="1484784"/>
            <a:ext cx="10972800" cy="4625609"/>
          </a:xfrm>
        </p:spPr>
        <p:txBody>
          <a:bodyPr>
            <a:normAutofit fontScale="85000" lnSpcReduction="10000"/>
          </a:bodyPr>
          <a:lstStyle/>
          <a:p>
            <a:pPr marL="85725" indent="0" algn="l">
              <a:buFont typeface="Wingdings" pitchFamily="2" charset="2"/>
              <a:buNone/>
            </a:pPr>
            <a:r>
              <a:rPr lang="en-GB" sz="3200" i="1" dirty="0">
                <a:solidFill>
                  <a:schemeClr val="bg1"/>
                </a:solidFill>
                <a:effectLst/>
                <a:latin typeface="Garamond" pitchFamily="18" charset="0"/>
              </a:rPr>
              <a:t>Joyce was clear about the sequence of his cycle of stories:</a:t>
            </a:r>
            <a:endParaRPr lang="en-GB" sz="3600" i="1" dirty="0">
              <a:solidFill>
                <a:schemeClr val="bg1"/>
              </a:solidFill>
              <a:effectLst/>
              <a:latin typeface="Garamond" pitchFamily="18" charset="0"/>
            </a:endParaRPr>
          </a:p>
          <a:p>
            <a:pPr marL="85725" indent="0" algn="l">
              <a:buFont typeface="Wingdings" pitchFamily="2" charset="2"/>
              <a:buNone/>
            </a:pPr>
            <a:endParaRPr lang="en-GB" sz="1050" dirty="0">
              <a:solidFill>
                <a:schemeClr val="bg1"/>
              </a:solidFill>
              <a:effectLst/>
              <a:latin typeface="Garamond" pitchFamily="18" charset="0"/>
            </a:endParaRPr>
          </a:p>
          <a:p>
            <a:pPr marL="85725" indent="0" algn="l">
              <a:buFont typeface="Wingdings" pitchFamily="2" charset="2"/>
              <a:buNone/>
            </a:pPr>
            <a:r>
              <a:rPr lang="en-GB" sz="3200" dirty="0">
                <a:solidFill>
                  <a:schemeClr val="bg1"/>
                </a:solidFill>
                <a:effectLst/>
                <a:latin typeface="Garamond" pitchFamily="18" charset="0"/>
              </a:rPr>
              <a:t>The order of the stories is as follows. ‘</a:t>
            </a:r>
            <a:r>
              <a:rPr lang="en-GB" sz="3200" dirty="0">
                <a:solidFill>
                  <a:srgbClr val="FFC000"/>
                </a:solidFill>
                <a:effectLst/>
                <a:latin typeface="Garamond" pitchFamily="18" charset="0"/>
              </a:rPr>
              <a:t>The Sisters’, </a:t>
            </a:r>
            <a:r>
              <a:rPr lang="en-GB" sz="3200" dirty="0">
                <a:solidFill>
                  <a:schemeClr val="bg1"/>
                </a:solidFill>
                <a:effectLst/>
                <a:latin typeface="Garamond" pitchFamily="18" charset="0"/>
              </a:rPr>
              <a:t>‘</a:t>
            </a:r>
            <a:r>
              <a:rPr lang="en-GB" sz="3200" dirty="0">
                <a:solidFill>
                  <a:srgbClr val="FFC000"/>
                </a:solidFill>
                <a:effectLst/>
                <a:latin typeface="Garamond" pitchFamily="18" charset="0"/>
              </a:rPr>
              <a:t>An Encounter</a:t>
            </a:r>
            <a:r>
              <a:rPr lang="en-GB" sz="3200" dirty="0">
                <a:solidFill>
                  <a:schemeClr val="bg1"/>
                </a:solidFill>
                <a:effectLst/>
                <a:latin typeface="Garamond" pitchFamily="18" charset="0"/>
              </a:rPr>
              <a:t>’  and another story [‘</a:t>
            </a:r>
            <a:r>
              <a:rPr lang="en-GB" sz="3200" dirty="0" err="1">
                <a:solidFill>
                  <a:srgbClr val="FFC000"/>
                </a:solidFill>
                <a:effectLst/>
                <a:latin typeface="Garamond" pitchFamily="18" charset="0"/>
              </a:rPr>
              <a:t>Araby</a:t>
            </a:r>
            <a:r>
              <a:rPr lang="en-GB" sz="3200" dirty="0">
                <a:solidFill>
                  <a:srgbClr val="FFC000"/>
                </a:solidFill>
                <a:effectLst/>
                <a:latin typeface="Garamond" pitchFamily="18" charset="0"/>
              </a:rPr>
              <a:t>’] </a:t>
            </a:r>
            <a:r>
              <a:rPr lang="en-GB" sz="3200" dirty="0">
                <a:solidFill>
                  <a:schemeClr val="bg1"/>
                </a:solidFill>
                <a:effectLst/>
                <a:latin typeface="Garamond" pitchFamily="18" charset="0"/>
              </a:rPr>
              <a:t>which are stories of my childhood: ‘</a:t>
            </a:r>
            <a:r>
              <a:rPr lang="en-GB" sz="3200" dirty="0">
                <a:solidFill>
                  <a:srgbClr val="FFC000"/>
                </a:solidFill>
                <a:effectLst/>
                <a:latin typeface="Garamond" pitchFamily="18" charset="0"/>
              </a:rPr>
              <a:t>The Boarding-House’, ‘After the Race’ </a:t>
            </a:r>
            <a:r>
              <a:rPr lang="en-GB" sz="3200" dirty="0">
                <a:solidFill>
                  <a:schemeClr val="bg1"/>
                </a:solidFill>
                <a:effectLst/>
                <a:latin typeface="Garamond" pitchFamily="18" charset="0"/>
              </a:rPr>
              <a:t>and </a:t>
            </a:r>
            <a:r>
              <a:rPr lang="en-GB" sz="3200" dirty="0">
                <a:solidFill>
                  <a:srgbClr val="FFC000"/>
                </a:solidFill>
                <a:effectLst/>
                <a:latin typeface="Garamond" pitchFamily="18" charset="0"/>
              </a:rPr>
              <a:t>‘Eveline,</a:t>
            </a:r>
            <a:r>
              <a:rPr lang="en-GB" sz="3200" dirty="0">
                <a:solidFill>
                  <a:schemeClr val="bg1"/>
                </a:solidFill>
                <a:effectLst/>
                <a:latin typeface="Garamond" pitchFamily="18" charset="0"/>
              </a:rPr>
              <a:t>’ which are stories of adolescence: </a:t>
            </a:r>
            <a:r>
              <a:rPr lang="en-GB" sz="3200" dirty="0">
                <a:solidFill>
                  <a:srgbClr val="FFC000"/>
                </a:solidFill>
                <a:effectLst/>
                <a:latin typeface="Garamond" pitchFamily="18" charset="0"/>
              </a:rPr>
              <a:t>‘The Clay’, ‘Counterparts’,</a:t>
            </a:r>
            <a:r>
              <a:rPr lang="en-GB" sz="3200" dirty="0">
                <a:solidFill>
                  <a:schemeClr val="bg1"/>
                </a:solidFill>
                <a:effectLst/>
                <a:latin typeface="Garamond" pitchFamily="18" charset="0"/>
              </a:rPr>
              <a:t> and </a:t>
            </a:r>
            <a:r>
              <a:rPr lang="en-GB" sz="3200" dirty="0">
                <a:solidFill>
                  <a:srgbClr val="FFC000"/>
                </a:solidFill>
                <a:effectLst/>
                <a:latin typeface="Garamond" pitchFamily="18" charset="0"/>
              </a:rPr>
              <a:t>‘A Painful Case’ </a:t>
            </a:r>
            <a:r>
              <a:rPr lang="en-GB" sz="3200" dirty="0">
                <a:solidFill>
                  <a:schemeClr val="bg1"/>
                </a:solidFill>
                <a:effectLst/>
                <a:latin typeface="Garamond" pitchFamily="18" charset="0"/>
              </a:rPr>
              <a:t>which are stories of mature life: </a:t>
            </a:r>
            <a:r>
              <a:rPr lang="en-GB" sz="3200" dirty="0">
                <a:solidFill>
                  <a:srgbClr val="FFC000"/>
                </a:solidFill>
                <a:effectLst/>
                <a:latin typeface="Garamond" pitchFamily="18" charset="0"/>
              </a:rPr>
              <a:t>‘Ivy Day in the Committee Room’, ‘A Mother’ </a:t>
            </a:r>
            <a:r>
              <a:rPr lang="en-GB" sz="3200" dirty="0">
                <a:solidFill>
                  <a:schemeClr val="bg1"/>
                </a:solidFill>
                <a:effectLst/>
                <a:latin typeface="Garamond" pitchFamily="18" charset="0"/>
              </a:rPr>
              <a:t>and the last story of the book [‘</a:t>
            </a:r>
            <a:r>
              <a:rPr lang="en-GB" sz="3200" dirty="0">
                <a:solidFill>
                  <a:srgbClr val="FFC000"/>
                </a:solidFill>
                <a:effectLst/>
                <a:latin typeface="Garamond" pitchFamily="18" charset="0"/>
              </a:rPr>
              <a:t>Grace</a:t>
            </a:r>
            <a:r>
              <a:rPr lang="en-GB" sz="3200" dirty="0">
                <a:solidFill>
                  <a:schemeClr val="bg1"/>
                </a:solidFill>
                <a:effectLst/>
                <a:latin typeface="Garamond" pitchFamily="18" charset="0"/>
              </a:rPr>
              <a:t>’] which are stories of public life in Dublin. When you remember that Dublin has been a capital for thousands of years, that it is the second city of the British Empire, that it is nearly three times as big as Venice it seems strange that no artist has given it to the world.							 				</a:t>
            </a:r>
            <a:r>
              <a:rPr lang="en-GB" sz="3200" i="1" dirty="0">
                <a:solidFill>
                  <a:schemeClr val="bg1"/>
                </a:solidFill>
                <a:effectLst/>
                <a:latin typeface="Garamond" pitchFamily="18" charset="0"/>
              </a:rPr>
              <a:t>(Letter to Stanislaus Joyce )</a:t>
            </a:r>
          </a:p>
          <a:p>
            <a:pPr marL="118872" indent="0">
              <a:buNone/>
            </a:pPr>
            <a:endParaRPr lang="en-GB" dirty="0"/>
          </a:p>
        </p:txBody>
      </p:sp>
    </p:spTree>
    <p:extLst>
      <p:ext uri="{BB962C8B-B14F-4D97-AF65-F5344CB8AC3E}">
        <p14:creationId xmlns:p14="http://schemas.microsoft.com/office/powerpoint/2010/main" val="904849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12442-624E-4AAB-8ACE-DF459DC54A00}"/>
              </a:ext>
            </a:extLst>
          </p:cNvPr>
          <p:cNvSpPr>
            <a:spLocks noGrp="1"/>
          </p:cNvSpPr>
          <p:nvPr>
            <p:ph type="title"/>
          </p:nvPr>
        </p:nvSpPr>
        <p:spPr/>
        <p:txBody>
          <a:bodyPr/>
          <a:lstStyle/>
          <a:p>
            <a:pPr marL="633413" indent="-515938">
              <a:spcBef>
                <a:spcPts val="0"/>
              </a:spcBef>
              <a:buClr>
                <a:schemeClr val="accent1"/>
              </a:buClr>
              <a:buSzPct val="80000"/>
            </a:pPr>
            <a:r>
              <a:rPr lang="en-GB" sz="3200" dirty="0">
                <a:ln>
                  <a:solidFill>
                    <a:srgbClr val="FFC000"/>
                  </a:solidFill>
                </a:ln>
                <a:solidFill>
                  <a:srgbClr val="FFC000"/>
                </a:solidFill>
              </a:rPr>
              <a:t>FORM &amp; MEANING </a:t>
            </a:r>
          </a:p>
        </p:txBody>
      </p:sp>
      <p:sp>
        <p:nvSpPr>
          <p:cNvPr id="3" name="Content Placeholder 2">
            <a:extLst>
              <a:ext uri="{FF2B5EF4-FFF2-40B4-BE49-F238E27FC236}">
                <a16:creationId xmlns:a16="http://schemas.microsoft.com/office/drawing/2014/main" id="{FCB85A07-4FB3-4562-AF08-D1549DF5BC8E}"/>
              </a:ext>
            </a:extLst>
          </p:cNvPr>
          <p:cNvSpPr>
            <a:spLocks noGrp="1"/>
          </p:cNvSpPr>
          <p:nvPr>
            <p:ph idx="1"/>
          </p:nvPr>
        </p:nvSpPr>
        <p:spPr>
          <a:xfrm>
            <a:off x="479376" y="1556792"/>
            <a:ext cx="10972800" cy="4625609"/>
          </a:xfrm>
        </p:spPr>
        <p:txBody>
          <a:bodyPr>
            <a:normAutofit fontScale="77500" lnSpcReduction="20000"/>
          </a:bodyPr>
          <a:lstStyle/>
          <a:p>
            <a:pPr marL="93663" indent="0" algn="l">
              <a:lnSpc>
                <a:spcPct val="110000"/>
              </a:lnSpc>
              <a:buNone/>
            </a:pPr>
            <a:r>
              <a:rPr lang="en-GB" sz="3200" dirty="0">
                <a:solidFill>
                  <a:schemeClr val="bg1"/>
                </a:solidFill>
                <a:effectLst/>
                <a:latin typeface="Garamond" pitchFamily="18" charset="0"/>
              </a:rPr>
              <a:t>The dominant form of the Realist Novel, the </a:t>
            </a:r>
            <a:r>
              <a:rPr lang="en-GB" sz="3200" i="1" dirty="0">
                <a:solidFill>
                  <a:schemeClr val="bg1"/>
                </a:solidFill>
                <a:effectLst/>
                <a:latin typeface="Garamond" pitchFamily="18" charset="0"/>
              </a:rPr>
              <a:t>Bildungsroman,</a:t>
            </a:r>
            <a:r>
              <a:rPr lang="en-GB" sz="3200" dirty="0">
                <a:solidFill>
                  <a:schemeClr val="bg1"/>
                </a:solidFill>
                <a:effectLst/>
                <a:latin typeface="Garamond" pitchFamily="18" charset="0"/>
              </a:rPr>
              <a:t> is </a:t>
            </a:r>
            <a:r>
              <a:rPr lang="en-GB" sz="3200" dirty="0">
                <a:solidFill>
                  <a:srgbClr val="FFC000"/>
                </a:solidFill>
                <a:effectLst/>
                <a:latin typeface="Garamond" pitchFamily="18" charset="0"/>
              </a:rPr>
              <a:t>a narrative of individual development marking moves from, variously, the child to the adult, from infant impotence to adult potency, from the unmarried to the married states and hence from family dependency to family responsibility. </a:t>
            </a:r>
            <a:r>
              <a:rPr lang="en-GB" sz="3200" dirty="0">
                <a:solidFill>
                  <a:schemeClr val="bg1"/>
                </a:solidFill>
                <a:effectLst/>
                <a:latin typeface="Garamond" pitchFamily="18" charset="0"/>
              </a:rPr>
              <a:t>It also marks the movement from the private sphere of the family to the public sphere of work. </a:t>
            </a:r>
            <a:r>
              <a:rPr lang="en-GB" sz="3200" dirty="0">
                <a:solidFill>
                  <a:srgbClr val="FFC000"/>
                </a:solidFill>
                <a:effectLst/>
                <a:latin typeface="Garamond" pitchFamily="18" charset="0"/>
              </a:rPr>
              <a:t>All of these shifts focus on the </a:t>
            </a:r>
            <a:r>
              <a:rPr lang="en-GB" sz="3200" u="sng" dirty="0">
                <a:solidFill>
                  <a:srgbClr val="FFC000"/>
                </a:solidFill>
                <a:effectLst/>
                <a:latin typeface="Garamond" pitchFamily="18" charset="0"/>
              </a:rPr>
              <a:t>bourgeois individual </a:t>
            </a:r>
            <a:r>
              <a:rPr lang="en-GB" sz="3200" dirty="0">
                <a:solidFill>
                  <a:srgbClr val="FFC000"/>
                </a:solidFill>
                <a:effectLst/>
                <a:latin typeface="Garamond" pitchFamily="18" charset="0"/>
              </a:rPr>
              <a:t>and the family and work based structures that hold ‘him’ in place. </a:t>
            </a:r>
          </a:p>
          <a:p>
            <a:pPr marL="93663" indent="0" algn="l">
              <a:lnSpc>
                <a:spcPct val="110000"/>
              </a:lnSpc>
              <a:buFont typeface="Wingdings" pitchFamily="2" charset="2"/>
              <a:buNone/>
            </a:pPr>
            <a:endParaRPr lang="en-GB" sz="1000" dirty="0">
              <a:solidFill>
                <a:schemeClr val="bg1"/>
              </a:solidFill>
              <a:effectLst/>
              <a:latin typeface="Garamond" pitchFamily="18" charset="0"/>
            </a:endParaRPr>
          </a:p>
          <a:p>
            <a:pPr marL="93663" indent="0" algn="l">
              <a:lnSpc>
                <a:spcPct val="110000"/>
              </a:lnSpc>
              <a:buNone/>
            </a:pPr>
            <a:r>
              <a:rPr lang="en-GB" sz="3200" i="1" dirty="0">
                <a:solidFill>
                  <a:schemeClr val="bg1"/>
                </a:solidFill>
                <a:effectLst/>
                <a:latin typeface="Garamond" pitchFamily="18" charset="0"/>
              </a:rPr>
              <a:t>Dubliners</a:t>
            </a:r>
            <a:r>
              <a:rPr lang="en-GB" sz="3200" dirty="0">
                <a:solidFill>
                  <a:schemeClr val="bg1"/>
                </a:solidFill>
                <a:effectLst/>
                <a:latin typeface="Garamond" pitchFamily="18" charset="0"/>
              </a:rPr>
              <a:t>? This is a narrative of a </a:t>
            </a:r>
            <a:r>
              <a:rPr lang="en-GB" sz="3200" i="1" dirty="0">
                <a:solidFill>
                  <a:schemeClr val="bg1"/>
                </a:solidFill>
                <a:effectLst/>
                <a:latin typeface="Garamond" pitchFamily="18" charset="0"/>
              </a:rPr>
              <a:t>city’s</a:t>
            </a:r>
            <a:r>
              <a:rPr lang="en-GB" sz="3200" dirty="0">
                <a:solidFill>
                  <a:schemeClr val="bg1"/>
                </a:solidFill>
                <a:effectLst/>
                <a:latin typeface="Garamond" pitchFamily="18" charset="0"/>
              </a:rPr>
              <a:t> development through fragments of the lives of some of its inhabitants who are all growing up under its paralysing influence (so </a:t>
            </a:r>
            <a:r>
              <a:rPr lang="en-GB" sz="3200" i="1" dirty="0">
                <a:solidFill>
                  <a:schemeClr val="bg1"/>
                </a:solidFill>
                <a:effectLst/>
                <a:latin typeface="Garamond" pitchFamily="18" charset="0"/>
              </a:rPr>
              <a:t>not</a:t>
            </a:r>
            <a:r>
              <a:rPr lang="en-GB" sz="3200" dirty="0">
                <a:solidFill>
                  <a:schemeClr val="bg1"/>
                </a:solidFill>
                <a:effectLst/>
                <a:latin typeface="Garamond" pitchFamily="18" charset="0"/>
              </a:rPr>
              <a:t> the individual development of autonomous units). These individual stories move from youth to maturity, from private to public worlds - but these movements do not give them access to any kind of authority or power </a:t>
            </a:r>
          </a:p>
          <a:p>
            <a:pPr marL="118872" indent="0">
              <a:buNone/>
            </a:pPr>
            <a:endParaRPr lang="en-GB" dirty="0"/>
          </a:p>
        </p:txBody>
      </p:sp>
    </p:spTree>
    <p:extLst>
      <p:ext uri="{BB962C8B-B14F-4D97-AF65-F5344CB8AC3E}">
        <p14:creationId xmlns:p14="http://schemas.microsoft.com/office/powerpoint/2010/main" val="9014905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3EA49-2F4D-4515-97B4-ECC90E9AA330}"/>
              </a:ext>
            </a:extLst>
          </p:cNvPr>
          <p:cNvSpPr>
            <a:spLocks noGrp="1"/>
          </p:cNvSpPr>
          <p:nvPr>
            <p:ph type="title"/>
          </p:nvPr>
        </p:nvSpPr>
        <p:spPr>
          <a:xfrm>
            <a:off x="625674" y="332656"/>
            <a:ext cx="10972800" cy="1252728"/>
          </a:xfrm>
        </p:spPr>
        <p:txBody>
          <a:bodyPr>
            <a:normAutofit/>
          </a:bodyPr>
          <a:lstStyle/>
          <a:p>
            <a:r>
              <a:rPr lang="en-GB" sz="3200" dirty="0">
                <a:ln>
                  <a:solidFill>
                    <a:srgbClr val="FFC000"/>
                  </a:solidFill>
                </a:ln>
                <a:solidFill>
                  <a:srgbClr val="FFC000"/>
                </a:solidFill>
              </a:rPr>
              <a:t>Purpose of writing</a:t>
            </a:r>
          </a:p>
        </p:txBody>
      </p:sp>
      <p:sp>
        <p:nvSpPr>
          <p:cNvPr id="3" name="Content Placeholder 2">
            <a:extLst>
              <a:ext uri="{FF2B5EF4-FFF2-40B4-BE49-F238E27FC236}">
                <a16:creationId xmlns:a16="http://schemas.microsoft.com/office/drawing/2014/main" id="{FEA9B8D3-F7D1-49CC-9807-8A6738AAEAF5}"/>
              </a:ext>
            </a:extLst>
          </p:cNvPr>
          <p:cNvSpPr>
            <a:spLocks noGrp="1"/>
          </p:cNvSpPr>
          <p:nvPr>
            <p:ph idx="1"/>
          </p:nvPr>
        </p:nvSpPr>
        <p:spPr/>
        <p:txBody>
          <a:bodyPr>
            <a:normAutofit/>
          </a:bodyPr>
          <a:lstStyle/>
          <a:p>
            <a:pPr marL="118872" indent="0">
              <a:buNone/>
            </a:pPr>
            <a:endParaRPr lang="en-GB" sz="2200" dirty="0">
              <a:solidFill>
                <a:schemeClr val="bg1"/>
              </a:solidFill>
            </a:endParaRPr>
          </a:p>
          <a:p>
            <a:pPr marL="118872" indent="0">
              <a:buNone/>
            </a:pPr>
            <a:r>
              <a:rPr lang="en-GB" sz="2200" dirty="0">
                <a:solidFill>
                  <a:schemeClr val="bg1"/>
                </a:solidFill>
              </a:rPr>
              <a:t>When the soul of man is born in this country there are nets flung at it to hold it back from flight. You talk to me </a:t>
            </a:r>
            <a:r>
              <a:rPr lang="en-GB" sz="2200" dirty="0">
                <a:solidFill>
                  <a:srgbClr val="FFC000"/>
                </a:solidFill>
              </a:rPr>
              <a:t>of nationality, language, religion. I shall try to fly by those nets</a:t>
            </a:r>
            <a:r>
              <a:rPr lang="en-GB" sz="2200" dirty="0">
                <a:solidFill>
                  <a:schemeClr val="bg1"/>
                </a:solidFill>
              </a:rPr>
              <a:t>”  </a:t>
            </a:r>
          </a:p>
          <a:p>
            <a:pPr marL="118872" indent="0">
              <a:buNone/>
            </a:pPr>
            <a:r>
              <a:rPr lang="en-GB" sz="2200" dirty="0">
                <a:solidFill>
                  <a:schemeClr val="bg1"/>
                </a:solidFill>
              </a:rPr>
              <a:t>				(James Joyce, </a:t>
            </a:r>
            <a:r>
              <a:rPr lang="en-GB" sz="2200" i="1" dirty="0">
                <a:solidFill>
                  <a:schemeClr val="bg1"/>
                </a:solidFill>
              </a:rPr>
              <a:t>Portrait of the Artist as a Young Man</a:t>
            </a:r>
            <a:r>
              <a:rPr lang="en-GB" sz="2200" dirty="0">
                <a:solidFill>
                  <a:schemeClr val="bg1"/>
                </a:solidFill>
              </a:rPr>
              <a:t>).</a:t>
            </a:r>
          </a:p>
        </p:txBody>
      </p:sp>
    </p:spTree>
    <p:extLst>
      <p:ext uri="{BB962C8B-B14F-4D97-AF65-F5344CB8AC3E}">
        <p14:creationId xmlns:p14="http://schemas.microsoft.com/office/powerpoint/2010/main" val="24539851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01F00-E371-43CA-B00E-81FDEAEE382D}"/>
              </a:ext>
            </a:extLst>
          </p:cNvPr>
          <p:cNvSpPr>
            <a:spLocks noGrp="1"/>
          </p:cNvSpPr>
          <p:nvPr>
            <p:ph type="title"/>
          </p:nvPr>
        </p:nvSpPr>
        <p:spPr/>
        <p:txBody>
          <a:bodyPr/>
          <a:lstStyle/>
          <a:p>
            <a:r>
              <a:rPr lang="en-GB" dirty="0">
                <a:solidFill>
                  <a:schemeClr val="bg2">
                    <a:lumMod val="75000"/>
                  </a:schemeClr>
                </a:solidFill>
              </a:rPr>
              <a:t>  </a:t>
            </a:r>
          </a:p>
        </p:txBody>
      </p:sp>
      <p:sp>
        <p:nvSpPr>
          <p:cNvPr id="3" name="Content Placeholder 2">
            <a:extLst>
              <a:ext uri="{FF2B5EF4-FFF2-40B4-BE49-F238E27FC236}">
                <a16:creationId xmlns:a16="http://schemas.microsoft.com/office/drawing/2014/main" id="{25158911-DD1F-412C-B314-242A7FA1C84A}"/>
              </a:ext>
            </a:extLst>
          </p:cNvPr>
          <p:cNvSpPr>
            <a:spLocks noGrp="1"/>
          </p:cNvSpPr>
          <p:nvPr>
            <p:ph idx="1"/>
          </p:nvPr>
        </p:nvSpPr>
        <p:spPr>
          <a:xfrm>
            <a:off x="633119" y="532084"/>
            <a:ext cx="10972800" cy="5793832"/>
          </a:xfrm>
        </p:spPr>
        <p:txBody>
          <a:bodyPr>
            <a:normAutofit lnSpcReduction="10000"/>
          </a:bodyPr>
          <a:lstStyle/>
          <a:p>
            <a:pPr marL="118872" indent="0">
              <a:lnSpc>
                <a:spcPct val="150000"/>
              </a:lnSpc>
              <a:buNone/>
            </a:pPr>
            <a:r>
              <a:rPr lang="en-GB" sz="2400" dirty="0">
                <a:solidFill>
                  <a:srgbClr val="FFC000"/>
                </a:solidFill>
                <a:latin typeface="Garamond" panose="02020404030301010803" pitchFamily="18" charset="0"/>
              </a:rPr>
              <a:t>There was no hope for him this time: it was the third stroke. </a:t>
            </a:r>
            <a:r>
              <a:rPr lang="en-GB" sz="2400" dirty="0">
                <a:solidFill>
                  <a:schemeClr val="bg1"/>
                </a:solidFill>
                <a:latin typeface="Garamond" panose="02020404030301010803" pitchFamily="18" charset="0"/>
              </a:rPr>
              <a:t>Night after night I had passed the house (it was vacation time) and studied the lighted square of window: and night after night I had found it lighted in the same way, faintly and evenly. </a:t>
            </a:r>
            <a:r>
              <a:rPr lang="en-GB" sz="2400" dirty="0">
                <a:solidFill>
                  <a:srgbClr val="FFC000"/>
                </a:solidFill>
                <a:latin typeface="Garamond" panose="02020404030301010803" pitchFamily="18" charset="0"/>
              </a:rPr>
              <a:t>If he was dead, I thought, I would see the reflection of candles on the darkened blind for I knew that two candles must be set at the head of a corpse</a:t>
            </a:r>
            <a:r>
              <a:rPr lang="en-GB" sz="2400" dirty="0">
                <a:solidFill>
                  <a:schemeClr val="bg1"/>
                </a:solidFill>
                <a:latin typeface="Garamond" panose="02020404030301010803" pitchFamily="18" charset="0"/>
              </a:rPr>
              <a:t>. He had often said to me: “I am not long for this world,” and I had thought his words idle. Now I knew they were true. Every night as I gazed up at the window I said softly to myself the word </a:t>
            </a:r>
            <a:r>
              <a:rPr lang="en-GB" sz="2400" i="1" dirty="0">
                <a:solidFill>
                  <a:schemeClr val="bg1"/>
                </a:solidFill>
                <a:latin typeface="Garamond" panose="02020404030301010803" pitchFamily="18" charset="0"/>
              </a:rPr>
              <a:t>paralysis</a:t>
            </a:r>
            <a:r>
              <a:rPr lang="en-GB" sz="2400" dirty="0">
                <a:solidFill>
                  <a:schemeClr val="bg1"/>
                </a:solidFill>
                <a:latin typeface="Garamond" panose="02020404030301010803" pitchFamily="18" charset="0"/>
              </a:rPr>
              <a:t>. It had always sounded strangely in my ears, like the word </a:t>
            </a:r>
            <a:r>
              <a:rPr lang="en-GB" sz="2400" i="1" dirty="0">
                <a:solidFill>
                  <a:schemeClr val="bg1"/>
                </a:solidFill>
                <a:latin typeface="Garamond" panose="02020404030301010803" pitchFamily="18" charset="0"/>
              </a:rPr>
              <a:t>gnomon</a:t>
            </a:r>
            <a:r>
              <a:rPr lang="en-GB" sz="2400" dirty="0">
                <a:solidFill>
                  <a:schemeClr val="bg1"/>
                </a:solidFill>
                <a:latin typeface="Garamond" panose="02020404030301010803" pitchFamily="18" charset="0"/>
              </a:rPr>
              <a:t> in the Euclid and the word </a:t>
            </a:r>
            <a:r>
              <a:rPr lang="en-GB" sz="2400" i="1" dirty="0">
                <a:solidFill>
                  <a:schemeClr val="bg1"/>
                </a:solidFill>
                <a:latin typeface="Garamond" panose="02020404030301010803" pitchFamily="18" charset="0"/>
              </a:rPr>
              <a:t>simony</a:t>
            </a:r>
            <a:r>
              <a:rPr lang="en-GB" sz="2400" dirty="0">
                <a:solidFill>
                  <a:schemeClr val="bg1"/>
                </a:solidFill>
                <a:latin typeface="Garamond" panose="02020404030301010803" pitchFamily="18" charset="0"/>
              </a:rPr>
              <a:t> in the Catechism. But now it sounded to me like the name of some maleficent and sinful being. It filled me with fear, and yet I longed to be nearer to it and to look upon its deadly work.</a:t>
            </a:r>
          </a:p>
          <a:p>
            <a:pPr marL="118872" indent="0">
              <a:lnSpc>
                <a:spcPct val="150000"/>
              </a:lnSpc>
              <a:buNone/>
            </a:pPr>
            <a:r>
              <a:rPr lang="en-GB" sz="2400" dirty="0">
                <a:solidFill>
                  <a:schemeClr val="bg1"/>
                </a:solidFill>
                <a:latin typeface="Garamond" panose="02020404030301010803" pitchFamily="18" charset="0"/>
              </a:rPr>
              <a:t>									‘The Sisters’</a:t>
            </a:r>
          </a:p>
          <a:p>
            <a:pPr marL="118872" indent="0">
              <a:buNone/>
            </a:pPr>
            <a:endParaRPr lang="en-GB" sz="2400" dirty="0">
              <a:solidFill>
                <a:srgbClr val="FFC000"/>
              </a:solidFill>
            </a:endParaRPr>
          </a:p>
        </p:txBody>
      </p:sp>
    </p:spTree>
    <p:extLst>
      <p:ext uri="{BB962C8B-B14F-4D97-AF65-F5344CB8AC3E}">
        <p14:creationId xmlns:p14="http://schemas.microsoft.com/office/powerpoint/2010/main" val="35076463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6E94F0D-C2C9-4B90-83C6-4A3D44BA66FE}"/>
              </a:ext>
            </a:extLst>
          </p:cNvPr>
          <p:cNvSpPr>
            <a:spLocks noGrp="1"/>
          </p:cNvSpPr>
          <p:nvPr>
            <p:ph idx="1"/>
          </p:nvPr>
        </p:nvSpPr>
        <p:spPr>
          <a:xfrm>
            <a:off x="371204" y="188640"/>
            <a:ext cx="11449272" cy="7029400"/>
          </a:xfrm>
        </p:spPr>
        <p:txBody>
          <a:bodyPr>
            <a:normAutofit fontScale="40000" lnSpcReduction="20000"/>
          </a:bodyPr>
          <a:lstStyle/>
          <a:p>
            <a:pPr marL="118872" indent="0">
              <a:lnSpc>
                <a:spcPct val="120000"/>
              </a:lnSpc>
              <a:buNone/>
            </a:pPr>
            <a:r>
              <a:rPr lang="en-GB" sz="7000" b="1" dirty="0">
                <a:ln>
                  <a:solidFill>
                    <a:srgbClr val="FFC000"/>
                  </a:solidFill>
                </a:ln>
                <a:solidFill>
                  <a:srgbClr val="FFC000"/>
                </a:solidFill>
                <a:latin typeface="+mj-lt"/>
                <a:ea typeface="+mj-ea"/>
                <a:cs typeface="+mj-cs"/>
              </a:rPr>
              <a:t>PARALYSIS </a:t>
            </a:r>
          </a:p>
          <a:p>
            <a:pPr marL="118872" indent="0">
              <a:lnSpc>
                <a:spcPct val="120000"/>
              </a:lnSpc>
              <a:buNone/>
            </a:pPr>
            <a:r>
              <a:rPr lang="en-GB" sz="5500" dirty="0">
                <a:solidFill>
                  <a:schemeClr val="bg1"/>
                </a:solidFill>
              </a:rPr>
              <a:t>-  Loss or impairment of the ability to move a body part, usually as a result of damage to its nerve supply.</a:t>
            </a:r>
          </a:p>
          <a:p>
            <a:pPr marL="118872" indent="0">
              <a:lnSpc>
                <a:spcPct val="120000"/>
              </a:lnSpc>
              <a:buNone/>
            </a:pPr>
            <a:r>
              <a:rPr lang="en-GB" sz="5500" dirty="0">
                <a:solidFill>
                  <a:schemeClr val="bg1"/>
                </a:solidFill>
              </a:rPr>
              <a:t>-  Loss of sensation over a region of the body.</a:t>
            </a:r>
          </a:p>
          <a:p>
            <a:pPr marL="118872" indent="0">
              <a:lnSpc>
                <a:spcPct val="120000"/>
              </a:lnSpc>
              <a:buNone/>
            </a:pPr>
            <a:r>
              <a:rPr lang="en-GB" sz="5500" dirty="0">
                <a:solidFill>
                  <a:schemeClr val="bg1"/>
                </a:solidFill>
              </a:rPr>
              <a:t>-  Inability to move or function; total stoppage/severe impairment of activity  [Latin, </a:t>
            </a:r>
            <a:r>
              <a:rPr lang="en-GB" sz="5500" dirty="0" err="1">
                <a:solidFill>
                  <a:schemeClr val="bg1"/>
                </a:solidFill>
              </a:rPr>
              <a:t>fr</a:t>
            </a:r>
            <a:r>
              <a:rPr lang="en-GB" sz="5500" dirty="0">
                <a:solidFill>
                  <a:schemeClr val="bg1"/>
                </a:solidFill>
              </a:rPr>
              <a:t> Greek </a:t>
            </a:r>
            <a:r>
              <a:rPr lang="en-GB" sz="5500" dirty="0" err="1">
                <a:solidFill>
                  <a:schemeClr val="bg1"/>
                </a:solidFill>
              </a:rPr>
              <a:t>paralusis</a:t>
            </a:r>
            <a:r>
              <a:rPr lang="en-GB" sz="5500" dirty="0">
                <a:solidFill>
                  <a:schemeClr val="bg1"/>
                </a:solidFill>
              </a:rPr>
              <a:t>, </a:t>
            </a:r>
            <a:r>
              <a:rPr lang="en-GB" sz="5500" dirty="0" err="1">
                <a:solidFill>
                  <a:schemeClr val="bg1"/>
                </a:solidFill>
              </a:rPr>
              <a:t>fr</a:t>
            </a:r>
            <a:r>
              <a:rPr lang="en-GB" sz="5500" dirty="0">
                <a:solidFill>
                  <a:schemeClr val="bg1"/>
                </a:solidFill>
              </a:rPr>
              <a:t> </a:t>
            </a:r>
            <a:r>
              <a:rPr lang="en-GB" sz="5500" i="1" dirty="0" err="1">
                <a:solidFill>
                  <a:schemeClr val="bg1"/>
                </a:solidFill>
              </a:rPr>
              <a:t>paralūein</a:t>
            </a:r>
            <a:r>
              <a:rPr lang="en-GB" sz="5500" dirty="0">
                <a:solidFill>
                  <a:schemeClr val="bg1"/>
                </a:solidFill>
              </a:rPr>
              <a:t>, to loosen: para- on one side; para-+</a:t>
            </a:r>
            <a:r>
              <a:rPr lang="en-GB" sz="5500" dirty="0" err="1">
                <a:solidFill>
                  <a:schemeClr val="bg1"/>
                </a:solidFill>
              </a:rPr>
              <a:t>lūein</a:t>
            </a:r>
            <a:r>
              <a:rPr lang="en-GB" sz="5500" dirty="0">
                <a:solidFill>
                  <a:schemeClr val="bg1"/>
                </a:solidFill>
              </a:rPr>
              <a:t>, to release.]</a:t>
            </a:r>
          </a:p>
          <a:p>
            <a:pPr marL="118872" indent="0">
              <a:lnSpc>
                <a:spcPct val="120000"/>
              </a:lnSpc>
              <a:buNone/>
            </a:pPr>
            <a:r>
              <a:rPr lang="en-GB" sz="5500" dirty="0">
                <a:solidFill>
                  <a:schemeClr val="bg1"/>
                </a:solidFill>
              </a:rPr>
              <a:t>  </a:t>
            </a:r>
          </a:p>
          <a:p>
            <a:pPr marL="118872" indent="0">
              <a:lnSpc>
                <a:spcPct val="120000"/>
              </a:lnSpc>
              <a:buNone/>
            </a:pPr>
            <a:r>
              <a:rPr lang="en-GB" sz="7000" b="1" dirty="0">
                <a:ln>
                  <a:solidFill>
                    <a:srgbClr val="FFC000"/>
                  </a:solidFill>
                </a:ln>
                <a:solidFill>
                  <a:srgbClr val="FFC000"/>
                </a:solidFill>
                <a:latin typeface="+mj-lt"/>
                <a:ea typeface="+mj-ea"/>
                <a:cs typeface="+mj-cs"/>
              </a:rPr>
              <a:t>GNOMEN</a:t>
            </a:r>
          </a:p>
          <a:p>
            <a:pPr marL="118872" indent="0">
              <a:lnSpc>
                <a:spcPct val="120000"/>
              </a:lnSpc>
              <a:buNone/>
            </a:pPr>
            <a:r>
              <a:rPr lang="en-GB" sz="5500" dirty="0">
                <a:solidFill>
                  <a:schemeClr val="bg1"/>
                </a:solidFill>
              </a:rPr>
              <a:t>-   An object, </a:t>
            </a:r>
            <a:r>
              <a:rPr lang="en-GB" sz="5500" dirty="0" err="1">
                <a:solidFill>
                  <a:schemeClr val="bg1"/>
                </a:solidFill>
              </a:rPr>
              <a:t>eg</a:t>
            </a:r>
            <a:r>
              <a:rPr lang="en-GB" sz="5500" dirty="0">
                <a:solidFill>
                  <a:schemeClr val="bg1"/>
                </a:solidFill>
              </a:rPr>
              <a:t> a sundial’s stylus, that projects a shadow used as an indicator.</a:t>
            </a:r>
          </a:p>
          <a:p>
            <a:pPr marL="118872" indent="0">
              <a:lnSpc>
                <a:spcPct val="120000"/>
              </a:lnSpc>
              <a:buNone/>
            </a:pPr>
            <a:r>
              <a:rPr lang="en-GB" sz="5500" dirty="0">
                <a:solidFill>
                  <a:schemeClr val="bg1"/>
                </a:solidFill>
              </a:rPr>
              <a:t>-   The geometric figure that remains after a parallelogram has been removed from a similar but larger parallelogram with which it shares a corner. [Latin </a:t>
            </a:r>
            <a:r>
              <a:rPr lang="en-GB" sz="5500" dirty="0" err="1">
                <a:solidFill>
                  <a:schemeClr val="bg1"/>
                </a:solidFill>
              </a:rPr>
              <a:t>gnōmōn</a:t>
            </a:r>
            <a:r>
              <a:rPr lang="en-GB" sz="5500" dirty="0">
                <a:solidFill>
                  <a:schemeClr val="bg1"/>
                </a:solidFill>
              </a:rPr>
              <a:t>, </a:t>
            </a:r>
            <a:r>
              <a:rPr lang="en-GB" sz="5500" dirty="0" err="1">
                <a:solidFill>
                  <a:schemeClr val="bg1"/>
                </a:solidFill>
              </a:rPr>
              <a:t>fr</a:t>
            </a:r>
            <a:r>
              <a:rPr lang="en-GB" sz="5500" dirty="0">
                <a:solidFill>
                  <a:schemeClr val="bg1"/>
                </a:solidFill>
              </a:rPr>
              <a:t> Greek, interpreter, pointer of a sundial, </a:t>
            </a:r>
            <a:r>
              <a:rPr lang="en-GB" sz="5500" i="1" dirty="0" err="1">
                <a:solidFill>
                  <a:schemeClr val="bg1"/>
                </a:solidFill>
              </a:rPr>
              <a:t>fr</a:t>
            </a:r>
            <a:r>
              <a:rPr lang="en-GB" sz="5500" i="1" dirty="0">
                <a:solidFill>
                  <a:schemeClr val="bg1"/>
                </a:solidFill>
              </a:rPr>
              <a:t> </a:t>
            </a:r>
            <a:r>
              <a:rPr lang="en-GB" sz="5500" i="1" dirty="0" err="1">
                <a:solidFill>
                  <a:schemeClr val="bg1"/>
                </a:solidFill>
              </a:rPr>
              <a:t>gignōskein</a:t>
            </a:r>
            <a:r>
              <a:rPr lang="en-GB" sz="5500" dirty="0">
                <a:solidFill>
                  <a:schemeClr val="bg1"/>
                </a:solidFill>
              </a:rPr>
              <a:t>, to know.]</a:t>
            </a:r>
          </a:p>
          <a:p>
            <a:pPr marL="118872" indent="0">
              <a:lnSpc>
                <a:spcPct val="120000"/>
              </a:lnSpc>
              <a:buNone/>
            </a:pPr>
            <a:r>
              <a:rPr lang="en-GB" sz="5500" dirty="0">
                <a:solidFill>
                  <a:schemeClr val="bg1"/>
                </a:solidFill>
              </a:rPr>
              <a:t> </a:t>
            </a:r>
          </a:p>
          <a:p>
            <a:pPr marL="118872" indent="0">
              <a:lnSpc>
                <a:spcPct val="120000"/>
              </a:lnSpc>
              <a:buNone/>
            </a:pPr>
            <a:r>
              <a:rPr lang="en-GB" sz="7000" b="1" dirty="0">
                <a:ln>
                  <a:solidFill>
                    <a:srgbClr val="FFC000"/>
                  </a:solidFill>
                </a:ln>
                <a:solidFill>
                  <a:srgbClr val="FFC000"/>
                </a:solidFill>
                <a:latin typeface="+mj-lt"/>
                <a:ea typeface="+mj-ea"/>
                <a:cs typeface="+mj-cs"/>
              </a:rPr>
              <a:t>SIMONY</a:t>
            </a:r>
          </a:p>
          <a:p>
            <a:pPr marL="118872" indent="0">
              <a:lnSpc>
                <a:spcPct val="120000"/>
              </a:lnSpc>
              <a:buNone/>
            </a:pPr>
            <a:r>
              <a:rPr lang="en-GB" sz="5500" dirty="0">
                <a:solidFill>
                  <a:schemeClr val="bg1"/>
                </a:solidFill>
              </a:rPr>
              <a:t>-  The buying or selling of ecclesiastical pardons, offices, or emoluments.</a:t>
            </a:r>
          </a:p>
          <a:p>
            <a:pPr marL="118872" indent="0">
              <a:lnSpc>
                <a:spcPct val="120000"/>
              </a:lnSpc>
              <a:buNone/>
            </a:pPr>
            <a:r>
              <a:rPr lang="en-GB" sz="5500" dirty="0">
                <a:solidFill>
                  <a:schemeClr val="bg1"/>
                </a:solidFill>
              </a:rPr>
              <a:t>  	[Middle English </a:t>
            </a:r>
            <a:r>
              <a:rPr lang="en-GB" sz="5500" dirty="0" err="1">
                <a:solidFill>
                  <a:schemeClr val="bg1"/>
                </a:solidFill>
              </a:rPr>
              <a:t>simonie</a:t>
            </a:r>
            <a:r>
              <a:rPr lang="en-GB" sz="5500" dirty="0">
                <a:solidFill>
                  <a:schemeClr val="bg1"/>
                </a:solidFill>
              </a:rPr>
              <a:t>, </a:t>
            </a:r>
            <a:r>
              <a:rPr lang="en-GB" sz="5500" dirty="0" err="1">
                <a:solidFill>
                  <a:schemeClr val="bg1"/>
                </a:solidFill>
              </a:rPr>
              <a:t>fr</a:t>
            </a:r>
            <a:r>
              <a:rPr lang="en-GB" sz="5500" dirty="0">
                <a:solidFill>
                  <a:schemeClr val="bg1"/>
                </a:solidFill>
              </a:rPr>
              <a:t> Old French, </a:t>
            </a:r>
            <a:r>
              <a:rPr lang="en-GB" sz="5500" dirty="0" err="1">
                <a:solidFill>
                  <a:schemeClr val="bg1"/>
                </a:solidFill>
              </a:rPr>
              <a:t>fr</a:t>
            </a:r>
            <a:r>
              <a:rPr lang="en-GB" sz="5500" dirty="0">
                <a:solidFill>
                  <a:schemeClr val="bg1"/>
                </a:solidFill>
              </a:rPr>
              <a:t> Late Latin </a:t>
            </a:r>
            <a:r>
              <a:rPr lang="en-GB" sz="5500" dirty="0" err="1">
                <a:solidFill>
                  <a:schemeClr val="bg1"/>
                </a:solidFill>
              </a:rPr>
              <a:t>simōnia</a:t>
            </a:r>
            <a:r>
              <a:rPr lang="en-GB" sz="5500" dirty="0">
                <a:solidFill>
                  <a:schemeClr val="bg1"/>
                </a:solidFill>
              </a:rPr>
              <a:t>, after Simon Magus, a 	sorcerer who tried to buy spiritual powers </a:t>
            </a:r>
            <a:r>
              <a:rPr lang="en-GB" sz="5500" dirty="0" err="1">
                <a:solidFill>
                  <a:schemeClr val="bg1"/>
                </a:solidFill>
              </a:rPr>
              <a:t>fr</a:t>
            </a:r>
            <a:r>
              <a:rPr lang="en-GB" sz="5500" dirty="0">
                <a:solidFill>
                  <a:schemeClr val="bg1"/>
                </a:solidFill>
              </a:rPr>
              <a:t> the Apostle Peter (Acts 8:9-24).]</a:t>
            </a:r>
          </a:p>
          <a:p>
            <a:pPr marL="118872" indent="0">
              <a:lnSpc>
                <a:spcPct val="120000"/>
              </a:lnSpc>
              <a:buNone/>
            </a:pPr>
            <a:endParaRPr lang="en-GB" dirty="0"/>
          </a:p>
        </p:txBody>
      </p:sp>
      <p:sp>
        <p:nvSpPr>
          <p:cNvPr id="7" name="Title 6">
            <a:extLst>
              <a:ext uri="{FF2B5EF4-FFF2-40B4-BE49-F238E27FC236}">
                <a16:creationId xmlns:a16="http://schemas.microsoft.com/office/drawing/2014/main" id="{A74FA315-3077-47C6-A5F7-8E5DCFD86BF6}"/>
              </a:ext>
            </a:extLst>
          </p:cNvPr>
          <p:cNvSpPr>
            <a:spLocks noGrp="1"/>
          </p:cNvSpPr>
          <p:nvPr>
            <p:ph type="title"/>
          </p:nvPr>
        </p:nvSpPr>
        <p:spPr>
          <a:xfrm>
            <a:off x="609440" y="337512"/>
            <a:ext cx="10972800" cy="854384"/>
          </a:xfrm>
        </p:spPr>
        <p:txBody>
          <a:bodyPr>
            <a:noAutofit/>
          </a:bodyPr>
          <a:lstStyle/>
          <a:p>
            <a:r>
              <a:rPr lang="en-GB" sz="3200" dirty="0">
                <a:solidFill>
                  <a:schemeClr val="tx2">
                    <a:lumMod val="40000"/>
                    <a:lumOff val="60000"/>
                  </a:schemeClr>
                </a:solidFill>
              </a:rPr>
              <a:t> </a:t>
            </a:r>
          </a:p>
        </p:txBody>
      </p:sp>
    </p:spTree>
    <p:extLst>
      <p:ext uri="{BB962C8B-B14F-4D97-AF65-F5344CB8AC3E}">
        <p14:creationId xmlns:p14="http://schemas.microsoft.com/office/powerpoint/2010/main" val="18584139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bg>
      <p:bgPr>
        <a:solidFill>
          <a:srgbClr val="04322D"/>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01F00-E371-43CA-B00E-81FDEAEE382D}"/>
              </a:ext>
            </a:extLst>
          </p:cNvPr>
          <p:cNvSpPr>
            <a:spLocks noGrp="1"/>
          </p:cNvSpPr>
          <p:nvPr>
            <p:ph type="title"/>
          </p:nvPr>
        </p:nvSpPr>
        <p:spPr>
          <a:xfrm>
            <a:off x="349152" y="-99392"/>
            <a:ext cx="11233248" cy="1252728"/>
          </a:xfrm>
        </p:spPr>
        <p:txBody>
          <a:bodyPr>
            <a:normAutofit/>
          </a:bodyPr>
          <a:lstStyle/>
          <a:p>
            <a:r>
              <a:rPr lang="en-GB" sz="3200" dirty="0">
                <a:ln>
                  <a:solidFill>
                    <a:srgbClr val="FFC000"/>
                  </a:solidFill>
                </a:ln>
                <a:solidFill>
                  <a:srgbClr val="FFC000"/>
                </a:solidFill>
              </a:rPr>
              <a:t>Free Indirect : incorporating different voices</a:t>
            </a:r>
          </a:p>
        </p:txBody>
      </p:sp>
      <p:sp>
        <p:nvSpPr>
          <p:cNvPr id="3" name="Content Placeholder 2">
            <a:extLst>
              <a:ext uri="{FF2B5EF4-FFF2-40B4-BE49-F238E27FC236}">
                <a16:creationId xmlns:a16="http://schemas.microsoft.com/office/drawing/2014/main" id="{25158911-DD1F-412C-B314-242A7FA1C84A}"/>
              </a:ext>
            </a:extLst>
          </p:cNvPr>
          <p:cNvSpPr>
            <a:spLocks noGrp="1"/>
          </p:cNvSpPr>
          <p:nvPr>
            <p:ph idx="1"/>
          </p:nvPr>
        </p:nvSpPr>
        <p:spPr>
          <a:xfrm>
            <a:off x="619050" y="908720"/>
            <a:ext cx="10972800" cy="6093296"/>
          </a:xfrm>
        </p:spPr>
        <p:txBody>
          <a:bodyPr>
            <a:normAutofit fontScale="92500"/>
          </a:bodyPr>
          <a:lstStyle/>
          <a:p>
            <a:pPr marL="539750" lvl="1" indent="0">
              <a:lnSpc>
                <a:spcPct val="110000"/>
              </a:lnSpc>
              <a:spcBef>
                <a:spcPts val="0"/>
              </a:spcBef>
              <a:buNone/>
            </a:pPr>
            <a:r>
              <a:rPr lang="en-US" sz="2200" dirty="0">
                <a:solidFill>
                  <a:schemeClr val="bg1"/>
                </a:solidFill>
                <a:latin typeface="Garamond" panose="02020404030301010803" pitchFamily="18" charset="0"/>
              </a:rPr>
              <a:t>Lily, the caretaker’s daughter, was literally run off her feet. Hardly had she brought one gentleman into the little pantry behind the office on the ground floor and helped him off with his overcoat than the wheezy hall-door bell clanged again and she had to scamper along the bare hallway to let in another guest. It was well for her she had not to attend to the ladies also.   (‘The Dead’)</a:t>
            </a:r>
          </a:p>
          <a:p>
            <a:pPr algn="l">
              <a:buFont typeface="Wingdings" pitchFamily="2" charset="2"/>
              <a:buNone/>
            </a:pPr>
            <a:endParaRPr lang="en-GB" sz="1200" dirty="0">
              <a:solidFill>
                <a:schemeClr val="bg1"/>
              </a:solidFill>
              <a:latin typeface="Garamond" panose="02020404030301010803" pitchFamily="18" charset="0"/>
            </a:endParaRPr>
          </a:p>
          <a:p>
            <a:pPr marL="93663" indent="0" algn="l">
              <a:lnSpc>
                <a:spcPct val="110000"/>
              </a:lnSpc>
              <a:buFont typeface="Wingdings" pitchFamily="2" charset="2"/>
              <a:buNone/>
            </a:pPr>
            <a:r>
              <a:rPr lang="en-GB" sz="2600" dirty="0">
                <a:solidFill>
                  <a:schemeClr val="bg1"/>
                </a:solidFill>
                <a:latin typeface="Garamond" panose="02020404030301010803" pitchFamily="18" charset="0"/>
              </a:rPr>
              <a:t>The expression "well for her" is the kind of language a Dubliner of her economic and social caste would use; here, it becomes part of the author's style. Indeed, we can see that the authorial voice of the nineteenth-century writer, which was that of the distinct character of the writer, has become multilingual rather than monolingual. This becomes evident at the opening of the second paragraph:</a:t>
            </a:r>
          </a:p>
          <a:p>
            <a:pPr lvl="1" algn="l">
              <a:lnSpc>
                <a:spcPct val="110000"/>
              </a:lnSpc>
            </a:pPr>
            <a:endParaRPr lang="en-GB" sz="1000" dirty="0">
              <a:solidFill>
                <a:schemeClr val="bg1"/>
              </a:solidFill>
              <a:latin typeface="Garamond" panose="02020404030301010803" pitchFamily="18" charset="0"/>
            </a:endParaRPr>
          </a:p>
          <a:p>
            <a:pPr marL="539750" lvl="1" indent="0">
              <a:lnSpc>
                <a:spcPct val="110000"/>
              </a:lnSpc>
              <a:spcBef>
                <a:spcPts val="0"/>
              </a:spcBef>
              <a:buNone/>
            </a:pPr>
            <a:r>
              <a:rPr lang="en-GB" sz="2200" dirty="0">
                <a:solidFill>
                  <a:schemeClr val="bg1"/>
                </a:solidFill>
                <a:latin typeface="Garamond" panose="02020404030301010803" pitchFamily="18" charset="0"/>
              </a:rPr>
              <a:t>It was always a great affair, the Misses </a:t>
            </a:r>
            <a:r>
              <a:rPr lang="en-GB" sz="2200" dirty="0" err="1">
                <a:solidFill>
                  <a:schemeClr val="bg1"/>
                </a:solidFill>
                <a:latin typeface="Garamond" panose="02020404030301010803" pitchFamily="18" charset="0"/>
              </a:rPr>
              <a:t>Morkan's</a:t>
            </a:r>
            <a:r>
              <a:rPr lang="en-GB" sz="2200" dirty="0">
                <a:solidFill>
                  <a:schemeClr val="bg1"/>
                </a:solidFill>
                <a:latin typeface="Garamond" panose="02020404030301010803" pitchFamily="18" charset="0"/>
              </a:rPr>
              <a:t> annual dance. Everybody who knew them came to it, members of the family, old friends of the family, the members of Julia's choir, any of Kate's pupils that were grown up enough and even some of Mary Jane's pupils too. Never once had it fallen flat.</a:t>
            </a:r>
          </a:p>
          <a:p>
            <a:pPr marL="539750" lvl="1" indent="0" algn="l">
              <a:lnSpc>
                <a:spcPct val="110000"/>
              </a:lnSpc>
              <a:spcBef>
                <a:spcPts val="0"/>
              </a:spcBef>
              <a:buNone/>
            </a:pPr>
            <a:endParaRPr lang="en-GB" sz="1600" dirty="0">
              <a:solidFill>
                <a:schemeClr val="bg1"/>
              </a:solidFill>
              <a:latin typeface="Garamond" panose="02020404030301010803" pitchFamily="18" charset="0"/>
            </a:endParaRPr>
          </a:p>
          <a:p>
            <a:pPr marL="93663" lvl="1" indent="0" algn="l">
              <a:lnSpc>
                <a:spcPct val="110000"/>
              </a:lnSpc>
              <a:spcBef>
                <a:spcPts val="0"/>
              </a:spcBef>
              <a:buNone/>
            </a:pPr>
            <a:r>
              <a:rPr lang="en-GB" sz="2600" dirty="0">
                <a:solidFill>
                  <a:schemeClr val="bg1"/>
                </a:solidFill>
                <a:latin typeface="Garamond" panose="02020404030301010803" pitchFamily="18" charset="0"/>
              </a:rPr>
              <a:t>Now, this is no longer Lily's voice. The topic has shifted to the opinions of middle-class Dubliners, the typical party guests at this event,</a:t>
            </a:r>
          </a:p>
          <a:p>
            <a:pPr marL="118872" indent="0">
              <a:buNone/>
            </a:pPr>
            <a:endParaRPr lang="en-GB" dirty="0">
              <a:solidFill>
                <a:schemeClr val="bg1"/>
              </a:solidFill>
            </a:endParaRPr>
          </a:p>
        </p:txBody>
      </p:sp>
    </p:spTree>
    <p:extLst>
      <p:ext uri="{BB962C8B-B14F-4D97-AF65-F5344CB8AC3E}">
        <p14:creationId xmlns:p14="http://schemas.microsoft.com/office/powerpoint/2010/main" val="11868154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C4D5F51-4050-4DF6-969F-4118D6E1ED0C}"/>
              </a:ext>
            </a:extLst>
          </p:cNvPr>
          <p:cNvSpPr>
            <a:spLocks noGrp="1"/>
          </p:cNvSpPr>
          <p:nvPr>
            <p:ph idx="1"/>
          </p:nvPr>
        </p:nvSpPr>
        <p:spPr>
          <a:xfrm>
            <a:off x="263352" y="836712"/>
            <a:ext cx="11665296" cy="6120680"/>
          </a:xfrm>
        </p:spPr>
        <p:txBody>
          <a:bodyPr>
            <a:normAutofit/>
          </a:bodyPr>
          <a:lstStyle/>
          <a:p>
            <a:pPr marL="93663" indent="0" algn="l">
              <a:spcBef>
                <a:spcPts val="0"/>
              </a:spcBef>
              <a:spcAft>
                <a:spcPts val="1200"/>
              </a:spcAft>
              <a:buFont typeface="Wingdings" pitchFamily="2" charset="2"/>
              <a:buNone/>
            </a:pPr>
            <a:r>
              <a:rPr lang="en-US" dirty="0">
                <a:solidFill>
                  <a:schemeClr val="bg1"/>
                </a:solidFill>
                <a:effectLst/>
                <a:latin typeface="Garamond" pitchFamily="18" charset="0"/>
              </a:rPr>
              <a:t>Gazing up into the darkness </a:t>
            </a:r>
            <a:r>
              <a:rPr lang="en-US" dirty="0">
                <a:solidFill>
                  <a:srgbClr val="FFC000"/>
                </a:solidFill>
                <a:effectLst/>
                <a:latin typeface="Garamond" pitchFamily="18" charset="0"/>
              </a:rPr>
              <a:t>I saw myself as a creature driven and derided by vanity</a:t>
            </a:r>
            <a:r>
              <a:rPr lang="en-US" dirty="0">
                <a:solidFill>
                  <a:schemeClr val="bg1"/>
                </a:solidFill>
                <a:effectLst/>
                <a:latin typeface="Garamond" pitchFamily="18" charset="0"/>
              </a:rPr>
              <a:t>; and my eyes burned with anguish and anger. 	</a:t>
            </a:r>
            <a:r>
              <a:rPr lang="en-US" sz="2400" dirty="0">
                <a:solidFill>
                  <a:schemeClr val="bg1"/>
                </a:solidFill>
                <a:effectLst/>
                <a:latin typeface="Garamond" pitchFamily="18" charset="0"/>
              </a:rPr>
              <a:t>	</a:t>
            </a:r>
            <a:r>
              <a:rPr lang="en-US" sz="2400" dirty="0">
                <a:solidFill>
                  <a:schemeClr val="bg1"/>
                </a:solidFill>
                <a:latin typeface="Garamond" pitchFamily="18" charset="0"/>
              </a:rPr>
              <a:t>			</a:t>
            </a:r>
            <a:r>
              <a:rPr lang="en-US" sz="2400" dirty="0">
                <a:solidFill>
                  <a:schemeClr val="bg1"/>
                </a:solidFill>
                <a:effectLst/>
                <a:latin typeface="Garamond" pitchFamily="18" charset="0"/>
              </a:rPr>
              <a:t>( Joyce ‘Araby’)</a:t>
            </a:r>
          </a:p>
          <a:p>
            <a:pPr marL="93663" indent="0" algn="l">
              <a:spcBef>
                <a:spcPts val="0"/>
              </a:spcBef>
              <a:spcAft>
                <a:spcPts val="1200"/>
              </a:spcAft>
              <a:buFont typeface="Wingdings" pitchFamily="2" charset="2"/>
              <a:buNone/>
            </a:pPr>
            <a:r>
              <a:rPr lang="en-US" sz="3600" dirty="0">
                <a:solidFill>
                  <a:schemeClr val="bg1"/>
                </a:solidFill>
                <a:effectLst/>
                <a:latin typeface="Garamond" pitchFamily="18" charset="0"/>
              </a:rPr>
              <a:t>	</a:t>
            </a:r>
          </a:p>
          <a:p>
            <a:pPr marL="93663" indent="0">
              <a:spcAft>
                <a:spcPts val="1200"/>
              </a:spcAft>
              <a:buNone/>
            </a:pPr>
            <a:r>
              <a:rPr lang="en-GB" sz="2400" dirty="0">
                <a:solidFill>
                  <a:schemeClr val="bg1"/>
                </a:solidFill>
              </a:rPr>
              <a:t>Constantia lifted her big, cold hands as if to catch them, and then her hands fell again. She walked over to the mantelpiece to her favourite Buddha. And the stone and gilt image, whose smile always gave her such a queer feeling, almost a pain and yet a pleasant pain, seemed to-day to be more than smiling. He knew something; he had a secret. "I know something that you don't know," said her Buddha. Oh, what was it, what could it be? And yet she had always felt there was . . . something. </a:t>
            </a:r>
          </a:p>
          <a:p>
            <a:pPr marL="93663" indent="0">
              <a:spcAft>
                <a:spcPts val="1200"/>
              </a:spcAft>
              <a:buNone/>
            </a:pPr>
            <a:r>
              <a:rPr lang="en-GB" sz="2400" dirty="0">
                <a:solidFill>
                  <a:schemeClr val="bg1"/>
                </a:solidFill>
                <a:latin typeface="Garamond" pitchFamily="18" charset="0"/>
              </a:rPr>
              <a:t>(Mansfield ‘</a:t>
            </a:r>
            <a:r>
              <a:rPr lang="en-GB" sz="2400">
                <a:solidFill>
                  <a:schemeClr val="bg1"/>
                </a:solidFill>
                <a:latin typeface="Garamond" pitchFamily="18" charset="0"/>
              </a:rPr>
              <a:t>The daughters of the Late Colonel’)</a:t>
            </a:r>
            <a:r>
              <a:rPr lang="en-US" sz="2400" dirty="0">
                <a:solidFill>
                  <a:schemeClr val="bg1"/>
                </a:solidFill>
                <a:latin typeface="Garamond" pitchFamily="18" charset="0"/>
              </a:rPr>
              <a:t>				</a:t>
            </a:r>
            <a:endParaRPr lang="en-GB" sz="2400" dirty="0">
              <a:solidFill>
                <a:schemeClr val="bg1"/>
              </a:solidFill>
            </a:endParaRPr>
          </a:p>
        </p:txBody>
      </p:sp>
      <p:sp>
        <p:nvSpPr>
          <p:cNvPr id="4" name="Title 1">
            <a:extLst>
              <a:ext uri="{FF2B5EF4-FFF2-40B4-BE49-F238E27FC236}">
                <a16:creationId xmlns:a16="http://schemas.microsoft.com/office/drawing/2014/main" id="{D78C83D8-E3F4-436C-897C-DD3CA1AEA516}"/>
              </a:ext>
            </a:extLst>
          </p:cNvPr>
          <p:cNvSpPr>
            <a:spLocks noGrp="1"/>
          </p:cNvSpPr>
          <p:nvPr>
            <p:ph type="title"/>
          </p:nvPr>
        </p:nvSpPr>
        <p:spPr>
          <a:xfrm>
            <a:off x="1703512" y="-171400"/>
            <a:ext cx="5880049" cy="1252728"/>
          </a:xfrm>
        </p:spPr>
        <p:txBody>
          <a:bodyPr/>
          <a:lstStyle/>
          <a:p>
            <a:pPr marL="633413" indent="-515938">
              <a:spcBef>
                <a:spcPts val="0"/>
              </a:spcBef>
              <a:buClr>
                <a:schemeClr val="accent1"/>
              </a:buClr>
              <a:buSzPct val="80000"/>
            </a:pPr>
            <a:r>
              <a:rPr lang="en-GB" sz="3200" dirty="0">
                <a:ln>
                  <a:solidFill>
                    <a:srgbClr val="FFC000"/>
                  </a:solidFill>
                </a:ln>
                <a:solidFill>
                  <a:srgbClr val="FFC000"/>
                </a:solidFill>
              </a:rPr>
              <a:t>EPIPHANIES</a:t>
            </a:r>
          </a:p>
        </p:txBody>
      </p:sp>
    </p:spTree>
    <p:extLst>
      <p:ext uri="{BB962C8B-B14F-4D97-AF65-F5344CB8AC3E}">
        <p14:creationId xmlns:p14="http://schemas.microsoft.com/office/powerpoint/2010/main" val="196241271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2.jpeg"/></Relationships>
</file>

<file path=ppt/theme/theme1.xml><?xml version="1.0" encoding="utf-8"?>
<a:theme xmlns:a="http://schemas.openxmlformats.org/drawingml/2006/main" name="Module">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Custom 2">
      <a:majorFont>
        <a:latin typeface="Felix Titling"/>
        <a:ea typeface=""/>
        <a:cs typeface=""/>
      </a:majorFont>
      <a:minorFont>
        <a:latin typeface="Palatino Linotype"/>
        <a:ea typeface=""/>
        <a:cs typeface=""/>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Elemental">
  <a:themeElements>
    <a:clrScheme name="Elemental">
      <a:dk1>
        <a:sysClr val="windowText" lastClr="000000"/>
      </a:dk1>
      <a:lt1>
        <a:sysClr val="window" lastClr="FFFFFF"/>
      </a:lt1>
      <a:dk2>
        <a:srgbClr val="242852"/>
      </a:dk2>
      <a:lt2>
        <a:srgbClr val="ACCBF9"/>
      </a:lt2>
      <a:accent1>
        <a:srgbClr val="629DD1"/>
      </a:accent1>
      <a:accent2>
        <a:srgbClr val="297FD5"/>
      </a:accent2>
      <a:accent3>
        <a:srgbClr val="7F8FA9"/>
      </a:accent3>
      <a:accent4>
        <a:srgbClr val="4A66AC"/>
      </a:accent4>
      <a:accent5>
        <a:srgbClr val="5AA2AE"/>
      </a:accent5>
      <a:accent6>
        <a:srgbClr val="9D90A0"/>
      </a:accent6>
      <a:hlink>
        <a:srgbClr val="9454C3"/>
      </a:hlink>
      <a:folHlink>
        <a:srgbClr val="3EBBF0"/>
      </a:folHlink>
    </a:clrScheme>
    <a:fontScheme name="BlackTie">
      <a:majorFont>
        <a:latin typeface="Garamond"/>
        <a:ea typeface=""/>
        <a:cs typeface=""/>
        <a:font script="Grek" typeface="Constantia"/>
        <a:font script="Cyrl" typeface="Constantia"/>
        <a:font script="Jpan" typeface="ＭＳ Ｐ明朝"/>
        <a:font script="Hang" typeface="궁서"/>
        <a:font script="Hans" typeface="仿宋"/>
        <a:font script="Hant" typeface="標楷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aramond"/>
        <a:ea typeface=""/>
        <a:cs typeface=""/>
        <a:font script="Grek" typeface="Constantia"/>
        <a:font script="Cyrl" typeface="Constantia"/>
        <a:font script="Jpan" typeface="ＭＳ Ｐ明朝"/>
        <a:font script="Hang" typeface="궁서"/>
        <a:font script="Hans" typeface="仿宋"/>
        <a:font script="Hant" typeface="標楷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lemental">
      <a:fillStyleLst>
        <a:solidFill>
          <a:schemeClr val="phClr"/>
        </a:solidFill>
        <a:gradFill rotWithShape="1">
          <a:gsLst>
            <a:gs pos="0">
              <a:schemeClr val="phClr">
                <a:tint val="90000"/>
              </a:schemeClr>
            </a:gs>
            <a:gs pos="48000">
              <a:schemeClr val="phClr">
                <a:tint val="54000"/>
                <a:satMod val="140000"/>
              </a:schemeClr>
            </a:gs>
            <a:gs pos="100000">
              <a:schemeClr val="phClr">
                <a:tint val="24000"/>
                <a:satMod val="260000"/>
              </a:schemeClr>
            </a:gs>
          </a:gsLst>
          <a:lin ang="16200000" scaled="1"/>
        </a:gradFill>
        <a:gradFill rotWithShape="1">
          <a:gsLst>
            <a:gs pos="0">
              <a:schemeClr val="phClr"/>
            </a:gs>
            <a:gs pos="100000">
              <a:schemeClr val="phClr">
                <a:shade val="48000"/>
                <a:satMod val="180000"/>
                <a:lumMod val="94000"/>
              </a:schemeClr>
            </a:gs>
            <a:gs pos="100000">
              <a:schemeClr val="phClr">
                <a:shade val="48000"/>
                <a:satMod val="180000"/>
                <a:lumMod val="94000"/>
              </a:schemeClr>
            </a:gs>
          </a:gsLst>
          <a:lin ang="4140000" scaled="1"/>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63500" dist="12700" dir="5400000" sx="102000" sy="102000" rotWithShape="0">
              <a:srgbClr val="000000">
                <a:alpha val="32000"/>
              </a:srgbClr>
            </a:outerShdw>
          </a:effectLst>
        </a:effectStyle>
        <a:effectStyle>
          <a:effectLst>
            <a:outerShdw blurRad="76200" dist="38100" dir="5400000" rotWithShape="0">
              <a:srgbClr val="000000">
                <a:alpha val="60000"/>
              </a:srgbClr>
            </a:outerShdw>
          </a:effectLst>
          <a:scene3d>
            <a:camera prst="orthographicFront">
              <a:rot lat="0" lon="0" rev="0"/>
            </a:camera>
            <a:lightRig rig="glow" dir="tl">
              <a:rot lat="0" lon="0" rev="19800000"/>
            </a:lightRig>
          </a:scene3d>
          <a:sp3d prstMaterial="metal">
            <a:bevelT w="38100" h="38100"/>
          </a:sp3d>
        </a:effectStyle>
        <a:effectStyle>
          <a:effectLst>
            <a:outerShdw blurRad="114300" dist="114300" dir="5400000" rotWithShape="0">
              <a:srgbClr val="000000">
                <a:alpha val="70000"/>
              </a:srgbClr>
            </a:outerShdw>
          </a:effectLst>
          <a:scene3d>
            <a:camera prst="orthographicFront">
              <a:rot lat="0" lon="0" rev="0"/>
            </a:camera>
            <a:lightRig rig="threePt" dir="t">
              <a:rot lat="0" lon="0" rev="19800000"/>
            </a:lightRig>
          </a:scene3d>
          <a:sp3d prstMaterial="plastic">
            <a:bevelT w="50800" h="50800"/>
          </a:sp3d>
        </a:effectStyle>
      </a:effectStyleLst>
      <a:bgFillStyleLst>
        <a:solidFill>
          <a:schemeClr val="phClr"/>
        </a:solidFill>
        <a:gradFill rotWithShape="1">
          <a:gsLst>
            <a:gs pos="0">
              <a:schemeClr val="phClr">
                <a:tint val="95000"/>
              </a:schemeClr>
            </a:gs>
            <a:gs pos="100000">
              <a:schemeClr val="phClr">
                <a:shade val="40000"/>
                <a:satMod val="180000"/>
              </a:schemeClr>
            </a:gs>
          </a:gsLst>
          <a:lin ang="5400000" scaled="0"/>
        </a:gradFill>
        <a:blipFill>
          <a:blip xmlns:r="http://schemas.openxmlformats.org/officeDocument/2006/relationships" r:embed="rId1">
            <a:duotone>
              <a:schemeClr val="phClr">
                <a:shade val="14000"/>
                <a:satMod val="280000"/>
              </a:schemeClr>
              <a:schemeClr val="phClr">
                <a:tint val="60000"/>
                <a:satMod val="120000"/>
              </a:schemeClr>
            </a:duotone>
          </a:blip>
          <a:stretch/>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3993</TotalTime>
  <Words>2008</Words>
  <Application>Microsoft Office PowerPoint</Application>
  <PresentationFormat>Widescreen</PresentationFormat>
  <Paragraphs>100</Paragraphs>
  <Slides>14</Slides>
  <Notes>2</Notes>
  <HiddenSlides>0</HiddenSlides>
  <MMClips>0</MMClips>
  <ScaleCrop>false</ScaleCrop>
  <HeadingPairs>
    <vt:vector size="6" baseType="variant">
      <vt:variant>
        <vt:lpstr>Fonts Used</vt:lpstr>
      </vt:variant>
      <vt:variant>
        <vt:i4>11</vt:i4>
      </vt:variant>
      <vt:variant>
        <vt:lpstr>Theme</vt:lpstr>
      </vt:variant>
      <vt:variant>
        <vt:i4>2</vt:i4>
      </vt:variant>
      <vt:variant>
        <vt:lpstr>Slide Titles</vt:lpstr>
      </vt:variant>
      <vt:variant>
        <vt:i4>14</vt:i4>
      </vt:variant>
    </vt:vector>
  </HeadingPairs>
  <TitlesOfParts>
    <vt:vector size="27" baseType="lpstr">
      <vt:lpstr>Alegreya Sans</vt:lpstr>
      <vt:lpstr>Arial</vt:lpstr>
      <vt:lpstr>Calibri</vt:lpstr>
      <vt:lpstr>Century Gothic</vt:lpstr>
      <vt:lpstr>Felix Titling</vt:lpstr>
      <vt:lpstr>Garamond</vt:lpstr>
      <vt:lpstr>Palatino Linotype</vt:lpstr>
      <vt:lpstr>Perpetua Titling MT</vt:lpstr>
      <vt:lpstr>Wingdings</vt:lpstr>
      <vt:lpstr>Wingdings 2</vt:lpstr>
      <vt:lpstr>Wingdings 3</vt:lpstr>
      <vt:lpstr>Module</vt:lpstr>
      <vt:lpstr>Elemental</vt:lpstr>
      <vt:lpstr>HPEN5/6034: Glancingly from the side: Writing the Short story   Modernism: Precursors and models</vt:lpstr>
      <vt:lpstr>PowerPoint Presentation</vt:lpstr>
      <vt:lpstr>FRACTURE &amp; FUSION</vt:lpstr>
      <vt:lpstr>PowerPoint Presentation</vt:lpstr>
      <vt:lpstr>KEY FEATURES OF MODERNISM (ii)</vt:lpstr>
      <vt:lpstr>PowerPoint Presentation</vt:lpstr>
      <vt:lpstr>Irish short story</vt:lpstr>
      <vt:lpstr>SYMBOLIC ORGANISATION </vt:lpstr>
      <vt:lpstr>FORM &amp; MEANING </vt:lpstr>
      <vt:lpstr>Purpose of writing</vt:lpstr>
      <vt:lpstr>  </vt:lpstr>
      <vt:lpstr> </vt:lpstr>
      <vt:lpstr>Free Indirect : incorporating different voices</vt:lpstr>
      <vt:lpstr>EPIPHANIES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CSEN 4011:WAYS OF READING</dc:title>
  <dc:creator>sh095</dc:creator>
  <cp:lastModifiedBy>Paul Wright</cp:lastModifiedBy>
  <cp:revision>162</cp:revision>
  <dcterms:created xsi:type="dcterms:W3CDTF">2013-10-15T14:59:08Z</dcterms:created>
  <dcterms:modified xsi:type="dcterms:W3CDTF">2026-08-06T09:18:25Z</dcterms:modified>
</cp:coreProperties>
</file>