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3"/>
  </p:notesMasterIdLst>
  <p:sldIdLst>
    <p:sldId id="256" r:id="rId2"/>
    <p:sldId id="271" r:id="rId3"/>
    <p:sldId id="261" r:id="rId4"/>
    <p:sldId id="272" r:id="rId5"/>
    <p:sldId id="266" r:id="rId6"/>
    <p:sldId id="267" r:id="rId7"/>
    <p:sldId id="259" r:id="rId8"/>
    <p:sldId id="260" r:id="rId9"/>
    <p:sldId id="263" r:id="rId10"/>
    <p:sldId id="264" r:id="rId11"/>
    <p:sldId id="265" r:id="rId12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5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2F9E6-9A0E-4D4F-B1E2-9ABAED28E95C}" v="41" dt="2026-04-22T11:23:01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94694" autoAdjust="0"/>
  </p:normalViewPr>
  <p:slideViewPr>
    <p:cSldViewPr snapToGrid="0">
      <p:cViewPr>
        <p:scale>
          <a:sx n="83" d="100"/>
          <a:sy n="83" d="100"/>
        </p:scale>
        <p:origin x="162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910386-DF5F-4D1F-AD19-F6356C416B3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D162BD-7D02-47E4-B39D-0650E3098D7D}">
      <dgm:prSet/>
      <dgm:spPr/>
      <dgm:t>
        <a:bodyPr/>
        <a:lstStyle/>
        <a:p>
          <a:r>
            <a:rPr lang="en-GB" dirty="0"/>
            <a:t>A framework informed by the social model of disability, and neuro-inclusive approaches.</a:t>
          </a:r>
          <a:endParaRPr lang="en-US" dirty="0"/>
        </a:p>
      </dgm:t>
    </dgm:pt>
    <dgm:pt modelId="{B0E45ABC-7F8A-4311-9D75-31C8E62388C9}" type="parTrans" cxnId="{732C0BA4-7207-4AD8-AEA2-F6E2DDE5C9E3}">
      <dgm:prSet/>
      <dgm:spPr/>
      <dgm:t>
        <a:bodyPr/>
        <a:lstStyle/>
        <a:p>
          <a:endParaRPr lang="en-US"/>
        </a:p>
      </dgm:t>
    </dgm:pt>
    <dgm:pt modelId="{A2EFA343-6C03-4080-BD13-24A5013A02EF}" type="sibTrans" cxnId="{732C0BA4-7207-4AD8-AEA2-F6E2DDE5C9E3}">
      <dgm:prSet/>
      <dgm:spPr/>
      <dgm:t>
        <a:bodyPr/>
        <a:lstStyle/>
        <a:p>
          <a:endParaRPr lang="en-US"/>
        </a:p>
      </dgm:t>
    </dgm:pt>
    <dgm:pt modelId="{8EC64D8D-1BF2-4EE9-ACC7-D9C3522BFBCC}">
      <dgm:prSet/>
      <dgm:spPr/>
      <dgm:t>
        <a:bodyPr/>
        <a:lstStyle/>
        <a:p>
          <a:r>
            <a:rPr lang="en-GB"/>
            <a:t>Rather than replacing existing coaching theories, neuro-inclusive coaching adapts and critiques them through an accessibility and equity lens.</a:t>
          </a:r>
          <a:endParaRPr lang="en-US"/>
        </a:p>
      </dgm:t>
    </dgm:pt>
    <dgm:pt modelId="{EE0CF273-E9FF-4D89-B7DC-551A64E87420}" type="parTrans" cxnId="{42DD1BF4-CC47-4A71-9AFC-6223F215DFD0}">
      <dgm:prSet/>
      <dgm:spPr/>
      <dgm:t>
        <a:bodyPr/>
        <a:lstStyle/>
        <a:p>
          <a:endParaRPr lang="en-US"/>
        </a:p>
      </dgm:t>
    </dgm:pt>
    <dgm:pt modelId="{A537FF14-E14A-4731-8A6E-69090DC729AD}" type="sibTrans" cxnId="{42DD1BF4-CC47-4A71-9AFC-6223F215DFD0}">
      <dgm:prSet/>
      <dgm:spPr/>
      <dgm:t>
        <a:bodyPr/>
        <a:lstStyle/>
        <a:p>
          <a:endParaRPr lang="en-US"/>
        </a:p>
      </dgm:t>
    </dgm:pt>
    <dgm:pt modelId="{05EB5C4A-A192-4966-92A8-51B9E4F925ED}" type="pres">
      <dgm:prSet presAssocID="{94910386-DF5F-4D1F-AD19-F6356C416B3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2B5F58E-9D6C-480B-813A-F74A00648B5C}" type="pres">
      <dgm:prSet presAssocID="{90D162BD-7D02-47E4-B39D-0650E3098D7D}" presName="hierRoot1" presStyleCnt="0"/>
      <dgm:spPr/>
    </dgm:pt>
    <dgm:pt modelId="{0B8BDE55-1C78-4357-8FAB-5B183982E4DF}" type="pres">
      <dgm:prSet presAssocID="{90D162BD-7D02-47E4-B39D-0650E3098D7D}" presName="composite" presStyleCnt="0"/>
      <dgm:spPr/>
    </dgm:pt>
    <dgm:pt modelId="{62098515-35DB-4FE8-89D4-419BC69370F1}" type="pres">
      <dgm:prSet presAssocID="{90D162BD-7D02-47E4-B39D-0650E3098D7D}" presName="background" presStyleLbl="node0" presStyleIdx="0" presStyleCnt="2"/>
      <dgm:spPr/>
    </dgm:pt>
    <dgm:pt modelId="{76C49FB0-2671-44CE-87DF-FC451F32E4C9}" type="pres">
      <dgm:prSet presAssocID="{90D162BD-7D02-47E4-B39D-0650E3098D7D}" presName="text" presStyleLbl="fgAcc0" presStyleIdx="0" presStyleCnt="2">
        <dgm:presLayoutVars>
          <dgm:chPref val="3"/>
        </dgm:presLayoutVars>
      </dgm:prSet>
      <dgm:spPr/>
    </dgm:pt>
    <dgm:pt modelId="{BA17F306-BE08-40E0-AA30-A72A064AD7C9}" type="pres">
      <dgm:prSet presAssocID="{90D162BD-7D02-47E4-B39D-0650E3098D7D}" presName="hierChild2" presStyleCnt="0"/>
      <dgm:spPr/>
    </dgm:pt>
    <dgm:pt modelId="{BCE8327A-A148-4E24-A572-A3C6055C18A8}" type="pres">
      <dgm:prSet presAssocID="{8EC64D8D-1BF2-4EE9-ACC7-D9C3522BFBCC}" presName="hierRoot1" presStyleCnt="0"/>
      <dgm:spPr/>
    </dgm:pt>
    <dgm:pt modelId="{64329DB0-3967-4933-8625-06B2F95AAD3F}" type="pres">
      <dgm:prSet presAssocID="{8EC64D8D-1BF2-4EE9-ACC7-D9C3522BFBCC}" presName="composite" presStyleCnt="0"/>
      <dgm:spPr/>
    </dgm:pt>
    <dgm:pt modelId="{339A3D82-1ED5-4065-9171-ED4C3120CA24}" type="pres">
      <dgm:prSet presAssocID="{8EC64D8D-1BF2-4EE9-ACC7-D9C3522BFBCC}" presName="background" presStyleLbl="node0" presStyleIdx="1" presStyleCnt="2"/>
      <dgm:spPr/>
    </dgm:pt>
    <dgm:pt modelId="{106C4288-2E0C-476D-8E91-81A13619BBBE}" type="pres">
      <dgm:prSet presAssocID="{8EC64D8D-1BF2-4EE9-ACC7-D9C3522BFBCC}" presName="text" presStyleLbl="fgAcc0" presStyleIdx="1" presStyleCnt="2">
        <dgm:presLayoutVars>
          <dgm:chPref val="3"/>
        </dgm:presLayoutVars>
      </dgm:prSet>
      <dgm:spPr/>
    </dgm:pt>
    <dgm:pt modelId="{9EEEBA71-04B2-4CBA-8171-F14F962C63FE}" type="pres">
      <dgm:prSet presAssocID="{8EC64D8D-1BF2-4EE9-ACC7-D9C3522BFBCC}" presName="hierChild2" presStyleCnt="0"/>
      <dgm:spPr/>
    </dgm:pt>
  </dgm:ptLst>
  <dgm:cxnLst>
    <dgm:cxn modelId="{0AFE8B21-122D-4973-B540-3DE1C23A370C}" type="presOf" srcId="{90D162BD-7D02-47E4-B39D-0650E3098D7D}" destId="{76C49FB0-2671-44CE-87DF-FC451F32E4C9}" srcOrd="0" destOrd="0" presId="urn:microsoft.com/office/officeart/2005/8/layout/hierarchy1"/>
    <dgm:cxn modelId="{CFB3C23E-0275-46CF-BB96-A6C95EBC7A65}" type="presOf" srcId="{8EC64D8D-1BF2-4EE9-ACC7-D9C3522BFBCC}" destId="{106C4288-2E0C-476D-8E91-81A13619BBBE}" srcOrd="0" destOrd="0" presId="urn:microsoft.com/office/officeart/2005/8/layout/hierarchy1"/>
    <dgm:cxn modelId="{732C0BA4-7207-4AD8-AEA2-F6E2DDE5C9E3}" srcId="{94910386-DF5F-4D1F-AD19-F6356C416B3F}" destId="{90D162BD-7D02-47E4-B39D-0650E3098D7D}" srcOrd="0" destOrd="0" parTransId="{B0E45ABC-7F8A-4311-9D75-31C8E62388C9}" sibTransId="{A2EFA343-6C03-4080-BD13-24A5013A02EF}"/>
    <dgm:cxn modelId="{8696A9E9-793C-4892-B70D-2E996DE74A23}" type="presOf" srcId="{94910386-DF5F-4D1F-AD19-F6356C416B3F}" destId="{05EB5C4A-A192-4966-92A8-51B9E4F925ED}" srcOrd="0" destOrd="0" presId="urn:microsoft.com/office/officeart/2005/8/layout/hierarchy1"/>
    <dgm:cxn modelId="{42DD1BF4-CC47-4A71-9AFC-6223F215DFD0}" srcId="{94910386-DF5F-4D1F-AD19-F6356C416B3F}" destId="{8EC64D8D-1BF2-4EE9-ACC7-D9C3522BFBCC}" srcOrd="1" destOrd="0" parTransId="{EE0CF273-E9FF-4D89-B7DC-551A64E87420}" sibTransId="{A537FF14-E14A-4731-8A6E-69090DC729AD}"/>
    <dgm:cxn modelId="{BBE216EE-596A-4A3F-806F-CCB6827712D1}" type="presParOf" srcId="{05EB5C4A-A192-4966-92A8-51B9E4F925ED}" destId="{02B5F58E-9D6C-480B-813A-F74A00648B5C}" srcOrd="0" destOrd="0" presId="urn:microsoft.com/office/officeart/2005/8/layout/hierarchy1"/>
    <dgm:cxn modelId="{A4E68578-8042-4265-8310-F77BEFF57474}" type="presParOf" srcId="{02B5F58E-9D6C-480B-813A-F74A00648B5C}" destId="{0B8BDE55-1C78-4357-8FAB-5B183982E4DF}" srcOrd="0" destOrd="0" presId="urn:microsoft.com/office/officeart/2005/8/layout/hierarchy1"/>
    <dgm:cxn modelId="{A1F07F58-72E0-409B-879A-39DA8A302B16}" type="presParOf" srcId="{0B8BDE55-1C78-4357-8FAB-5B183982E4DF}" destId="{62098515-35DB-4FE8-89D4-419BC69370F1}" srcOrd="0" destOrd="0" presId="urn:microsoft.com/office/officeart/2005/8/layout/hierarchy1"/>
    <dgm:cxn modelId="{63E606AE-BE8C-45B4-81BD-62292E18D696}" type="presParOf" srcId="{0B8BDE55-1C78-4357-8FAB-5B183982E4DF}" destId="{76C49FB0-2671-44CE-87DF-FC451F32E4C9}" srcOrd="1" destOrd="0" presId="urn:microsoft.com/office/officeart/2005/8/layout/hierarchy1"/>
    <dgm:cxn modelId="{632DECE2-6965-4608-9DD7-574FBEFF0CB2}" type="presParOf" srcId="{02B5F58E-9D6C-480B-813A-F74A00648B5C}" destId="{BA17F306-BE08-40E0-AA30-A72A064AD7C9}" srcOrd="1" destOrd="0" presId="urn:microsoft.com/office/officeart/2005/8/layout/hierarchy1"/>
    <dgm:cxn modelId="{11862161-56B9-40FC-8A46-0938AD1D2E90}" type="presParOf" srcId="{05EB5C4A-A192-4966-92A8-51B9E4F925ED}" destId="{BCE8327A-A148-4E24-A572-A3C6055C18A8}" srcOrd="1" destOrd="0" presId="urn:microsoft.com/office/officeart/2005/8/layout/hierarchy1"/>
    <dgm:cxn modelId="{508182C7-500D-4DDF-9A7F-D42D41230DB6}" type="presParOf" srcId="{BCE8327A-A148-4E24-A572-A3C6055C18A8}" destId="{64329DB0-3967-4933-8625-06B2F95AAD3F}" srcOrd="0" destOrd="0" presId="urn:microsoft.com/office/officeart/2005/8/layout/hierarchy1"/>
    <dgm:cxn modelId="{B17D0ADC-6C41-40B3-A18C-A8F8812BB923}" type="presParOf" srcId="{64329DB0-3967-4933-8625-06B2F95AAD3F}" destId="{339A3D82-1ED5-4065-9171-ED4C3120CA24}" srcOrd="0" destOrd="0" presId="urn:microsoft.com/office/officeart/2005/8/layout/hierarchy1"/>
    <dgm:cxn modelId="{054B6B63-E54C-4510-9D2B-581416C096AB}" type="presParOf" srcId="{64329DB0-3967-4933-8625-06B2F95AAD3F}" destId="{106C4288-2E0C-476D-8E91-81A13619BBBE}" srcOrd="1" destOrd="0" presId="urn:microsoft.com/office/officeart/2005/8/layout/hierarchy1"/>
    <dgm:cxn modelId="{B83C49B1-5469-4A5B-B364-A986B11BE31A}" type="presParOf" srcId="{BCE8327A-A148-4E24-A572-A3C6055C18A8}" destId="{9EEEBA71-04B2-4CBA-8171-F14F962C63F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EF2C60-E11B-47B7-A29A-D76C384E96E8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9A4613-E194-476D-82EF-ED108599D3E0}">
      <dgm:prSet phldrT="[Text]" phldr="0" custT="1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sz="2400" dirty="0"/>
            <a:t>Psychodynamic</a:t>
          </a:r>
          <a:r>
            <a:rPr lang="en-GB" sz="2600" dirty="0"/>
            <a:t> </a:t>
          </a:r>
        </a:p>
      </dgm:t>
    </dgm:pt>
    <dgm:pt modelId="{134958F8-3A2C-4371-8081-A26BD2B6E338}" type="parTrans" cxnId="{10078A5E-4686-46C1-9DFF-C7928D30B36A}">
      <dgm:prSet/>
      <dgm:spPr/>
      <dgm:t>
        <a:bodyPr/>
        <a:lstStyle/>
        <a:p>
          <a:endParaRPr lang="en-GB"/>
        </a:p>
      </dgm:t>
    </dgm:pt>
    <dgm:pt modelId="{F4AE057B-923F-4AAF-85B7-EC2F5A96CDEE}" type="sibTrans" cxnId="{10078A5E-4686-46C1-9DFF-C7928D30B36A}">
      <dgm:prSet/>
      <dgm:spPr/>
      <dgm:t>
        <a:bodyPr/>
        <a:lstStyle/>
        <a:p>
          <a:endParaRPr lang="en-GB"/>
        </a:p>
      </dgm:t>
    </dgm:pt>
    <dgm:pt modelId="{3D08252D-E32C-4A77-82F7-6783F47B96A1}">
      <dgm:prSet phldrT="[Text]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Encourages reflection on identity formation and self-compassion.</a:t>
          </a:r>
        </a:p>
      </dgm:t>
    </dgm:pt>
    <dgm:pt modelId="{2EF057A2-7A73-4D45-BFA5-1AE9F2835C12}" type="parTrans" cxnId="{133604DD-DA5A-4D19-8D90-E397B1215AFA}">
      <dgm:prSet/>
      <dgm:spPr/>
      <dgm:t>
        <a:bodyPr/>
        <a:lstStyle/>
        <a:p>
          <a:endParaRPr lang="en-GB"/>
        </a:p>
      </dgm:t>
    </dgm:pt>
    <dgm:pt modelId="{5C3EAC99-A5D0-43F6-9C3B-43B81BD6BB1A}" type="sibTrans" cxnId="{133604DD-DA5A-4D19-8D90-E397B1215AFA}">
      <dgm:prSet/>
      <dgm:spPr/>
      <dgm:t>
        <a:bodyPr/>
        <a:lstStyle/>
        <a:p>
          <a:endParaRPr lang="en-GB"/>
        </a:p>
      </dgm:t>
    </dgm:pt>
    <dgm:pt modelId="{52F74688-2F73-47FD-A58A-AC126092F8A7}">
      <dgm:prSet phldrT="[Text]"/>
      <dgm:spPr>
        <a:solidFill>
          <a:schemeClr val="accent5">
            <a:lumMod val="40000"/>
            <a:lumOff val="60000"/>
            <a:alpha val="90000"/>
          </a:scheme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Emphasis on long verbal processing + risk </a:t>
          </a:r>
          <a:r>
            <a:rPr lang="en-GB" dirty="0" err="1"/>
            <a:t>pathologising</a:t>
          </a:r>
          <a:r>
            <a:rPr lang="en-GB" dirty="0"/>
            <a:t> ND traits as defence mechanisms.</a:t>
          </a:r>
        </a:p>
      </dgm:t>
    </dgm:pt>
    <dgm:pt modelId="{41FF75FC-649C-47A6-A6AD-24305707F33B}" type="parTrans" cxnId="{7356F072-9D0E-47CF-8956-08916910C9E2}">
      <dgm:prSet/>
      <dgm:spPr/>
      <dgm:t>
        <a:bodyPr/>
        <a:lstStyle/>
        <a:p>
          <a:endParaRPr lang="en-GB"/>
        </a:p>
      </dgm:t>
    </dgm:pt>
    <dgm:pt modelId="{DE74349C-3EDE-4AD7-AAEB-8588A021C082}" type="sibTrans" cxnId="{7356F072-9D0E-47CF-8956-08916910C9E2}">
      <dgm:prSet/>
      <dgm:spPr/>
      <dgm:t>
        <a:bodyPr/>
        <a:lstStyle/>
        <a:p>
          <a:endParaRPr lang="en-GB"/>
        </a:p>
      </dgm:t>
    </dgm:pt>
    <dgm:pt modelId="{A2DC74AE-6EF8-4C23-ADF1-97A8B4EC5016}">
      <dgm:prSet phldrT="[Text]" phldr="0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dirty="0"/>
            <a:t>Humanistic</a:t>
          </a:r>
        </a:p>
      </dgm:t>
    </dgm:pt>
    <dgm:pt modelId="{129CDD50-791B-494E-BF3F-C6F653CC70C7}" type="parTrans" cxnId="{38C4994C-ABA9-4DC6-BF52-881758825E41}">
      <dgm:prSet/>
      <dgm:spPr/>
      <dgm:t>
        <a:bodyPr/>
        <a:lstStyle/>
        <a:p>
          <a:endParaRPr lang="en-GB"/>
        </a:p>
      </dgm:t>
    </dgm:pt>
    <dgm:pt modelId="{8BFFE7B8-5A13-49CE-85EA-45CFD3090D3E}" type="sibTrans" cxnId="{38C4994C-ABA9-4DC6-BF52-881758825E41}">
      <dgm:prSet/>
      <dgm:spPr/>
      <dgm:t>
        <a:bodyPr/>
        <a:lstStyle/>
        <a:p>
          <a:endParaRPr lang="en-GB"/>
        </a:p>
      </dgm:t>
    </dgm:pt>
    <dgm:pt modelId="{A48DD320-669E-4A08-87C2-88EC93B39802}">
      <dgm:prSet phldrT="[Text]" phldr="0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Strength-based principle. Encourages autonomy. </a:t>
          </a:r>
        </a:p>
      </dgm:t>
    </dgm:pt>
    <dgm:pt modelId="{7E418406-B87B-4213-9445-BB6D46BAE957}" type="parTrans" cxnId="{BF8E920C-726E-40D7-AED6-6DE605C08024}">
      <dgm:prSet/>
      <dgm:spPr/>
      <dgm:t>
        <a:bodyPr/>
        <a:lstStyle/>
        <a:p>
          <a:endParaRPr lang="en-GB"/>
        </a:p>
      </dgm:t>
    </dgm:pt>
    <dgm:pt modelId="{8819F853-5AB8-4C73-BD5C-A8AF886D4C56}" type="sibTrans" cxnId="{BF8E920C-726E-40D7-AED6-6DE605C08024}">
      <dgm:prSet/>
      <dgm:spPr/>
      <dgm:t>
        <a:bodyPr/>
        <a:lstStyle/>
        <a:p>
          <a:endParaRPr lang="en-GB"/>
        </a:p>
      </dgm:t>
    </dgm:pt>
    <dgm:pt modelId="{983AC54F-9486-44CA-A0AF-47EF83675311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Reliance on verbal self-expression and articulation.</a:t>
          </a:r>
        </a:p>
      </dgm:t>
    </dgm:pt>
    <dgm:pt modelId="{08A66C28-5FA8-4393-8FEC-211703B8FF13}" type="parTrans" cxnId="{05244623-A800-4E37-9F9C-884777F72BFB}">
      <dgm:prSet/>
      <dgm:spPr/>
      <dgm:t>
        <a:bodyPr/>
        <a:lstStyle/>
        <a:p>
          <a:endParaRPr lang="en-GB"/>
        </a:p>
      </dgm:t>
    </dgm:pt>
    <dgm:pt modelId="{BA095E9B-3DEF-49F2-98B4-DB9A196B275A}" type="sibTrans" cxnId="{05244623-A800-4E37-9F9C-884777F72BFB}">
      <dgm:prSet/>
      <dgm:spPr/>
      <dgm:t>
        <a:bodyPr/>
        <a:lstStyle/>
        <a:p>
          <a:endParaRPr lang="en-GB"/>
        </a:p>
      </dgm:t>
    </dgm:pt>
    <dgm:pt modelId="{479489AE-A628-4D33-87B5-4BED4BA53F83}">
      <dgm:prSet phldrT="[Text]" phldr="0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dirty="0"/>
            <a:t>Behavioural</a:t>
          </a:r>
        </a:p>
      </dgm:t>
    </dgm:pt>
    <dgm:pt modelId="{C950CB93-B60F-45DF-91A1-CDE81D646CFC}" type="parTrans" cxnId="{B3A7FC86-9014-4982-B8CE-AB9BA5850F6C}">
      <dgm:prSet/>
      <dgm:spPr/>
      <dgm:t>
        <a:bodyPr/>
        <a:lstStyle/>
        <a:p>
          <a:endParaRPr lang="en-GB"/>
        </a:p>
      </dgm:t>
    </dgm:pt>
    <dgm:pt modelId="{F353FFF0-14EA-4359-96F1-DFBE302C5387}" type="sibTrans" cxnId="{B3A7FC86-9014-4982-B8CE-AB9BA5850F6C}">
      <dgm:prSet/>
      <dgm:spPr/>
      <dgm:t>
        <a:bodyPr/>
        <a:lstStyle/>
        <a:p>
          <a:endParaRPr lang="en-GB"/>
        </a:p>
      </dgm:t>
    </dgm:pt>
    <dgm:pt modelId="{A0F4C902-D5A4-4F89-B0C7-D3753F301B3D}">
      <dgm:prSet phldrT="[Text]" phldr="0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Clear, structured steps. Goal- oriented.</a:t>
          </a:r>
        </a:p>
      </dgm:t>
    </dgm:pt>
    <dgm:pt modelId="{C988883A-F985-46F4-ACCD-1EB34879913C}" type="parTrans" cxnId="{7B6CAACE-A8AA-4EF5-A8D1-89B1FD2AE1F4}">
      <dgm:prSet/>
      <dgm:spPr/>
      <dgm:t>
        <a:bodyPr/>
        <a:lstStyle/>
        <a:p>
          <a:endParaRPr lang="en-GB"/>
        </a:p>
      </dgm:t>
    </dgm:pt>
    <dgm:pt modelId="{3443A59A-CB56-4BB4-AFD2-14E438AB8797}" type="sibTrans" cxnId="{7B6CAACE-A8AA-4EF5-A8D1-89B1FD2AE1F4}">
      <dgm:prSet/>
      <dgm:spPr/>
      <dgm:t>
        <a:bodyPr/>
        <a:lstStyle/>
        <a:p>
          <a:endParaRPr lang="en-GB"/>
        </a:p>
      </dgm:t>
    </dgm:pt>
    <dgm:pt modelId="{3912D16F-A022-4C8F-8DFD-DD188B742C04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Risk of slipping into behaviour management of ND individuals. </a:t>
          </a:r>
        </a:p>
      </dgm:t>
    </dgm:pt>
    <dgm:pt modelId="{D9EDAA07-08B3-4CB7-86AB-9327D0FF8DE2}" type="parTrans" cxnId="{8A32AD2D-FAA3-4F2D-9D81-0C24C4347175}">
      <dgm:prSet/>
      <dgm:spPr/>
      <dgm:t>
        <a:bodyPr/>
        <a:lstStyle/>
        <a:p>
          <a:endParaRPr lang="en-GB"/>
        </a:p>
      </dgm:t>
    </dgm:pt>
    <dgm:pt modelId="{6ED80DFF-8103-42FF-8521-04631B2A6498}" type="sibTrans" cxnId="{8A32AD2D-FAA3-4F2D-9D81-0C24C4347175}">
      <dgm:prSet/>
      <dgm:spPr/>
      <dgm:t>
        <a:bodyPr/>
        <a:lstStyle/>
        <a:p>
          <a:endParaRPr lang="en-GB"/>
        </a:p>
      </dgm:t>
    </dgm:pt>
    <dgm:pt modelId="{CEAEB030-5195-41A6-99E9-5DDD6DD8EE99}" type="pres">
      <dgm:prSet presAssocID="{3BEF2C60-E11B-47B7-A29A-D76C384E96E8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9B912B8-E404-44F6-965B-3DAB2A8BB15B}" type="pres">
      <dgm:prSet presAssocID="{019A4613-E194-476D-82EF-ED108599D3E0}" presName="horFlow" presStyleCnt="0"/>
      <dgm:spPr/>
    </dgm:pt>
    <dgm:pt modelId="{8FF31B10-72A9-409B-9ADE-ECECFCF84F69}" type="pres">
      <dgm:prSet presAssocID="{019A4613-E194-476D-82EF-ED108599D3E0}" presName="bigChev" presStyleLbl="node1" presStyleIdx="0" presStyleCnt="3"/>
      <dgm:spPr/>
    </dgm:pt>
    <dgm:pt modelId="{CBD11D52-4DB1-4C04-9BAB-35BD0FA0D60F}" type="pres">
      <dgm:prSet presAssocID="{2EF057A2-7A73-4D45-BFA5-1AE9F2835C12}" presName="parTrans" presStyleCnt="0"/>
      <dgm:spPr/>
    </dgm:pt>
    <dgm:pt modelId="{8D240C80-893F-47AE-9B76-D364B8F2E802}" type="pres">
      <dgm:prSet presAssocID="{3D08252D-E32C-4A77-82F7-6783F47B96A1}" presName="node" presStyleLbl="alignAccFollowNode1" presStyleIdx="0" presStyleCnt="6">
        <dgm:presLayoutVars>
          <dgm:bulletEnabled val="1"/>
        </dgm:presLayoutVars>
      </dgm:prSet>
      <dgm:spPr/>
    </dgm:pt>
    <dgm:pt modelId="{6CCCDDEC-61AC-46EF-9FBC-CA059AE798A5}" type="pres">
      <dgm:prSet presAssocID="{5C3EAC99-A5D0-43F6-9C3B-43B81BD6BB1A}" presName="sibTrans" presStyleCnt="0"/>
      <dgm:spPr/>
    </dgm:pt>
    <dgm:pt modelId="{AC228185-B5D3-4831-B5B5-12F6D2DF8DC2}" type="pres">
      <dgm:prSet presAssocID="{52F74688-2F73-47FD-A58A-AC126092F8A7}" presName="node" presStyleLbl="alignAccFollowNode1" presStyleIdx="1" presStyleCnt="6">
        <dgm:presLayoutVars>
          <dgm:bulletEnabled val="1"/>
        </dgm:presLayoutVars>
      </dgm:prSet>
      <dgm:spPr/>
    </dgm:pt>
    <dgm:pt modelId="{FC39B9F0-277A-4B7F-93A2-B10891E7986F}" type="pres">
      <dgm:prSet presAssocID="{019A4613-E194-476D-82EF-ED108599D3E0}" presName="vSp" presStyleCnt="0"/>
      <dgm:spPr/>
    </dgm:pt>
    <dgm:pt modelId="{759C6DDB-9EAE-4B7A-A31F-9FBF98876AFE}" type="pres">
      <dgm:prSet presAssocID="{A2DC74AE-6EF8-4C23-ADF1-97A8B4EC5016}" presName="horFlow" presStyleCnt="0"/>
      <dgm:spPr/>
    </dgm:pt>
    <dgm:pt modelId="{C5DCBE5C-BFB1-459B-AABC-98067A15C93D}" type="pres">
      <dgm:prSet presAssocID="{A2DC74AE-6EF8-4C23-ADF1-97A8B4EC5016}" presName="bigChev" presStyleLbl="node1" presStyleIdx="1" presStyleCnt="3"/>
      <dgm:spPr/>
    </dgm:pt>
    <dgm:pt modelId="{5E9DC94B-88B4-4B84-9E16-5E6423E242E6}" type="pres">
      <dgm:prSet presAssocID="{7E418406-B87B-4213-9445-BB6D46BAE957}" presName="parTrans" presStyleCnt="0"/>
      <dgm:spPr/>
    </dgm:pt>
    <dgm:pt modelId="{AE4500A6-25C0-4D3B-ADE8-B893171C7780}" type="pres">
      <dgm:prSet presAssocID="{A48DD320-669E-4A08-87C2-88EC93B39802}" presName="node" presStyleLbl="alignAccFollowNode1" presStyleIdx="2" presStyleCnt="6">
        <dgm:presLayoutVars>
          <dgm:bulletEnabled val="1"/>
        </dgm:presLayoutVars>
      </dgm:prSet>
      <dgm:spPr/>
    </dgm:pt>
    <dgm:pt modelId="{2DC9EBFC-3118-40C7-9FAB-24BF8AFD144B}" type="pres">
      <dgm:prSet presAssocID="{8819F853-5AB8-4C73-BD5C-A8AF886D4C56}" presName="sibTrans" presStyleCnt="0"/>
      <dgm:spPr/>
    </dgm:pt>
    <dgm:pt modelId="{8A2D7BD3-794B-4A1F-8F45-8F09FEA177CF}" type="pres">
      <dgm:prSet presAssocID="{983AC54F-9486-44CA-A0AF-47EF83675311}" presName="node" presStyleLbl="alignAccFollowNode1" presStyleIdx="3" presStyleCnt="6">
        <dgm:presLayoutVars>
          <dgm:bulletEnabled val="1"/>
        </dgm:presLayoutVars>
      </dgm:prSet>
      <dgm:spPr/>
    </dgm:pt>
    <dgm:pt modelId="{A058D2AF-239B-4A62-9DC0-FC1D9F4106D9}" type="pres">
      <dgm:prSet presAssocID="{A2DC74AE-6EF8-4C23-ADF1-97A8B4EC5016}" presName="vSp" presStyleCnt="0"/>
      <dgm:spPr/>
    </dgm:pt>
    <dgm:pt modelId="{F46A622E-2805-4F12-8CF1-61298E3C9604}" type="pres">
      <dgm:prSet presAssocID="{479489AE-A628-4D33-87B5-4BED4BA53F83}" presName="horFlow" presStyleCnt="0"/>
      <dgm:spPr/>
    </dgm:pt>
    <dgm:pt modelId="{60E1A613-B383-42E2-826B-30CF7D42BF3F}" type="pres">
      <dgm:prSet presAssocID="{479489AE-A628-4D33-87B5-4BED4BA53F83}" presName="bigChev" presStyleLbl="node1" presStyleIdx="2" presStyleCnt="3"/>
      <dgm:spPr/>
    </dgm:pt>
    <dgm:pt modelId="{71B912C6-9E2F-4F3D-935D-6BCC90E9012A}" type="pres">
      <dgm:prSet presAssocID="{C988883A-F985-46F4-ACCD-1EB34879913C}" presName="parTrans" presStyleCnt="0"/>
      <dgm:spPr/>
    </dgm:pt>
    <dgm:pt modelId="{1D6C7039-3BD4-45CD-AF7A-C3E161BEAEDC}" type="pres">
      <dgm:prSet presAssocID="{A0F4C902-D5A4-4F89-B0C7-D3753F301B3D}" presName="node" presStyleLbl="alignAccFollowNode1" presStyleIdx="4" presStyleCnt="6">
        <dgm:presLayoutVars>
          <dgm:bulletEnabled val="1"/>
        </dgm:presLayoutVars>
      </dgm:prSet>
      <dgm:spPr/>
    </dgm:pt>
    <dgm:pt modelId="{AC31D64E-62CD-41D4-A865-C024FC09CA5F}" type="pres">
      <dgm:prSet presAssocID="{3443A59A-CB56-4BB4-AFD2-14E438AB8797}" presName="sibTrans" presStyleCnt="0"/>
      <dgm:spPr/>
    </dgm:pt>
    <dgm:pt modelId="{B9F861C3-D1FC-4C1B-9199-BE49B27B8BAE}" type="pres">
      <dgm:prSet presAssocID="{3912D16F-A022-4C8F-8DFD-DD188B742C04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BF8E920C-726E-40D7-AED6-6DE605C08024}" srcId="{A2DC74AE-6EF8-4C23-ADF1-97A8B4EC5016}" destId="{A48DD320-669E-4A08-87C2-88EC93B39802}" srcOrd="0" destOrd="0" parTransId="{7E418406-B87B-4213-9445-BB6D46BAE957}" sibTransId="{8819F853-5AB8-4C73-BD5C-A8AF886D4C56}"/>
    <dgm:cxn modelId="{1020971F-50A6-4E8D-BFF4-428EC154487B}" type="presOf" srcId="{3912D16F-A022-4C8F-8DFD-DD188B742C04}" destId="{B9F861C3-D1FC-4C1B-9199-BE49B27B8BAE}" srcOrd="0" destOrd="0" presId="urn:microsoft.com/office/officeart/2005/8/layout/lProcess3"/>
    <dgm:cxn modelId="{05244623-A800-4E37-9F9C-884777F72BFB}" srcId="{A2DC74AE-6EF8-4C23-ADF1-97A8B4EC5016}" destId="{983AC54F-9486-44CA-A0AF-47EF83675311}" srcOrd="1" destOrd="0" parTransId="{08A66C28-5FA8-4393-8FEC-211703B8FF13}" sibTransId="{BA095E9B-3DEF-49F2-98B4-DB9A196B275A}"/>
    <dgm:cxn modelId="{2A520C2A-7DC5-48A6-A633-5E3C8E98753C}" type="presOf" srcId="{3D08252D-E32C-4A77-82F7-6783F47B96A1}" destId="{8D240C80-893F-47AE-9B76-D364B8F2E802}" srcOrd="0" destOrd="0" presId="urn:microsoft.com/office/officeart/2005/8/layout/lProcess3"/>
    <dgm:cxn modelId="{8A32AD2D-FAA3-4F2D-9D81-0C24C4347175}" srcId="{479489AE-A628-4D33-87B5-4BED4BA53F83}" destId="{3912D16F-A022-4C8F-8DFD-DD188B742C04}" srcOrd="1" destOrd="0" parTransId="{D9EDAA07-08B3-4CB7-86AB-9327D0FF8DE2}" sibTransId="{6ED80DFF-8103-42FF-8521-04631B2A6498}"/>
    <dgm:cxn modelId="{6A6C863C-1ABC-4DD3-BED8-814B97C481B5}" type="presOf" srcId="{019A4613-E194-476D-82EF-ED108599D3E0}" destId="{8FF31B10-72A9-409B-9ADE-ECECFCF84F69}" srcOrd="0" destOrd="0" presId="urn:microsoft.com/office/officeart/2005/8/layout/lProcess3"/>
    <dgm:cxn modelId="{56E37240-1577-4A53-AA04-43D05694273F}" type="presOf" srcId="{A2DC74AE-6EF8-4C23-ADF1-97A8B4EC5016}" destId="{C5DCBE5C-BFB1-459B-AABC-98067A15C93D}" srcOrd="0" destOrd="0" presId="urn:microsoft.com/office/officeart/2005/8/layout/lProcess3"/>
    <dgm:cxn modelId="{10078A5E-4686-46C1-9DFF-C7928D30B36A}" srcId="{3BEF2C60-E11B-47B7-A29A-D76C384E96E8}" destId="{019A4613-E194-476D-82EF-ED108599D3E0}" srcOrd="0" destOrd="0" parTransId="{134958F8-3A2C-4371-8081-A26BD2B6E338}" sibTransId="{F4AE057B-923F-4AAF-85B7-EC2F5A96CDEE}"/>
    <dgm:cxn modelId="{4F08AE46-E734-465A-A823-7BDB12802831}" type="presOf" srcId="{A0F4C902-D5A4-4F89-B0C7-D3753F301B3D}" destId="{1D6C7039-3BD4-45CD-AF7A-C3E161BEAEDC}" srcOrd="0" destOrd="0" presId="urn:microsoft.com/office/officeart/2005/8/layout/lProcess3"/>
    <dgm:cxn modelId="{5260C667-F199-4776-BB01-16F8F7E2892D}" type="presOf" srcId="{52F74688-2F73-47FD-A58A-AC126092F8A7}" destId="{AC228185-B5D3-4831-B5B5-12F6D2DF8DC2}" srcOrd="0" destOrd="0" presId="urn:microsoft.com/office/officeart/2005/8/layout/lProcess3"/>
    <dgm:cxn modelId="{38C4994C-ABA9-4DC6-BF52-881758825E41}" srcId="{3BEF2C60-E11B-47B7-A29A-D76C384E96E8}" destId="{A2DC74AE-6EF8-4C23-ADF1-97A8B4EC5016}" srcOrd="1" destOrd="0" parTransId="{129CDD50-791B-494E-BF3F-C6F653CC70C7}" sibTransId="{8BFFE7B8-5A13-49CE-85EA-45CFD3090D3E}"/>
    <dgm:cxn modelId="{7356F072-9D0E-47CF-8956-08916910C9E2}" srcId="{019A4613-E194-476D-82EF-ED108599D3E0}" destId="{52F74688-2F73-47FD-A58A-AC126092F8A7}" srcOrd="1" destOrd="0" parTransId="{41FF75FC-649C-47A6-A6AD-24305707F33B}" sibTransId="{DE74349C-3EDE-4AD7-AAEB-8588A021C082}"/>
    <dgm:cxn modelId="{B3A7FC86-9014-4982-B8CE-AB9BA5850F6C}" srcId="{3BEF2C60-E11B-47B7-A29A-D76C384E96E8}" destId="{479489AE-A628-4D33-87B5-4BED4BA53F83}" srcOrd="2" destOrd="0" parTransId="{C950CB93-B60F-45DF-91A1-CDE81D646CFC}" sibTransId="{F353FFF0-14EA-4359-96F1-DFBE302C5387}"/>
    <dgm:cxn modelId="{1FAB4CB9-AF17-4A08-A96D-8B08C310989F}" type="presOf" srcId="{3BEF2C60-E11B-47B7-A29A-D76C384E96E8}" destId="{CEAEB030-5195-41A6-99E9-5DDD6DD8EE99}" srcOrd="0" destOrd="0" presId="urn:microsoft.com/office/officeart/2005/8/layout/lProcess3"/>
    <dgm:cxn modelId="{98C429CB-3135-46A1-B9D4-C664FD185331}" type="presOf" srcId="{983AC54F-9486-44CA-A0AF-47EF83675311}" destId="{8A2D7BD3-794B-4A1F-8F45-8F09FEA177CF}" srcOrd="0" destOrd="0" presId="urn:microsoft.com/office/officeart/2005/8/layout/lProcess3"/>
    <dgm:cxn modelId="{7B6CAACE-A8AA-4EF5-A8D1-89B1FD2AE1F4}" srcId="{479489AE-A628-4D33-87B5-4BED4BA53F83}" destId="{A0F4C902-D5A4-4F89-B0C7-D3753F301B3D}" srcOrd="0" destOrd="0" parTransId="{C988883A-F985-46F4-ACCD-1EB34879913C}" sibTransId="{3443A59A-CB56-4BB4-AFD2-14E438AB8797}"/>
    <dgm:cxn modelId="{65EBFDDB-7B39-45E6-ADC4-82067D4E55C4}" type="presOf" srcId="{A48DD320-669E-4A08-87C2-88EC93B39802}" destId="{AE4500A6-25C0-4D3B-ADE8-B893171C7780}" srcOrd="0" destOrd="0" presId="urn:microsoft.com/office/officeart/2005/8/layout/lProcess3"/>
    <dgm:cxn modelId="{133604DD-DA5A-4D19-8D90-E397B1215AFA}" srcId="{019A4613-E194-476D-82EF-ED108599D3E0}" destId="{3D08252D-E32C-4A77-82F7-6783F47B96A1}" srcOrd="0" destOrd="0" parTransId="{2EF057A2-7A73-4D45-BFA5-1AE9F2835C12}" sibTransId="{5C3EAC99-A5D0-43F6-9C3B-43B81BD6BB1A}"/>
    <dgm:cxn modelId="{EDF83DDE-F3FD-4695-BA1F-96BEABA6B4FE}" type="presOf" srcId="{479489AE-A628-4D33-87B5-4BED4BA53F83}" destId="{60E1A613-B383-42E2-826B-30CF7D42BF3F}" srcOrd="0" destOrd="0" presId="urn:microsoft.com/office/officeart/2005/8/layout/lProcess3"/>
    <dgm:cxn modelId="{182217C8-8170-4769-BC21-8C0A3BA704C2}" type="presParOf" srcId="{CEAEB030-5195-41A6-99E9-5DDD6DD8EE99}" destId="{89B912B8-E404-44F6-965B-3DAB2A8BB15B}" srcOrd="0" destOrd="0" presId="urn:microsoft.com/office/officeart/2005/8/layout/lProcess3"/>
    <dgm:cxn modelId="{6376AE8C-96EC-485F-B414-2C6A28741B46}" type="presParOf" srcId="{89B912B8-E404-44F6-965B-3DAB2A8BB15B}" destId="{8FF31B10-72A9-409B-9ADE-ECECFCF84F69}" srcOrd="0" destOrd="0" presId="urn:microsoft.com/office/officeart/2005/8/layout/lProcess3"/>
    <dgm:cxn modelId="{60D898E0-1BBD-447E-A941-8BFAE3579D6C}" type="presParOf" srcId="{89B912B8-E404-44F6-965B-3DAB2A8BB15B}" destId="{CBD11D52-4DB1-4C04-9BAB-35BD0FA0D60F}" srcOrd="1" destOrd="0" presId="urn:microsoft.com/office/officeart/2005/8/layout/lProcess3"/>
    <dgm:cxn modelId="{8727EBBE-F301-4CF2-A4A3-A3CF133F8458}" type="presParOf" srcId="{89B912B8-E404-44F6-965B-3DAB2A8BB15B}" destId="{8D240C80-893F-47AE-9B76-D364B8F2E802}" srcOrd="2" destOrd="0" presId="urn:microsoft.com/office/officeart/2005/8/layout/lProcess3"/>
    <dgm:cxn modelId="{124E5821-AB6C-4146-B688-5074C1D7463C}" type="presParOf" srcId="{89B912B8-E404-44F6-965B-3DAB2A8BB15B}" destId="{6CCCDDEC-61AC-46EF-9FBC-CA059AE798A5}" srcOrd="3" destOrd="0" presId="urn:microsoft.com/office/officeart/2005/8/layout/lProcess3"/>
    <dgm:cxn modelId="{55C4F024-1CDA-451A-96B7-C5AD6E755740}" type="presParOf" srcId="{89B912B8-E404-44F6-965B-3DAB2A8BB15B}" destId="{AC228185-B5D3-4831-B5B5-12F6D2DF8DC2}" srcOrd="4" destOrd="0" presId="urn:microsoft.com/office/officeart/2005/8/layout/lProcess3"/>
    <dgm:cxn modelId="{A1174EC4-D935-4E4B-9EDC-3F36E9F7B75E}" type="presParOf" srcId="{CEAEB030-5195-41A6-99E9-5DDD6DD8EE99}" destId="{FC39B9F0-277A-4B7F-93A2-B10891E7986F}" srcOrd="1" destOrd="0" presId="urn:microsoft.com/office/officeart/2005/8/layout/lProcess3"/>
    <dgm:cxn modelId="{8615E569-70BE-4C11-8D83-D6663A723075}" type="presParOf" srcId="{CEAEB030-5195-41A6-99E9-5DDD6DD8EE99}" destId="{759C6DDB-9EAE-4B7A-A31F-9FBF98876AFE}" srcOrd="2" destOrd="0" presId="urn:microsoft.com/office/officeart/2005/8/layout/lProcess3"/>
    <dgm:cxn modelId="{68EDA77D-C4CD-48D9-A72A-D07168346DB8}" type="presParOf" srcId="{759C6DDB-9EAE-4B7A-A31F-9FBF98876AFE}" destId="{C5DCBE5C-BFB1-459B-AABC-98067A15C93D}" srcOrd="0" destOrd="0" presId="urn:microsoft.com/office/officeart/2005/8/layout/lProcess3"/>
    <dgm:cxn modelId="{8C35683A-5221-4E45-9CAB-0ACC2DCB51C6}" type="presParOf" srcId="{759C6DDB-9EAE-4B7A-A31F-9FBF98876AFE}" destId="{5E9DC94B-88B4-4B84-9E16-5E6423E242E6}" srcOrd="1" destOrd="0" presId="urn:microsoft.com/office/officeart/2005/8/layout/lProcess3"/>
    <dgm:cxn modelId="{620268D6-0A30-4465-8C49-C2B686CC96A5}" type="presParOf" srcId="{759C6DDB-9EAE-4B7A-A31F-9FBF98876AFE}" destId="{AE4500A6-25C0-4D3B-ADE8-B893171C7780}" srcOrd="2" destOrd="0" presId="urn:microsoft.com/office/officeart/2005/8/layout/lProcess3"/>
    <dgm:cxn modelId="{3361EDEF-4FB8-4844-83D6-413C559D67FD}" type="presParOf" srcId="{759C6DDB-9EAE-4B7A-A31F-9FBF98876AFE}" destId="{2DC9EBFC-3118-40C7-9FAB-24BF8AFD144B}" srcOrd="3" destOrd="0" presId="urn:microsoft.com/office/officeart/2005/8/layout/lProcess3"/>
    <dgm:cxn modelId="{50ED7363-C0CD-4ABD-A72B-795C88F504AE}" type="presParOf" srcId="{759C6DDB-9EAE-4B7A-A31F-9FBF98876AFE}" destId="{8A2D7BD3-794B-4A1F-8F45-8F09FEA177CF}" srcOrd="4" destOrd="0" presId="urn:microsoft.com/office/officeart/2005/8/layout/lProcess3"/>
    <dgm:cxn modelId="{B4D1F3BF-B4E9-45B9-9E99-F8D821319F82}" type="presParOf" srcId="{CEAEB030-5195-41A6-99E9-5DDD6DD8EE99}" destId="{A058D2AF-239B-4A62-9DC0-FC1D9F4106D9}" srcOrd="3" destOrd="0" presId="urn:microsoft.com/office/officeart/2005/8/layout/lProcess3"/>
    <dgm:cxn modelId="{B3A07E90-0D66-464F-A8FF-8C45C49FA073}" type="presParOf" srcId="{CEAEB030-5195-41A6-99E9-5DDD6DD8EE99}" destId="{F46A622E-2805-4F12-8CF1-61298E3C9604}" srcOrd="4" destOrd="0" presId="urn:microsoft.com/office/officeart/2005/8/layout/lProcess3"/>
    <dgm:cxn modelId="{FB4BF3DC-B5FA-4253-9E9A-5C04521BFD97}" type="presParOf" srcId="{F46A622E-2805-4F12-8CF1-61298E3C9604}" destId="{60E1A613-B383-42E2-826B-30CF7D42BF3F}" srcOrd="0" destOrd="0" presId="urn:microsoft.com/office/officeart/2005/8/layout/lProcess3"/>
    <dgm:cxn modelId="{26E6F6C3-CDBE-4B51-842E-59B0B37D8901}" type="presParOf" srcId="{F46A622E-2805-4F12-8CF1-61298E3C9604}" destId="{71B912C6-9E2F-4F3D-935D-6BCC90E9012A}" srcOrd="1" destOrd="0" presId="urn:microsoft.com/office/officeart/2005/8/layout/lProcess3"/>
    <dgm:cxn modelId="{A746CE4C-FBEB-4FCC-848D-72C62BE2B326}" type="presParOf" srcId="{F46A622E-2805-4F12-8CF1-61298E3C9604}" destId="{1D6C7039-3BD4-45CD-AF7A-C3E161BEAEDC}" srcOrd="2" destOrd="0" presId="urn:microsoft.com/office/officeart/2005/8/layout/lProcess3"/>
    <dgm:cxn modelId="{EB9BCB7D-DF93-4CA6-BACD-7D60A86E4B71}" type="presParOf" srcId="{F46A622E-2805-4F12-8CF1-61298E3C9604}" destId="{AC31D64E-62CD-41D4-A865-C024FC09CA5F}" srcOrd="3" destOrd="0" presId="urn:microsoft.com/office/officeart/2005/8/layout/lProcess3"/>
    <dgm:cxn modelId="{CAC1D269-E425-4E49-B5AB-D8A8C90220AE}" type="presParOf" srcId="{F46A622E-2805-4F12-8CF1-61298E3C9604}" destId="{B9F861C3-D1FC-4C1B-9199-BE49B27B8BAE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EF2C60-E11B-47B7-A29A-D76C384E96E8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9A4613-E194-476D-82EF-ED108599D3E0}">
      <dgm:prSet phldrT="[Text]" phldr="0"/>
      <dgm:spPr>
        <a:solidFill>
          <a:schemeClr val="tx1"/>
        </a:solidFill>
      </dgm:spPr>
      <dgm:t>
        <a:bodyPr/>
        <a:lstStyle/>
        <a:p>
          <a:r>
            <a:rPr lang="en-GB" dirty="0"/>
            <a:t>Cognitive Behavioural </a:t>
          </a:r>
        </a:p>
      </dgm:t>
    </dgm:pt>
    <dgm:pt modelId="{134958F8-3A2C-4371-8081-A26BD2B6E338}" type="parTrans" cxnId="{10078A5E-4686-46C1-9DFF-C7928D30B36A}">
      <dgm:prSet/>
      <dgm:spPr/>
      <dgm:t>
        <a:bodyPr/>
        <a:lstStyle/>
        <a:p>
          <a:endParaRPr lang="en-GB"/>
        </a:p>
      </dgm:t>
    </dgm:pt>
    <dgm:pt modelId="{F4AE057B-923F-4AAF-85B7-EC2F5A96CDEE}" type="sibTrans" cxnId="{10078A5E-4686-46C1-9DFF-C7928D30B36A}">
      <dgm:prSet/>
      <dgm:spPr/>
      <dgm:t>
        <a:bodyPr/>
        <a:lstStyle/>
        <a:p>
          <a:endParaRPr lang="en-GB"/>
        </a:p>
      </dgm:t>
    </dgm:pt>
    <dgm:pt modelId="{3D08252D-E32C-4A77-82F7-6783F47B96A1}">
      <dgm:prSet phldrT="[Text]" phldr="0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Helps challenge unhelpful internalised narratives. Self-acceptance.</a:t>
          </a:r>
        </a:p>
      </dgm:t>
    </dgm:pt>
    <dgm:pt modelId="{2EF057A2-7A73-4D45-BFA5-1AE9F2835C12}" type="parTrans" cxnId="{133604DD-DA5A-4D19-8D90-E397B1215AFA}">
      <dgm:prSet/>
      <dgm:spPr/>
      <dgm:t>
        <a:bodyPr/>
        <a:lstStyle/>
        <a:p>
          <a:endParaRPr lang="en-GB"/>
        </a:p>
      </dgm:t>
    </dgm:pt>
    <dgm:pt modelId="{5C3EAC99-A5D0-43F6-9C3B-43B81BD6BB1A}" type="sibTrans" cxnId="{133604DD-DA5A-4D19-8D90-E397B1215AFA}">
      <dgm:prSet/>
      <dgm:spPr/>
      <dgm:t>
        <a:bodyPr/>
        <a:lstStyle/>
        <a:p>
          <a:endParaRPr lang="en-GB"/>
        </a:p>
      </dgm:t>
    </dgm:pt>
    <dgm:pt modelId="{52F74688-2F73-47FD-A58A-AC126092F8A7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Assumes cognitive distortion originates internally not from genuine external barriers.</a:t>
          </a:r>
        </a:p>
      </dgm:t>
    </dgm:pt>
    <dgm:pt modelId="{41FF75FC-649C-47A6-A6AD-24305707F33B}" type="parTrans" cxnId="{7356F072-9D0E-47CF-8956-08916910C9E2}">
      <dgm:prSet/>
      <dgm:spPr/>
      <dgm:t>
        <a:bodyPr/>
        <a:lstStyle/>
        <a:p>
          <a:endParaRPr lang="en-GB"/>
        </a:p>
      </dgm:t>
    </dgm:pt>
    <dgm:pt modelId="{DE74349C-3EDE-4AD7-AAEB-8588A021C082}" type="sibTrans" cxnId="{7356F072-9D0E-47CF-8956-08916910C9E2}">
      <dgm:prSet/>
      <dgm:spPr/>
      <dgm:t>
        <a:bodyPr/>
        <a:lstStyle/>
        <a:p>
          <a:endParaRPr lang="en-GB"/>
        </a:p>
      </dgm:t>
    </dgm:pt>
    <dgm:pt modelId="{A2DC74AE-6EF8-4C23-ADF1-97A8B4EC5016}">
      <dgm:prSet phldrT="[Text]" phldr="0"/>
      <dgm:spPr>
        <a:solidFill>
          <a:schemeClr val="tx1"/>
        </a:solidFill>
      </dgm:spPr>
      <dgm:t>
        <a:bodyPr/>
        <a:lstStyle/>
        <a:p>
          <a:r>
            <a:rPr lang="en-GB" dirty="0"/>
            <a:t>Transpersonal</a:t>
          </a:r>
        </a:p>
      </dgm:t>
    </dgm:pt>
    <dgm:pt modelId="{129CDD50-791B-494E-BF3F-C6F653CC70C7}" type="parTrans" cxnId="{38C4994C-ABA9-4DC6-BF52-881758825E41}">
      <dgm:prSet/>
      <dgm:spPr/>
      <dgm:t>
        <a:bodyPr/>
        <a:lstStyle/>
        <a:p>
          <a:endParaRPr lang="en-GB"/>
        </a:p>
      </dgm:t>
    </dgm:pt>
    <dgm:pt modelId="{8BFFE7B8-5A13-49CE-85EA-45CFD3090D3E}" type="sibTrans" cxnId="{38C4994C-ABA9-4DC6-BF52-881758825E41}">
      <dgm:prSet/>
      <dgm:spPr/>
      <dgm:t>
        <a:bodyPr/>
        <a:lstStyle/>
        <a:p>
          <a:endParaRPr lang="en-GB"/>
        </a:p>
      </dgm:t>
    </dgm:pt>
    <dgm:pt modelId="{A48DD320-669E-4A08-87C2-88EC93B39802}">
      <dgm:prSet phldrT="[Text]" phldr="0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Accepts non-linear thinking and intuitive insight. Explores authenticity.</a:t>
          </a:r>
        </a:p>
      </dgm:t>
    </dgm:pt>
    <dgm:pt modelId="{7E418406-B87B-4213-9445-BB6D46BAE957}" type="parTrans" cxnId="{BF8E920C-726E-40D7-AED6-6DE605C08024}">
      <dgm:prSet/>
      <dgm:spPr/>
      <dgm:t>
        <a:bodyPr/>
        <a:lstStyle/>
        <a:p>
          <a:endParaRPr lang="en-GB"/>
        </a:p>
      </dgm:t>
    </dgm:pt>
    <dgm:pt modelId="{8819F853-5AB8-4C73-BD5C-A8AF886D4C56}" type="sibTrans" cxnId="{BF8E920C-726E-40D7-AED6-6DE605C08024}">
      <dgm:prSet/>
      <dgm:spPr/>
      <dgm:t>
        <a:bodyPr/>
        <a:lstStyle/>
        <a:p>
          <a:endParaRPr lang="en-GB"/>
        </a:p>
      </dgm:t>
    </dgm:pt>
    <dgm:pt modelId="{983AC54F-9486-44CA-A0AF-47EF83675311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Can rely on metaphor and abstraction which may not resonate. </a:t>
          </a:r>
        </a:p>
      </dgm:t>
    </dgm:pt>
    <dgm:pt modelId="{08A66C28-5FA8-4393-8FEC-211703B8FF13}" type="parTrans" cxnId="{05244623-A800-4E37-9F9C-884777F72BFB}">
      <dgm:prSet/>
      <dgm:spPr/>
      <dgm:t>
        <a:bodyPr/>
        <a:lstStyle/>
        <a:p>
          <a:endParaRPr lang="en-GB"/>
        </a:p>
      </dgm:t>
    </dgm:pt>
    <dgm:pt modelId="{BA095E9B-3DEF-49F2-98B4-DB9A196B275A}" type="sibTrans" cxnId="{05244623-A800-4E37-9F9C-884777F72BFB}">
      <dgm:prSet/>
      <dgm:spPr/>
      <dgm:t>
        <a:bodyPr/>
        <a:lstStyle/>
        <a:p>
          <a:endParaRPr lang="en-GB"/>
        </a:p>
      </dgm:t>
    </dgm:pt>
    <dgm:pt modelId="{479489AE-A628-4D33-87B5-4BED4BA53F83}">
      <dgm:prSet phldrT="[Text]" phldr="0"/>
      <dgm:spPr>
        <a:solidFill>
          <a:schemeClr val="tx1"/>
        </a:solidFill>
      </dgm:spPr>
      <dgm:t>
        <a:bodyPr/>
        <a:lstStyle/>
        <a:p>
          <a:r>
            <a:rPr lang="en-GB" dirty="0"/>
            <a:t>Positive Psychology</a:t>
          </a:r>
        </a:p>
      </dgm:t>
    </dgm:pt>
    <dgm:pt modelId="{C950CB93-B60F-45DF-91A1-CDE81D646CFC}" type="parTrans" cxnId="{B3A7FC86-9014-4982-B8CE-AB9BA5850F6C}">
      <dgm:prSet/>
      <dgm:spPr/>
      <dgm:t>
        <a:bodyPr/>
        <a:lstStyle/>
        <a:p>
          <a:endParaRPr lang="en-GB"/>
        </a:p>
      </dgm:t>
    </dgm:pt>
    <dgm:pt modelId="{F353FFF0-14EA-4359-96F1-DFBE302C5387}" type="sibTrans" cxnId="{B3A7FC86-9014-4982-B8CE-AB9BA5850F6C}">
      <dgm:prSet/>
      <dgm:spPr/>
      <dgm:t>
        <a:bodyPr/>
        <a:lstStyle/>
        <a:p>
          <a:endParaRPr lang="en-GB"/>
        </a:p>
      </dgm:t>
    </dgm:pt>
    <dgm:pt modelId="{A0F4C902-D5A4-4F89-B0C7-D3753F301B3D}">
      <dgm:prSet phldrT="[Text]" phldr="0"/>
      <dgm:spPr>
        <a:solidFill>
          <a:srgbClr val="AAE571">
            <a:alpha val="90000"/>
          </a:srgbClr>
        </a:solidFill>
        <a:ln>
          <a:solidFill>
            <a:schemeClr val="bg1">
              <a:alpha val="90000"/>
            </a:schemeClr>
          </a:solidFill>
        </a:ln>
      </dgm:spPr>
      <dgm:t>
        <a:bodyPr/>
        <a:lstStyle/>
        <a:p>
          <a:r>
            <a:rPr lang="en-GB" dirty="0"/>
            <a:t>Alignment with neurodiversity-affirming practice and building on what works.</a:t>
          </a:r>
        </a:p>
      </dgm:t>
    </dgm:pt>
    <dgm:pt modelId="{C988883A-F985-46F4-ACCD-1EB34879913C}" type="parTrans" cxnId="{7B6CAACE-A8AA-4EF5-A8D1-89B1FD2AE1F4}">
      <dgm:prSet/>
      <dgm:spPr/>
      <dgm:t>
        <a:bodyPr/>
        <a:lstStyle/>
        <a:p>
          <a:endParaRPr lang="en-GB"/>
        </a:p>
      </dgm:t>
    </dgm:pt>
    <dgm:pt modelId="{3443A59A-CB56-4BB4-AFD2-14E438AB8797}" type="sibTrans" cxnId="{7B6CAACE-A8AA-4EF5-A8D1-89B1FD2AE1F4}">
      <dgm:prSet/>
      <dgm:spPr/>
      <dgm:t>
        <a:bodyPr/>
        <a:lstStyle/>
        <a:p>
          <a:endParaRPr lang="en-GB"/>
        </a:p>
      </dgm:t>
    </dgm:pt>
    <dgm:pt modelId="{3912D16F-A022-4C8F-8DFD-DD188B742C04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Risk of ‘toxic positivity’ if overlooking real challenges.</a:t>
          </a:r>
        </a:p>
      </dgm:t>
    </dgm:pt>
    <dgm:pt modelId="{D9EDAA07-08B3-4CB7-86AB-9327D0FF8DE2}" type="parTrans" cxnId="{8A32AD2D-FAA3-4F2D-9D81-0C24C4347175}">
      <dgm:prSet/>
      <dgm:spPr/>
      <dgm:t>
        <a:bodyPr/>
        <a:lstStyle/>
        <a:p>
          <a:endParaRPr lang="en-GB"/>
        </a:p>
      </dgm:t>
    </dgm:pt>
    <dgm:pt modelId="{6ED80DFF-8103-42FF-8521-04631B2A6498}" type="sibTrans" cxnId="{8A32AD2D-FAA3-4F2D-9D81-0C24C4347175}">
      <dgm:prSet/>
      <dgm:spPr/>
      <dgm:t>
        <a:bodyPr/>
        <a:lstStyle/>
        <a:p>
          <a:endParaRPr lang="en-GB"/>
        </a:p>
      </dgm:t>
    </dgm:pt>
    <dgm:pt modelId="{CEAEB030-5195-41A6-99E9-5DDD6DD8EE99}" type="pres">
      <dgm:prSet presAssocID="{3BEF2C60-E11B-47B7-A29A-D76C384E96E8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9B912B8-E404-44F6-965B-3DAB2A8BB15B}" type="pres">
      <dgm:prSet presAssocID="{019A4613-E194-476D-82EF-ED108599D3E0}" presName="horFlow" presStyleCnt="0"/>
      <dgm:spPr/>
    </dgm:pt>
    <dgm:pt modelId="{8FF31B10-72A9-409B-9ADE-ECECFCF84F69}" type="pres">
      <dgm:prSet presAssocID="{019A4613-E194-476D-82EF-ED108599D3E0}" presName="bigChev" presStyleLbl="node1" presStyleIdx="0" presStyleCnt="3"/>
      <dgm:spPr/>
    </dgm:pt>
    <dgm:pt modelId="{CBD11D52-4DB1-4C04-9BAB-35BD0FA0D60F}" type="pres">
      <dgm:prSet presAssocID="{2EF057A2-7A73-4D45-BFA5-1AE9F2835C12}" presName="parTrans" presStyleCnt="0"/>
      <dgm:spPr/>
    </dgm:pt>
    <dgm:pt modelId="{8D240C80-893F-47AE-9B76-D364B8F2E802}" type="pres">
      <dgm:prSet presAssocID="{3D08252D-E32C-4A77-82F7-6783F47B96A1}" presName="node" presStyleLbl="alignAccFollowNode1" presStyleIdx="0" presStyleCnt="6">
        <dgm:presLayoutVars>
          <dgm:bulletEnabled val="1"/>
        </dgm:presLayoutVars>
      </dgm:prSet>
      <dgm:spPr/>
    </dgm:pt>
    <dgm:pt modelId="{6CCCDDEC-61AC-46EF-9FBC-CA059AE798A5}" type="pres">
      <dgm:prSet presAssocID="{5C3EAC99-A5D0-43F6-9C3B-43B81BD6BB1A}" presName="sibTrans" presStyleCnt="0"/>
      <dgm:spPr/>
    </dgm:pt>
    <dgm:pt modelId="{AC228185-B5D3-4831-B5B5-12F6D2DF8DC2}" type="pres">
      <dgm:prSet presAssocID="{52F74688-2F73-47FD-A58A-AC126092F8A7}" presName="node" presStyleLbl="alignAccFollowNode1" presStyleIdx="1" presStyleCnt="6">
        <dgm:presLayoutVars>
          <dgm:bulletEnabled val="1"/>
        </dgm:presLayoutVars>
      </dgm:prSet>
      <dgm:spPr/>
    </dgm:pt>
    <dgm:pt modelId="{FC39B9F0-277A-4B7F-93A2-B10891E7986F}" type="pres">
      <dgm:prSet presAssocID="{019A4613-E194-476D-82EF-ED108599D3E0}" presName="vSp" presStyleCnt="0"/>
      <dgm:spPr/>
    </dgm:pt>
    <dgm:pt modelId="{759C6DDB-9EAE-4B7A-A31F-9FBF98876AFE}" type="pres">
      <dgm:prSet presAssocID="{A2DC74AE-6EF8-4C23-ADF1-97A8B4EC5016}" presName="horFlow" presStyleCnt="0"/>
      <dgm:spPr/>
    </dgm:pt>
    <dgm:pt modelId="{C5DCBE5C-BFB1-459B-AABC-98067A15C93D}" type="pres">
      <dgm:prSet presAssocID="{A2DC74AE-6EF8-4C23-ADF1-97A8B4EC5016}" presName="bigChev" presStyleLbl="node1" presStyleIdx="1" presStyleCnt="3"/>
      <dgm:spPr/>
    </dgm:pt>
    <dgm:pt modelId="{5E9DC94B-88B4-4B84-9E16-5E6423E242E6}" type="pres">
      <dgm:prSet presAssocID="{7E418406-B87B-4213-9445-BB6D46BAE957}" presName="parTrans" presStyleCnt="0"/>
      <dgm:spPr/>
    </dgm:pt>
    <dgm:pt modelId="{AE4500A6-25C0-4D3B-ADE8-B893171C7780}" type="pres">
      <dgm:prSet presAssocID="{A48DD320-669E-4A08-87C2-88EC93B39802}" presName="node" presStyleLbl="alignAccFollowNode1" presStyleIdx="2" presStyleCnt="6">
        <dgm:presLayoutVars>
          <dgm:bulletEnabled val="1"/>
        </dgm:presLayoutVars>
      </dgm:prSet>
      <dgm:spPr/>
    </dgm:pt>
    <dgm:pt modelId="{2DC9EBFC-3118-40C7-9FAB-24BF8AFD144B}" type="pres">
      <dgm:prSet presAssocID="{8819F853-5AB8-4C73-BD5C-A8AF886D4C56}" presName="sibTrans" presStyleCnt="0"/>
      <dgm:spPr/>
    </dgm:pt>
    <dgm:pt modelId="{8A2D7BD3-794B-4A1F-8F45-8F09FEA177CF}" type="pres">
      <dgm:prSet presAssocID="{983AC54F-9486-44CA-A0AF-47EF83675311}" presName="node" presStyleLbl="alignAccFollowNode1" presStyleIdx="3" presStyleCnt="6">
        <dgm:presLayoutVars>
          <dgm:bulletEnabled val="1"/>
        </dgm:presLayoutVars>
      </dgm:prSet>
      <dgm:spPr/>
    </dgm:pt>
    <dgm:pt modelId="{A058D2AF-239B-4A62-9DC0-FC1D9F4106D9}" type="pres">
      <dgm:prSet presAssocID="{A2DC74AE-6EF8-4C23-ADF1-97A8B4EC5016}" presName="vSp" presStyleCnt="0"/>
      <dgm:spPr/>
    </dgm:pt>
    <dgm:pt modelId="{F46A622E-2805-4F12-8CF1-61298E3C9604}" type="pres">
      <dgm:prSet presAssocID="{479489AE-A628-4D33-87B5-4BED4BA53F83}" presName="horFlow" presStyleCnt="0"/>
      <dgm:spPr/>
    </dgm:pt>
    <dgm:pt modelId="{60E1A613-B383-42E2-826B-30CF7D42BF3F}" type="pres">
      <dgm:prSet presAssocID="{479489AE-A628-4D33-87B5-4BED4BA53F83}" presName="bigChev" presStyleLbl="node1" presStyleIdx="2" presStyleCnt="3"/>
      <dgm:spPr/>
    </dgm:pt>
    <dgm:pt modelId="{71B912C6-9E2F-4F3D-935D-6BCC90E9012A}" type="pres">
      <dgm:prSet presAssocID="{C988883A-F985-46F4-ACCD-1EB34879913C}" presName="parTrans" presStyleCnt="0"/>
      <dgm:spPr/>
    </dgm:pt>
    <dgm:pt modelId="{1D6C7039-3BD4-45CD-AF7A-C3E161BEAEDC}" type="pres">
      <dgm:prSet presAssocID="{A0F4C902-D5A4-4F89-B0C7-D3753F301B3D}" presName="node" presStyleLbl="alignAccFollowNode1" presStyleIdx="4" presStyleCnt="6">
        <dgm:presLayoutVars>
          <dgm:bulletEnabled val="1"/>
        </dgm:presLayoutVars>
      </dgm:prSet>
      <dgm:spPr/>
    </dgm:pt>
    <dgm:pt modelId="{AC31D64E-62CD-41D4-A865-C024FC09CA5F}" type="pres">
      <dgm:prSet presAssocID="{3443A59A-CB56-4BB4-AFD2-14E438AB8797}" presName="sibTrans" presStyleCnt="0"/>
      <dgm:spPr/>
    </dgm:pt>
    <dgm:pt modelId="{B9F861C3-D1FC-4C1B-9199-BE49B27B8BAE}" type="pres">
      <dgm:prSet presAssocID="{3912D16F-A022-4C8F-8DFD-DD188B742C04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BF8E920C-726E-40D7-AED6-6DE605C08024}" srcId="{A2DC74AE-6EF8-4C23-ADF1-97A8B4EC5016}" destId="{A48DD320-669E-4A08-87C2-88EC93B39802}" srcOrd="0" destOrd="0" parTransId="{7E418406-B87B-4213-9445-BB6D46BAE957}" sibTransId="{8819F853-5AB8-4C73-BD5C-A8AF886D4C56}"/>
    <dgm:cxn modelId="{1020971F-50A6-4E8D-BFF4-428EC154487B}" type="presOf" srcId="{3912D16F-A022-4C8F-8DFD-DD188B742C04}" destId="{B9F861C3-D1FC-4C1B-9199-BE49B27B8BAE}" srcOrd="0" destOrd="0" presId="urn:microsoft.com/office/officeart/2005/8/layout/lProcess3"/>
    <dgm:cxn modelId="{05244623-A800-4E37-9F9C-884777F72BFB}" srcId="{A2DC74AE-6EF8-4C23-ADF1-97A8B4EC5016}" destId="{983AC54F-9486-44CA-A0AF-47EF83675311}" srcOrd="1" destOrd="0" parTransId="{08A66C28-5FA8-4393-8FEC-211703B8FF13}" sibTransId="{BA095E9B-3DEF-49F2-98B4-DB9A196B275A}"/>
    <dgm:cxn modelId="{2A520C2A-7DC5-48A6-A633-5E3C8E98753C}" type="presOf" srcId="{3D08252D-E32C-4A77-82F7-6783F47B96A1}" destId="{8D240C80-893F-47AE-9B76-D364B8F2E802}" srcOrd="0" destOrd="0" presId="urn:microsoft.com/office/officeart/2005/8/layout/lProcess3"/>
    <dgm:cxn modelId="{8A32AD2D-FAA3-4F2D-9D81-0C24C4347175}" srcId="{479489AE-A628-4D33-87B5-4BED4BA53F83}" destId="{3912D16F-A022-4C8F-8DFD-DD188B742C04}" srcOrd="1" destOrd="0" parTransId="{D9EDAA07-08B3-4CB7-86AB-9327D0FF8DE2}" sibTransId="{6ED80DFF-8103-42FF-8521-04631B2A6498}"/>
    <dgm:cxn modelId="{6A6C863C-1ABC-4DD3-BED8-814B97C481B5}" type="presOf" srcId="{019A4613-E194-476D-82EF-ED108599D3E0}" destId="{8FF31B10-72A9-409B-9ADE-ECECFCF84F69}" srcOrd="0" destOrd="0" presId="urn:microsoft.com/office/officeart/2005/8/layout/lProcess3"/>
    <dgm:cxn modelId="{56E37240-1577-4A53-AA04-43D05694273F}" type="presOf" srcId="{A2DC74AE-6EF8-4C23-ADF1-97A8B4EC5016}" destId="{C5DCBE5C-BFB1-459B-AABC-98067A15C93D}" srcOrd="0" destOrd="0" presId="urn:microsoft.com/office/officeart/2005/8/layout/lProcess3"/>
    <dgm:cxn modelId="{10078A5E-4686-46C1-9DFF-C7928D30B36A}" srcId="{3BEF2C60-E11B-47B7-A29A-D76C384E96E8}" destId="{019A4613-E194-476D-82EF-ED108599D3E0}" srcOrd="0" destOrd="0" parTransId="{134958F8-3A2C-4371-8081-A26BD2B6E338}" sibTransId="{F4AE057B-923F-4AAF-85B7-EC2F5A96CDEE}"/>
    <dgm:cxn modelId="{4F08AE46-E734-465A-A823-7BDB12802831}" type="presOf" srcId="{A0F4C902-D5A4-4F89-B0C7-D3753F301B3D}" destId="{1D6C7039-3BD4-45CD-AF7A-C3E161BEAEDC}" srcOrd="0" destOrd="0" presId="urn:microsoft.com/office/officeart/2005/8/layout/lProcess3"/>
    <dgm:cxn modelId="{5260C667-F199-4776-BB01-16F8F7E2892D}" type="presOf" srcId="{52F74688-2F73-47FD-A58A-AC126092F8A7}" destId="{AC228185-B5D3-4831-B5B5-12F6D2DF8DC2}" srcOrd="0" destOrd="0" presId="urn:microsoft.com/office/officeart/2005/8/layout/lProcess3"/>
    <dgm:cxn modelId="{38C4994C-ABA9-4DC6-BF52-881758825E41}" srcId="{3BEF2C60-E11B-47B7-A29A-D76C384E96E8}" destId="{A2DC74AE-6EF8-4C23-ADF1-97A8B4EC5016}" srcOrd="1" destOrd="0" parTransId="{129CDD50-791B-494E-BF3F-C6F653CC70C7}" sibTransId="{8BFFE7B8-5A13-49CE-85EA-45CFD3090D3E}"/>
    <dgm:cxn modelId="{7356F072-9D0E-47CF-8956-08916910C9E2}" srcId="{019A4613-E194-476D-82EF-ED108599D3E0}" destId="{52F74688-2F73-47FD-A58A-AC126092F8A7}" srcOrd="1" destOrd="0" parTransId="{41FF75FC-649C-47A6-A6AD-24305707F33B}" sibTransId="{DE74349C-3EDE-4AD7-AAEB-8588A021C082}"/>
    <dgm:cxn modelId="{B3A7FC86-9014-4982-B8CE-AB9BA5850F6C}" srcId="{3BEF2C60-E11B-47B7-A29A-D76C384E96E8}" destId="{479489AE-A628-4D33-87B5-4BED4BA53F83}" srcOrd="2" destOrd="0" parTransId="{C950CB93-B60F-45DF-91A1-CDE81D646CFC}" sibTransId="{F353FFF0-14EA-4359-96F1-DFBE302C5387}"/>
    <dgm:cxn modelId="{1FAB4CB9-AF17-4A08-A96D-8B08C310989F}" type="presOf" srcId="{3BEF2C60-E11B-47B7-A29A-D76C384E96E8}" destId="{CEAEB030-5195-41A6-99E9-5DDD6DD8EE99}" srcOrd="0" destOrd="0" presId="urn:microsoft.com/office/officeart/2005/8/layout/lProcess3"/>
    <dgm:cxn modelId="{98C429CB-3135-46A1-B9D4-C664FD185331}" type="presOf" srcId="{983AC54F-9486-44CA-A0AF-47EF83675311}" destId="{8A2D7BD3-794B-4A1F-8F45-8F09FEA177CF}" srcOrd="0" destOrd="0" presId="urn:microsoft.com/office/officeart/2005/8/layout/lProcess3"/>
    <dgm:cxn modelId="{7B6CAACE-A8AA-4EF5-A8D1-89B1FD2AE1F4}" srcId="{479489AE-A628-4D33-87B5-4BED4BA53F83}" destId="{A0F4C902-D5A4-4F89-B0C7-D3753F301B3D}" srcOrd="0" destOrd="0" parTransId="{C988883A-F985-46F4-ACCD-1EB34879913C}" sibTransId="{3443A59A-CB56-4BB4-AFD2-14E438AB8797}"/>
    <dgm:cxn modelId="{65EBFDDB-7B39-45E6-ADC4-82067D4E55C4}" type="presOf" srcId="{A48DD320-669E-4A08-87C2-88EC93B39802}" destId="{AE4500A6-25C0-4D3B-ADE8-B893171C7780}" srcOrd="0" destOrd="0" presId="urn:microsoft.com/office/officeart/2005/8/layout/lProcess3"/>
    <dgm:cxn modelId="{133604DD-DA5A-4D19-8D90-E397B1215AFA}" srcId="{019A4613-E194-476D-82EF-ED108599D3E0}" destId="{3D08252D-E32C-4A77-82F7-6783F47B96A1}" srcOrd="0" destOrd="0" parTransId="{2EF057A2-7A73-4D45-BFA5-1AE9F2835C12}" sibTransId="{5C3EAC99-A5D0-43F6-9C3B-43B81BD6BB1A}"/>
    <dgm:cxn modelId="{EDF83DDE-F3FD-4695-BA1F-96BEABA6B4FE}" type="presOf" srcId="{479489AE-A628-4D33-87B5-4BED4BA53F83}" destId="{60E1A613-B383-42E2-826B-30CF7D42BF3F}" srcOrd="0" destOrd="0" presId="urn:microsoft.com/office/officeart/2005/8/layout/lProcess3"/>
    <dgm:cxn modelId="{182217C8-8170-4769-BC21-8C0A3BA704C2}" type="presParOf" srcId="{CEAEB030-5195-41A6-99E9-5DDD6DD8EE99}" destId="{89B912B8-E404-44F6-965B-3DAB2A8BB15B}" srcOrd="0" destOrd="0" presId="urn:microsoft.com/office/officeart/2005/8/layout/lProcess3"/>
    <dgm:cxn modelId="{6376AE8C-96EC-485F-B414-2C6A28741B46}" type="presParOf" srcId="{89B912B8-E404-44F6-965B-3DAB2A8BB15B}" destId="{8FF31B10-72A9-409B-9ADE-ECECFCF84F69}" srcOrd="0" destOrd="0" presId="urn:microsoft.com/office/officeart/2005/8/layout/lProcess3"/>
    <dgm:cxn modelId="{60D898E0-1BBD-447E-A941-8BFAE3579D6C}" type="presParOf" srcId="{89B912B8-E404-44F6-965B-3DAB2A8BB15B}" destId="{CBD11D52-4DB1-4C04-9BAB-35BD0FA0D60F}" srcOrd="1" destOrd="0" presId="urn:microsoft.com/office/officeart/2005/8/layout/lProcess3"/>
    <dgm:cxn modelId="{8727EBBE-F301-4CF2-A4A3-A3CF133F8458}" type="presParOf" srcId="{89B912B8-E404-44F6-965B-3DAB2A8BB15B}" destId="{8D240C80-893F-47AE-9B76-D364B8F2E802}" srcOrd="2" destOrd="0" presId="urn:microsoft.com/office/officeart/2005/8/layout/lProcess3"/>
    <dgm:cxn modelId="{124E5821-AB6C-4146-B688-5074C1D7463C}" type="presParOf" srcId="{89B912B8-E404-44F6-965B-3DAB2A8BB15B}" destId="{6CCCDDEC-61AC-46EF-9FBC-CA059AE798A5}" srcOrd="3" destOrd="0" presId="urn:microsoft.com/office/officeart/2005/8/layout/lProcess3"/>
    <dgm:cxn modelId="{55C4F024-1CDA-451A-96B7-C5AD6E755740}" type="presParOf" srcId="{89B912B8-E404-44F6-965B-3DAB2A8BB15B}" destId="{AC228185-B5D3-4831-B5B5-12F6D2DF8DC2}" srcOrd="4" destOrd="0" presId="urn:microsoft.com/office/officeart/2005/8/layout/lProcess3"/>
    <dgm:cxn modelId="{A1174EC4-D935-4E4B-9EDC-3F36E9F7B75E}" type="presParOf" srcId="{CEAEB030-5195-41A6-99E9-5DDD6DD8EE99}" destId="{FC39B9F0-277A-4B7F-93A2-B10891E7986F}" srcOrd="1" destOrd="0" presId="urn:microsoft.com/office/officeart/2005/8/layout/lProcess3"/>
    <dgm:cxn modelId="{8615E569-70BE-4C11-8D83-D6663A723075}" type="presParOf" srcId="{CEAEB030-5195-41A6-99E9-5DDD6DD8EE99}" destId="{759C6DDB-9EAE-4B7A-A31F-9FBF98876AFE}" srcOrd="2" destOrd="0" presId="urn:microsoft.com/office/officeart/2005/8/layout/lProcess3"/>
    <dgm:cxn modelId="{68EDA77D-C4CD-48D9-A72A-D07168346DB8}" type="presParOf" srcId="{759C6DDB-9EAE-4B7A-A31F-9FBF98876AFE}" destId="{C5DCBE5C-BFB1-459B-AABC-98067A15C93D}" srcOrd="0" destOrd="0" presId="urn:microsoft.com/office/officeart/2005/8/layout/lProcess3"/>
    <dgm:cxn modelId="{8C35683A-5221-4E45-9CAB-0ACC2DCB51C6}" type="presParOf" srcId="{759C6DDB-9EAE-4B7A-A31F-9FBF98876AFE}" destId="{5E9DC94B-88B4-4B84-9E16-5E6423E242E6}" srcOrd="1" destOrd="0" presId="urn:microsoft.com/office/officeart/2005/8/layout/lProcess3"/>
    <dgm:cxn modelId="{620268D6-0A30-4465-8C49-C2B686CC96A5}" type="presParOf" srcId="{759C6DDB-9EAE-4B7A-A31F-9FBF98876AFE}" destId="{AE4500A6-25C0-4D3B-ADE8-B893171C7780}" srcOrd="2" destOrd="0" presId="urn:microsoft.com/office/officeart/2005/8/layout/lProcess3"/>
    <dgm:cxn modelId="{3361EDEF-4FB8-4844-83D6-413C559D67FD}" type="presParOf" srcId="{759C6DDB-9EAE-4B7A-A31F-9FBF98876AFE}" destId="{2DC9EBFC-3118-40C7-9FAB-24BF8AFD144B}" srcOrd="3" destOrd="0" presId="urn:microsoft.com/office/officeart/2005/8/layout/lProcess3"/>
    <dgm:cxn modelId="{50ED7363-C0CD-4ABD-A72B-795C88F504AE}" type="presParOf" srcId="{759C6DDB-9EAE-4B7A-A31F-9FBF98876AFE}" destId="{8A2D7BD3-794B-4A1F-8F45-8F09FEA177CF}" srcOrd="4" destOrd="0" presId="urn:microsoft.com/office/officeart/2005/8/layout/lProcess3"/>
    <dgm:cxn modelId="{B4D1F3BF-B4E9-45B9-9E99-F8D821319F82}" type="presParOf" srcId="{CEAEB030-5195-41A6-99E9-5DDD6DD8EE99}" destId="{A058D2AF-239B-4A62-9DC0-FC1D9F4106D9}" srcOrd="3" destOrd="0" presId="urn:microsoft.com/office/officeart/2005/8/layout/lProcess3"/>
    <dgm:cxn modelId="{B3A07E90-0D66-464F-A8FF-8C45C49FA073}" type="presParOf" srcId="{CEAEB030-5195-41A6-99E9-5DDD6DD8EE99}" destId="{F46A622E-2805-4F12-8CF1-61298E3C9604}" srcOrd="4" destOrd="0" presId="urn:microsoft.com/office/officeart/2005/8/layout/lProcess3"/>
    <dgm:cxn modelId="{FB4BF3DC-B5FA-4253-9E9A-5C04521BFD97}" type="presParOf" srcId="{F46A622E-2805-4F12-8CF1-61298E3C9604}" destId="{60E1A613-B383-42E2-826B-30CF7D42BF3F}" srcOrd="0" destOrd="0" presId="urn:microsoft.com/office/officeart/2005/8/layout/lProcess3"/>
    <dgm:cxn modelId="{26E6F6C3-CDBE-4B51-842E-59B0B37D8901}" type="presParOf" srcId="{F46A622E-2805-4F12-8CF1-61298E3C9604}" destId="{71B912C6-9E2F-4F3D-935D-6BCC90E9012A}" srcOrd="1" destOrd="0" presId="urn:microsoft.com/office/officeart/2005/8/layout/lProcess3"/>
    <dgm:cxn modelId="{A746CE4C-FBEB-4FCC-848D-72C62BE2B326}" type="presParOf" srcId="{F46A622E-2805-4F12-8CF1-61298E3C9604}" destId="{1D6C7039-3BD4-45CD-AF7A-C3E161BEAEDC}" srcOrd="2" destOrd="0" presId="urn:microsoft.com/office/officeart/2005/8/layout/lProcess3"/>
    <dgm:cxn modelId="{EB9BCB7D-DF93-4CA6-BACD-7D60A86E4B71}" type="presParOf" srcId="{F46A622E-2805-4F12-8CF1-61298E3C9604}" destId="{AC31D64E-62CD-41D4-A865-C024FC09CA5F}" srcOrd="3" destOrd="0" presId="urn:microsoft.com/office/officeart/2005/8/layout/lProcess3"/>
    <dgm:cxn modelId="{CAC1D269-E425-4E49-B5AB-D8A8C90220AE}" type="presParOf" srcId="{F46A622E-2805-4F12-8CF1-61298E3C9604}" destId="{B9F861C3-D1FC-4C1B-9199-BE49B27B8BAE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098515-35DB-4FE8-89D4-419BC69370F1}">
      <dsp:nvSpPr>
        <dsp:cNvPr id="0" name=""/>
        <dsp:cNvSpPr/>
      </dsp:nvSpPr>
      <dsp:spPr>
        <a:xfrm>
          <a:off x="136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49FB0-2671-44CE-87DF-FC451F32E4C9}">
      <dsp:nvSpPr>
        <dsp:cNvPr id="0" name=""/>
        <dsp:cNvSpPr/>
      </dsp:nvSpPr>
      <dsp:spPr>
        <a:xfrm>
          <a:off x="53251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 framework informed by the social model of disability, and neuro-inclusive approaches.</a:t>
          </a:r>
          <a:endParaRPr lang="en-US" sz="2900" kern="1200" dirty="0"/>
        </a:p>
      </dsp:txBody>
      <dsp:txXfrm>
        <a:off x="621423" y="707003"/>
        <a:ext cx="4602566" cy="2857726"/>
      </dsp:txXfrm>
    </dsp:sp>
    <dsp:sp modelId="{339A3D82-1ED5-4065-9171-ED4C3120CA24}">
      <dsp:nvSpPr>
        <dsp:cNvPr id="0" name=""/>
        <dsp:cNvSpPr/>
      </dsp:nvSpPr>
      <dsp:spPr>
        <a:xfrm>
          <a:off x="5844051" y="113499"/>
          <a:ext cx="4780382" cy="30355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C4288-2E0C-476D-8E91-81A13619BBBE}">
      <dsp:nvSpPr>
        <dsp:cNvPr id="0" name=""/>
        <dsp:cNvSpPr/>
      </dsp:nvSpPr>
      <dsp:spPr>
        <a:xfrm>
          <a:off x="6375205" y="618095"/>
          <a:ext cx="4780382" cy="30355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Rather than replacing existing coaching theories, neuro-inclusive coaching adapts and critiques them through an accessibility and equity lens.</a:t>
          </a:r>
          <a:endParaRPr lang="en-US" sz="2900" kern="1200"/>
        </a:p>
      </dsp:txBody>
      <dsp:txXfrm>
        <a:off x="6464113" y="707003"/>
        <a:ext cx="4602566" cy="2857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31B10-72A9-409B-9ADE-ECECFCF84F69}">
      <dsp:nvSpPr>
        <dsp:cNvPr id="0" name=""/>
        <dsp:cNvSpPr/>
      </dsp:nvSpPr>
      <dsp:spPr>
        <a:xfrm>
          <a:off x="844476" y="1321"/>
          <a:ext cx="3921918" cy="1568767"/>
        </a:xfrm>
        <a:prstGeom prst="chevron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Psychodynamic</a:t>
          </a:r>
          <a:r>
            <a:rPr lang="en-GB" sz="2600" kern="1200" dirty="0"/>
            <a:t> </a:t>
          </a:r>
        </a:p>
      </dsp:txBody>
      <dsp:txXfrm>
        <a:off x="1628860" y="1321"/>
        <a:ext cx="2353151" cy="1568767"/>
      </dsp:txXfrm>
    </dsp:sp>
    <dsp:sp modelId="{8D240C80-893F-47AE-9B76-D364B8F2E802}">
      <dsp:nvSpPr>
        <dsp:cNvPr id="0" name=""/>
        <dsp:cNvSpPr/>
      </dsp:nvSpPr>
      <dsp:spPr>
        <a:xfrm>
          <a:off x="4256545" y="134667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Encourages reflection on identity formation and self-compassion.</a:t>
          </a:r>
        </a:p>
      </dsp:txBody>
      <dsp:txXfrm>
        <a:off x="4907584" y="134667"/>
        <a:ext cx="1953115" cy="1302077"/>
      </dsp:txXfrm>
    </dsp:sp>
    <dsp:sp modelId="{AC228185-B5D3-4831-B5B5-12F6D2DF8DC2}">
      <dsp:nvSpPr>
        <dsp:cNvPr id="0" name=""/>
        <dsp:cNvSpPr/>
      </dsp:nvSpPr>
      <dsp:spPr>
        <a:xfrm>
          <a:off x="7056011" y="134667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Emphasis on long verbal processing + risk </a:t>
          </a:r>
          <a:r>
            <a:rPr lang="en-GB" sz="1700" kern="1200" dirty="0" err="1"/>
            <a:t>pathologising</a:t>
          </a:r>
          <a:r>
            <a:rPr lang="en-GB" sz="1700" kern="1200" dirty="0"/>
            <a:t> ND traits as defence mechanisms.</a:t>
          </a:r>
        </a:p>
      </dsp:txBody>
      <dsp:txXfrm>
        <a:off x="7707050" y="134667"/>
        <a:ext cx="1953115" cy="1302077"/>
      </dsp:txXfrm>
    </dsp:sp>
    <dsp:sp modelId="{C5DCBE5C-BFB1-459B-AABC-98067A15C93D}">
      <dsp:nvSpPr>
        <dsp:cNvPr id="0" name=""/>
        <dsp:cNvSpPr/>
      </dsp:nvSpPr>
      <dsp:spPr>
        <a:xfrm>
          <a:off x="844476" y="1789716"/>
          <a:ext cx="3921918" cy="1568767"/>
        </a:xfrm>
        <a:prstGeom prst="chevron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Humanistic</a:t>
          </a:r>
        </a:p>
      </dsp:txBody>
      <dsp:txXfrm>
        <a:off x="1628860" y="1789716"/>
        <a:ext cx="2353151" cy="1568767"/>
      </dsp:txXfrm>
    </dsp:sp>
    <dsp:sp modelId="{AE4500A6-25C0-4D3B-ADE8-B893171C7780}">
      <dsp:nvSpPr>
        <dsp:cNvPr id="0" name=""/>
        <dsp:cNvSpPr/>
      </dsp:nvSpPr>
      <dsp:spPr>
        <a:xfrm>
          <a:off x="4256545" y="1923061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Strength-based principle. Encourages autonomy. </a:t>
          </a:r>
        </a:p>
      </dsp:txBody>
      <dsp:txXfrm>
        <a:off x="4907584" y="1923061"/>
        <a:ext cx="1953115" cy="1302077"/>
      </dsp:txXfrm>
    </dsp:sp>
    <dsp:sp modelId="{8A2D7BD3-794B-4A1F-8F45-8F09FEA177CF}">
      <dsp:nvSpPr>
        <dsp:cNvPr id="0" name=""/>
        <dsp:cNvSpPr/>
      </dsp:nvSpPr>
      <dsp:spPr>
        <a:xfrm>
          <a:off x="7056011" y="1923061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Reliance on verbal self-expression and articulation.</a:t>
          </a:r>
        </a:p>
      </dsp:txBody>
      <dsp:txXfrm>
        <a:off x="7707050" y="1923061"/>
        <a:ext cx="1953115" cy="1302077"/>
      </dsp:txXfrm>
    </dsp:sp>
    <dsp:sp modelId="{60E1A613-B383-42E2-826B-30CF7D42BF3F}">
      <dsp:nvSpPr>
        <dsp:cNvPr id="0" name=""/>
        <dsp:cNvSpPr/>
      </dsp:nvSpPr>
      <dsp:spPr>
        <a:xfrm>
          <a:off x="844476" y="3578111"/>
          <a:ext cx="3921918" cy="1568767"/>
        </a:xfrm>
        <a:prstGeom prst="chevron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Behavioural</a:t>
          </a:r>
        </a:p>
      </dsp:txBody>
      <dsp:txXfrm>
        <a:off x="1628860" y="3578111"/>
        <a:ext cx="2353151" cy="1568767"/>
      </dsp:txXfrm>
    </dsp:sp>
    <dsp:sp modelId="{1D6C7039-3BD4-45CD-AF7A-C3E161BEAEDC}">
      <dsp:nvSpPr>
        <dsp:cNvPr id="0" name=""/>
        <dsp:cNvSpPr/>
      </dsp:nvSpPr>
      <dsp:spPr>
        <a:xfrm>
          <a:off x="4256545" y="3711456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Clear, structured steps. Goal- oriented.</a:t>
          </a:r>
        </a:p>
      </dsp:txBody>
      <dsp:txXfrm>
        <a:off x="4907584" y="3711456"/>
        <a:ext cx="1953115" cy="1302077"/>
      </dsp:txXfrm>
    </dsp:sp>
    <dsp:sp modelId="{B9F861C3-D1FC-4C1B-9199-BE49B27B8BAE}">
      <dsp:nvSpPr>
        <dsp:cNvPr id="0" name=""/>
        <dsp:cNvSpPr/>
      </dsp:nvSpPr>
      <dsp:spPr>
        <a:xfrm>
          <a:off x="7056011" y="3711456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Risk of slipping into behaviour management of ND individuals. </a:t>
          </a:r>
        </a:p>
      </dsp:txBody>
      <dsp:txXfrm>
        <a:off x="7707050" y="3711456"/>
        <a:ext cx="1953115" cy="13020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31B10-72A9-409B-9ADE-ECECFCF84F69}">
      <dsp:nvSpPr>
        <dsp:cNvPr id="0" name=""/>
        <dsp:cNvSpPr/>
      </dsp:nvSpPr>
      <dsp:spPr>
        <a:xfrm>
          <a:off x="844476" y="1321"/>
          <a:ext cx="3921918" cy="1568767"/>
        </a:xfrm>
        <a:prstGeom prst="chevron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18415" rIns="0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Cognitive Behavioural </a:t>
          </a:r>
        </a:p>
      </dsp:txBody>
      <dsp:txXfrm>
        <a:off x="1628860" y="1321"/>
        <a:ext cx="2353151" cy="1568767"/>
      </dsp:txXfrm>
    </dsp:sp>
    <dsp:sp modelId="{8D240C80-893F-47AE-9B76-D364B8F2E802}">
      <dsp:nvSpPr>
        <dsp:cNvPr id="0" name=""/>
        <dsp:cNvSpPr/>
      </dsp:nvSpPr>
      <dsp:spPr>
        <a:xfrm>
          <a:off x="4256545" y="134667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Helps challenge unhelpful internalised narratives. Self-acceptance.</a:t>
          </a:r>
        </a:p>
      </dsp:txBody>
      <dsp:txXfrm>
        <a:off x="4907584" y="134667"/>
        <a:ext cx="1953115" cy="1302077"/>
      </dsp:txXfrm>
    </dsp:sp>
    <dsp:sp modelId="{AC228185-B5D3-4831-B5B5-12F6D2DF8DC2}">
      <dsp:nvSpPr>
        <dsp:cNvPr id="0" name=""/>
        <dsp:cNvSpPr/>
      </dsp:nvSpPr>
      <dsp:spPr>
        <a:xfrm>
          <a:off x="7056011" y="134667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Assumes cognitive distortion originates internally not from genuine external barriers.</a:t>
          </a:r>
        </a:p>
      </dsp:txBody>
      <dsp:txXfrm>
        <a:off x="7707050" y="134667"/>
        <a:ext cx="1953115" cy="1302077"/>
      </dsp:txXfrm>
    </dsp:sp>
    <dsp:sp modelId="{C5DCBE5C-BFB1-459B-AABC-98067A15C93D}">
      <dsp:nvSpPr>
        <dsp:cNvPr id="0" name=""/>
        <dsp:cNvSpPr/>
      </dsp:nvSpPr>
      <dsp:spPr>
        <a:xfrm>
          <a:off x="844476" y="1789716"/>
          <a:ext cx="3921918" cy="1568767"/>
        </a:xfrm>
        <a:prstGeom prst="chevron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18415" rIns="0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Transpersonal</a:t>
          </a:r>
        </a:p>
      </dsp:txBody>
      <dsp:txXfrm>
        <a:off x="1628860" y="1789716"/>
        <a:ext cx="2353151" cy="1568767"/>
      </dsp:txXfrm>
    </dsp:sp>
    <dsp:sp modelId="{AE4500A6-25C0-4D3B-ADE8-B893171C7780}">
      <dsp:nvSpPr>
        <dsp:cNvPr id="0" name=""/>
        <dsp:cNvSpPr/>
      </dsp:nvSpPr>
      <dsp:spPr>
        <a:xfrm>
          <a:off x="4256545" y="1923061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Accepts non-linear thinking and intuitive insight. Explores authenticity.</a:t>
          </a:r>
        </a:p>
      </dsp:txBody>
      <dsp:txXfrm>
        <a:off x="4907584" y="1923061"/>
        <a:ext cx="1953115" cy="1302077"/>
      </dsp:txXfrm>
    </dsp:sp>
    <dsp:sp modelId="{8A2D7BD3-794B-4A1F-8F45-8F09FEA177CF}">
      <dsp:nvSpPr>
        <dsp:cNvPr id="0" name=""/>
        <dsp:cNvSpPr/>
      </dsp:nvSpPr>
      <dsp:spPr>
        <a:xfrm>
          <a:off x="7056011" y="1923061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Can rely on metaphor and abstraction which may not resonate. </a:t>
          </a:r>
        </a:p>
      </dsp:txBody>
      <dsp:txXfrm>
        <a:off x="7707050" y="1923061"/>
        <a:ext cx="1953115" cy="1302077"/>
      </dsp:txXfrm>
    </dsp:sp>
    <dsp:sp modelId="{60E1A613-B383-42E2-826B-30CF7D42BF3F}">
      <dsp:nvSpPr>
        <dsp:cNvPr id="0" name=""/>
        <dsp:cNvSpPr/>
      </dsp:nvSpPr>
      <dsp:spPr>
        <a:xfrm>
          <a:off x="844476" y="3578111"/>
          <a:ext cx="3921918" cy="1568767"/>
        </a:xfrm>
        <a:prstGeom prst="chevron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18415" rIns="0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Positive Psychology</a:t>
          </a:r>
        </a:p>
      </dsp:txBody>
      <dsp:txXfrm>
        <a:off x="1628860" y="3578111"/>
        <a:ext cx="2353151" cy="1568767"/>
      </dsp:txXfrm>
    </dsp:sp>
    <dsp:sp modelId="{1D6C7039-3BD4-45CD-AF7A-C3E161BEAEDC}">
      <dsp:nvSpPr>
        <dsp:cNvPr id="0" name=""/>
        <dsp:cNvSpPr/>
      </dsp:nvSpPr>
      <dsp:spPr>
        <a:xfrm>
          <a:off x="4256545" y="3711456"/>
          <a:ext cx="3255192" cy="1302077"/>
        </a:xfrm>
        <a:prstGeom prst="chevron">
          <a:avLst/>
        </a:prstGeom>
        <a:solidFill>
          <a:srgbClr val="AAE571">
            <a:alpha val="90000"/>
          </a:srgbClr>
        </a:solidFill>
        <a:ln w="19050" cap="flat" cmpd="sng" algn="ctr">
          <a:solidFill>
            <a:schemeClr val="bg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Alignment with neurodiversity-affirming practice and building on what works.</a:t>
          </a:r>
        </a:p>
      </dsp:txBody>
      <dsp:txXfrm>
        <a:off x="4907584" y="3711456"/>
        <a:ext cx="1953115" cy="1302077"/>
      </dsp:txXfrm>
    </dsp:sp>
    <dsp:sp modelId="{B9F861C3-D1FC-4C1B-9199-BE49B27B8BAE}">
      <dsp:nvSpPr>
        <dsp:cNvPr id="0" name=""/>
        <dsp:cNvSpPr/>
      </dsp:nvSpPr>
      <dsp:spPr>
        <a:xfrm>
          <a:off x="7056011" y="3711456"/>
          <a:ext cx="3255192" cy="1302077"/>
        </a:xfrm>
        <a:prstGeom prst="chevron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Risk of ‘toxic positivity’ if overlooking real challenges.</a:t>
          </a:r>
        </a:p>
      </dsp:txBody>
      <dsp:txXfrm>
        <a:off x="7707050" y="3711456"/>
        <a:ext cx="1953115" cy="1302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14966-3639-44B6-9765-1F94907721DF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9B8EE7-A0D7-436C-8673-98AD93C8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881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9B8EE7-A0D7-436C-8673-98AD93C879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93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9B8EE7-A0D7-436C-8673-98AD93C879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78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9B8EE7-A0D7-436C-8673-98AD93C879C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916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71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565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000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320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547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92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035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736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932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223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79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982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livedexperienceeducator.com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5CF3989-B910-2B63-E8D8-864C7816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7" t="20493" r="1615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92B62-2D39-CD9B-516A-265E3C9DF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518" y="5257800"/>
            <a:ext cx="9103167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 dirty="0"/>
              <a:t>Neurodiversity-Inclusive Coaching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DE4BC3-AEAB-CBE0-C1BC-7EBD86B3AB2D}"/>
              </a:ext>
            </a:extLst>
          </p:cNvPr>
          <p:cNvSpPr txBox="1"/>
          <p:nvPr/>
        </p:nvSpPr>
        <p:spPr>
          <a:xfrm>
            <a:off x="241539" y="6291532"/>
            <a:ext cx="289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Gwen Couch</a:t>
            </a:r>
          </a:p>
        </p:txBody>
      </p:sp>
    </p:spTree>
    <p:extLst>
      <p:ext uri="{BB962C8B-B14F-4D97-AF65-F5344CB8AC3E}">
        <p14:creationId xmlns:p14="http://schemas.microsoft.com/office/powerpoint/2010/main" val="3236998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BF4ED29-FBA3-B2E4-E246-B991E2233D51}"/>
              </a:ext>
            </a:extLst>
          </p:cNvPr>
          <p:cNvSpPr/>
          <p:nvPr/>
        </p:nvSpPr>
        <p:spPr>
          <a:xfrm>
            <a:off x="330352" y="1460576"/>
            <a:ext cx="5542980" cy="1968423"/>
          </a:xfrm>
          <a:prstGeom prst="roundRect">
            <a:avLst/>
          </a:prstGeom>
          <a:solidFill>
            <a:srgbClr val="BBEFF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Neurodiversity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The concept that there are natural variations in the ways brains work and the way people perceive the world.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1794240-B8E0-6FF2-D0DC-1CED0EDD4988}"/>
              </a:ext>
            </a:extLst>
          </p:cNvPr>
          <p:cNvSpPr/>
          <p:nvPr/>
        </p:nvSpPr>
        <p:spPr>
          <a:xfrm>
            <a:off x="6388937" y="1460575"/>
            <a:ext cx="5542980" cy="1968423"/>
          </a:xfrm>
          <a:prstGeom prst="roundRect">
            <a:avLst/>
          </a:prstGeom>
          <a:solidFill>
            <a:srgbClr val="BBEFF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Neurodiverse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A group of individuals representing the spectrum of neurodiversity – both neurotypical and neurodivergent.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C7A251C-986E-B093-0A16-E3770B7A95C0}"/>
              </a:ext>
            </a:extLst>
          </p:cNvPr>
          <p:cNvSpPr/>
          <p:nvPr/>
        </p:nvSpPr>
        <p:spPr>
          <a:xfrm>
            <a:off x="330352" y="3918594"/>
            <a:ext cx="5542980" cy="1968423"/>
          </a:xfrm>
          <a:prstGeom prst="roundRect">
            <a:avLst/>
          </a:prstGeom>
          <a:solidFill>
            <a:srgbClr val="BBEFF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Neurodivergent</a:t>
            </a:r>
            <a:endParaRPr lang="en-GB" sz="2800" b="1" dirty="0">
              <a:solidFill>
                <a:schemeClr val="tx1"/>
              </a:solidFill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An umbrella term for an individual whose brain diverges from what’s considered the norm.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BD8D51A-D607-BF67-EC13-09552996B12C}"/>
              </a:ext>
            </a:extLst>
          </p:cNvPr>
          <p:cNvSpPr/>
          <p:nvPr/>
        </p:nvSpPr>
        <p:spPr>
          <a:xfrm>
            <a:off x="6388937" y="3918593"/>
            <a:ext cx="5542980" cy="1968423"/>
          </a:xfrm>
          <a:prstGeom prst="roundRect">
            <a:avLst/>
          </a:prstGeom>
          <a:solidFill>
            <a:srgbClr val="BBEFF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Neurotypical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The opposite of neurodivergent. Having a mind that functions in a way that’s considered typical.</a:t>
            </a:r>
          </a:p>
        </p:txBody>
      </p:sp>
    </p:spTree>
    <p:extLst>
      <p:ext uri="{BB962C8B-B14F-4D97-AF65-F5344CB8AC3E}">
        <p14:creationId xmlns:p14="http://schemas.microsoft.com/office/powerpoint/2010/main" val="2480194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umbrella with Neurodivergent umbrella written on it.&#10;Underneath it is a list of different neurodivergences including : ADHD, Bipolar, ASPD, DID &amp; OSDD, Autism, BPD, NPD, OCD, Epilepsy, Dyslexia, CPTSD, Tic Disorders, ABI, Dyspaxia, Schizophrenia, Sensory Processing Disorder, Misophonia, HPD, Dyscalculia, Down Syndrome, PTSD, Dysgraphia, Synthesia">
            <a:hlinkClick r:id="rId2"/>
            <a:extLst>
              <a:ext uri="{FF2B5EF4-FFF2-40B4-BE49-F238E27FC236}">
                <a16:creationId xmlns:a16="http://schemas.microsoft.com/office/drawing/2014/main" id="{974DB58A-74A3-72AF-8ED0-200E5F4B87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9714" y="63165"/>
            <a:ext cx="6714837" cy="67316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7627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AA160-18A6-38AE-4699-2AD01EF5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4DF14-4CDD-80BE-01E4-BB1E106D6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a theory itself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358703D-94D6-93C8-C312-EE56557F5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4810465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271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CF916EC-7980-E091-C5B8-C21C424C8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864269"/>
              </p:ext>
            </p:extLst>
          </p:nvPr>
        </p:nvGraphicFramePr>
        <p:xfrm>
          <a:off x="521208" y="1197735"/>
          <a:ext cx="11155680" cy="5148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Plus Sign 6">
            <a:extLst>
              <a:ext uri="{FF2B5EF4-FFF2-40B4-BE49-F238E27FC236}">
                <a16:creationId xmlns:a16="http://schemas.microsoft.com/office/drawing/2014/main" id="{6D1942FD-7753-44A4-119D-DF97E4B7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51989" y="888642"/>
            <a:ext cx="427090" cy="385379"/>
          </a:xfrm>
          <a:prstGeom prst="mathPlus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99D16D27-E998-3019-CDCD-810999EFB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752936" y="977660"/>
            <a:ext cx="427090" cy="296361"/>
          </a:xfrm>
          <a:prstGeom prst="mathMinus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1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C784D-EE2C-E66F-3C75-192AACFDA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1590338-4908-2550-8F63-1C9E457F2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368057"/>
              </p:ext>
            </p:extLst>
          </p:nvPr>
        </p:nvGraphicFramePr>
        <p:xfrm>
          <a:off x="521208" y="1197735"/>
          <a:ext cx="11155680" cy="5148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Plus Sign 4">
            <a:extLst>
              <a:ext uri="{FF2B5EF4-FFF2-40B4-BE49-F238E27FC236}">
                <a16:creationId xmlns:a16="http://schemas.microsoft.com/office/drawing/2014/main" id="{D1DD63E6-D819-5E3D-B021-9816844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51989" y="888642"/>
            <a:ext cx="427090" cy="385379"/>
          </a:xfrm>
          <a:prstGeom prst="mathPlus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B8056928-F995-2285-597F-B91751589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752936" y="977660"/>
            <a:ext cx="427090" cy="296361"/>
          </a:xfrm>
          <a:prstGeom prst="mathMinus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11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AA43F-181B-C05B-B411-53869E86A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702363"/>
            <a:ext cx="11155680" cy="1463040"/>
          </a:xfrm>
        </p:spPr>
        <p:txBody>
          <a:bodyPr/>
          <a:lstStyle/>
          <a:p>
            <a:r>
              <a:rPr lang="en-GB" dirty="0"/>
              <a:t>Creating a neuro-inclusive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6EBC5-A0F3-5795-6664-E46CD8C9B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202" y="1606957"/>
            <a:ext cx="8227714" cy="4838700"/>
          </a:xfrm>
        </p:spPr>
        <p:txBody>
          <a:bodyPr>
            <a:normAutofit/>
          </a:bodyPr>
          <a:lstStyle/>
          <a:p>
            <a:r>
              <a:rPr lang="en-GB" sz="2100" dirty="0"/>
              <a:t>Neuro-affirmative mindset</a:t>
            </a:r>
          </a:p>
          <a:p>
            <a:r>
              <a:rPr lang="en-GB" sz="2100" dirty="0"/>
              <a:t>Strengths-based focus</a:t>
            </a:r>
          </a:p>
          <a:p>
            <a:r>
              <a:rPr lang="en-GB" sz="2100" dirty="0"/>
              <a:t>Safety and trust</a:t>
            </a:r>
          </a:p>
          <a:p>
            <a:r>
              <a:rPr lang="en-GB" sz="2100" dirty="0"/>
              <a:t>Compatibility</a:t>
            </a:r>
          </a:p>
          <a:p>
            <a:endParaRPr lang="en-GB" sz="2100" dirty="0"/>
          </a:p>
          <a:p>
            <a:r>
              <a:rPr lang="en-GB" sz="2100" b="1" dirty="0"/>
              <a:t>Personalised Adjustments </a:t>
            </a:r>
          </a:p>
          <a:p>
            <a:r>
              <a:rPr lang="en-GB" sz="2100" dirty="0"/>
              <a:t>Communication flexibility</a:t>
            </a:r>
          </a:p>
          <a:p>
            <a:r>
              <a:rPr lang="en-GB" sz="2100" dirty="0"/>
              <a:t>Session structure</a:t>
            </a:r>
          </a:p>
          <a:p>
            <a:r>
              <a:rPr lang="en-GB" sz="2100" dirty="0"/>
              <a:t>Highly individualised</a:t>
            </a:r>
          </a:p>
          <a:p>
            <a:r>
              <a:rPr lang="en-GB" sz="2100" dirty="0"/>
              <a:t>Avoid generic developmental expectations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695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233B7-3FAE-C2C8-39EC-0DE2272A2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 assumptions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10B5FA-7592-144D-4EB8-9A3E7430D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2138316"/>
            <a:ext cx="11155680" cy="376732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Important to ask about preferences for communication – not make assumptions.</a:t>
            </a:r>
          </a:p>
          <a:p>
            <a:r>
              <a:rPr lang="en-GB" sz="2400" dirty="0"/>
              <a:t>Coaches who interpret communication through expectations like eye contact, body language, or conversational rhythm risk misinterpreting competence, engagement or motivation.</a:t>
            </a:r>
          </a:p>
          <a:p>
            <a:r>
              <a:rPr lang="en-GB" sz="2400" dirty="0"/>
              <a:t>Prioritise individual meaning-making over behavioural interpretation (challenge neurotypical defaults).</a:t>
            </a:r>
          </a:p>
          <a:p>
            <a:r>
              <a:rPr lang="en-GB" sz="2400" dirty="0"/>
              <a:t>Ongoing reflection needed by coaches - acknowledge unconscious bias, power dynamics, and personal blind spots</a:t>
            </a:r>
          </a:p>
          <a:p>
            <a:r>
              <a:rPr lang="en-GB" sz="2400" dirty="0"/>
              <a:t>Awareness of masking – which can lead to burnout, anxiety and loss of self-worth.</a:t>
            </a:r>
          </a:p>
        </p:txBody>
      </p:sp>
    </p:spTree>
    <p:extLst>
      <p:ext uri="{BB962C8B-B14F-4D97-AF65-F5344CB8AC3E}">
        <p14:creationId xmlns:p14="http://schemas.microsoft.com/office/powerpoint/2010/main" val="4092104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0763F-E9CE-F94C-5C50-CA62BC906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26DB7-CBC6-AAC6-7951-FC32E2A27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2273808"/>
            <a:ext cx="11155680" cy="3767328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Some traditional coaching methods may not be aligned with neurodivergent needs.</a:t>
            </a:r>
          </a:p>
          <a:p>
            <a:r>
              <a:rPr lang="en-GB" sz="2400" dirty="0"/>
              <a:t>Standard models often fail to account for issues such as - fluctuating capacity, sensory load, executive function differences, demand avoidance.</a:t>
            </a:r>
          </a:p>
          <a:p>
            <a:r>
              <a:rPr lang="en-GB" sz="2400" dirty="0"/>
              <a:t>Professionals need to know the limits of their expertise.</a:t>
            </a:r>
          </a:p>
          <a:p>
            <a:r>
              <a:rPr lang="en-GB" sz="2400" dirty="0"/>
              <a:t>Concerns that workplace coaching is sometimes framed as a way to make neurodivergent people fit into ablest systems rather than questioning those systems.</a:t>
            </a:r>
          </a:p>
          <a:p>
            <a:r>
              <a:rPr lang="en-GB" sz="2400" dirty="0"/>
              <a:t>Acknowledgement of neurodiversity within neurodivergent individuals.</a:t>
            </a:r>
          </a:p>
          <a:p>
            <a:r>
              <a:rPr lang="en-GB" sz="2400" dirty="0"/>
              <a:t>Spiky profiles = common in neurodivergent individuals.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1F160-C0B7-091B-B26D-62295031D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792883"/>
          </a:xfrm>
        </p:spPr>
        <p:txBody>
          <a:bodyPr>
            <a:normAutofit/>
          </a:bodyPr>
          <a:lstStyle/>
          <a:p>
            <a:r>
              <a:rPr lang="en-GB" dirty="0"/>
              <a:t>Organisational culture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87AD638-285B-9EFC-9F9C-9B2DCFA12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2227799"/>
            <a:ext cx="7211398" cy="37646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/>
              <a:t>The value of neuro-inclusive coaching is conditional on environmental context.</a:t>
            </a:r>
          </a:p>
          <a:p>
            <a:r>
              <a:rPr lang="en-GB" sz="2400" dirty="0"/>
              <a:t>Coaching can be emotionally helpful but structurally ineffective when workplaces remain unchanged.</a:t>
            </a:r>
          </a:p>
          <a:p>
            <a:r>
              <a:rPr lang="en-GB" sz="2400" dirty="0"/>
              <a:t>Neuro-inclusive coaching is most effective when aligned with broader neurodivergent-inclusive cultures.</a:t>
            </a:r>
          </a:p>
          <a:p>
            <a:r>
              <a:rPr lang="en-GB" sz="2400" dirty="0"/>
              <a:t>Intersectionality (race, gender, religion, age, diagnosis timing) can significantly shape experiences.</a:t>
            </a:r>
          </a:p>
          <a:p>
            <a:endParaRPr lang="en-GB" dirty="0"/>
          </a:p>
        </p:txBody>
      </p:sp>
      <p:pic>
        <p:nvPicPr>
          <p:cNvPr id="7" name="Graphic 6" descr="Plant">
            <a:extLst>
              <a:ext uri="{FF2B5EF4-FFF2-40B4-BE49-F238E27FC236}">
                <a16:creationId xmlns:a16="http://schemas.microsoft.com/office/drawing/2014/main" id="{C8189B8C-30F3-B749-A371-E985D10E54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45328" y="1636021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650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B18C4-6275-6BFB-6EA8-4EE15824A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14306C-A056-76E4-2BD3-33FB0BA9B19C}"/>
              </a:ext>
            </a:extLst>
          </p:cNvPr>
          <p:cNvSpPr txBox="1"/>
          <p:nvPr/>
        </p:nvSpPr>
        <p:spPr>
          <a:xfrm>
            <a:off x="515112" y="1709928"/>
            <a:ext cx="992037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‘Neuro-inclusive’ isn’t necessarily a coaching method in itself.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Other theories have their strengths and limitations when viewed through a neuro-inclusive lens.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Important to tailor coaching method for the individual which suggests Humanistic/Person-Centred approach may be the closest fit.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Neuroinclusive/</a:t>
            </a:r>
            <a:r>
              <a:rPr lang="en-GB" sz="2400" dirty="0" err="1"/>
              <a:t>neuroaffirmitive</a:t>
            </a:r>
            <a:r>
              <a:rPr lang="en-GB" sz="2400" dirty="0"/>
              <a:t> coaching is an under-researched area.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Initial impression: neurodiversity-inclusive coaching is highly valuable as an ethical and adaptive lens for viewing other coaching theories.</a:t>
            </a:r>
          </a:p>
        </p:txBody>
      </p:sp>
    </p:spTree>
    <p:extLst>
      <p:ext uri="{BB962C8B-B14F-4D97-AF65-F5344CB8AC3E}">
        <p14:creationId xmlns:p14="http://schemas.microsoft.com/office/powerpoint/2010/main" val="360984317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2929ebc1-9c0a-4f5d-a29c-9e2321454e96"/>
</p:tagLst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561</Words>
  <Application>Microsoft Office PowerPoint</Application>
  <PresentationFormat>Widescreen</PresentationFormat>
  <Paragraphs>73</Paragraphs>
  <Slides>11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GestaltVTI</vt:lpstr>
      <vt:lpstr>Neurodiversity-Inclusive Coaching</vt:lpstr>
      <vt:lpstr>PowerPoint Presentation</vt:lpstr>
      <vt:lpstr>PowerPoint Presentation</vt:lpstr>
      <vt:lpstr>Not a theory itself</vt:lpstr>
      <vt:lpstr>PowerPoint Presentation</vt:lpstr>
      <vt:lpstr>PowerPoint Presentation</vt:lpstr>
      <vt:lpstr>Creating a neuro-inclusive environment</vt:lpstr>
      <vt:lpstr>Avoid assumptions</vt:lpstr>
      <vt:lpstr>Individual</vt:lpstr>
      <vt:lpstr>Organisational culture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Gwennan Couch</dc:creator>
  <cp:lastModifiedBy>Gwennan Couch</cp:lastModifiedBy>
  <cp:revision>2</cp:revision>
  <dcterms:created xsi:type="dcterms:W3CDTF">2026-04-09T09:03:46Z</dcterms:created>
  <dcterms:modified xsi:type="dcterms:W3CDTF">2026-04-26T15:52:18Z</dcterms:modified>
</cp:coreProperties>
</file>