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9" r:id="rId4"/>
    <p:sldId id="273" r:id="rId5"/>
    <p:sldId id="262" r:id="rId6"/>
    <p:sldId id="264" r:id="rId7"/>
    <p:sldId id="261" r:id="rId8"/>
    <p:sldId id="263" r:id="rId9"/>
    <p:sldId id="266" r:id="rId10"/>
    <p:sldId id="267" r:id="rId11"/>
    <p:sldId id="268" r:id="rId12"/>
    <p:sldId id="269" r:id="rId13"/>
    <p:sldId id="270" r:id="rId14"/>
    <p:sldId id="260" r:id="rId15"/>
    <p:sldId id="274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ABC871-9CEB-FBB8-56A2-7E0B0D80107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E4AE62-2547-0233-6BBD-386BC4C9615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B6A5919-5B65-4F8F-8EE7-09CE3469C5D4}" type="datetime1">
              <a:rPr lang="en-GB"/>
              <a:pPr lvl="0"/>
              <a:t>30/07/2022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7766F1F-8912-A7D1-E913-164213BE864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54BF18B-FF23-D2CE-56FC-7563DE2D548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FD90B6-9C80-9698-869B-70D41146397E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48A25-1B4A-6142-0082-D161089463B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32F45D9-8B1E-444A-9E72-69B6E3EFE26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38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2CDC13-E148-2A4B-72D0-D33E047C0D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DE1121-CF7C-2CC1-511A-821F59EC1D7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8B848-D5B5-C9FB-30D4-C966D017310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46AA52A-019B-4D57-9A7E-E97C9E6FD79C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D87DF-2CF5-6164-DB16-DA7E188CB4D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A42560-FAA4-58FF-45DE-31665674FEB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8E3D8-26C8-F718-3CBF-6CF00168FE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5C264A-58ED-4312-9DE4-A5FFF448043F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68929-7F79-38A6-FB24-A8C71DC08E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BC72F3-A949-D7EB-8E40-4A944297F6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F324B7-6E4E-476B-BD1B-D8D5E76AC8C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53720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13353-BE8A-B5FE-C1A3-DBAA70082E4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94C83-77E6-B420-F2C0-4F3A86C9619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FD181-6B9C-DB61-9B5F-082087426B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B22F82-75D8-40F2-9AAF-90D9445E5520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59A54-4B8E-76F3-CA82-8D819BBA0F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FA3D0-8E5F-CBFA-825F-613531E946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FA5AAC-4DD0-4CC9-9EAC-DB45849EC96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39699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FB3B0-C80E-D03E-87EE-176E041967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709735"/>
            <a:ext cx="10890247" cy="2852735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3DCE4-10DB-8E6A-556C-1ED2355356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4589465"/>
            <a:ext cx="10890247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12DD6-2A05-A3B4-0B60-F8FAD2A0E8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10F481-EEDB-49FA-8142-9747301B167E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E4646D-CF46-22C3-B02A-02D58A5AE2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B5593-7EB3-F1F1-83C8-BBAECDD87A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E9E8D1-B5FB-415A-B69B-DE3FB1CDAC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014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EB534-DF4F-88FB-8A0F-071DA2AAE2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0252C-A93A-D140-B0FE-693644201F0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825627"/>
            <a:ext cx="5562596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210F8-4EE0-C3D9-8F3D-CB91A4A7843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40B39B-B3D1-26EF-050F-CECAAEB25DA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644FC0-FB8C-4D06-9553-4415ADAFB88F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397AC-791C-71CA-1ADE-AE220B8F3C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D5195-6F55-6324-7625-DB0FD12DD0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07BFB9-C6BC-4AD7-A5E5-137D07B2C4F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5495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C00D3-4E98-AF3E-F03F-2033EA9DE8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A1286-D9A8-F37B-7172-C31F9B530A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820863"/>
            <a:ext cx="5157782" cy="1150936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CB15C-5A13-D235-11F4-2E7C1064384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3101973"/>
            <a:ext cx="5157782" cy="308769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9E5817-163E-01EA-AE4C-5420D407058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820863"/>
            <a:ext cx="5183184" cy="1150936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6D30DF-B65C-48D9-D332-8D22F3A25D3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3101973"/>
            <a:ext cx="5183184" cy="308769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B544D0-694D-F06B-C3FC-ED177CD075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F8D768-9455-49F1-BEEC-5319CA39A7AA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098354-9B72-EFD4-F5D8-36952AB643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0044D8-CCD3-6156-E906-FDFF44E81F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DA077E-A888-4DAC-A22F-B1679E799C3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84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567FC-F4BB-3526-DA7C-6A3228D977E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017540-5C62-894C-0D11-2136C9C073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761194-6AFB-40DD-9A2A-499044C3A76D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2F6A86-48AF-C70D-2E9E-DB62CE7FEB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EABEC9-70EA-2CA4-0816-B626A03CC9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F0D4A4-D17A-405A-98E6-431F3E59601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78552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94CEA8-2222-EC30-7E1C-8AD5A7D293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781F14-6A6B-420C-89F7-089038C2B404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5EFF9-4605-0BD7-A015-5BAB30E626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E7E16-28C7-2A70-552E-1459E2246C2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CF3A13-8CB3-4CCF-9988-645AB2318F6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00889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C045B-4E60-69F1-242B-16A1CAD5F1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685800"/>
            <a:ext cx="3932240" cy="198120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E5F2D-D8D8-D6AD-E140-4A5BC8BC0A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685800"/>
            <a:ext cx="6172200" cy="51752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41E41B-0ED5-6660-87ED-3298D1CC075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971800"/>
            <a:ext cx="3932240" cy="28971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5285BE-498D-0324-8FB0-27F7B02FA4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7973A7-6CFD-4D81-85ED-EFA2FE4EBE84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92DF3D-F640-3346-0C97-CCFEDB3B2F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270A22-C377-DFF5-A236-F4693C75A8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659FF1-9BBE-4AC8-BD3A-32213DC48EB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8783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E01C6-0688-56C1-2BCE-BFB71D2E12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685800"/>
            <a:ext cx="3932240" cy="220980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69DE1C-9FE4-2532-0A29-431B3616583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685800"/>
            <a:ext cx="6172200" cy="5175247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3E34F2-2492-DB7E-68EA-F3EDDC814DD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971800"/>
            <a:ext cx="3932240" cy="28971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915F72-CA1B-A22E-92C1-6DE5F33E48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4C505A-4864-498F-BEF2-9096DF3FAB38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3D98B-A49E-FB9A-7691-D8DFDEBC66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714A94-68AB-98A8-C288-09B03F162D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7CAACC-39C9-4169-82CB-75EAF38F13E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168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B3CA7-2A05-E576-6BD3-C5F242C499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80B67A-25A3-73B8-ACAE-50A1B2D92D4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BCB9C-F380-032A-172D-4D7D9441B8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C0AC72-B181-4426-93DA-814A2FCD9E71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A8D37-4910-DA1C-A431-51B8A8B7D7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3DBC6-0EBC-31B1-2782-F6BBFFFC68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787DE5-4184-4E5B-9371-69D3604F037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425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16CB7B-973E-78A7-0BD9-6C665BF887C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460997-9D26-8DDB-3EF8-AF08EF63609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93F8C-14C5-AAD0-9141-5AD6E8F5F82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23539" y="6324603"/>
            <a:ext cx="256021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473B199-9887-49C1-A8BB-0D68B3123ED3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816B5-8E0E-5FED-5102-380F021A386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267203" y="6319839"/>
            <a:ext cx="398277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62E0C6-0F52-098A-6C9C-074FF11B1E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0FCA5A-2AA4-4BC4-A701-E5E92F004B6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248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4">
            <a:extLst>
              <a:ext uri="{FF2B5EF4-FFF2-40B4-BE49-F238E27FC236}">
                <a16:creationId xmlns:a16="http://schemas.microsoft.com/office/drawing/2014/main" id="{8E4110EF-3157-5DC6-6B12-90BB168AAB5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3" name="Group 79">
            <a:extLst>
              <a:ext uri="{FF2B5EF4-FFF2-40B4-BE49-F238E27FC236}">
                <a16:creationId xmlns:a16="http://schemas.microsoft.com/office/drawing/2014/main" id="{20DA178E-FC1F-F977-0760-A6A89DD3754F}"/>
              </a:ext>
            </a:extLst>
          </p:cNvPr>
          <p:cNvGrpSpPr/>
          <p:nvPr/>
        </p:nvGrpSpPr>
        <p:grpSpPr>
          <a:xfrm>
            <a:off x="-11411" y="0"/>
            <a:ext cx="12214828" cy="6858000"/>
            <a:chOff x="-11411" y="0"/>
            <a:chExt cx="12214828" cy="6858000"/>
          </a:xfrm>
        </p:grpSpPr>
        <p:cxnSp>
          <p:nvCxnSpPr>
            <p:cNvPr id="4" name="Straight Connector 80">
              <a:extLst>
                <a:ext uri="{FF2B5EF4-FFF2-40B4-BE49-F238E27FC236}">
                  <a16:creationId xmlns:a16="http://schemas.microsoft.com/office/drawing/2014/main" id="{8500D51B-6560-EB74-54C2-B45B1EF52430}"/>
                </a:ext>
              </a:extLst>
            </p:cNvPr>
            <p:cNvCxnSpPr/>
            <p:nvPr/>
          </p:nvCxnSpPr>
          <p:spPr>
            <a:xfrm>
              <a:off x="-11411" y="6686284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81">
              <a:extLst>
                <a:ext uri="{FF2B5EF4-FFF2-40B4-BE49-F238E27FC236}">
                  <a16:creationId xmlns:a16="http://schemas.microsoft.com/office/drawing/2014/main" id="{3C4AC197-8DAF-59C4-FE60-A248EDF512DC}"/>
                </a:ext>
              </a:extLst>
            </p:cNvPr>
            <p:cNvCxnSpPr/>
            <p:nvPr/>
          </p:nvCxnSpPr>
          <p:spPr>
            <a:xfrm>
              <a:off x="-5202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82">
              <a:extLst>
                <a:ext uri="{FF2B5EF4-FFF2-40B4-BE49-F238E27FC236}">
                  <a16:creationId xmlns:a16="http://schemas.microsoft.com/office/drawing/2014/main" id="{52D5E29E-DB10-3F69-C7DD-F52EFF653E0F}"/>
                </a:ext>
              </a:extLst>
            </p:cNvPr>
            <p:cNvCxnSpPr/>
            <p:nvPr/>
          </p:nvCxnSpPr>
          <p:spPr>
            <a:xfrm>
              <a:off x="11988058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83">
              <a:extLst>
                <a:ext uri="{FF2B5EF4-FFF2-40B4-BE49-F238E27FC236}">
                  <a16:creationId xmlns:a16="http://schemas.microsoft.com/office/drawing/2014/main" id="{A462CB15-903E-776E-5074-6AC5BC627152}"/>
                </a:ext>
              </a:extLst>
            </p:cNvPr>
            <p:cNvCxnSpPr/>
            <p:nvPr/>
          </p:nvCxnSpPr>
          <p:spPr>
            <a:xfrm>
              <a:off x="187333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84">
              <a:extLst>
                <a:ext uri="{FF2B5EF4-FFF2-40B4-BE49-F238E27FC236}">
                  <a16:creationId xmlns:a16="http://schemas.microsoft.com/office/drawing/2014/main" id="{A0240B80-449C-B8BA-6E6A-BB94613652A4}"/>
                </a:ext>
              </a:extLst>
            </p:cNvPr>
            <p:cNvCxnSpPr/>
            <p:nvPr/>
          </p:nvCxnSpPr>
          <p:spPr>
            <a:xfrm>
              <a:off x="1186763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85">
              <a:extLst>
                <a:ext uri="{FF2B5EF4-FFF2-40B4-BE49-F238E27FC236}">
                  <a16:creationId xmlns:a16="http://schemas.microsoft.com/office/drawing/2014/main" id="{06A14806-5459-505C-D001-CFAE9D2CC497}"/>
                </a:ext>
              </a:extLst>
            </p:cNvPr>
            <p:cNvCxnSpPr/>
            <p:nvPr/>
          </p:nvCxnSpPr>
          <p:spPr>
            <a:xfrm>
              <a:off x="2186202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86">
              <a:extLst>
                <a:ext uri="{FF2B5EF4-FFF2-40B4-BE49-F238E27FC236}">
                  <a16:creationId xmlns:a16="http://schemas.microsoft.com/office/drawing/2014/main" id="{C1ACFF06-18CF-35BB-CB40-A3CF6A508D3F}"/>
                </a:ext>
              </a:extLst>
            </p:cNvPr>
            <p:cNvCxnSpPr/>
            <p:nvPr/>
          </p:nvCxnSpPr>
          <p:spPr>
            <a:xfrm>
              <a:off x="3185641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88">
              <a:extLst>
                <a:ext uri="{FF2B5EF4-FFF2-40B4-BE49-F238E27FC236}">
                  <a16:creationId xmlns:a16="http://schemas.microsoft.com/office/drawing/2014/main" id="{C251F50F-70D4-E6A5-F140-0AE532AC3BBE}"/>
                </a:ext>
              </a:extLst>
            </p:cNvPr>
            <p:cNvCxnSpPr/>
            <p:nvPr/>
          </p:nvCxnSpPr>
          <p:spPr>
            <a:xfrm>
              <a:off x="4185080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89">
              <a:extLst>
                <a:ext uri="{FF2B5EF4-FFF2-40B4-BE49-F238E27FC236}">
                  <a16:creationId xmlns:a16="http://schemas.microsoft.com/office/drawing/2014/main" id="{11E33FC5-28DF-51F8-FD96-ED6F5B848240}"/>
                </a:ext>
              </a:extLst>
            </p:cNvPr>
            <p:cNvCxnSpPr/>
            <p:nvPr/>
          </p:nvCxnSpPr>
          <p:spPr>
            <a:xfrm>
              <a:off x="5184519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90">
              <a:extLst>
                <a:ext uri="{FF2B5EF4-FFF2-40B4-BE49-F238E27FC236}">
                  <a16:creationId xmlns:a16="http://schemas.microsoft.com/office/drawing/2014/main" id="{6DD3CE24-3AE4-3AE5-96BE-F0AC8E920114}"/>
                </a:ext>
              </a:extLst>
            </p:cNvPr>
            <p:cNvCxnSpPr/>
            <p:nvPr/>
          </p:nvCxnSpPr>
          <p:spPr>
            <a:xfrm>
              <a:off x="6183959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91">
              <a:extLst>
                <a:ext uri="{FF2B5EF4-FFF2-40B4-BE49-F238E27FC236}">
                  <a16:creationId xmlns:a16="http://schemas.microsoft.com/office/drawing/2014/main" id="{396D143C-67E1-4FF5-A400-825E59C288ED}"/>
                </a:ext>
              </a:extLst>
            </p:cNvPr>
            <p:cNvCxnSpPr/>
            <p:nvPr/>
          </p:nvCxnSpPr>
          <p:spPr>
            <a:xfrm>
              <a:off x="7183398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92">
              <a:extLst>
                <a:ext uri="{FF2B5EF4-FFF2-40B4-BE49-F238E27FC236}">
                  <a16:creationId xmlns:a16="http://schemas.microsoft.com/office/drawing/2014/main" id="{1BE2945F-8EB1-91D3-B001-3AB8EB2DE22E}"/>
                </a:ext>
              </a:extLst>
            </p:cNvPr>
            <p:cNvCxnSpPr/>
            <p:nvPr/>
          </p:nvCxnSpPr>
          <p:spPr>
            <a:xfrm>
              <a:off x="8182828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93">
              <a:extLst>
                <a:ext uri="{FF2B5EF4-FFF2-40B4-BE49-F238E27FC236}">
                  <a16:creationId xmlns:a16="http://schemas.microsoft.com/office/drawing/2014/main" id="{C37BCD42-5849-E331-32D8-CB620B5748EC}"/>
                </a:ext>
              </a:extLst>
            </p:cNvPr>
            <p:cNvCxnSpPr/>
            <p:nvPr/>
          </p:nvCxnSpPr>
          <p:spPr>
            <a:xfrm>
              <a:off x="9182267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94">
              <a:extLst>
                <a:ext uri="{FF2B5EF4-FFF2-40B4-BE49-F238E27FC236}">
                  <a16:creationId xmlns:a16="http://schemas.microsoft.com/office/drawing/2014/main" id="{8DC38B41-32F8-A776-B91F-82CDC57C4C53}"/>
                </a:ext>
              </a:extLst>
            </p:cNvPr>
            <p:cNvCxnSpPr/>
            <p:nvPr/>
          </p:nvCxnSpPr>
          <p:spPr>
            <a:xfrm>
              <a:off x="10181706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95">
              <a:extLst>
                <a:ext uri="{FF2B5EF4-FFF2-40B4-BE49-F238E27FC236}">
                  <a16:creationId xmlns:a16="http://schemas.microsoft.com/office/drawing/2014/main" id="{61186623-03E2-D187-83A5-592A2B16F82D}"/>
                </a:ext>
              </a:extLst>
            </p:cNvPr>
            <p:cNvCxnSpPr/>
            <p:nvPr/>
          </p:nvCxnSpPr>
          <p:spPr>
            <a:xfrm>
              <a:off x="11181146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96">
              <a:extLst>
                <a:ext uri="{FF2B5EF4-FFF2-40B4-BE49-F238E27FC236}">
                  <a16:creationId xmlns:a16="http://schemas.microsoft.com/office/drawing/2014/main" id="{8A849D3A-6759-CB6E-F175-8AC6368C7A8E}"/>
                </a:ext>
              </a:extLst>
            </p:cNvPr>
            <p:cNvCxnSpPr/>
            <p:nvPr/>
          </p:nvCxnSpPr>
          <p:spPr>
            <a:xfrm>
              <a:off x="12180585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97">
              <a:extLst>
                <a:ext uri="{FF2B5EF4-FFF2-40B4-BE49-F238E27FC236}">
                  <a16:creationId xmlns:a16="http://schemas.microsoft.com/office/drawing/2014/main" id="{4F1E0CD3-2E3C-1F0B-6A59-E24BCC9DC897}"/>
                </a:ext>
              </a:extLst>
            </p:cNvPr>
            <p:cNvCxnSpPr/>
            <p:nvPr/>
          </p:nvCxnSpPr>
          <p:spPr>
            <a:xfrm>
              <a:off x="-5202" y="171715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98">
              <a:extLst>
                <a:ext uri="{FF2B5EF4-FFF2-40B4-BE49-F238E27FC236}">
                  <a16:creationId xmlns:a16="http://schemas.microsoft.com/office/drawing/2014/main" id="{FEF5F3E3-A6A3-1A7B-6406-C1894FDCF67D}"/>
                </a:ext>
              </a:extLst>
            </p:cNvPr>
            <p:cNvCxnSpPr/>
            <p:nvPr/>
          </p:nvCxnSpPr>
          <p:spPr>
            <a:xfrm>
              <a:off x="-5202" y="728904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99">
              <a:extLst>
                <a:ext uri="{FF2B5EF4-FFF2-40B4-BE49-F238E27FC236}">
                  <a16:creationId xmlns:a16="http://schemas.microsoft.com/office/drawing/2014/main" id="{2F191D06-8DA6-F9DC-A948-06FC715DB147}"/>
                </a:ext>
              </a:extLst>
            </p:cNvPr>
            <p:cNvCxnSpPr/>
            <p:nvPr/>
          </p:nvCxnSpPr>
          <p:spPr>
            <a:xfrm>
              <a:off x="-5202" y="1286094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100">
              <a:extLst>
                <a:ext uri="{FF2B5EF4-FFF2-40B4-BE49-F238E27FC236}">
                  <a16:creationId xmlns:a16="http://schemas.microsoft.com/office/drawing/2014/main" id="{83552DBA-B83E-25EA-0F74-5938FEFF88F5}"/>
                </a:ext>
              </a:extLst>
            </p:cNvPr>
            <p:cNvCxnSpPr/>
            <p:nvPr/>
          </p:nvCxnSpPr>
          <p:spPr>
            <a:xfrm>
              <a:off x="-5202" y="1843284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101">
              <a:extLst>
                <a:ext uri="{FF2B5EF4-FFF2-40B4-BE49-F238E27FC236}">
                  <a16:creationId xmlns:a16="http://schemas.microsoft.com/office/drawing/2014/main" id="{73D4E89B-584E-FC19-B89E-B91A766A0C0D}"/>
                </a:ext>
              </a:extLst>
            </p:cNvPr>
            <p:cNvCxnSpPr/>
            <p:nvPr/>
          </p:nvCxnSpPr>
          <p:spPr>
            <a:xfrm>
              <a:off x="-5202" y="2400473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102">
              <a:extLst>
                <a:ext uri="{FF2B5EF4-FFF2-40B4-BE49-F238E27FC236}">
                  <a16:creationId xmlns:a16="http://schemas.microsoft.com/office/drawing/2014/main" id="{71C30AE6-8DFD-9468-0D1C-630BDFF44BB6}"/>
                </a:ext>
              </a:extLst>
            </p:cNvPr>
            <p:cNvCxnSpPr/>
            <p:nvPr/>
          </p:nvCxnSpPr>
          <p:spPr>
            <a:xfrm>
              <a:off x="-5202" y="2957663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103">
              <a:extLst>
                <a:ext uri="{FF2B5EF4-FFF2-40B4-BE49-F238E27FC236}">
                  <a16:creationId xmlns:a16="http://schemas.microsoft.com/office/drawing/2014/main" id="{FC8B6017-8059-2DE6-65F4-C2DF142672F7}"/>
                </a:ext>
              </a:extLst>
            </p:cNvPr>
            <p:cNvCxnSpPr/>
            <p:nvPr/>
          </p:nvCxnSpPr>
          <p:spPr>
            <a:xfrm>
              <a:off x="-5202" y="3514853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104">
              <a:extLst>
                <a:ext uri="{FF2B5EF4-FFF2-40B4-BE49-F238E27FC236}">
                  <a16:creationId xmlns:a16="http://schemas.microsoft.com/office/drawing/2014/main" id="{321C2F66-2E66-8B36-15F2-1C6FC6840042}"/>
                </a:ext>
              </a:extLst>
            </p:cNvPr>
            <p:cNvCxnSpPr/>
            <p:nvPr/>
          </p:nvCxnSpPr>
          <p:spPr>
            <a:xfrm>
              <a:off x="-5202" y="4072042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105">
              <a:extLst>
                <a:ext uri="{FF2B5EF4-FFF2-40B4-BE49-F238E27FC236}">
                  <a16:creationId xmlns:a16="http://schemas.microsoft.com/office/drawing/2014/main" id="{43955AFF-EE1E-C40D-A56E-16E807D21C0C}"/>
                </a:ext>
              </a:extLst>
            </p:cNvPr>
            <p:cNvCxnSpPr/>
            <p:nvPr/>
          </p:nvCxnSpPr>
          <p:spPr>
            <a:xfrm>
              <a:off x="-5202" y="4629241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106">
              <a:extLst>
                <a:ext uri="{FF2B5EF4-FFF2-40B4-BE49-F238E27FC236}">
                  <a16:creationId xmlns:a16="http://schemas.microsoft.com/office/drawing/2014/main" id="{D49B289F-5D96-ACD8-4BD8-14959F6289D5}"/>
                </a:ext>
              </a:extLst>
            </p:cNvPr>
            <p:cNvCxnSpPr/>
            <p:nvPr/>
          </p:nvCxnSpPr>
          <p:spPr>
            <a:xfrm>
              <a:off x="-5202" y="5186431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107">
              <a:extLst>
                <a:ext uri="{FF2B5EF4-FFF2-40B4-BE49-F238E27FC236}">
                  <a16:creationId xmlns:a16="http://schemas.microsoft.com/office/drawing/2014/main" id="{903B0E62-E35A-A141-F13E-3DBC0D0F0D86}"/>
                </a:ext>
              </a:extLst>
            </p:cNvPr>
            <p:cNvCxnSpPr/>
            <p:nvPr/>
          </p:nvCxnSpPr>
          <p:spPr>
            <a:xfrm>
              <a:off x="-5202" y="5743620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108">
              <a:extLst>
                <a:ext uri="{FF2B5EF4-FFF2-40B4-BE49-F238E27FC236}">
                  <a16:creationId xmlns:a16="http://schemas.microsoft.com/office/drawing/2014/main" id="{61A750FF-0139-C372-B9FA-566120F16A16}"/>
                </a:ext>
              </a:extLst>
            </p:cNvPr>
            <p:cNvCxnSpPr/>
            <p:nvPr/>
          </p:nvCxnSpPr>
          <p:spPr>
            <a:xfrm>
              <a:off x="-5202" y="6858000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109">
              <a:extLst>
                <a:ext uri="{FF2B5EF4-FFF2-40B4-BE49-F238E27FC236}">
                  <a16:creationId xmlns:a16="http://schemas.microsoft.com/office/drawing/2014/main" id="{69D19FC7-9070-5EA9-E336-5C62413E95AD}"/>
                </a:ext>
              </a:extLst>
            </p:cNvPr>
            <p:cNvCxnSpPr/>
            <p:nvPr/>
          </p:nvCxnSpPr>
          <p:spPr>
            <a:xfrm>
              <a:off x="11411" y="6248396"/>
              <a:ext cx="1219200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20000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3" name="Freeform: Shape 148">
            <a:extLst>
              <a:ext uri="{FF2B5EF4-FFF2-40B4-BE49-F238E27FC236}">
                <a16:creationId xmlns:a16="http://schemas.microsoft.com/office/drawing/2014/main" id="{AAA5C5F2-2682-D2BB-9105-46D49E32F323}"/>
              </a:ext>
            </a:extLst>
          </p:cNvPr>
          <p:cNvSpPr/>
          <p:nvPr/>
        </p:nvSpPr>
        <p:spPr>
          <a:xfrm>
            <a:off x="-6217" y="5014715"/>
            <a:ext cx="2800121" cy="184328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00124"/>
              <a:gd name="f7" fmla="val 1843284"/>
              <a:gd name="f8" fmla="val 375358"/>
              <a:gd name="f9" fmla="val 1505802"/>
              <a:gd name="f10" fmla="val 2462339"/>
              <a:gd name="f11" fmla="val 744579"/>
              <a:gd name="f12" fmla="val 2781298"/>
              <a:gd name="f13" fmla="val 1770066"/>
              <a:gd name="f14" fmla="val 1987869"/>
              <a:gd name="f15" fmla="val 1986195"/>
              <a:gd name="f16" fmla="val 1838711"/>
              <a:gd name="f17" fmla="val 1720801"/>
              <a:gd name="f18" fmla="val 1211248"/>
              <a:gd name="f19" fmla="val 1099494"/>
              <a:gd name="f20" fmla="val 770976"/>
              <a:gd name="f21" fmla="val 375357"/>
              <a:gd name="f22" fmla="val 254668"/>
              <a:gd name="f23" fmla="val 136835"/>
              <a:gd name="f24" fmla="val 783206"/>
              <a:gd name="f25" fmla="val 23030"/>
              <a:gd name="f26" fmla="val 806494"/>
              <a:gd name="f27" fmla="val 812415"/>
              <a:gd name="f28" fmla="val 30983"/>
              <a:gd name="f29" fmla="val 117785"/>
              <a:gd name="f30" fmla="val 13007"/>
              <a:gd name="f31" fmla="val 202473"/>
              <a:gd name="f32" fmla="val 4406"/>
              <a:gd name="f33" fmla="val 288401"/>
              <a:gd name="f34" fmla="+- 0 0 -90"/>
              <a:gd name="f35" fmla="*/ f3 1 2800124"/>
              <a:gd name="f36" fmla="*/ f4 1 1843284"/>
              <a:gd name="f37" fmla="+- f7 0 f5"/>
              <a:gd name="f38" fmla="+- f6 0 f5"/>
              <a:gd name="f39" fmla="*/ f34 f0 1"/>
              <a:gd name="f40" fmla="*/ f38 1 2800124"/>
              <a:gd name="f41" fmla="*/ f37 1 1843284"/>
              <a:gd name="f42" fmla="*/ 375358 f38 1"/>
              <a:gd name="f43" fmla="*/ 0 f37 1"/>
              <a:gd name="f44" fmla="*/ 2781298 f38 1"/>
              <a:gd name="f45" fmla="*/ 1770066 f37 1"/>
              <a:gd name="f46" fmla="*/ 2800124 f38 1"/>
              <a:gd name="f47" fmla="*/ 1843284 f37 1"/>
              <a:gd name="f48" fmla="*/ 1987869 f38 1"/>
              <a:gd name="f49" fmla="*/ 1986195 f38 1"/>
              <a:gd name="f50" fmla="*/ 1838711 f37 1"/>
              <a:gd name="f51" fmla="*/ 375357 f38 1"/>
              <a:gd name="f52" fmla="*/ 770976 f37 1"/>
              <a:gd name="f53" fmla="*/ 23030 f38 1"/>
              <a:gd name="f54" fmla="*/ 806494 f37 1"/>
              <a:gd name="f55" fmla="*/ 0 f38 1"/>
              <a:gd name="f56" fmla="*/ 812415 f37 1"/>
              <a:gd name="f57" fmla="*/ 30983 f37 1"/>
              <a:gd name="f58" fmla="*/ 117785 f38 1"/>
              <a:gd name="f59" fmla="*/ 13007 f37 1"/>
              <a:gd name="f60" fmla="*/ f39 1 f2"/>
              <a:gd name="f61" fmla="*/ f42 1 2800124"/>
              <a:gd name="f62" fmla="*/ f43 1 1843284"/>
              <a:gd name="f63" fmla="*/ f44 1 2800124"/>
              <a:gd name="f64" fmla="*/ f45 1 1843284"/>
              <a:gd name="f65" fmla="*/ f46 1 2800124"/>
              <a:gd name="f66" fmla="*/ f47 1 1843284"/>
              <a:gd name="f67" fmla="*/ f48 1 2800124"/>
              <a:gd name="f68" fmla="*/ f49 1 2800124"/>
              <a:gd name="f69" fmla="*/ f50 1 1843284"/>
              <a:gd name="f70" fmla="*/ f51 1 2800124"/>
              <a:gd name="f71" fmla="*/ f52 1 1843284"/>
              <a:gd name="f72" fmla="*/ f53 1 2800124"/>
              <a:gd name="f73" fmla="*/ f54 1 1843284"/>
              <a:gd name="f74" fmla="*/ f55 1 2800124"/>
              <a:gd name="f75" fmla="*/ f56 1 1843284"/>
              <a:gd name="f76" fmla="*/ f57 1 1843284"/>
              <a:gd name="f77" fmla="*/ f58 1 2800124"/>
              <a:gd name="f78" fmla="*/ f59 1 1843284"/>
              <a:gd name="f79" fmla="*/ f5 1 f40"/>
              <a:gd name="f80" fmla="*/ f6 1 f40"/>
              <a:gd name="f81" fmla="*/ f5 1 f41"/>
              <a:gd name="f82" fmla="*/ f7 1 f41"/>
              <a:gd name="f83" fmla="+- f60 0 f1"/>
              <a:gd name="f84" fmla="*/ f61 1 f40"/>
              <a:gd name="f85" fmla="*/ f62 1 f41"/>
              <a:gd name="f86" fmla="*/ f63 1 f40"/>
              <a:gd name="f87" fmla="*/ f64 1 f41"/>
              <a:gd name="f88" fmla="*/ f65 1 f40"/>
              <a:gd name="f89" fmla="*/ f66 1 f41"/>
              <a:gd name="f90" fmla="*/ f67 1 f40"/>
              <a:gd name="f91" fmla="*/ f68 1 f40"/>
              <a:gd name="f92" fmla="*/ f69 1 f41"/>
              <a:gd name="f93" fmla="*/ f70 1 f40"/>
              <a:gd name="f94" fmla="*/ f71 1 f41"/>
              <a:gd name="f95" fmla="*/ f72 1 f40"/>
              <a:gd name="f96" fmla="*/ f73 1 f41"/>
              <a:gd name="f97" fmla="*/ f74 1 f40"/>
              <a:gd name="f98" fmla="*/ f75 1 f41"/>
              <a:gd name="f99" fmla="*/ f76 1 f41"/>
              <a:gd name="f100" fmla="*/ f77 1 f40"/>
              <a:gd name="f101" fmla="*/ f78 1 f41"/>
              <a:gd name="f102" fmla="*/ f79 f35 1"/>
              <a:gd name="f103" fmla="*/ f80 f35 1"/>
              <a:gd name="f104" fmla="*/ f82 f36 1"/>
              <a:gd name="f105" fmla="*/ f81 f36 1"/>
              <a:gd name="f106" fmla="*/ f84 f35 1"/>
              <a:gd name="f107" fmla="*/ f85 f36 1"/>
              <a:gd name="f108" fmla="*/ f86 f35 1"/>
              <a:gd name="f109" fmla="*/ f87 f36 1"/>
              <a:gd name="f110" fmla="*/ f88 f35 1"/>
              <a:gd name="f111" fmla="*/ f89 f36 1"/>
              <a:gd name="f112" fmla="*/ f90 f35 1"/>
              <a:gd name="f113" fmla="*/ f91 f35 1"/>
              <a:gd name="f114" fmla="*/ f92 f36 1"/>
              <a:gd name="f115" fmla="*/ f93 f35 1"/>
              <a:gd name="f116" fmla="*/ f94 f36 1"/>
              <a:gd name="f117" fmla="*/ f95 f35 1"/>
              <a:gd name="f118" fmla="*/ f96 f36 1"/>
              <a:gd name="f119" fmla="*/ f97 f35 1"/>
              <a:gd name="f120" fmla="*/ f98 f36 1"/>
              <a:gd name="f121" fmla="*/ f99 f36 1"/>
              <a:gd name="f122" fmla="*/ f100 f35 1"/>
              <a:gd name="f123" fmla="*/ f101 f3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3">
                <a:pos x="f106" y="f107"/>
              </a:cxn>
              <a:cxn ang="f83">
                <a:pos x="f108" y="f109"/>
              </a:cxn>
              <a:cxn ang="f83">
                <a:pos x="f110" y="f111"/>
              </a:cxn>
              <a:cxn ang="f83">
                <a:pos x="f112" y="f111"/>
              </a:cxn>
              <a:cxn ang="f83">
                <a:pos x="f113" y="f114"/>
              </a:cxn>
              <a:cxn ang="f83">
                <a:pos x="f115" y="f116"/>
              </a:cxn>
              <a:cxn ang="f83">
                <a:pos x="f117" y="f118"/>
              </a:cxn>
              <a:cxn ang="f83">
                <a:pos x="f119" y="f120"/>
              </a:cxn>
              <a:cxn ang="f83">
                <a:pos x="f119" y="f121"/>
              </a:cxn>
              <a:cxn ang="f83">
                <a:pos x="f122" y="f123"/>
              </a:cxn>
              <a:cxn ang="f83">
                <a:pos x="f106" y="f107"/>
              </a:cxn>
            </a:cxnLst>
            <a:rect l="f102" t="f105" r="f103" b="f104"/>
            <a:pathLst>
              <a:path w="2800124" h="1843284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14" y="f7"/>
                </a:lnTo>
                <a:lnTo>
                  <a:pt x="f15" y="f16"/>
                </a:lnTo>
                <a:cubicBezTo>
                  <a:pt x="f17" y="f18"/>
                  <a:pt x="f19" y="f20"/>
                  <a:pt x="f21" y="f20"/>
                </a:cubicBezTo>
                <a:cubicBezTo>
                  <a:pt x="f22" y="f20"/>
                  <a:pt x="f23" y="f24"/>
                  <a:pt x="f25" y="f26"/>
                </a:cubicBezTo>
                <a:lnTo>
                  <a:pt x="f5" y="f27"/>
                </a:lnTo>
                <a:lnTo>
                  <a:pt x="f5" y="f28"/>
                </a:lnTo>
                <a:lnTo>
                  <a:pt x="f29" y="f30"/>
                </a:lnTo>
                <a:cubicBezTo>
                  <a:pt x="f31" y="f32"/>
                  <a:pt x="f33" y="f5"/>
                  <a:pt x="f8" y="f5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sp>
        <p:nvSpPr>
          <p:cNvPr id="34" name="Title Placeholder 1">
            <a:extLst>
              <a:ext uri="{FF2B5EF4-FFF2-40B4-BE49-F238E27FC236}">
                <a16:creationId xmlns:a16="http://schemas.microsoft.com/office/drawing/2014/main" id="{BD169E62-B750-7942-8AEE-EE39438D86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65129"/>
            <a:ext cx="10722931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AABADAFE-10D7-D894-C575-4B9D440108C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825627"/>
            <a:ext cx="1072293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6" name="Date Placeholder 3">
            <a:extLst>
              <a:ext uri="{FF2B5EF4-FFF2-40B4-BE49-F238E27FC236}">
                <a16:creationId xmlns:a16="http://schemas.microsoft.com/office/drawing/2014/main" id="{FD76620B-C83E-C2DA-D785-6E9EDA00AAB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57200" y="6324603"/>
            <a:ext cx="256021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15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398677F9-42ED-45F0-AD6F-EBD46C50CDD2}" type="datetime1">
              <a:rPr lang="en-US"/>
              <a:pPr lvl="0"/>
              <a:t>7/30/2022</a:t>
            </a:fld>
            <a:endParaRPr lang="en-US"/>
          </a:p>
        </p:txBody>
      </p:sp>
      <p:sp>
        <p:nvSpPr>
          <p:cNvPr id="37" name="Footer Placeholder 4">
            <a:extLst>
              <a:ext uri="{FF2B5EF4-FFF2-40B4-BE49-F238E27FC236}">
                <a16:creationId xmlns:a16="http://schemas.microsoft.com/office/drawing/2014/main" id="{C7DA161F-C01F-E4FA-17CE-3513011DE09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200863" y="6319839"/>
            <a:ext cx="398277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15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38" name="Slide Number Placeholder 5">
            <a:extLst>
              <a:ext uri="{FF2B5EF4-FFF2-40B4-BE49-F238E27FC236}">
                <a16:creationId xmlns:a16="http://schemas.microsoft.com/office/drawing/2014/main" id="{C0B29034-3D9A-01F6-9A26-A705F38955E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90802" y="6324603"/>
            <a:ext cx="79907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15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9640A7FF-89AF-4505-980A-10693A84CCDB}" type="slidenum">
              <a:t>‹#›</a:t>
            </a:fld>
            <a:endParaRPr lang="en-US"/>
          </a:p>
        </p:txBody>
      </p:sp>
      <p:sp>
        <p:nvSpPr>
          <p:cNvPr id="39" name="Freeform: Shape 76">
            <a:extLst>
              <a:ext uri="{FF2B5EF4-FFF2-40B4-BE49-F238E27FC236}">
                <a16:creationId xmlns:a16="http://schemas.microsoft.com/office/drawing/2014/main" id="{FBD4AE76-DC4F-2510-E7C5-C15D995DDDC4}"/>
              </a:ext>
            </a:extLst>
          </p:cNvPr>
          <p:cNvSpPr/>
          <p:nvPr/>
        </p:nvSpPr>
        <p:spPr>
          <a:xfrm>
            <a:off x="7979731" y="0"/>
            <a:ext cx="4209220" cy="16505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09224"/>
              <a:gd name="f7" fmla="val 1650549"/>
              <a:gd name="f8" fmla="val 846445"/>
              <a:gd name="f9" fmla="val 912542"/>
              <a:gd name="f10" fmla="val 108799"/>
              <a:gd name="f11" fmla="val 1226710"/>
              <a:gd name="f12" fmla="val 573829"/>
              <a:gd name="f13" fmla="val 1758748"/>
              <a:gd name="f14" fmla="val 879573"/>
              <a:gd name="f15" fmla="val 2362195"/>
              <a:gd name="f16" fmla="val 2965642"/>
              <a:gd name="f17" fmla="val 3497680"/>
              <a:gd name="f18" fmla="val 3811848"/>
              <a:gd name="f19" fmla="val 3877945"/>
              <a:gd name="f20" fmla="val 840421"/>
              <a:gd name="f21" fmla="val 4143538"/>
              <a:gd name="f22" fmla="val 912693"/>
              <a:gd name="f23" fmla="val 3687653"/>
              <a:gd name="f24" fmla="val 1368578"/>
              <a:gd name="f25" fmla="val 3057854"/>
              <a:gd name="f26" fmla="val 2362196"/>
              <a:gd name="f27" fmla="val 1318710"/>
              <a:gd name="f28" fmla="val 423404"/>
              <a:gd name="f29" fmla="val 1016115"/>
              <a:gd name="f30" fmla="val 40969"/>
              <a:gd name="f31" fmla="val 111937"/>
              <a:gd name="f32" fmla="+- 0 0 -90"/>
              <a:gd name="f33" fmla="*/ f3 1 4209224"/>
              <a:gd name="f34" fmla="*/ f4 1 1650549"/>
              <a:gd name="f35" fmla="+- f7 0 f5"/>
              <a:gd name="f36" fmla="+- f6 0 f5"/>
              <a:gd name="f37" fmla="*/ f32 f0 1"/>
              <a:gd name="f38" fmla="*/ f36 1 4209224"/>
              <a:gd name="f39" fmla="*/ f35 1 1650549"/>
              <a:gd name="f40" fmla="*/ 0 f36 1"/>
              <a:gd name="f41" fmla="*/ 0 f35 1"/>
              <a:gd name="f42" fmla="*/ 846445 f36 1"/>
              <a:gd name="f43" fmla="*/ 912542 f36 1"/>
              <a:gd name="f44" fmla="*/ 108799 f35 1"/>
              <a:gd name="f45" fmla="*/ 2362195 f36 1"/>
              <a:gd name="f46" fmla="*/ 879573 f35 1"/>
              <a:gd name="f47" fmla="*/ 3811848 f36 1"/>
              <a:gd name="f48" fmla="*/ 3877945 f36 1"/>
              <a:gd name="f49" fmla="*/ 4209224 f36 1"/>
              <a:gd name="f50" fmla="*/ 840421 f35 1"/>
              <a:gd name="f51" fmla="*/ 4143538 f36 1"/>
              <a:gd name="f52" fmla="*/ 912693 f35 1"/>
              <a:gd name="f53" fmla="*/ 2362196 f36 1"/>
              <a:gd name="f54" fmla="*/ 1650549 f35 1"/>
              <a:gd name="f55" fmla="*/ 40969 f36 1"/>
              <a:gd name="f56" fmla="*/ 111937 f35 1"/>
              <a:gd name="f57" fmla="*/ f37 1 f2"/>
              <a:gd name="f58" fmla="*/ f40 1 4209224"/>
              <a:gd name="f59" fmla="*/ f41 1 1650549"/>
              <a:gd name="f60" fmla="*/ f42 1 4209224"/>
              <a:gd name="f61" fmla="*/ f43 1 4209224"/>
              <a:gd name="f62" fmla="*/ f44 1 1650549"/>
              <a:gd name="f63" fmla="*/ f45 1 4209224"/>
              <a:gd name="f64" fmla="*/ f46 1 1650549"/>
              <a:gd name="f65" fmla="*/ f47 1 4209224"/>
              <a:gd name="f66" fmla="*/ f48 1 4209224"/>
              <a:gd name="f67" fmla="*/ f49 1 4209224"/>
              <a:gd name="f68" fmla="*/ f50 1 1650549"/>
              <a:gd name="f69" fmla="*/ f51 1 4209224"/>
              <a:gd name="f70" fmla="*/ f52 1 1650549"/>
              <a:gd name="f71" fmla="*/ f53 1 4209224"/>
              <a:gd name="f72" fmla="*/ f54 1 1650549"/>
              <a:gd name="f73" fmla="*/ f55 1 4209224"/>
              <a:gd name="f74" fmla="*/ f56 1 1650549"/>
              <a:gd name="f75" fmla="*/ f5 1 f38"/>
              <a:gd name="f76" fmla="*/ f6 1 f38"/>
              <a:gd name="f77" fmla="*/ f5 1 f39"/>
              <a:gd name="f78" fmla="*/ f7 1 f39"/>
              <a:gd name="f79" fmla="+- f57 0 f1"/>
              <a:gd name="f80" fmla="*/ f58 1 f38"/>
              <a:gd name="f81" fmla="*/ f59 1 f39"/>
              <a:gd name="f82" fmla="*/ f60 1 f38"/>
              <a:gd name="f83" fmla="*/ f61 1 f38"/>
              <a:gd name="f84" fmla="*/ f62 1 f39"/>
              <a:gd name="f85" fmla="*/ f63 1 f38"/>
              <a:gd name="f86" fmla="*/ f64 1 f39"/>
              <a:gd name="f87" fmla="*/ f65 1 f38"/>
              <a:gd name="f88" fmla="*/ f66 1 f38"/>
              <a:gd name="f89" fmla="*/ f67 1 f38"/>
              <a:gd name="f90" fmla="*/ f68 1 f39"/>
              <a:gd name="f91" fmla="*/ f69 1 f38"/>
              <a:gd name="f92" fmla="*/ f70 1 f39"/>
              <a:gd name="f93" fmla="*/ f71 1 f38"/>
              <a:gd name="f94" fmla="*/ f72 1 f39"/>
              <a:gd name="f95" fmla="*/ f73 1 f38"/>
              <a:gd name="f96" fmla="*/ f74 1 f39"/>
              <a:gd name="f97" fmla="*/ f75 f33 1"/>
              <a:gd name="f98" fmla="*/ f76 f33 1"/>
              <a:gd name="f99" fmla="*/ f78 f34 1"/>
              <a:gd name="f100" fmla="*/ f77 f34 1"/>
              <a:gd name="f101" fmla="*/ f80 f33 1"/>
              <a:gd name="f102" fmla="*/ f81 f34 1"/>
              <a:gd name="f103" fmla="*/ f82 f33 1"/>
              <a:gd name="f104" fmla="*/ f83 f33 1"/>
              <a:gd name="f105" fmla="*/ f84 f34 1"/>
              <a:gd name="f106" fmla="*/ f85 f33 1"/>
              <a:gd name="f107" fmla="*/ f86 f34 1"/>
              <a:gd name="f108" fmla="*/ f87 f33 1"/>
              <a:gd name="f109" fmla="*/ f88 f33 1"/>
              <a:gd name="f110" fmla="*/ f89 f33 1"/>
              <a:gd name="f111" fmla="*/ f90 f34 1"/>
              <a:gd name="f112" fmla="*/ f91 f33 1"/>
              <a:gd name="f113" fmla="*/ f92 f34 1"/>
              <a:gd name="f114" fmla="*/ f93 f33 1"/>
              <a:gd name="f115" fmla="*/ f94 f34 1"/>
              <a:gd name="f116" fmla="*/ f95 f33 1"/>
              <a:gd name="f117" fmla="*/ f96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9">
                <a:pos x="f101" y="f102"/>
              </a:cxn>
              <a:cxn ang="f79">
                <a:pos x="f103" y="f102"/>
              </a:cxn>
              <a:cxn ang="f79">
                <a:pos x="f104" y="f105"/>
              </a:cxn>
              <a:cxn ang="f79">
                <a:pos x="f106" y="f107"/>
              </a:cxn>
              <a:cxn ang="f79">
                <a:pos x="f108" y="f105"/>
              </a:cxn>
              <a:cxn ang="f79">
                <a:pos x="f109" y="f102"/>
              </a:cxn>
              <a:cxn ang="f79">
                <a:pos x="f110" y="f102"/>
              </a:cxn>
              <a:cxn ang="f79">
                <a:pos x="f110" y="f111"/>
              </a:cxn>
              <a:cxn ang="f79">
                <a:pos x="f112" y="f113"/>
              </a:cxn>
              <a:cxn ang="f79">
                <a:pos x="f114" y="f115"/>
              </a:cxn>
              <a:cxn ang="f79">
                <a:pos x="f116" y="f117"/>
              </a:cxn>
            </a:cxnLst>
            <a:rect l="f97" t="f100" r="f98" b="f99"/>
            <a:pathLst>
              <a:path w="4209224" h="1650549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13" y="f14"/>
                  <a:pt x="f15" y="f14"/>
                </a:cubicBezTo>
                <a:cubicBezTo>
                  <a:pt x="f16" y="f14"/>
                  <a:pt x="f17" y="f12"/>
                  <a:pt x="f18" y="f10"/>
                </a:cubicBezTo>
                <a:lnTo>
                  <a:pt x="f19" y="f5"/>
                </a:lnTo>
                <a:lnTo>
                  <a:pt x="f6" y="f5"/>
                </a:lnTo>
                <a:lnTo>
                  <a:pt x="f6" y="f20"/>
                </a:lnTo>
                <a:lnTo>
                  <a:pt x="f21" y="f22"/>
                </a:lnTo>
                <a:cubicBezTo>
                  <a:pt x="f23" y="f24"/>
                  <a:pt x="f25" y="f7"/>
                  <a:pt x="f26" y="f7"/>
                </a:cubicBezTo>
                <a:cubicBezTo>
                  <a:pt x="f27" y="f7"/>
                  <a:pt x="f28" y="f29"/>
                  <a:pt x="f30" y="f31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FFFFFF"/>
          </a:solidFill>
          <a:uFillTx/>
          <a:latin typeface="Posterama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FFFFFF"/>
          </a:solidFill>
          <a:uFillTx/>
          <a:latin typeface="Avenir Next LT Pro"/>
        </a:defRPr>
      </a:lvl1pPr>
      <a:lvl2pPr marL="22860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FFFFFF"/>
        </a:buClr>
        <a:buSzPct val="75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FFFFFF"/>
          </a:solidFill>
          <a:uFillTx/>
          <a:latin typeface="Avenir Next LT Pro"/>
        </a:defRPr>
      </a:lvl2pPr>
      <a:lvl3pPr marL="22860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FFFFFF"/>
        </a:buClr>
        <a:buSzPct val="75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Avenir Next LT Pro"/>
        </a:defRPr>
      </a:lvl3pPr>
      <a:lvl4pPr marL="2286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FFFFFF"/>
        </a:buClr>
        <a:buSzPct val="75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Avenir Next LT Pro"/>
        </a:defRPr>
      </a:lvl4pPr>
      <a:lvl5pPr marL="22860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FFFFFF"/>
        </a:buClr>
        <a:buSzPct val="75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news/corporate/hundreds-of-amazon-employees-risk-their-jobs-by-violating-company-policy-24481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>
            <a:extLst>
              <a:ext uri="{FF2B5EF4-FFF2-40B4-BE49-F238E27FC236}">
                <a16:creationId xmlns:a16="http://schemas.microsoft.com/office/drawing/2014/main" id="{38636510-7C7E-6E60-2CF1-F8F69591D82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19">
            <a:extLst>
              <a:ext uri="{FF2B5EF4-FFF2-40B4-BE49-F238E27FC236}">
                <a16:creationId xmlns:a16="http://schemas.microsoft.com/office/drawing/2014/main" id="{1D2AD708-814B-F2DC-0445-ED197EB5889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Right Triangle 21">
            <a:extLst>
              <a:ext uri="{FF2B5EF4-FFF2-40B4-BE49-F238E27FC236}">
                <a16:creationId xmlns:a16="http://schemas.microsoft.com/office/drawing/2014/main" id="{DAAFA257-F3E0-1DDD-5A6D-33C9292B9BA6}"/>
              </a:ext>
            </a:extLst>
          </p:cNvPr>
          <p:cNvSpPr>
            <a:spLocks noMove="1" noResize="1"/>
          </p:cNvSpPr>
          <p:nvPr/>
        </p:nvSpPr>
        <p:spPr>
          <a:xfrm rot="13499997">
            <a:off x="-265272" y="2673483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*/ f7 f0 1"/>
              <a:gd name="f14" fmla="*/ f8 f0 1"/>
              <a:gd name="f15" fmla="*/ f9 f0 1"/>
              <a:gd name="f16" fmla="?: f10 f3 1"/>
              <a:gd name="f17" fmla="?: f11 f4 1"/>
              <a:gd name="f18" fmla="?: f12 f5 1"/>
              <a:gd name="f19" fmla="*/ f13 1 f2"/>
              <a:gd name="f20" fmla="*/ f14 1 f2"/>
              <a:gd name="f21" fmla="*/ f15 1 f2"/>
              <a:gd name="f22" fmla="*/ f16 1 21600"/>
              <a:gd name="f23" fmla="*/ f17 1 21600"/>
              <a:gd name="f24" fmla="*/ 21600 f16 1"/>
              <a:gd name="f25" fmla="*/ 21600 f17 1"/>
              <a:gd name="f26" fmla="+- f19 0 f1"/>
              <a:gd name="f27" fmla="+- f20 0 f1"/>
              <a:gd name="f28" fmla="+- f21 0 f1"/>
              <a:gd name="f29" fmla="min f23 f22"/>
              <a:gd name="f30" fmla="*/ f24 1 f18"/>
              <a:gd name="f31" fmla="*/ f25 1 f18"/>
              <a:gd name="f32" fmla="val f30"/>
              <a:gd name="f33" fmla="val f31"/>
              <a:gd name="f34" fmla="*/ f6 f29 1"/>
              <a:gd name="f35" fmla="+- f33 0 f6"/>
              <a:gd name="f36" fmla="+- f32 0 f6"/>
              <a:gd name="f37" fmla="*/ f33 f29 1"/>
              <a:gd name="f38" fmla="*/ f32 f29 1"/>
              <a:gd name="f39" fmla="*/ f35 1 2"/>
              <a:gd name="f40" fmla="*/ f36 1 2"/>
              <a:gd name="f41" fmla="*/ f36 1 12"/>
              <a:gd name="f42" fmla="*/ f35 7 1"/>
              <a:gd name="f43" fmla="*/ f36 7 1"/>
              <a:gd name="f44" fmla="*/ f35 11 1"/>
              <a:gd name="f45" fmla="+- f6 f39 0"/>
              <a:gd name="f46" fmla="+- f6 f40 0"/>
              <a:gd name="f47" fmla="*/ f42 1 12"/>
              <a:gd name="f48" fmla="*/ f43 1 12"/>
              <a:gd name="f49" fmla="*/ f44 1 12"/>
              <a:gd name="f50" fmla="*/ f41 f29 1"/>
              <a:gd name="f51" fmla="*/ f47 f29 1"/>
              <a:gd name="f52" fmla="*/ f48 f29 1"/>
              <a:gd name="f53" fmla="*/ f49 f29 1"/>
              <a:gd name="f54" fmla="*/ f46 f29 1"/>
              <a:gd name="f55" fmla="*/ f45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34" y="f34"/>
              </a:cxn>
              <a:cxn ang="f27">
                <a:pos x="f34" y="f37"/>
              </a:cxn>
              <a:cxn ang="f27">
                <a:pos x="f38" y="f37"/>
              </a:cxn>
              <a:cxn ang="f28">
                <a:pos x="f54" y="f55"/>
              </a:cxn>
            </a:cxnLst>
            <a:rect l="f50" t="f51" r="f52" b="f53"/>
            <a:pathLst>
              <a:path>
                <a:moveTo>
                  <a:pt x="f34" y="f37"/>
                </a:moveTo>
                <a:lnTo>
                  <a:pt x="f34" y="f34"/>
                </a:lnTo>
                <a:lnTo>
                  <a:pt x="f38" y="f37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5" name="Group 23">
            <a:extLst>
              <a:ext uri="{FF2B5EF4-FFF2-40B4-BE49-F238E27FC236}">
                <a16:creationId xmlns:a16="http://schemas.microsoft.com/office/drawing/2014/main" id="{0E5CDA2E-C94B-2D51-56E2-9CC03C89A808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6" name="Straight Connector 24">
              <a:extLst>
                <a:ext uri="{FF2B5EF4-FFF2-40B4-BE49-F238E27FC236}">
                  <a16:creationId xmlns:a16="http://schemas.microsoft.com/office/drawing/2014/main" id="{A86F2B1B-1826-6673-DF4E-B909AD35A557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25">
              <a:extLst>
                <a:ext uri="{FF2B5EF4-FFF2-40B4-BE49-F238E27FC236}">
                  <a16:creationId xmlns:a16="http://schemas.microsoft.com/office/drawing/2014/main" id="{76884E91-36A8-C0D9-3733-66074BF31552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26">
              <a:extLst>
                <a:ext uri="{FF2B5EF4-FFF2-40B4-BE49-F238E27FC236}">
                  <a16:creationId xmlns:a16="http://schemas.microsoft.com/office/drawing/2014/main" id="{E476DDF4-328E-3CF4-2A81-052816B6449F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27">
              <a:extLst>
                <a:ext uri="{FF2B5EF4-FFF2-40B4-BE49-F238E27FC236}">
                  <a16:creationId xmlns:a16="http://schemas.microsoft.com/office/drawing/2014/main" id="{B6E7D3FC-002D-5E51-C643-11612C6F3184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28">
              <a:extLst>
                <a:ext uri="{FF2B5EF4-FFF2-40B4-BE49-F238E27FC236}">
                  <a16:creationId xmlns:a16="http://schemas.microsoft.com/office/drawing/2014/main" id="{70CE9C6F-87E7-6241-9576-C7E1E1DC0D4E}"/>
                </a:ext>
              </a:extLst>
            </p:cNvPr>
            <p:cNvCxnSpPr/>
            <p:nvPr/>
          </p:nvCxnSpPr>
          <p:spPr>
            <a:xfrm>
              <a:off x="1191966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29">
              <a:extLst>
                <a:ext uri="{FF2B5EF4-FFF2-40B4-BE49-F238E27FC236}">
                  <a16:creationId xmlns:a16="http://schemas.microsoft.com/office/drawing/2014/main" id="{AE8A5409-41E2-CB7D-01B9-FE8DD9ACBAA6}"/>
                </a:ext>
              </a:extLst>
            </p:cNvPr>
            <p:cNvCxnSpPr/>
            <p:nvPr/>
          </p:nvCxnSpPr>
          <p:spPr>
            <a:xfrm>
              <a:off x="2191405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30">
              <a:extLst>
                <a:ext uri="{FF2B5EF4-FFF2-40B4-BE49-F238E27FC236}">
                  <a16:creationId xmlns:a16="http://schemas.microsoft.com/office/drawing/2014/main" id="{412A9777-D137-3ADC-6E88-B2F17D515CEF}"/>
                </a:ext>
              </a:extLst>
            </p:cNvPr>
            <p:cNvCxnSpPr/>
            <p:nvPr/>
          </p:nvCxnSpPr>
          <p:spPr>
            <a:xfrm>
              <a:off x="3190844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31">
              <a:extLst>
                <a:ext uri="{FF2B5EF4-FFF2-40B4-BE49-F238E27FC236}">
                  <a16:creationId xmlns:a16="http://schemas.microsoft.com/office/drawing/2014/main" id="{ED5061F1-78FE-1851-5B8D-3CA0A153F3F0}"/>
                </a:ext>
              </a:extLst>
            </p:cNvPr>
            <p:cNvCxnSpPr/>
            <p:nvPr/>
          </p:nvCxnSpPr>
          <p:spPr>
            <a:xfrm>
              <a:off x="4190283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32">
              <a:extLst>
                <a:ext uri="{FF2B5EF4-FFF2-40B4-BE49-F238E27FC236}">
                  <a16:creationId xmlns:a16="http://schemas.microsoft.com/office/drawing/2014/main" id="{06D19ECD-6351-7751-82B7-303EDE1EA005}"/>
                </a:ext>
              </a:extLst>
            </p:cNvPr>
            <p:cNvCxnSpPr/>
            <p:nvPr/>
          </p:nvCxnSpPr>
          <p:spPr>
            <a:xfrm>
              <a:off x="5189713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33">
              <a:extLst>
                <a:ext uri="{FF2B5EF4-FFF2-40B4-BE49-F238E27FC236}">
                  <a16:creationId xmlns:a16="http://schemas.microsoft.com/office/drawing/2014/main" id="{12F7C4AF-F5A1-6398-2087-46D963033A79}"/>
                </a:ext>
              </a:extLst>
            </p:cNvPr>
            <p:cNvCxnSpPr/>
            <p:nvPr/>
          </p:nvCxnSpPr>
          <p:spPr>
            <a:xfrm>
              <a:off x="6189152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34">
              <a:extLst>
                <a:ext uri="{FF2B5EF4-FFF2-40B4-BE49-F238E27FC236}">
                  <a16:creationId xmlns:a16="http://schemas.microsoft.com/office/drawing/2014/main" id="{3B38E330-8751-ED1C-45E8-A0B1AEFC91F3}"/>
                </a:ext>
              </a:extLst>
            </p:cNvPr>
            <p:cNvCxnSpPr/>
            <p:nvPr/>
          </p:nvCxnSpPr>
          <p:spPr>
            <a:xfrm>
              <a:off x="7188592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35">
              <a:extLst>
                <a:ext uri="{FF2B5EF4-FFF2-40B4-BE49-F238E27FC236}">
                  <a16:creationId xmlns:a16="http://schemas.microsoft.com/office/drawing/2014/main" id="{929ED01A-F5FA-8AE2-1B14-34C52ACC1443}"/>
                </a:ext>
              </a:extLst>
            </p:cNvPr>
            <p:cNvCxnSpPr/>
            <p:nvPr/>
          </p:nvCxnSpPr>
          <p:spPr>
            <a:xfrm>
              <a:off x="8188031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36">
              <a:extLst>
                <a:ext uri="{FF2B5EF4-FFF2-40B4-BE49-F238E27FC236}">
                  <a16:creationId xmlns:a16="http://schemas.microsoft.com/office/drawing/2014/main" id="{719E47A7-6979-0CFE-B227-5DAE38ED8B8F}"/>
                </a:ext>
              </a:extLst>
            </p:cNvPr>
            <p:cNvCxnSpPr/>
            <p:nvPr/>
          </p:nvCxnSpPr>
          <p:spPr>
            <a:xfrm>
              <a:off x="9187470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37">
              <a:extLst>
                <a:ext uri="{FF2B5EF4-FFF2-40B4-BE49-F238E27FC236}">
                  <a16:creationId xmlns:a16="http://schemas.microsoft.com/office/drawing/2014/main" id="{A9FEA066-43E3-BFC9-BEB4-E77E78C25BDF}"/>
                </a:ext>
              </a:extLst>
            </p:cNvPr>
            <p:cNvCxnSpPr/>
            <p:nvPr/>
          </p:nvCxnSpPr>
          <p:spPr>
            <a:xfrm>
              <a:off x="10186909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38">
              <a:extLst>
                <a:ext uri="{FF2B5EF4-FFF2-40B4-BE49-F238E27FC236}">
                  <a16:creationId xmlns:a16="http://schemas.microsoft.com/office/drawing/2014/main" id="{83260EAC-700D-3411-3969-B3AFF3DBD09D}"/>
                </a:ext>
              </a:extLst>
            </p:cNvPr>
            <p:cNvCxnSpPr/>
            <p:nvPr/>
          </p:nvCxnSpPr>
          <p:spPr>
            <a:xfrm>
              <a:off x="11186348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39">
              <a:extLst>
                <a:ext uri="{FF2B5EF4-FFF2-40B4-BE49-F238E27FC236}">
                  <a16:creationId xmlns:a16="http://schemas.microsoft.com/office/drawing/2014/main" id="{C23D2CE6-6D6B-8852-063B-70176D3DED0A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40">
              <a:extLst>
                <a:ext uri="{FF2B5EF4-FFF2-40B4-BE49-F238E27FC236}">
                  <a16:creationId xmlns:a16="http://schemas.microsoft.com/office/drawing/2014/main" id="{69D363F7-9D8F-B8F9-767F-E4A385BE35E9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41">
              <a:extLst>
                <a:ext uri="{FF2B5EF4-FFF2-40B4-BE49-F238E27FC236}">
                  <a16:creationId xmlns:a16="http://schemas.microsoft.com/office/drawing/2014/main" id="{B7E49CC2-9FA5-01C6-5490-4E1F3C6CDEC9}"/>
                </a:ext>
              </a:extLst>
            </p:cNvPr>
            <p:cNvCxnSpPr/>
            <p:nvPr/>
          </p:nvCxnSpPr>
          <p:spPr>
            <a:xfrm>
              <a:off x="0" y="728904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42">
              <a:extLst>
                <a:ext uri="{FF2B5EF4-FFF2-40B4-BE49-F238E27FC236}">
                  <a16:creationId xmlns:a16="http://schemas.microsoft.com/office/drawing/2014/main" id="{37C5DD74-3EA6-3856-6F55-14BDF736FEE4}"/>
                </a:ext>
              </a:extLst>
            </p:cNvPr>
            <p:cNvCxnSpPr/>
            <p:nvPr/>
          </p:nvCxnSpPr>
          <p:spPr>
            <a:xfrm>
              <a:off x="0" y="1286094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43">
              <a:extLst>
                <a:ext uri="{FF2B5EF4-FFF2-40B4-BE49-F238E27FC236}">
                  <a16:creationId xmlns:a16="http://schemas.microsoft.com/office/drawing/2014/main" id="{816FB39A-458D-AF76-81AA-33BE08F7ACD0}"/>
                </a:ext>
              </a:extLst>
            </p:cNvPr>
            <p:cNvCxnSpPr/>
            <p:nvPr/>
          </p:nvCxnSpPr>
          <p:spPr>
            <a:xfrm>
              <a:off x="0" y="1843284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44">
              <a:extLst>
                <a:ext uri="{FF2B5EF4-FFF2-40B4-BE49-F238E27FC236}">
                  <a16:creationId xmlns:a16="http://schemas.microsoft.com/office/drawing/2014/main" id="{A8654EE7-A0AB-C3FF-D968-9766C58EE4F4}"/>
                </a:ext>
              </a:extLst>
            </p:cNvPr>
            <p:cNvCxnSpPr/>
            <p:nvPr/>
          </p:nvCxnSpPr>
          <p:spPr>
            <a:xfrm>
              <a:off x="0" y="2400473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45">
              <a:extLst>
                <a:ext uri="{FF2B5EF4-FFF2-40B4-BE49-F238E27FC236}">
                  <a16:creationId xmlns:a16="http://schemas.microsoft.com/office/drawing/2014/main" id="{9D90DF70-0CC6-0F07-B872-9380F96E9C90}"/>
                </a:ext>
              </a:extLst>
            </p:cNvPr>
            <p:cNvCxnSpPr/>
            <p:nvPr/>
          </p:nvCxnSpPr>
          <p:spPr>
            <a:xfrm>
              <a:off x="0" y="2957663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46">
              <a:extLst>
                <a:ext uri="{FF2B5EF4-FFF2-40B4-BE49-F238E27FC236}">
                  <a16:creationId xmlns:a16="http://schemas.microsoft.com/office/drawing/2014/main" id="{964B644C-318B-0390-703E-87AE274EBBD3}"/>
                </a:ext>
              </a:extLst>
            </p:cNvPr>
            <p:cNvCxnSpPr/>
            <p:nvPr/>
          </p:nvCxnSpPr>
          <p:spPr>
            <a:xfrm>
              <a:off x="0" y="3514853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47">
              <a:extLst>
                <a:ext uri="{FF2B5EF4-FFF2-40B4-BE49-F238E27FC236}">
                  <a16:creationId xmlns:a16="http://schemas.microsoft.com/office/drawing/2014/main" id="{EB275FFD-397B-B369-C30D-F29E5D3EB899}"/>
                </a:ext>
              </a:extLst>
            </p:cNvPr>
            <p:cNvCxnSpPr/>
            <p:nvPr/>
          </p:nvCxnSpPr>
          <p:spPr>
            <a:xfrm>
              <a:off x="0" y="4072042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48">
              <a:extLst>
                <a:ext uri="{FF2B5EF4-FFF2-40B4-BE49-F238E27FC236}">
                  <a16:creationId xmlns:a16="http://schemas.microsoft.com/office/drawing/2014/main" id="{B7A281B0-C9F0-4728-A838-447D9433953B}"/>
                </a:ext>
              </a:extLst>
            </p:cNvPr>
            <p:cNvCxnSpPr/>
            <p:nvPr/>
          </p:nvCxnSpPr>
          <p:spPr>
            <a:xfrm>
              <a:off x="0" y="4629232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49">
              <a:extLst>
                <a:ext uri="{FF2B5EF4-FFF2-40B4-BE49-F238E27FC236}">
                  <a16:creationId xmlns:a16="http://schemas.microsoft.com/office/drawing/2014/main" id="{C25A36B5-EC06-31D0-CC88-675D5306AF88}"/>
                </a:ext>
              </a:extLst>
            </p:cNvPr>
            <p:cNvCxnSpPr/>
            <p:nvPr/>
          </p:nvCxnSpPr>
          <p:spPr>
            <a:xfrm>
              <a:off x="0" y="5186421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50">
              <a:extLst>
                <a:ext uri="{FF2B5EF4-FFF2-40B4-BE49-F238E27FC236}">
                  <a16:creationId xmlns:a16="http://schemas.microsoft.com/office/drawing/2014/main" id="{C9540246-CAF4-E58D-86CE-166221519788}"/>
                </a:ext>
              </a:extLst>
            </p:cNvPr>
            <p:cNvCxnSpPr/>
            <p:nvPr/>
          </p:nvCxnSpPr>
          <p:spPr>
            <a:xfrm>
              <a:off x="0" y="5743611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51">
              <a:extLst>
                <a:ext uri="{FF2B5EF4-FFF2-40B4-BE49-F238E27FC236}">
                  <a16:creationId xmlns:a16="http://schemas.microsoft.com/office/drawing/2014/main" id="{B6971FEA-700A-79EB-C287-0E76D230A426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52">
              <a:extLst>
                <a:ext uri="{FF2B5EF4-FFF2-40B4-BE49-F238E27FC236}">
                  <a16:creationId xmlns:a16="http://schemas.microsoft.com/office/drawing/2014/main" id="{A17F814D-40EA-F89F-178B-412CFAA17CAD}"/>
                </a:ext>
              </a:extLst>
            </p:cNvPr>
            <p:cNvCxnSpPr/>
            <p:nvPr/>
          </p:nvCxnSpPr>
          <p:spPr>
            <a:xfrm>
              <a:off x="16614" y="6248396"/>
              <a:ext cx="12191997" cy="0"/>
            </a:xfrm>
            <a:prstGeom prst="straightConnector1">
              <a:avLst/>
            </a:prstGeom>
            <a:noFill/>
            <a:ln w="19046" cap="flat">
              <a:solidFill>
                <a:srgbClr val="B495C2">
                  <a:alpha val="15000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5" name="Title 1">
            <a:extLst>
              <a:ext uri="{FF2B5EF4-FFF2-40B4-BE49-F238E27FC236}">
                <a16:creationId xmlns:a16="http://schemas.microsoft.com/office/drawing/2014/main" id="{6990AB2F-6570-5DC7-4C9A-5A9A2B06CB3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53140" y="171715"/>
            <a:ext cx="5414253" cy="3338245"/>
          </a:xfrm>
        </p:spPr>
        <p:txBody>
          <a:bodyPr anchorCtr="0"/>
          <a:lstStyle/>
          <a:p>
            <a:pPr lvl="0" algn="l"/>
            <a:r>
              <a:rPr lang="en-GB" sz="4400">
                <a:solidFill>
                  <a:srgbClr val="12154E"/>
                </a:solidFill>
              </a:rPr>
              <a:t>Strategies for Effective Communication in a Business Setting</a:t>
            </a:r>
            <a:br>
              <a:rPr lang="en-GB" sz="4400">
                <a:solidFill>
                  <a:srgbClr val="12154E"/>
                </a:solidFill>
              </a:rPr>
            </a:br>
            <a:r>
              <a:rPr lang="en-GB" sz="2000">
                <a:solidFill>
                  <a:srgbClr val="12154E"/>
                </a:solidFill>
              </a:rPr>
              <a:t>BMSW4002</a:t>
            </a: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485B78E6-E709-BA0F-5EE5-41E6289D113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3140" y="4348063"/>
            <a:ext cx="5414253" cy="2509936"/>
          </a:xfrm>
        </p:spPr>
        <p:txBody>
          <a:bodyPr anchorCtr="0"/>
          <a:lstStyle/>
          <a:p>
            <a:pPr lvl="0" algn="l"/>
            <a:r>
              <a:rPr lang="en-GB">
                <a:solidFill>
                  <a:srgbClr val="12154E"/>
                </a:solidFill>
              </a:rPr>
              <a:t>Frida Izabella Tac (2118358)</a:t>
            </a:r>
            <a:br>
              <a:rPr lang="en-GB">
                <a:solidFill>
                  <a:srgbClr val="12154E"/>
                </a:solidFill>
              </a:rPr>
            </a:br>
            <a:r>
              <a:rPr lang="en-GB">
                <a:solidFill>
                  <a:srgbClr val="12154E"/>
                </a:solidFill>
              </a:rPr>
              <a:t>Hristina Birova-Kokkini (2120089)</a:t>
            </a:r>
            <a:br>
              <a:rPr lang="en-GB">
                <a:solidFill>
                  <a:srgbClr val="12154E"/>
                </a:solidFill>
              </a:rPr>
            </a:br>
            <a:r>
              <a:rPr lang="en-GB">
                <a:solidFill>
                  <a:srgbClr val="12154E"/>
                </a:solidFill>
              </a:rPr>
              <a:t>Soraia Travessa De Barros  (1911898)</a:t>
            </a:r>
            <a:br>
              <a:rPr lang="en-GB">
                <a:solidFill>
                  <a:srgbClr val="12154E"/>
                </a:solidFill>
              </a:rPr>
            </a:br>
            <a:r>
              <a:rPr lang="en-GB">
                <a:solidFill>
                  <a:srgbClr val="12154E"/>
                </a:solidFill>
              </a:rPr>
              <a:t>Josue Vargas Berru (2120565)</a:t>
            </a:r>
          </a:p>
          <a:p>
            <a:pPr lvl="0" algn="l"/>
            <a:r>
              <a:rPr lang="en-GB">
                <a:solidFill>
                  <a:srgbClr val="12154E"/>
                </a:solidFill>
              </a:rPr>
              <a:t>Lecturer: Daminabo Pokubo</a:t>
            </a:r>
          </a:p>
        </p:txBody>
      </p:sp>
      <p:pic>
        <p:nvPicPr>
          <p:cNvPr id="37" name="Picture 3" descr="Abstract background of motion lines">
            <a:extLst>
              <a:ext uri="{FF2B5EF4-FFF2-40B4-BE49-F238E27FC236}">
                <a16:creationId xmlns:a16="http://schemas.microsoft.com/office/drawing/2014/main" id="{58A7BA3A-B0E5-62BE-A6AB-BBCCE958C7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04" r="33161" b="-1"/>
          <a:stretch>
            <a:fillRect/>
          </a:stretch>
        </p:blipFill>
        <p:spPr>
          <a:xfrm>
            <a:off x="6084874" y="-3438"/>
            <a:ext cx="6129945" cy="68614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0207-A09A-C2A4-8713-6E4C4B3500E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Today we will be discussing: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1D720-0651-B0FA-0370-F983B6BF463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183184" y="685800"/>
            <a:ext cx="6172200" cy="5175247"/>
          </a:xfrm>
        </p:spPr>
        <p:txBody>
          <a:bodyPr/>
          <a:lstStyle/>
          <a:p>
            <a:pPr marL="228600" lvl="0" indent="-228600">
              <a:buChar char="•"/>
            </a:pPr>
            <a:r>
              <a:rPr lang="en-GB" sz="2400"/>
              <a:t>Overview of the company</a:t>
            </a:r>
          </a:p>
          <a:p>
            <a:pPr marL="228600" lvl="0" indent="-228600">
              <a:buChar char="•"/>
            </a:pPr>
            <a:r>
              <a:rPr lang="en-GB" sz="2400"/>
              <a:t>Communication models that applies to Amazon</a:t>
            </a:r>
          </a:p>
          <a:p>
            <a:pPr marL="228600" lvl="0" indent="-228600">
              <a:buChar char="•"/>
            </a:pPr>
            <a:r>
              <a:rPr lang="en-GB" sz="2400"/>
              <a:t>Benefits of effective communication at Amazon</a:t>
            </a:r>
          </a:p>
          <a:p>
            <a:pPr marL="228600" lvl="0" indent="-228600">
              <a:buChar char="•"/>
            </a:pPr>
            <a:r>
              <a:rPr lang="en-GB" sz="2400"/>
              <a:t>Barriers that can prevent effective communication at Amazon</a:t>
            </a:r>
          </a:p>
          <a:p>
            <a:pPr marL="228600" lvl="0" indent="-228600">
              <a:buChar char="•"/>
            </a:pPr>
            <a:r>
              <a:rPr lang="en-GB" sz="2400"/>
              <a:t>Channels of communication used by Amazon</a:t>
            </a:r>
          </a:p>
          <a:p>
            <a:pPr marL="228600" lvl="0" indent="-228600">
              <a:buChar char="•"/>
            </a:pPr>
            <a:r>
              <a:rPr lang="en-GB" sz="2400"/>
              <a:t>How to improve the channels of communication at Amazon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DC111916-F628-19B3-939A-473B4F5C9E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9784" y="2971800"/>
            <a:ext cx="3932240" cy="2897184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FE80BBF2-5E34-6BF2-FC68-6B43A8F5CD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547" y="2963863"/>
            <a:ext cx="5083935" cy="28971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44FD05-8ED3-E4B3-09EB-932468FBB05A}"/>
              </a:ext>
            </a:extLst>
          </p:cNvPr>
          <p:cNvSpPr txBox="1"/>
          <p:nvPr/>
        </p:nvSpPr>
        <p:spPr>
          <a:xfrm>
            <a:off x="205273" y="9502417"/>
            <a:ext cx="5001210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  <a:hlinkClick r:id="rId3" tooltip="https://www.peoplemattersglobal.com/news/corporate/hundreds-of-amazon-employees-risk-their-jobs-by-violating-company-policy-24481"/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  <a:hlinkClick r:id="rId4" tooltip="https://creativecommons.org/licenses/by-nc-sa/3.0/"/>
              </a:rPr>
              <a:t>CC BY-SA-NC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1E4DFB3E-F4E2-2E3E-8787-9B51A3042E32}"/>
              </a:ext>
            </a:extLst>
          </p:cNvPr>
          <p:cNvSpPr txBox="1"/>
          <p:nvPr/>
        </p:nvSpPr>
        <p:spPr>
          <a:xfrm>
            <a:off x="9341958" y="6287679"/>
            <a:ext cx="229070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Frida Izabella Tac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F4859-B88D-B2B3-28A9-054AEAF0024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23547-F214-3579-020B-3FE70760E2E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</a:pPr>
            <a:r>
              <a:rPr lang="en-GB" sz="2000"/>
              <a:t>Amazon was founded by Jeff Bezos in 5th July 1994 , under the name of “Cadabra”</a:t>
            </a:r>
          </a:p>
          <a:p>
            <a:pPr lvl="0">
              <a:lnSpc>
                <a:spcPct val="150000"/>
              </a:lnSpc>
            </a:pPr>
            <a:r>
              <a:rPr lang="en-GB" sz="2000"/>
              <a:t>The company went online like Amazon.com in 1995</a:t>
            </a:r>
          </a:p>
          <a:p>
            <a:pPr lvl="0">
              <a:lnSpc>
                <a:spcPct val="150000"/>
              </a:lnSpc>
            </a:pPr>
            <a:r>
              <a:rPr lang="en-GB" sz="2000"/>
              <a:t>Since June 19, 2000, Amazon's logotype has featured a curved arrow leading from A to Z, representing that the company carries every product from A to Z, with the arrow shaped like a smile(Amazon.com - Infogalactic: the planetary knowledge core, 2022)</a:t>
            </a:r>
          </a:p>
          <a:p>
            <a:pPr lvl="0">
              <a:lnSpc>
                <a:spcPct val="150000"/>
              </a:lnSpc>
            </a:pPr>
            <a:r>
              <a:rPr lang="en-GB" sz="2000"/>
              <a:t>Amazon sells more than 12 million products</a:t>
            </a:r>
          </a:p>
          <a:p>
            <a:pPr lvl="0">
              <a:lnSpc>
                <a:spcPct val="150000"/>
              </a:lnSpc>
            </a:pPr>
            <a:r>
              <a:rPr lang="en-GB" sz="2000"/>
              <a:t>At the moment Amazon is the largest online retailer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527F11-71A8-3830-94D3-EB067775D46D}"/>
              </a:ext>
            </a:extLst>
          </p:cNvPr>
          <p:cNvSpPr txBox="1"/>
          <p:nvPr/>
        </p:nvSpPr>
        <p:spPr>
          <a:xfrm>
            <a:off x="8710364" y="6176964"/>
            <a:ext cx="279976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Frida Izabella Tac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D8CAB-7CDA-ACE6-A780-7079E1B535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Communication Models: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66919-5360-9589-9A96-D2AB7AD3476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1. Schramm’s model: </a:t>
            </a:r>
            <a:r>
              <a:rPr lang="en-GB" sz="1800"/>
              <a:t>developed this idea further by adding encoding and decoding to the transmission of a message and including the concept of a shared field of experience. Schramm model, shows that each serves as both sender and receiver. (Bowman and Targowski, 1987)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5ED953-6350-B1BD-5DED-40325D2D7E6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341376" cy="3700101"/>
          </a:xfrm>
        </p:spPr>
        <p:txBody>
          <a:bodyPr/>
          <a:lstStyle/>
          <a:p>
            <a:pPr lvl="0"/>
            <a:r>
              <a:rPr lang="en-GB"/>
              <a:t>2. Berlo’s model: </a:t>
            </a:r>
            <a:r>
              <a:rPr lang="en-GB" sz="1800"/>
              <a:t>defines the components of the communication process as Source, Message, Channel, and Receiver, and provides verbal descriptions of how each affects the communication process(Bowman and Targowski, 1987)</a:t>
            </a:r>
          </a:p>
        </p:txBody>
      </p:sp>
      <p:grpSp>
        <p:nvGrpSpPr>
          <p:cNvPr id="5" name="Diagram 4">
            <a:extLst>
              <a:ext uri="{FF2B5EF4-FFF2-40B4-BE49-F238E27FC236}">
                <a16:creationId xmlns:a16="http://schemas.microsoft.com/office/drawing/2014/main" id="{77ABE9A4-AECE-EB54-9271-F874FDC7C13E}"/>
              </a:ext>
            </a:extLst>
          </p:cNvPr>
          <p:cNvGrpSpPr/>
          <p:nvPr/>
        </p:nvGrpSpPr>
        <p:grpSpPr>
          <a:xfrm>
            <a:off x="6619817" y="4798963"/>
            <a:ext cx="4286368" cy="494580"/>
            <a:chOff x="6619817" y="4798963"/>
            <a:chExt cx="4286368" cy="49458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CDB93271-8214-1BCA-041B-9457B5DD5F8C}"/>
                </a:ext>
              </a:extLst>
            </p:cNvPr>
            <p:cNvSpPr/>
            <p:nvPr/>
          </p:nvSpPr>
          <p:spPr>
            <a:xfrm>
              <a:off x="6619817" y="4798963"/>
              <a:ext cx="824304" cy="4945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24302"/>
                <a:gd name="f7" fmla="val 494581"/>
                <a:gd name="f8" fmla="val 49458"/>
                <a:gd name="f9" fmla="val 22143"/>
                <a:gd name="f10" fmla="val 774844"/>
                <a:gd name="f11" fmla="val 802159"/>
                <a:gd name="f12" fmla="val 445123"/>
                <a:gd name="f13" fmla="val 472438"/>
                <a:gd name="f14" fmla="+- 0 0 -90"/>
                <a:gd name="f15" fmla="*/ f3 1 824302"/>
                <a:gd name="f16" fmla="*/ f4 1 494581"/>
                <a:gd name="f17" fmla="+- f7 0 f5"/>
                <a:gd name="f18" fmla="+- f6 0 f5"/>
                <a:gd name="f19" fmla="*/ f14 f0 1"/>
                <a:gd name="f20" fmla="*/ f18 1 824302"/>
                <a:gd name="f21" fmla="*/ f17 1 494581"/>
                <a:gd name="f22" fmla="*/ 0 f18 1"/>
                <a:gd name="f23" fmla="*/ 49458 f17 1"/>
                <a:gd name="f24" fmla="*/ 49458 f18 1"/>
                <a:gd name="f25" fmla="*/ 0 f17 1"/>
                <a:gd name="f26" fmla="*/ 774844 f18 1"/>
                <a:gd name="f27" fmla="*/ 824302 f18 1"/>
                <a:gd name="f28" fmla="*/ 445123 f17 1"/>
                <a:gd name="f29" fmla="*/ 494581 f17 1"/>
                <a:gd name="f30" fmla="*/ f19 1 f2"/>
                <a:gd name="f31" fmla="*/ f22 1 824302"/>
                <a:gd name="f32" fmla="*/ f23 1 494581"/>
                <a:gd name="f33" fmla="*/ f24 1 824302"/>
                <a:gd name="f34" fmla="*/ f25 1 494581"/>
                <a:gd name="f35" fmla="*/ f26 1 824302"/>
                <a:gd name="f36" fmla="*/ f27 1 824302"/>
                <a:gd name="f37" fmla="*/ f28 1 494581"/>
                <a:gd name="f38" fmla="*/ f29 1 4945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824302" h="4945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0204" tIns="60204" rIns="60204" bIns="60204" anchor="ctr" anchorCtr="1" compatLnSpc="1">
              <a:noAutofit/>
            </a:bodyPr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S (Source)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78B8239B-1BA1-A971-0F51-8F159E608482}"/>
                </a:ext>
              </a:extLst>
            </p:cNvPr>
            <p:cNvSpPr/>
            <p:nvPr/>
          </p:nvSpPr>
          <p:spPr>
            <a:xfrm>
              <a:off x="7526545" y="4944041"/>
              <a:ext cx="174750" cy="2044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4752"/>
                <a:gd name="f7" fmla="val 204426"/>
                <a:gd name="f8" fmla="val 40885"/>
                <a:gd name="f9" fmla="val 87376"/>
                <a:gd name="f10" fmla="val 102213"/>
                <a:gd name="f11" fmla="val 163541"/>
                <a:gd name="f12" fmla="+- 0 0 -90"/>
                <a:gd name="f13" fmla="*/ f3 1 174752"/>
                <a:gd name="f14" fmla="*/ f4 1 204426"/>
                <a:gd name="f15" fmla="+- f7 0 f5"/>
                <a:gd name="f16" fmla="+- f6 0 f5"/>
                <a:gd name="f17" fmla="*/ f12 f0 1"/>
                <a:gd name="f18" fmla="*/ f16 1 174752"/>
                <a:gd name="f19" fmla="*/ f15 1 204426"/>
                <a:gd name="f20" fmla="*/ 0 f16 1"/>
                <a:gd name="f21" fmla="*/ 40885 f15 1"/>
                <a:gd name="f22" fmla="*/ 87376 f16 1"/>
                <a:gd name="f23" fmla="*/ 0 f15 1"/>
                <a:gd name="f24" fmla="*/ 174752 f16 1"/>
                <a:gd name="f25" fmla="*/ 102213 f15 1"/>
                <a:gd name="f26" fmla="*/ 204426 f15 1"/>
                <a:gd name="f27" fmla="*/ 163541 f15 1"/>
                <a:gd name="f28" fmla="*/ f17 1 f2"/>
                <a:gd name="f29" fmla="*/ f20 1 174752"/>
                <a:gd name="f30" fmla="*/ f21 1 204426"/>
                <a:gd name="f31" fmla="*/ f22 1 174752"/>
                <a:gd name="f32" fmla="*/ f23 1 204426"/>
                <a:gd name="f33" fmla="*/ f24 1 174752"/>
                <a:gd name="f34" fmla="*/ f25 1 204426"/>
                <a:gd name="f35" fmla="*/ f26 1 204426"/>
                <a:gd name="f36" fmla="*/ f27 1 204426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174752" h="204426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ED7D31"/>
            </a:solidFill>
            <a:ln cap="flat">
              <a:noFill/>
              <a:prstDash val="solid"/>
            </a:ln>
          </p:spPr>
          <p:txBody>
            <a:bodyPr vert="horz" wrap="square" lIns="0" tIns="40882" rIns="52422" bIns="40882" anchor="ctr" anchorCtr="1" compatLnSpc="1">
              <a:noAutofit/>
            </a:bodyPr>
            <a:lstStyle/>
            <a:p>
              <a:pPr marL="0" marR="0" lvl="0" indent="0" algn="ctr" defTabSz="3556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91E6E34D-FFF8-2908-9BEF-E5253957320D}"/>
                </a:ext>
              </a:extLst>
            </p:cNvPr>
            <p:cNvSpPr/>
            <p:nvPr/>
          </p:nvSpPr>
          <p:spPr>
            <a:xfrm>
              <a:off x="7773835" y="4798963"/>
              <a:ext cx="824304" cy="4945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24302"/>
                <a:gd name="f7" fmla="val 494581"/>
                <a:gd name="f8" fmla="val 49458"/>
                <a:gd name="f9" fmla="val 22143"/>
                <a:gd name="f10" fmla="val 774844"/>
                <a:gd name="f11" fmla="val 802159"/>
                <a:gd name="f12" fmla="val 445123"/>
                <a:gd name="f13" fmla="val 472438"/>
                <a:gd name="f14" fmla="+- 0 0 -90"/>
                <a:gd name="f15" fmla="*/ f3 1 824302"/>
                <a:gd name="f16" fmla="*/ f4 1 494581"/>
                <a:gd name="f17" fmla="+- f7 0 f5"/>
                <a:gd name="f18" fmla="+- f6 0 f5"/>
                <a:gd name="f19" fmla="*/ f14 f0 1"/>
                <a:gd name="f20" fmla="*/ f18 1 824302"/>
                <a:gd name="f21" fmla="*/ f17 1 494581"/>
                <a:gd name="f22" fmla="*/ 0 f18 1"/>
                <a:gd name="f23" fmla="*/ 49458 f17 1"/>
                <a:gd name="f24" fmla="*/ 49458 f18 1"/>
                <a:gd name="f25" fmla="*/ 0 f17 1"/>
                <a:gd name="f26" fmla="*/ 774844 f18 1"/>
                <a:gd name="f27" fmla="*/ 824302 f18 1"/>
                <a:gd name="f28" fmla="*/ 445123 f17 1"/>
                <a:gd name="f29" fmla="*/ 494581 f17 1"/>
                <a:gd name="f30" fmla="*/ f19 1 f2"/>
                <a:gd name="f31" fmla="*/ f22 1 824302"/>
                <a:gd name="f32" fmla="*/ f23 1 494581"/>
                <a:gd name="f33" fmla="*/ f24 1 824302"/>
                <a:gd name="f34" fmla="*/ f25 1 494581"/>
                <a:gd name="f35" fmla="*/ f26 1 824302"/>
                <a:gd name="f36" fmla="*/ f27 1 824302"/>
                <a:gd name="f37" fmla="*/ f28 1 494581"/>
                <a:gd name="f38" fmla="*/ f29 1 4945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824302" h="4945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5A5A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0204" tIns="60204" rIns="60204" bIns="60204" anchor="ctr" anchorCtr="1" compatLnSpc="1">
              <a:noAutofit/>
            </a:bodyPr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M (Message)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612818D5-7BF9-83CB-D02C-7D9464EA07D2}"/>
                </a:ext>
              </a:extLst>
            </p:cNvPr>
            <p:cNvSpPr/>
            <p:nvPr/>
          </p:nvSpPr>
          <p:spPr>
            <a:xfrm>
              <a:off x="8680572" y="4944041"/>
              <a:ext cx="174750" cy="2044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4752"/>
                <a:gd name="f7" fmla="val 204426"/>
                <a:gd name="f8" fmla="val 40885"/>
                <a:gd name="f9" fmla="val 87376"/>
                <a:gd name="f10" fmla="val 102213"/>
                <a:gd name="f11" fmla="val 163541"/>
                <a:gd name="f12" fmla="+- 0 0 -90"/>
                <a:gd name="f13" fmla="*/ f3 1 174752"/>
                <a:gd name="f14" fmla="*/ f4 1 204426"/>
                <a:gd name="f15" fmla="+- f7 0 f5"/>
                <a:gd name="f16" fmla="+- f6 0 f5"/>
                <a:gd name="f17" fmla="*/ f12 f0 1"/>
                <a:gd name="f18" fmla="*/ f16 1 174752"/>
                <a:gd name="f19" fmla="*/ f15 1 204426"/>
                <a:gd name="f20" fmla="*/ 0 f16 1"/>
                <a:gd name="f21" fmla="*/ 40885 f15 1"/>
                <a:gd name="f22" fmla="*/ 87376 f16 1"/>
                <a:gd name="f23" fmla="*/ 0 f15 1"/>
                <a:gd name="f24" fmla="*/ 174752 f16 1"/>
                <a:gd name="f25" fmla="*/ 102213 f15 1"/>
                <a:gd name="f26" fmla="*/ 204426 f15 1"/>
                <a:gd name="f27" fmla="*/ 163541 f15 1"/>
                <a:gd name="f28" fmla="*/ f17 1 f2"/>
                <a:gd name="f29" fmla="*/ f20 1 174752"/>
                <a:gd name="f30" fmla="*/ f21 1 204426"/>
                <a:gd name="f31" fmla="*/ f22 1 174752"/>
                <a:gd name="f32" fmla="*/ f23 1 204426"/>
                <a:gd name="f33" fmla="*/ f24 1 174752"/>
                <a:gd name="f34" fmla="*/ f25 1 204426"/>
                <a:gd name="f35" fmla="*/ f26 1 204426"/>
                <a:gd name="f36" fmla="*/ f27 1 204426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174752" h="204426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A5A5A5"/>
            </a:solidFill>
            <a:ln cap="flat">
              <a:noFill/>
              <a:prstDash val="solid"/>
            </a:ln>
          </p:spPr>
          <p:txBody>
            <a:bodyPr vert="horz" wrap="square" lIns="0" tIns="40882" rIns="52422" bIns="40882" anchor="ctr" anchorCtr="1" compatLnSpc="1">
              <a:noAutofit/>
            </a:bodyPr>
            <a:lstStyle/>
            <a:p>
              <a:pPr marL="0" marR="0" lvl="0" indent="0" algn="ctr" defTabSz="3556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13E03B7-2266-F6CF-290E-A389487A8106}"/>
                </a:ext>
              </a:extLst>
            </p:cNvPr>
            <p:cNvSpPr/>
            <p:nvPr/>
          </p:nvSpPr>
          <p:spPr>
            <a:xfrm>
              <a:off x="8927863" y="4798963"/>
              <a:ext cx="824304" cy="4945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24302"/>
                <a:gd name="f7" fmla="val 494581"/>
                <a:gd name="f8" fmla="val 49458"/>
                <a:gd name="f9" fmla="val 22143"/>
                <a:gd name="f10" fmla="val 774844"/>
                <a:gd name="f11" fmla="val 802159"/>
                <a:gd name="f12" fmla="val 445123"/>
                <a:gd name="f13" fmla="val 472438"/>
                <a:gd name="f14" fmla="+- 0 0 -90"/>
                <a:gd name="f15" fmla="*/ f3 1 824302"/>
                <a:gd name="f16" fmla="*/ f4 1 494581"/>
                <a:gd name="f17" fmla="+- f7 0 f5"/>
                <a:gd name="f18" fmla="+- f6 0 f5"/>
                <a:gd name="f19" fmla="*/ f14 f0 1"/>
                <a:gd name="f20" fmla="*/ f18 1 824302"/>
                <a:gd name="f21" fmla="*/ f17 1 494581"/>
                <a:gd name="f22" fmla="*/ 0 f18 1"/>
                <a:gd name="f23" fmla="*/ 49458 f17 1"/>
                <a:gd name="f24" fmla="*/ 49458 f18 1"/>
                <a:gd name="f25" fmla="*/ 0 f17 1"/>
                <a:gd name="f26" fmla="*/ 774844 f18 1"/>
                <a:gd name="f27" fmla="*/ 824302 f18 1"/>
                <a:gd name="f28" fmla="*/ 445123 f17 1"/>
                <a:gd name="f29" fmla="*/ 494581 f17 1"/>
                <a:gd name="f30" fmla="*/ f19 1 f2"/>
                <a:gd name="f31" fmla="*/ f22 1 824302"/>
                <a:gd name="f32" fmla="*/ f23 1 494581"/>
                <a:gd name="f33" fmla="*/ f24 1 824302"/>
                <a:gd name="f34" fmla="*/ f25 1 494581"/>
                <a:gd name="f35" fmla="*/ f26 1 824302"/>
                <a:gd name="f36" fmla="*/ f27 1 824302"/>
                <a:gd name="f37" fmla="*/ f28 1 494581"/>
                <a:gd name="f38" fmla="*/ f29 1 4945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824302" h="4945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C000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0204" tIns="60204" rIns="60204" bIns="60204" anchor="ctr" anchorCtr="1" compatLnSpc="1">
              <a:noAutofit/>
            </a:bodyPr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C (Channel)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6CDB4B7-E691-E915-7385-5DD532BB6DF8}"/>
                </a:ext>
              </a:extLst>
            </p:cNvPr>
            <p:cNvSpPr/>
            <p:nvPr/>
          </p:nvSpPr>
          <p:spPr>
            <a:xfrm>
              <a:off x="9834591" y="4944041"/>
              <a:ext cx="174750" cy="2044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4752"/>
                <a:gd name="f7" fmla="val 204426"/>
                <a:gd name="f8" fmla="val 40885"/>
                <a:gd name="f9" fmla="val 87376"/>
                <a:gd name="f10" fmla="val 102213"/>
                <a:gd name="f11" fmla="val 163541"/>
                <a:gd name="f12" fmla="+- 0 0 -90"/>
                <a:gd name="f13" fmla="*/ f3 1 174752"/>
                <a:gd name="f14" fmla="*/ f4 1 204426"/>
                <a:gd name="f15" fmla="+- f7 0 f5"/>
                <a:gd name="f16" fmla="+- f6 0 f5"/>
                <a:gd name="f17" fmla="*/ f12 f0 1"/>
                <a:gd name="f18" fmla="*/ f16 1 174752"/>
                <a:gd name="f19" fmla="*/ f15 1 204426"/>
                <a:gd name="f20" fmla="*/ 0 f16 1"/>
                <a:gd name="f21" fmla="*/ 40885 f15 1"/>
                <a:gd name="f22" fmla="*/ 87376 f16 1"/>
                <a:gd name="f23" fmla="*/ 0 f15 1"/>
                <a:gd name="f24" fmla="*/ 174752 f16 1"/>
                <a:gd name="f25" fmla="*/ 102213 f15 1"/>
                <a:gd name="f26" fmla="*/ 204426 f15 1"/>
                <a:gd name="f27" fmla="*/ 163541 f15 1"/>
                <a:gd name="f28" fmla="*/ f17 1 f2"/>
                <a:gd name="f29" fmla="*/ f20 1 174752"/>
                <a:gd name="f30" fmla="*/ f21 1 204426"/>
                <a:gd name="f31" fmla="*/ f22 1 174752"/>
                <a:gd name="f32" fmla="*/ f23 1 204426"/>
                <a:gd name="f33" fmla="*/ f24 1 174752"/>
                <a:gd name="f34" fmla="*/ f25 1 204426"/>
                <a:gd name="f35" fmla="*/ f26 1 204426"/>
                <a:gd name="f36" fmla="*/ f27 1 204426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174752" h="204426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C000"/>
            </a:solidFill>
            <a:ln cap="flat">
              <a:noFill/>
              <a:prstDash val="solid"/>
            </a:ln>
          </p:spPr>
          <p:txBody>
            <a:bodyPr vert="horz" wrap="square" lIns="0" tIns="40882" rIns="52422" bIns="40882" anchor="ctr" anchorCtr="1" compatLnSpc="1">
              <a:noAutofit/>
            </a:bodyPr>
            <a:lstStyle/>
            <a:p>
              <a:pPr marL="0" marR="0" lvl="0" indent="0" algn="ctr" defTabSz="3556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AF681CD-457D-24D2-EEB2-EF0E5C3646F1}"/>
                </a:ext>
              </a:extLst>
            </p:cNvPr>
            <p:cNvSpPr/>
            <p:nvPr/>
          </p:nvSpPr>
          <p:spPr>
            <a:xfrm>
              <a:off x="10081881" y="4798963"/>
              <a:ext cx="824304" cy="4945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24302"/>
                <a:gd name="f7" fmla="val 494581"/>
                <a:gd name="f8" fmla="val 49458"/>
                <a:gd name="f9" fmla="val 22143"/>
                <a:gd name="f10" fmla="val 774844"/>
                <a:gd name="f11" fmla="val 802159"/>
                <a:gd name="f12" fmla="val 445123"/>
                <a:gd name="f13" fmla="val 472438"/>
                <a:gd name="f14" fmla="+- 0 0 -90"/>
                <a:gd name="f15" fmla="*/ f3 1 824302"/>
                <a:gd name="f16" fmla="*/ f4 1 494581"/>
                <a:gd name="f17" fmla="+- f7 0 f5"/>
                <a:gd name="f18" fmla="+- f6 0 f5"/>
                <a:gd name="f19" fmla="*/ f14 f0 1"/>
                <a:gd name="f20" fmla="*/ f18 1 824302"/>
                <a:gd name="f21" fmla="*/ f17 1 494581"/>
                <a:gd name="f22" fmla="*/ 0 f18 1"/>
                <a:gd name="f23" fmla="*/ 49458 f17 1"/>
                <a:gd name="f24" fmla="*/ 49458 f18 1"/>
                <a:gd name="f25" fmla="*/ 0 f17 1"/>
                <a:gd name="f26" fmla="*/ 774844 f18 1"/>
                <a:gd name="f27" fmla="*/ 824302 f18 1"/>
                <a:gd name="f28" fmla="*/ 445123 f17 1"/>
                <a:gd name="f29" fmla="*/ 494581 f17 1"/>
                <a:gd name="f30" fmla="*/ f19 1 f2"/>
                <a:gd name="f31" fmla="*/ f22 1 824302"/>
                <a:gd name="f32" fmla="*/ f23 1 494581"/>
                <a:gd name="f33" fmla="*/ f24 1 824302"/>
                <a:gd name="f34" fmla="*/ f25 1 494581"/>
                <a:gd name="f35" fmla="*/ f26 1 824302"/>
                <a:gd name="f36" fmla="*/ f27 1 824302"/>
                <a:gd name="f37" fmla="*/ f28 1 494581"/>
                <a:gd name="f38" fmla="*/ f29 1 4945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824302" h="4945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5B9BD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0204" tIns="60204" rIns="60204" bIns="60204" anchor="ctr" anchorCtr="1" compatLnSpc="1">
              <a:noAutofit/>
            </a:bodyPr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R (Receiver)</a:t>
              </a:r>
            </a:p>
          </p:txBody>
        </p:sp>
      </p:grpSp>
      <p:sp>
        <p:nvSpPr>
          <p:cNvPr id="13" name="TextBox 5">
            <a:extLst>
              <a:ext uri="{FF2B5EF4-FFF2-40B4-BE49-F238E27FC236}">
                <a16:creationId xmlns:a16="http://schemas.microsoft.com/office/drawing/2014/main" id="{ACF66563-E11C-9E8E-E504-A18711B1E580}"/>
              </a:ext>
            </a:extLst>
          </p:cNvPr>
          <p:cNvSpPr txBox="1"/>
          <p:nvPr/>
        </p:nvSpPr>
        <p:spPr>
          <a:xfrm>
            <a:off x="8150943" y="6302474"/>
            <a:ext cx="258588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Frida Izabella Tac</a:t>
            </a:r>
          </a:p>
        </p:txBody>
      </p:sp>
      <p:grpSp>
        <p:nvGrpSpPr>
          <p:cNvPr id="14" name="Diagram 6">
            <a:extLst>
              <a:ext uri="{FF2B5EF4-FFF2-40B4-BE49-F238E27FC236}">
                <a16:creationId xmlns:a16="http://schemas.microsoft.com/office/drawing/2014/main" id="{7DDC5F64-447B-562D-A470-92FB50CD7CD6}"/>
              </a:ext>
            </a:extLst>
          </p:cNvPr>
          <p:cNvGrpSpPr/>
          <p:nvPr/>
        </p:nvGrpSpPr>
        <p:grpSpPr>
          <a:xfrm>
            <a:off x="1996720" y="4167240"/>
            <a:ext cx="2432541" cy="2425153"/>
            <a:chOff x="1996720" y="4167240"/>
            <a:chExt cx="2432541" cy="242515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88AA8E5-C9BA-6B5D-0899-FF884D52E959}"/>
                </a:ext>
              </a:extLst>
            </p:cNvPr>
            <p:cNvSpPr/>
            <p:nvPr/>
          </p:nvSpPr>
          <p:spPr>
            <a:xfrm>
              <a:off x="2476323" y="4167240"/>
              <a:ext cx="1480724" cy="77687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0725"/>
                <a:gd name="f7" fmla="val 776871"/>
                <a:gd name="f8" fmla="val 388436"/>
                <a:gd name="f9" fmla="val 173909"/>
                <a:gd name="f10" fmla="val 331472"/>
                <a:gd name="f11" fmla="val 740363"/>
                <a:gd name="f12" fmla="val 1149254"/>
                <a:gd name="f13" fmla="val 1480726"/>
                <a:gd name="f14" fmla="val 602963"/>
                <a:gd name="f15" fmla="val 776872"/>
                <a:gd name="f16" fmla="+- 0 0 -90"/>
                <a:gd name="f17" fmla="*/ f3 1 1480725"/>
                <a:gd name="f18" fmla="*/ f4 1 776871"/>
                <a:gd name="f19" fmla="+- f7 0 f5"/>
                <a:gd name="f20" fmla="+- f6 0 f5"/>
                <a:gd name="f21" fmla="*/ f16 f0 1"/>
                <a:gd name="f22" fmla="*/ f20 1 1480725"/>
                <a:gd name="f23" fmla="*/ f19 1 776871"/>
                <a:gd name="f24" fmla="*/ 0 f20 1"/>
                <a:gd name="f25" fmla="*/ 388436 f19 1"/>
                <a:gd name="f26" fmla="*/ 740363 f20 1"/>
                <a:gd name="f27" fmla="*/ 0 f19 1"/>
                <a:gd name="f28" fmla="*/ 1480726 f20 1"/>
                <a:gd name="f29" fmla="*/ 776872 f19 1"/>
                <a:gd name="f30" fmla="*/ f21 1 f2"/>
                <a:gd name="f31" fmla="*/ f24 1 1480725"/>
                <a:gd name="f32" fmla="*/ f25 1 776871"/>
                <a:gd name="f33" fmla="*/ f26 1 1480725"/>
                <a:gd name="f34" fmla="*/ f27 1 776871"/>
                <a:gd name="f35" fmla="*/ f28 1 1480725"/>
                <a:gd name="f36" fmla="*/ f29 1 776871"/>
                <a:gd name="f37" fmla="*/ f5 1 f22"/>
                <a:gd name="f38" fmla="*/ f6 1 f22"/>
                <a:gd name="f39" fmla="*/ f5 1 f23"/>
                <a:gd name="f40" fmla="*/ f7 1 f23"/>
                <a:gd name="f41" fmla="+- f30 0 f1"/>
                <a:gd name="f42" fmla="*/ f31 1 f22"/>
                <a:gd name="f43" fmla="*/ f32 1 f23"/>
                <a:gd name="f44" fmla="*/ f33 1 f22"/>
                <a:gd name="f45" fmla="*/ f34 1 f23"/>
                <a:gd name="f46" fmla="*/ f35 1 f22"/>
                <a:gd name="f47" fmla="*/ f36 1 f23"/>
                <a:gd name="f48" fmla="*/ f37 f17 1"/>
                <a:gd name="f49" fmla="*/ f38 f17 1"/>
                <a:gd name="f50" fmla="*/ f40 f18 1"/>
                <a:gd name="f51" fmla="*/ f39 f18 1"/>
                <a:gd name="f52" fmla="*/ f42 f17 1"/>
                <a:gd name="f53" fmla="*/ f43 f18 1"/>
                <a:gd name="f54" fmla="*/ f44 f17 1"/>
                <a:gd name="f55" fmla="*/ f45 f18 1"/>
                <a:gd name="f56" fmla="*/ f46 f17 1"/>
                <a:gd name="f57" fmla="*/ f47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2" y="f53"/>
                </a:cxn>
                <a:cxn ang="f41">
                  <a:pos x="f54" y="f55"/>
                </a:cxn>
                <a:cxn ang="f41">
                  <a:pos x="f56" y="f53"/>
                </a:cxn>
                <a:cxn ang="f41">
                  <a:pos x="f54" y="f57"/>
                </a:cxn>
                <a:cxn ang="f41">
                  <a:pos x="f52" y="f53"/>
                </a:cxn>
              </a:cxnLst>
              <a:rect l="f48" t="f51" r="f49" b="f50"/>
              <a:pathLst>
                <a:path w="1480725" h="776871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13" y="f9"/>
                    <a:pt x="f13" y="f8"/>
                  </a:cubicBezTo>
                  <a:cubicBezTo>
                    <a:pt x="f13" y="f14"/>
                    <a:pt x="f12" y="f15"/>
                    <a:pt x="f11" y="f15"/>
                  </a:cubicBezTo>
                  <a:cubicBezTo>
                    <a:pt x="f10" y="f15"/>
                    <a:pt x="f5" y="f14"/>
                    <a:pt x="f5" y="f8"/>
                  </a:cubicBez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28279" tIns="125199" rIns="228279" bIns="125199" anchor="ctr" anchorCtr="1" compatLnSpc="1">
              <a:noAutofit/>
            </a:bodyPr>
            <a:lstStyle/>
            <a:p>
              <a:pPr marL="0" marR="0" lvl="0" indent="0" algn="ctr" defTabSz="4000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Message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D687917-2822-E185-C605-817987574FDE}"/>
                </a:ext>
              </a:extLst>
            </p:cNvPr>
            <p:cNvSpPr/>
            <p:nvPr/>
          </p:nvSpPr>
          <p:spPr>
            <a:xfrm rot="2700006">
              <a:off x="3583313" y="4868223"/>
              <a:ext cx="154030" cy="2621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4031"/>
                <a:gd name="f7" fmla="val 262194"/>
                <a:gd name="f8" fmla="val 52439"/>
                <a:gd name="f9" fmla="val 77016"/>
                <a:gd name="f10" fmla="val 131097"/>
                <a:gd name="f11" fmla="val 209755"/>
                <a:gd name="f12" fmla="+- 0 0 -90"/>
                <a:gd name="f13" fmla="*/ f3 1 154031"/>
                <a:gd name="f14" fmla="*/ f4 1 262194"/>
                <a:gd name="f15" fmla="+- f7 0 f5"/>
                <a:gd name="f16" fmla="+- f6 0 f5"/>
                <a:gd name="f17" fmla="*/ f12 f0 1"/>
                <a:gd name="f18" fmla="*/ f16 1 154031"/>
                <a:gd name="f19" fmla="*/ f15 1 262194"/>
                <a:gd name="f20" fmla="*/ 0 f16 1"/>
                <a:gd name="f21" fmla="*/ 52439 f15 1"/>
                <a:gd name="f22" fmla="*/ 77016 f16 1"/>
                <a:gd name="f23" fmla="*/ 0 f15 1"/>
                <a:gd name="f24" fmla="*/ 154031 f16 1"/>
                <a:gd name="f25" fmla="*/ 131097 f15 1"/>
                <a:gd name="f26" fmla="*/ 262194 f15 1"/>
                <a:gd name="f27" fmla="*/ 209755 f15 1"/>
                <a:gd name="f28" fmla="*/ f17 1 f2"/>
                <a:gd name="f29" fmla="*/ f20 1 154031"/>
                <a:gd name="f30" fmla="*/ f21 1 262194"/>
                <a:gd name="f31" fmla="*/ f22 1 154031"/>
                <a:gd name="f32" fmla="*/ f23 1 262194"/>
                <a:gd name="f33" fmla="*/ f24 1 154031"/>
                <a:gd name="f34" fmla="*/ f25 1 262194"/>
                <a:gd name="f35" fmla="*/ f26 1 262194"/>
                <a:gd name="f36" fmla="*/ f27 1 26219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154031" h="262194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4BFAD"/>
            </a:solidFill>
            <a:ln cap="flat">
              <a:noFill/>
              <a:prstDash val="solid"/>
            </a:ln>
          </p:spPr>
          <p:txBody>
            <a:bodyPr vert="horz" wrap="square" lIns="0" tIns="52440" rIns="46204" bIns="52440" anchor="ctr" anchorCtr="1" compatLnSpc="1">
              <a:noAutofit/>
            </a:bodyPr>
            <a:lstStyle/>
            <a:p>
              <a:pPr marL="0" marR="0" lvl="0" indent="0" algn="ctr" defTabSz="3111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8A5850-3D19-29F4-1D63-534C478F7C3B}"/>
                </a:ext>
              </a:extLst>
            </p:cNvPr>
            <p:cNvSpPr/>
            <p:nvPr/>
          </p:nvSpPr>
          <p:spPr>
            <a:xfrm>
              <a:off x="3652387" y="4991380"/>
              <a:ext cx="776874" cy="77687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6871"/>
                <a:gd name="f7" fmla="val 388436"/>
                <a:gd name="f8" fmla="val 173909"/>
                <a:gd name="f9" fmla="val 602963"/>
                <a:gd name="f10" fmla="val 776872"/>
                <a:gd name="f11" fmla="+- 0 0 -90"/>
                <a:gd name="f12" fmla="*/ f3 1 776871"/>
                <a:gd name="f13" fmla="*/ f4 1 776871"/>
                <a:gd name="f14" fmla="+- f6 0 f5"/>
                <a:gd name="f15" fmla="*/ f11 f0 1"/>
                <a:gd name="f16" fmla="*/ f14 1 776871"/>
                <a:gd name="f17" fmla="*/ 0 f14 1"/>
                <a:gd name="f18" fmla="*/ 388436 f14 1"/>
                <a:gd name="f19" fmla="*/ 776872 f14 1"/>
                <a:gd name="f20" fmla="*/ f15 1 f2"/>
                <a:gd name="f21" fmla="*/ f17 1 776871"/>
                <a:gd name="f22" fmla="*/ f18 1 776871"/>
                <a:gd name="f23" fmla="*/ f19 1 776871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776871" h="776871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25199" tIns="125199" rIns="125199" bIns="125199" anchor="ctr" anchorCtr="1" compatLnSpc="1">
              <a:noAutofit/>
            </a:bodyPr>
            <a:lstStyle/>
            <a:p>
              <a:pPr marL="0" marR="0" lvl="0" indent="0" algn="ctr" defTabSz="4000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Decoder</a:t>
              </a:r>
            </a:p>
            <a:p>
              <a:pPr marL="0" marR="0" lvl="0" indent="0" algn="ctr" defTabSz="4000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Interpreter</a:t>
              </a:r>
            </a:p>
            <a:p>
              <a:pPr marL="0" marR="0" lvl="0" indent="0" algn="ctr" defTabSz="4000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Encoder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6AA302C-EDB2-ECC8-A2DC-C93F0C0D510A}"/>
                </a:ext>
              </a:extLst>
            </p:cNvPr>
            <p:cNvSpPr/>
            <p:nvPr/>
          </p:nvSpPr>
          <p:spPr>
            <a:xfrm rot="18900010">
              <a:off x="3581093" y="5627785"/>
              <a:ext cx="161336" cy="2621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1335"/>
                <a:gd name="f7" fmla="val 262194"/>
                <a:gd name="f8" fmla="val 209755"/>
                <a:gd name="f9" fmla="val 80667"/>
                <a:gd name="f10" fmla="val 131097"/>
                <a:gd name="f11" fmla="val 52439"/>
                <a:gd name="f12" fmla="+- 0 0 -90"/>
                <a:gd name="f13" fmla="*/ f3 1 161335"/>
                <a:gd name="f14" fmla="*/ f4 1 262194"/>
                <a:gd name="f15" fmla="+- f7 0 f5"/>
                <a:gd name="f16" fmla="+- f6 0 f5"/>
                <a:gd name="f17" fmla="*/ f12 f0 1"/>
                <a:gd name="f18" fmla="*/ f16 1 161335"/>
                <a:gd name="f19" fmla="*/ f15 1 262194"/>
                <a:gd name="f20" fmla="*/ 0 f16 1"/>
                <a:gd name="f21" fmla="*/ 52439 f15 1"/>
                <a:gd name="f22" fmla="*/ 80668 f16 1"/>
                <a:gd name="f23" fmla="*/ 0 f15 1"/>
                <a:gd name="f24" fmla="*/ 161335 f16 1"/>
                <a:gd name="f25" fmla="*/ 131097 f15 1"/>
                <a:gd name="f26" fmla="*/ 262194 f15 1"/>
                <a:gd name="f27" fmla="*/ 209755 f15 1"/>
                <a:gd name="f28" fmla="*/ f17 1 f2"/>
                <a:gd name="f29" fmla="*/ f20 1 161335"/>
                <a:gd name="f30" fmla="*/ f21 1 262194"/>
                <a:gd name="f31" fmla="*/ f22 1 161335"/>
                <a:gd name="f32" fmla="*/ f23 1 262194"/>
                <a:gd name="f33" fmla="*/ f24 1 161335"/>
                <a:gd name="f34" fmla="*/ f25 1 262194"/>
                <a:gd name="f35" fmla="*/ f26 1 262194"/>
                <a:gd name="f36" fmla="*/ f27 1 26219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161335" h="262194">
                  <a:moveTo>
                    <a:pt x="f6" y="f8"/>
                  </a:moveTo>
                  <a:lnTo>
                    <a:pt x="f9" y="f8"/>
                  </a:lnTo>
                  <a:lnTo>
                    <a:pt x="f9" y="f7"/>
                  </a:lnTo>
                  <a:lnTo>
                    <a:pt x="f5" y="f10"/>
                  </a:lnTo>
                  <a:lnTo>
                    <a:pt x="f9" y="f5"/>
                  </a:lnTo>
                  <a:lnTo>
                    <a:pt x="f9" y="f11"/>
                  </a:lnTo>
                  <a:lnTo>
                    <a:pt x="f6" y="f11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F4BFAD"/>
            </a:solidFill>
            <a:ln cap="flat">
              <a:noFill/>
              <a:prstDash val="solid"/>
            </a:ln>
          </p:spPr>
          <p:txBody>
            <a:bodyPr vert="horz" wrap="square" lIns="48399" tIns="52440" rIns="0" bIns="52440" anchor="ctr" anchorCtr="1" compatLnSpc="1">
              <a:noAutofit/>
            </a:bodyPr>
            <a:lstStyle/>
            <a:p>
              <a:pPr marL="0" marR="0" lvl="0" indent="0" algn="ctr" defTabSz="3111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D42CAB8-A295-8026-035C-2A2EEDD9706E}"/>
                </a:ext>
              </a:extLst>
            </p:cNvPr>
            <p:cNvSpPr/>
            <p:nvPr/>
          </p:nvSpPr>
          <p:spPr>
            <a:xfrm>
              <a:off x="2560777" y="5815519"/>
              <a:ext cx="1311816" cy="77687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11817"/>
                <a:gd name="f7" fmla="val 776871"/>
                <a:gd name="f8" fmla="val 388436"/>
                <a:gd name="f9" fmla="val 173909"/>
                <a:gd name="f10" fmla="val 293660"/>
                <a:gd name="f11" fmla="val 655909"/>
                <a:gd name="f12" fmla="val 1018158"/>
                <a:gd name="f13" fmla="val 1311818"/>
                <a:gd name="f14" fmla="val 602963"/>
                <a:gd name="f15" fmla="val 776872"/>
                <a:gd name="f16" fmla="+- 0 0 -90"/>
                <a:gd name="f17" fmla="*/ f3 1 1311817"/>
                <a:gd name="f18" fmla="*/ f4 1 776871"/>
                <a:gd name="f19" fmla="+- f7 0 f5"/>
                <a:gd name="f20" fmla="+- f6 0 f5"/>
                <a:gd name="f21" fmla="*/ f16 f0 1"/>
                <a:gd name="f22" fmla="*/ f20 1 1311817"/>
                <a:gd name="f23" fmla="*/ f19 1 776871"/>
                <a:gd name="f24" fmla="*/ 0 f20 1"/>
                <a:gd name="f25" fmla="*/ 388436 f19 1"/>
                <a:gd name="f26" fmla="*/ 655909 f20 1"/>
                <a:gd name="f27" fmla="*/ 0 f19 1"/>
                <a:gd name="f28" fmla="*/ 1311818 f20 1"/>
                <a:gd name="f29" fmla="*/ 776872 f19 1"/>
                <a:gd name="f30" fmla="*/ f21 1 f2"/>
                <a:gd name="f31" fmla="*/ f24 1 1311817"/>
                <a:gd name="f32" fmla="*/ f25 1 776871"/>
                <a:gd name="f33" fmla="*/ f26 1 1311817"/>
                <a:gd name="f34" fmla="*/ f27 1 776871"/>
                <a:gd name="f35" fmla="*/ f28 1 1311817"/>
                <a:gd name="f36" fmla="*/ f29 1 776871"/>
                <a:gd name="f37" fmla="*/ f5 1 f22"/>
                <a:gd name="f38" fmla="*/ f6 1 f22"/>
                <a:gd name="f39" fmla="*/ f5 1 f23"/>
                <a:gd name="f40" fmla="*/ f7 1 f23"/>
                <a:gd name="f41" fmla="+- f30 0 f1"/>
                <a:gd name="f42" fmla="*/ f31 1 f22"/>
                <a:gd name="f43" fmla="*/ f32 1 f23"/>
                <a:gd name="f44" fmla="*/ f33 1 f22"/>
                <a:gd name="f45" fmla="*/ f34 1 f23"/>
                <a:gd name="f46" fmla="*/ f35 1 f22"/>
                <a:gd name="f47" fmla="*/ f36 1 f23"/>
                <a:gd name="f48" fmla="*/ f37 f17 1"/>
                <a:gd name="f49" fmla="*/ f38 f17 1"/>
                <a:gd name="f50" fmla="*/ f40 f18 1"/>
                <a:gd name="f51" fmla="*/ f39 f18 1"/>
                <a:gd name="f52" fmla="*/ f42 f17 1"/>
                <a:gd name="f53" fmla="*/ f43 f18 1"/>
                <a:gd name="f54" fmla="*/ f44 f17 1"/>
                <a:gd name="f55" fmla="*/ f45 f18 1"/>
                <a:gd name="f56" fmla="*/ f46 f17 1"/>
                <a:gd name="f57" fmla="*/ f47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2" y="f53"/>
                </a:cxn>
                <a:cxn ang="f41">
                  <a:pos x="f54" y="f55"/>
                </a:cxn>
                <a:cxn ang="f41">
                  <a:pos x="f56" y="f53"/>
                </a:cxn>
                <a:cxn ang="f41">
                  <a:pos x="f54" y="f57"/>
                </a:cxn>
                <a:cxn ang="f41">
                  <a:pos x="f52" y="f53"/>
                </a:cxn>
              </a:cxnLst>
              <a:rect l="f48" t="f51" r="f49" b="f50"/>
              <a:pathLst>
                <a:path w="1311817" h="776871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13" y="f9"/>
                    <a:pt x="f13" y="f8"/>
                  </a:cubicBezTo>
                  <a:cubicBezTo>
                    <a:pt x="f13" y="f14"/>
                    <a:pt x="f12" y="f15"/>
                    <a:pt x="f11" y="f15"/>
                  </a:cubicBezTo>
                  <a:cubicBezTo>
                    <a:pt x="f10" y="f15"/>
                    <a:pt x="f5" y="f14"/>
                    <a:pt x="f5" y="f8"/>
                  </a:cubicBez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3545" tIns="125199" rIns="203545" bIns="125199" anchor="ctr" anchorCtr="1" compatLnSpc="1">
              <a:noAutofit/>
            </a:bodyPr>
            <a:lstStyle/>
            <a:p>
              <a:pPr marL="0" marR="0" lvl="0" indent="0" algn="ctr" defTabSz="4000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Message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238B6-2D2F-57FE-BE82-7E3188D81797}"/>
                </a:ext>
              </a:extLst>
            </p:cNvPr>
            <p:cNvSpPr/>
            <p:nvPr/>
          </p:nvSpPr>
          <p:spPr>
            <a:xfrm rot="2637749">
              <a:off x="2695393" y="5644219"/>
              <a:ext cx="153683" cy="2621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3684"/>
                <a:gd name="f7" fmla="val 262194"/>
                <a:gd name="f8" fmla="val 209755"/>
                <a:gd name="f9" fmla="val 76842"/>
                <a:gd name="f10" fmla="val 131097"/>
                <a:gd name="f11" fmla="val 52439"/>
                <a:gd name="f12" fmla="+- 0 0 -90"/>
                <a:gd name="f13" fmla="*/ f3 1 153684"/>
                <a:gd name="f14" fmla="*/ f4 1 262194"/>
                <a:gd name="f15" fmla="+- f7 0 f5"/>
                <a:gd name="f16" fmla="+- f6 0 f5"/>
                <a:gd name="f17" fmla="*/ f12 f0 1"/>
                <a:gd name="f18" fmla="*/ f16 1 153684"/>
                <a:gd name="f19" fmla="*/ f15 1 262194"/>
                <a:gd name="f20" fmla="*/ 0 f16 1"/>
                <a:gd name="f21" fmla="*/ 52439 f15 1"/>
                <a:gd name="f22" fmla="*/ 76842 f16 1"/>
                <a:gd name="f23" fmla="*/ 0 f15 1"/>
                <a:gd name="f24" fmla="*/ 153684 f16 1"/>
                <a:gd name="f25" fmla="*/ 131097 f15 1"/>
                <a:gd name="f26" fmla="*/ 262194 f15 1"/>
                <a:gd name="f27" fmla="*/ 209755 f15 1"/>
                <a:gd name="f28" fmla="*/ f17 1 f2"/>
                <a:gd name="f29" fmla="*/ f20 1 153684"/>
                <a:gd name="f30" fmla="*/ f21 1 262194"/>
                <a:gd name="f31" fmla="*/ f22 1 153684"/>
                <a:gd name="f32" fmla="*/ f23 1 262194"/>
                <a:gd name="f33" fmla="*/ f24 1 153684"/>
                <a:gd name="f34" fmla="*/ f25 1 262194"/>
                <a:gd name="f35" fmla="*/ f26 1 262194"/>
                <a:gd name="f36" fmla="*/ f27 1 26219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153684" h="262194">
                  <a:moveTo>
                    <a:pt x="f6" y="f8"/>
                  </a:moveTo>
                  <a:lnTo>
                    <a:pt x="f9" y="f8"/>
                  </a:lnTo>
                  <a:lnTo>
                    <a:pt x="f9" y="f7"/>
                  </a:lnTo>
                  <a:lnTo>
                    <a:pt x="f5" y="f10"/>
                  </a:lnTo>
                  <a:lnTo>
                    <a:pt x="f9" y="f5"/>
                  </a:lnTo>
                  <a:lnTo>
                    <a:pt x="f9" y="f11"/>
                  </a:lnTo>
                  <a:lnTo>
                    <a:pt x="f6" y="f11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F4BFAD"/>
            </a:solidFill>
            <a:ln cap="flat">
              <a:noFill/>
              <a:prstDash val="solid"/>
            </a:ln>
          </p:spPr>
          <p:txBody>
            <a:bodyPr vert="horz" wrap="square" lIns="46104" tIns="52440" rIns="0" bIns="52440" anchor="ctr" anchorCtr="1" compatLnSpc="1">
              <a:noAutofit/>
            </a:bodyPr>
            <a:lstStyle/>
            <a:p>
              <a:pPr marL="0" marR="0" lvl="0" indent="0" algn="ctr" defTabSz="3111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D967A6C-8A81-7E29-9C18-45F92B22BA43}"/>
                </a:ext>
              </a:extLst>
            </p:cNvPr>
            <p:cNvSpPr/>
            <p:nvPr/>
          </p:nvSpPr>
          <p:spPr>
            <a:xfrm>
              <a:off x="1996720" y="5013563"/>
              <a:ext cx="776874" cy="77687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6871"/>
                <a:gd name="f7" fmla="val 388436"/>
                <a:gd name="f8" fmla="val 173909"/>
                <a:gd name="f9" fmla="val 602963"/>
                <a:gd name="f10" fmla="val 776872"/>
                <a:gd name="f11" fmla="+- 0 0 -90"/>
                <a:gd name="f12" fmla="*/ f3 1 776871"/>
                <a:gd name="f13" fmla="*/ f4 1 776871"/>
                <a:gd name="f14" fmla="+- f6 0 f5"/>
                <a:gd name="f15" fmla="*/ f11 f0 1"/>
                <a:gd name="f16" fmla="*/ f14 1 776871"/>
                <a:gd name="f17" fmla="*/ 0 f14 1"/>
                <a:gd name="f18" fmla="*/ 388436 f14 1"/>
                <a:gd name="f19" fmla="*/ 776872 f14 1"/>
                <a:gd name="f20" fmla="*/ f15 1 f2"/>
                <a:gd name="f21" fmla="*/ f17 1 776871"/>
                <a:gd name="f22" fmla="*/ f18 1 776871"/>
                <a:gd name="f23" fmla="*/ f19 1 776871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776871" h="776871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25199" tIns="125199" rIns="125199" bIns="125199" anchor="ctr" anchorCtr="1" compatLnSpc="1">
              <a:noAutofit/>
            </a:bodyPr>
            <a:lstStyle/>
            <a:p>
              <a:pPr marL="0" marR="0" lvl="0" indent="0" algn="ctr" defTabSz="4000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Encoder</a:t>
              </a:r>
            </a:p>
            <a:p>
              <a:pPr marL="0" marR="0" lvl="0" indent="0" algn="ctr" defTabSz="4000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Interpreter</a:t>
              </a:r>
            </a:p>
            <a:p>
              <a:pPr marL="0" marR="0" lvl="0" indent="0" algn="ctr" defTabSz="4000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Decoder</a:t>
              </a: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B1C7BE2-E4F0-7D97-63C7-5B54338CC4A8}"/>
                </a:ext>
              </a:extLst>
            </p:cNvPr>
            <p:cNvSpPr/>
            <p:nvPr/>
          </p:nvSpPr>
          <p:spPr>
            <a:xfrm rot="18869689">
              <a:off x="2680911" y="4885200"/>
              <a:ext cx="166420" cy="2621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6422"/>
                <a:gd name="f7" fmla="val 262194"/>
                <a:gd name="f8" fmla="val 52439"/>
                <a:gd name="f9" fmla="val 83211"/>
                <a:gd name="f10" fmla="val 131097"/>
                <a:gd name="f11" fmla="val 209755"/>
                <a:gd name="f12" fmla="+- 0 0 -90"/>
                <a:gd name="f13" fmla="*/ f3 1 166422"/>
                <a:gd name="f14" fmla="*/ f4 1 262194"/>
                <a:gd name="f15" fmla="+- f7 0 f5"/>
                <a:gd name="f16" fmla="+- f6 0 f5"/>
                <a:gd name="f17" fmla="*/ f12 f0 1"/>
                <a:gd name="f18" fmla="*/ f16 1 166422"/>
                <a:gd name="f19" fmla="*/ f15 1 262194"/>
                <a:gd name="f20" fmla="*/ 0 f16 1"/>
                <a:gd name="f21" fmla="*/ 52439 f15 1"/>
                <a:gd name="f22" fmla="*/ 83211 f16 1"/>
                <a:gd name="f23" fmla="*/ 0 f15 1"/>
                <a:gd name="f24" fmla="*/ 166422 f16 1"/>
                <a:gd name="f25" fmla="*/ 131097 f15 1"/>
                <a:gd name="f26" fmla="*/ 262194 f15 1"/>
                <a:gd name="f27" fmla="*/ 209755 f15 1"/>
                <a:gd name="f28" fmla="*/ f17 1 f2"/>
                <a:gd name="f29" fmla="*/ f20 1 166422"/>
                <a:gd name="f30" fmla="*/ f21 1 262194"/>
                <a:gd name="f31" fmla="*/ f22 1 166422"/>
                <a:gd name="f32" fmla="*/ f23 1 262194"/>
                <a:gd name="f33" fmla="*/ f24 1 166422"/>
                <a:gd name="f34" fmla="*/ f25 1 262194"/>
                <a:gd name="f35" fmla="*/ f26 1 262194"/>
                <a:gd name="f36" fmla="*/ f27 1 26219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166422" h="262194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4BFAD"/>
            </a:solidFill>
            <a:ln cap="flat">
              <a:noFill/>
              <a:prstDash val="solid"/>
            </a:ln>
          </p:spPr>
          <p:txBody>
            <a:bodyPr vert="horz" wrap="square" lIns="0" tIns="52440" rIns="49926" bIns="52440" anchor="ctr" anchorCtr="1" compatLnSpc="1">
              <a:noAutofit/>
            </a:bodyPr>
            <a:lstStyle/>
            <a:p>
              <a:pPr marL="0" marR="0" lvl="0" indent="0" algn="ctr" defTabSz="3111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F0E12-CEBD-83F3-FA7A-FED56A9904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84838"/>
            <a:ext cx="10722931" cy="1178350"/>
          </a:xfrm>
        </p:spPr>
        <p:txBody>
          <a:bodyPr/>
          <a:lstStyle/>
          <a:p>
            <a:pPr lvl="0"/>
            <a:r>
              <a:rPr lang="en-GB" sz="3600"/>
              <a:t>Communication models that applies to Amazon: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16BBA-6782-4261-CECB-B1350CF7A21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263188"/>
            <a:ext cx="10722931" cy="4913775"/>
          </a:xfrm>
        </p:spPr>
        <p:txBody>
          <a:bodyPr/>
          <a:lstStyle/>
          <a:p>
            <a:pPr lvl="0"/>
            <a:r>
              <a:rPr lang="en-GB"/>
              <a:t>Schramm’s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57C10A-130E-847B-E2AF-D09FFD5CE663}"/>
              </a:ext>
            </a:extLst>
          </p:cNvPr>
          <p:cNvSpPr txBox="1"/>
          <p:nvPr/>
        </p:nvSpPr>
        <p:spPr>
          <a:xfrm>
            <a:off x="7946794" y="6429082"/>
            <a:ext cx="381785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Frida Izabella Tac</a:t>
            </a:r>
          </a:p>
        </p:txBody>
      </p:sp>
      <p:grpSp>
        <p:nvGrpSpPr>
          <p:cNvPr id="5" name="Diagram 4">
            <a:extLst>
              <a:ext uri="{FF2B5EF4-FFF2-40B4-BE49-F238E27FC236}">
                <a16:creationId xmlns:a16="http://schemas.microsoft.com/office/drawing/2014/main" id="{5D37245F-4B5D-AA3B-A2EF-1809C879DEE9}"/>
              </a:ext>
            </a:extLst>
          </p:cNvPr>
          <p:cNvGrpSpPr/>
          <p:nvPr/>
        </p:nvGrpSpPr>
        <p:grpSpPr>
          <a:xfrm>
            <a:off x="3660846" y="1914881"/>
            <a:ext cx="4261743" cy="4261752"/>
            <a:chOff x="3660846" y="1914881"/>
            <a:chExt cx="4261743" cy="4261752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58D567-B386-7A51-337A-D8D068BB1ECF}"/>
                </a:ext>
              </a:extLst>
            </p:cNvPr>
            <p:cNvSpPr/>
            <p:nvPr/>
          </p:nvSpPr>
          <p:spPr>
            <a:xfrm>
              <a:off x="5109100" y="1914881"/>
              <a:ext cx="1365244" cy="136524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65249"/>
                <a:gd name="f7" fmla="val 682625"/>
                <a:gd name="f8" fmla="val 305622"/>
                <a:gd name="f9" fmla="val 1059628"/>
                <a:gd name="f10" fmla="val 1365250"/>
                <a:gd name="f11" fmla="+- 0 0 -90"/>
                <a:gd name="f12" fmla="*/ f3 1 1365249"/>
                <a:gd name="f13" fmla="*/ f4 1 1365249"/>
                <a:gd name="f14" fmla="+- f6 0 f5"/>
                <a:gd name="f15" fmla="*/ f11 f0 1"/>
                <a:gd name="f16" fmla="*/ f14 1 1365249"/>
                <a:gd name="f17" fmla="*/ 0 f14 1"/>
                <a:gd name="f18" fmla="*/ 682625 f14 1"/>
                <a:gd name="f19" fmla="*/ 1365250 f14 1"/>
                <a:gd name="f20" fmla="*/ f15 1 f2"/>
                <a:gd name="f21" fmla="*/ f17 1 1365249"/>
                <a:gd name="f22" fmla="*/ f18 1 1365249"/>
                <a:gd name="f23" fmla="*/ f19 1 1365249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65249" h="1365249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20251" tIns="220251" rIns="220251" bIns="220251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Feedback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784F167-AA3C-09BC-BBDA-97D426FDB624}"/>
                </a:ext>
              </a:extLst>
            </p:cNvPr>
            <p:cNvSpPr/>
            <p:nvPr/>
          </p:nvSpPr>
          <p:spPr>
            <a:xfrm rot="2700006">
              <a:off x="6327635" y="3084008"/>
              <a:ext cx="361928" cy="4607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1930"/>
                <a:gd name="f7" fmla="val 460771"/>
                <a:gd name="f8" fmla="val 92154"/>
                <a:gd name="f9" fmla="val 180965"/>
                <a:gd name="f10" fmla="val 230386"/>
                <a:gd name="f11" fmla="val 368617"/>
                <a:gd name="f12" fmla="+- 0 0 -90"/>
                <a:gd name="f13" fmla="*/ f3 1 361930"/>
                <a:gd name="f14" fmla="*/ f4 1 460771"/>
                <a:gd name="f15" fmla="+- f7 0 f5"/>
                <a:gd name="f16" fmla="+- f6 0 f5"/>
                <a:gd name="f17" fmla="*/ f12 f0 1"/>
                <a:gd name="f18" fmla="*/ f16 1 361930"/>
                <a:gd name="f19" fmla="*/ f15 1 460771"/>
                <a:gd name="f20" fmla="*/ 0 f16 1"/>
                <a:gd name="f21" fmla="*/ 92154 f15 1"/>
                <a:gd name="f22" fmla="*/ 180965 f16 1"/>
                <a:gd name="f23" fmla="*/ 0 f15 1"/>
                <a:gd name="f24" fmla="*/ 361930 f16 1"/>
                <a:gd name="f25" fmla="*/ 230386 f15 1"/>
                <a:gd name="f26" fmla="*/ 460771 f15 1"/>
                <a:gd name="f27" fmla="*/ 368617 f15 1"/>
                <a:gd name="f28" fmla="*/ f17 1 f2"/>
                <a:gd name="f29" fmla="*/ f20 1 361930"/>
                <a:gd name="f30" fmla="*/ f21 1 460771"/>
                <a:gd name="f31" fmla="*/ f22 1 361930"/>
                <a:gd name="f32" fmla="*/ f23 1 460771"/>
                <a:gd name="f33" fmla="*/ f24 1 361930"/>
                <a:gd name="f34" fmla="*/ f25 1 460771"/>
                <a:gd name="f35" fmla="*/ f26 1 460771"/>
                <a:gd name="f36" fmla="*/ f27 1 460771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361930" h="460771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B0BCDE"/>
            </a:solidFill>
            <a:ln cap="flat">
              <a:noFill/>
              <a:prstDash val="solid"/>
            </a:ln>
          </p:spPr>
          <p:txBody>
            <a:bodyPr vert="horz" wrap="square" lIns="0" tIns="92153" rIns="108575" bIns="92153" anchor="ctr" anchorCtr="1" compatLnSpc="1">
              <a:noAutofit/>
            </a:bodyPr>
            <a:lstStyle/>
            <a:p>
              <a:pPr marL="0" marR="0" lvl="0" indent="0" algn="ctr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FCD1AA3-DE1D-7C6E-299D-F565EEFF9A81}"/>
                </a:ext>
              </a:extLst>
            </p:cNvPr>
            <p:cNvSpPr/>
            <p:nvPr/>
          </p:nvSpPr>
          <p:spPr>
            <a:xfrm>
              <a:off x="6557345" y="3363135"/>
              <a:ext cx="1365244" cy="136524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65249"/>
                <a:gd name="f7" fmla="val 682625"/>
                <a:gd name="f8" fmla="val 305622"/>
                <a:gd name="f9" fmla="val 1059628"/>
                <a:gd name="f10" fmla="val 1365250"/>
                <a:gd name="f11" fmla="+- 0 0 -90"/>
                <a:gd name="f12" fmla="*/ f3 1 1365249"/>
                <a:gd name="f13" fmla="*/ f4 1 1365249"/>
                <a:gd name="f14" fmla="+- f6 0 f5"/>
                <a:gd name="f15" fmla="*/ f11 f0 1"/>
                <a:gd name="f16" fmla="*/ f14 1 1365249"/>
                <a:gd name="f17" fmla="*/ 0 f14 1"/>
                <a:gd name="f18" fmla="*/ 682625 f14 1"/>
                <a:gd name="f19" fmla="*/ 1365250 f14 1"/>
                <a:gd name="f20" fmla="*/ f15 1 f2"/>
                <a:gd name="f21" fmla="*/ f17 1 1365249"/>
                <a:gd name="f22" fmla="*/ f18 1 1365249"/>
                <a:gd name="f23" fmla="*/ f19 1 1365249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65249" h="1365249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20251" tIns="220251" rIns="220251" bIns="220251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Amazon</a:t>
              </a:r>
            </a:p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Costumers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9422BCF-21C1-5FA0-1939-67119B46914D}"/>
                </a:ext>
              </a:extLst>
            </p:cNvPr>
            <p:cNvSpPr/>
            <p:nvPr/>
          </p:nvSpPr>
          <p:spPr>
            <a:xfrm rot="18900010">
              <a:off x="6342133" y="4532264"/>
              <a:ext cx="361928" cy="4607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1930"/>
                <a:gd name="f7" fmla="val 460771"/>
                <a:gd name="f8" fmla="val 368617"/>
                <a:gd name="f9" fmla="val 180965"/>
                <a:gd name="f10" fmla="val 230385"/>
                <a:gd name="f11" fmla="val 92154"/>
                <a:gd name="f12" fmla="+- 0 0 -90"/>
                <a:gd name="f13" fmla="*/ f3 1 361930"/>
                <a:gd name="f14" fmla="*/ f4 1 460771"/>
                <a:gd name="f15" fmla="+- f7 0 f5"/>
                <a:gd name="f16" fmla="+- f6 0 f5"/>
                <a:gd name="f17" fmla="*/ f12 f0 1"/>
                <a:gd name="f18" fmla="*/ f16 1 361930"/>
                <a:gd name="f19" fmla="*/ f15 1 460771"/>
                <a:gd name="f20" fmla="*/ 0 f16 1"/>
                <a:gd name="f21" fmla="*/ 92154 f15 1"/>
                <a:gd name="f22" fmla="*/ 180965 f16 1"/>
                <a:gd name="f23" fmla="*/ 0 f15 1"/>
                <a:gd name="f24" fmla="*/ 361930 f16 1"/>
                <a:gd name="f25" fmla="*/ 230386 f15 1"/>
                <a:gd name="f26" fmla="*/ 460771 f15 1"/>
                <a:gd name="f27" fmla="*/ 368617 f15 1"/>
                <a:gd name="f28" fmla="*/ f17 1 f2"/>
                <a:gd name="f29" fmla="*/ f20 1 361930"/>
                <a:gd name="f30" fmla="*/ f21 1 460771"/>
                <a:gd name="f31" fmla="*/ f22 1 361930"/>
                <a:gd name="f32" fmla="*/ f23 1 460771"/>
                <a:gd name="f33" fmla="*/ f24 1 361930"/>
                <a:gd name="f34" fmla="*/ f25 1 460771"/>
                <a:gd name="f35" fmla="*/ f26 1 460771"/>
                <a:gd name="f36" fmla="*/ f27 1 460771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361930" h="460771">
                  <a:moveTo>
                    <a:pt x="f6" y="f8"/>
                  </a:moveTo>
                  <a:lnTo>
                    <a:pt x="f9" y="f8"/>
                  </a:lnTo>
                  <a:lnTo>
                    <a:pt x="f9" y="f7"/>
                  </a:lnTo>
                  <a:lnTo>
                    <a:pt x="f5" y="f10"/>
                  </a:lnTo>
                  <a:lnTo>
                    <a:pt x="f9" y="f5"/>
                  </a:lnTo>
                  <a:lnTo>
                    <a:pt x="f9" y="f11"/>
                  </a:lnTo>
                  <a:lnTo>
                    <a:pt x="f6" y="f11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B0BCDE"/>
            </a:solidFill>
            <a:ln cap="flat">
              <a:noFill/>
              <a:prstDash val="solid"/>
            </a:ln>
          </p:spPr>
          <p:txBody>
            <a:bodyPr vert="horz" wrap="square" lIns="108575" tIns="92153" rIns="0" bIns="92153" anchor="ctr" anchorCtr="1" compatLnSpc="1">
              <a:noAutofit/>
            </a:bodyPr>
            <a:lstStyle/>
            <a:p>
              <a:pPr marL="0" marR="0" lvl="0" indent="0" algn="ctr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6A1E770-B2B5-ABAA-00BC-DFC4B07A5CFA}"/>
                </a:ext>
              </a:extLst>
            </p:cNvPr>
            <p:cNvSpPr/>
            <p:nvPr/>
          </p:nvSpPr>
          <p:spPr>
            <a:xfrm>
              <a:off x="5109100" y="4811389"/>
              <a:ext cx="1365244" cy="136524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65249"/>
                <a:gd name="f7" fmla="val 682625"/>
                <a:gd name="f8" fmla="val 305622"/>
                <a:gd name="f9" fmla="val 1059628"/>
                <a:gd name="f10" fmla="val 1365250"/>
                <a:gd name="f11" fmla="+- 0 0 -90"/>
                <a:gd name="f12" fmla="*/ f3 1 1365249"/>
                <a:gd name="f13" fmla="*/ f4 1 1365249"/>
                <a:gd name="f14" fmla="+- f6 0 f5"/>
                <a:gd name="f15" fmla="*/ f11 f0 1"/>
                <a:gd name="f16" fmla="*/ f14 1 1365249"/>
                <a:gd name="f17" fmla="*/ 0 f14 1"/>
                <a:gd name="f18" fmla="*/ 682625 f14 1"/>
                <a:gd name="f19" fmla="*/ 1365250 f14 1"/>
                <a:gd name="f20" fmla="*/ f15 1 f2"/>
                <a:gd name="f21" fmla="*/ f17 1 1365249"/>
                <a:gd name="f22" fmla="*/ f18 1 1365249"/>
                <a:gd name="f23" fmla="*/ f19 1 1365249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65249" h="1365249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20251" tIns="220251" rIns="220251" bIns="220251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Feedback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9B9C7D5-F1E6-C71C-8793-AFD955210FEB}"/>
                </a:ext>
              </a:extLst>
            </p:cNvPr>
            <p:cNvSpPr/>
            <p:nvPr/>
          </p:nvSpPr>
          <p:spPr>
            <a:xfrm rot="2700006">
              <a:off x="4893865" y="4546746"/>
              <a:ext cx="361928" cy="4607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1930"/>
                <a:gd name="f7" fmla="val 460771"/>
                <a:gd name="f8" fmla="val 368617"/>
                <a:gd name="f9" fmla="val 180965"/>
                <a:gd name="f10" fmla="val 230385"/>
                <a:gd name="f11" fmla="val 92154"/>
                <a:gd name="f12" fmla="+- 0 0 -90"/>
                <a:gd name="f13" fmla="*/ f3 1 361930"/>
                <a:gd name="f14" fmla="*/ f4 1 460771"/>
                <a:gd name="f15" fmla="+- f7 0 f5"/>
                <a:gd name="f16" fmla="+- f6 0 f5"/>
                <a:gd name="f17" fmla="*/ f12 f0 1"/>
                <a:gd name="f18" fmla="*/ f16 1 361930"/>
                <a:gd name="f19" fmla="*/ f15 1 460771"/>
                <a:gd name="f20" fmla="*/ 0 f16 1"/>
                <a:gd name="f21" fmla="*/ 92154 f15 1"/>
                <a:gd name="f22" fmla="*/ 180965 f16 1"/>
                <a:gd name="f23" fmla="*/ 0 f15 1"/>
                <a:gd name="f24" fmla="*/ 361930 f16 1"/>
                <a:gd name="f25" fmla="*/ 230386 f15 1"/>
                <a:gd name="f26" fmla="*/ 460771 f15 1"/>
                <a:gd name="f27" fmla="*/ 368617 f15 1"/>
                <a:gd name="f28" fmla="*/ f17 1 f2"/>
                <a:gd name="f29" fmla="*/ f20 1 361930"/>
                <a:gd name="f30" fmla="*/ f21 1 460771"/>
                <a:gd name="f31" fmla="*/ f22 1 361930"/>
                <a:gd name="f32" fmla="*/ f23 1 460771"/>
                <a:gd name="f33" fmla="*/ f24 1 361930"/>
                <a:gd name="f34" fmla="*/ f25 1 460771"/>
                <a:gd name="f35" fmla="*/ f26 1 460771"/>
                <a:gd name="f36" fmla="*/ f27 1 460771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361930" h="460771">
                  <a:moveTo>
                    <a:pt x="f6" y="f8"/>
                  </a:moveTo>
                  <a:lnTo>
                    <a:pt x="f9" y="f8"/>
                  </a:lnTo>
                  <a:lnTo>
                    <a:pt x="f9" y="f7"/>
                  </a:lnTo>
                  <a:lnTo>
                    <a:pt x="f5" y="f10"/>
                  </a:lnTo>
                  <a:lnTo>
                    <a:pt x="f9" y="f5"/>
                  </a:lnTo>
                  <a:lnTo>
                    <a:pt x="f9" y="f11"/>
                  </a:lnTo>
                  <a:lnTo>
                    <a:pt x="f6" y="f11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B0BCDE"/>
            </a:solidFill>
            <a:ln cap="flat">
              <a:noFill/>
              <a:prstDash val="solid"/>
            </a:ln>
          </p:spPr>
          <p:txBody>
            <a:bodyPr vert="horz" wrap="square" lIns="108575" tIns="92153" rIns="0" bIns="92153" anchor="ctr" anchorCtr="1" compatLnSpc="1">
              <a:noAutofit/>
            </a:bodyPr>
            <a:lstStyle/>
            <a:p>
              <a:pPr marL="0" marR="0" lvl="0" indent="0" algn="ctr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4777DED-232B-8FEA-912C-871F86F5B138}"/>
                </a:ext>
              </a:extLst>
            </p:cNvPr>
            <p:cNvSpPr/>
            <p:nvPr/>
          </p:nvSpPr>
          <p:spPr>
            <a:xfrm>
              <a:off x="3660846" y="3363135"/>
              <a:ext cx="1365244" cy="136524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65249"/>
                <a:gd name="f7" fmla="val 682625"/>
                <a:gd name="f8" fmla="val 305622"/>
                <a:gd name="f9" fmla="val 1059628"/>
                <a:gd name="f10" fmla="val 1365250"/>
                <a:gd name="f11" fmla="+- 0 0 -90"/>
                <a:gd name="f12" fmla="*/ f3 1 1365249"/>
                <a:gd name="f13" fmla="*/ f4 1 1365249"/>
                <a:gd name="f14" fmla="+- f6 0 f5"/>
                <a:gd name="f15" fmla="*/ f11 f0 1"/>
                <a:gd name="f16" fmla="*/ f14 1 1365249"/>
                <a:gd name="f17" fmla="*/ 0 f14 1"/>
                <a:gd name="f18" fmla="*/ 682625 f14 1"/>
                <a:gd name="f19" fmla="*/ 1365250 f14 1"/>
                <a:gd name="f20" fmla="*/ f15 1 f2"/>
                <a:gd name="f21" fmla="*/ f17 1 1365249"/>
                <a:gd name="f22" fmla="*/ f18 1 1365249"/>
                <a:gd name="f23" fmla="*/ f19 1 1365249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65249" h="1365249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20251" tIns="220251" rIns="220251" bIns="220251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Amazon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8DD98C3-C1A1-57F8-2608-63EB3779746D}"/>
                </a:ext>
              </a:extLst>
            </p:cNvPr>
            <p:cNvSpPr/>
            <p:nvPr/>
          </p:nvSpPr>
          <p:spPr>
            <a:xfrm rot="18900010">
              <a:off x="4879395" y="3098503"/>
              <a:ext cx="361928" cy="4607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1930"/>
                <a:gd name="f7" fmla="val 460771"/>
                <a:gd name="f8" fmla="val 92154"/>
                <a:gd name="f9" fmla="val 180965"/>
                <a:gd name="f10" fmla="val 230386"/>
                <a:gd name="f11" fmla="val 368617"/>
                <a:gd name="f12" fmla="+- 0 0 -90"/>
                <a:gd name="f13" fmla="*/ f3 1 361930"/>
                <a:gd name="f14" fmla="*/ f4 1 460771"/>
                <a:gd name="f15" fmla="+- f7 0 f5"/>
                <a:gd name="f16" fmla="+- f6 0 f5"/>
                <a:gd name="f17" fmla="*/ f12 f0 1"/>
                <a:gd name="f18" fmla="*/ f16 1 361930"/>
                <a:gd name="f19" fmla="*/ f15 1 460771"/>
                <a:gd name="f20" fmla="*/ 0 f16 1"/>
                <a:gd name="f21" fmla="*/ 92154 f15 1"/>
                <a:gd name="f22" fmla="*/ 180965 f16 1"/>
                <a:gd name="f23" fmla="*/ 0 f15 1"/>
                <a:gd name="f24" fmla="*/ 361930 f16 1"/>
                <a:gd name="f25" fmla="*/ 230386 f15 1"/>
                <a:gd name="f26" fmla="*/ 460771 f15 1"/>
                <a:gd name="f27" fmla="*/ 368617 f15 1"/>
                <a:gd name="f28" fmla="*/ f17 1 f2"/>
                <a:gd name="f29" fmla="*/ f20 1 361930"/>
                <a:gd name="f30" fmla="*/ f21 1 460771"/>
                <a:gd name="f31" fmla="*/ f22 1 361930"/>
                <a:gd name="f32" fmla="*/ f23 1 460771"/>
                <a:gd name="f33" fmla="*/ f24 1 361930"/>
                <a:gd name="f34" fmla="*/ f25 1 460771"/>
                <a:gd name="f35" fmla="*/ f26 1 460771"/>
                <a:gd name="f36" fmla="*/ f27 1 460771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9"/>
                <a:gd name="f46" fmla="*/ f33 1 f18"/>
                <a:gd name="f47" fmla="*/ f34 1 f19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4 1"/>
                <a:gd name="f58" fmla="*/ f46 f13 1"/>
                <a:gd name="f59" fmla="*/ f47 f14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6" y="f57"/>
                </a:cxn>
                <a:cxn ang="f41">
                  <a:pos x="f58" y="f59"/>
                </a:cxn>
                <a:cxn ang="f41">
                  <a:pos x="f56" y="f60"/>
                </a:cxn>
                <a:cxn ang="f41">
                  <a:pos x="f56" y="f61"/>
                </a:cxn>
                <a:cxn ang="f41">
                  <a:pos x="f54" y="f61"/>
                </a:cxn>
                <a:cxn ang="f41">
                  <a:pos x="f54" y="f55"/>
                </a:cxn>
              </a:cxnLst>
              <a:rect l="f50" t="f53" r="f51" b="f52"/>
              <a:pathLst>
                <a:path w="361930" h="460771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B0BCDE"/>
            </a:solidFill>
            <a:ln cap="flat">
              <a:noFill/>
              <a:prstDash val="solid"/>
            </a:ln>
          </p:spPr>
          <p:txBody>
            <a:bodyPr vert="horz" wrap="square" lIns="0" tIns="92153" rIns="108575" bIns="92153" anchor="ctr" anchorCtr="1" compatLnSpc="1">
              <a:noAutofit/>
            </a:bodyPr>
            <a:lstStyle/>
            <a:p>
              <a:pPr marL="0" marR="0" lvl="0" indent="0" algn="ctr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90D65-0811-493B-DFF0-47DEC5B3CBF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/>
              <a:t>Communication models that applies to Amazon: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9FACC-E73F-9257-E7F3-299720D324F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Berlo’s Model: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931017-CF25-5895-374C-8EE7FCFE2944}"/>
              </a:ext>
            </a:extLst>
          </p:cNvPr>
          <p:cNvSpPr txBox="1"/>
          <p:nvPr/>
        </p:nvSpPr>
        <p:spPr>
          <a:xfrm>
            <a:off x="9194804" y="6311902"/>
            <a:ext cx="299720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Frida Izabella Tac</a:t>
            </a:r>
          </a:p>
        </p:txBody>
      </p:sp>
      <p:grpSp>
        <p:nvGrpSpPr>
          <p:cNvPr id="5" name="Diagram 16">
            <a:extLst>
              <a:ext uri="{FF2B5EF4-FFF2-40B4-BE49-F238E27FC236}">
                <a16:creationId xmlns:a16="http://schemas.microsoft.com/office/drawing/2014/main" id="{6B39CC42-324F-7EF5-71D5-D8485644B6DF}"/>
              </a:ext>
            </a:extLst>
          </p:cNvPr>
          <p:cNvGrpSpPr/>
          <p:nvPr/>
        </p:nvGrpSpPr>
        <p:grpSpPr>
          <a:xfrm>
            <a:off x="1181185" y="2487725"/>
            <a:ext cx="7543095" cy="3057570"/>
            <a:chOff x="1181185" y="2487725"/>
            <a:chExt cx="7543095" cy="305757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D2235A82-6AEA-ACB9-7090-22D9FD742083}"/>
                </a:ext>
              </a:extLst>
            </p:cNvPr>
            <p:cNvSpPr/>
            <p:nvPr/>
          </p:nvSpPr>
          <p:spPr>
            <a:xfrm>
              <a:off x="1181185" y="2487725"/>
              <a:ext cx="1706581" cy="4608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06583"/>
                <a:gd name="f7" fmla="val 460800"/>
                <a:gd name="f8" fmla="+- 0 0 -90"/>
                <a:gd name="f9" fmla="*/ f3 1 1706583"/>
                <a:gd name="f10" fmla="*/ f4 1 460800"/>
                <a:gd name="f11" fmla="+- f7 0 f5"/>
                <a:gd name="f12" fmla="+- f6 0 f5"/>
                <a:gd name="f13" fmla="*/ f8 f0 1"/>
                <a:gd name="f14" fmla="*/ f12 1 1706583"/>
                <a:gd name="f15" fmla="*/ f11 1 460800"/>
                <a:gd name="f16" fmla="*/ 0 f12 1"/>
                <a:gd name="f17" fmla="*/ 0 f11 1"/>
                <a:gd name="f18" fmla="*/ 1706583 f12 1"/>
                <a:gd name="f19" fmla="*/ 460800 f11 1"/>
                <a:gd name="f20" fmla="*/ f13 1 f2"/>
                <a:gd name="f21" fmla="*/ f16 1 1706583"/>
                <a:gd name="f22" fmla="*/ f17 1 460800"/>
                <a:gd name="f23" fmla="*/ f18 1 1706583"/>
                <a:gd name="f24" fmla="*/ f19 1 4608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706583" h="4608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ED7D31"/>
              </a:solidFill>
              <a:prstDash val="solid"/>
              <a:miter/>
            </a:ln>
          </p:spPr>
          <p:txBody>
            <a:bodyPr vert="horz" wrap="square" lIns="113787" tIns="65022" rIns="113787" bIns="65022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Amazon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C6321D1-01E5-DBC8-F338-852C93B57487}"/>
                </a:ext>
              </a:extLst>
            </p:cNvPr>
            <p:cNvSpPr/>
            <p:nvPr/>
          </p:nvSpPr>
          <p:spPr>
            <a:xfrm>
              <a:off x="1181185" y="2948528"/>
              <a:ext cx="1706581" cy="259676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06583"/>
                <a:gd name="f7" fmla="val 2596769"/>
                <a:gd name="f8" fmla="+- 0 0 -90"/>
                <a:gd name="f9" fmla="*/ f3 1 1706583"/>
                <a:gd name="f10" fmla="*/ f4 1 2596769"/>
                <a:gd name="f11" fmla="+- f7 0 f5"/>
                <a:gd name="f12" fmla="+- f6 0 f5"/>
                <a:gd name="f13" fmla="*/ f8 f0 1"/>
                <a:gd name="f14" fmla="*/ f12 1 1706583"/>
                <a:gd name="f15" fmla="*/ f11 1 2596769"/>
                <a:gd name="f16" fmla="*/ 0 f12 1"/>
                <a:gd name="f17" fmla="*/ 0 f11 1"/>
                <a:gd name="f18" fmla="*/ 1706583 f12 1"/>
                <a:gd name="f19" fmla="*/ 2596769 f11 1"/>
                <a:gd name="f20" fmla="*/ f13 1 f2"/>
                <a:gd name="f21" fmla="*/ f16 1 1706583"/>
                <a:gd name="f22" fmla="*/ f17 1 2596769"/>
                <a:gd name="f23" fmla="*/ f18 1 1706583"/>
                <a:gd name="f24" fmla="*/ f19 1 259676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706583" h="259676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8D7CD">
                <a:alpha val="90000"/>
              </a:srgbClr>
            </a:solidFill>
            <a:ln w="12701" cap="flat">
              <a:solidFill>
                <a:srgbClr val="F8D7CD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85340" tIns="85340" rIns="113787" bIns="128016" anchor="t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Communication skills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0" cap="none" spc="0" baseline="0">
                  <a:solidFill>
                    <a:srgbClr val="000000"/>
                  </a:solidFill>
                  <a:uFillTx/>
                  <a:latin typeface="Calibri"/>
                </a:rPr>
                <a:t>Clear instructions</a:t>
              </a: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Critical attitude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Knowledge on the subject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Rules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Language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F5DA6D66-5F94-F059-76EE-11CD00E96195}"/>
                </a:ext>
              </a:extLst>
            </p:cNvPr>
            <p:cNvSpPr/>
            <p:nvPr/>
          </p:nvSpPr>
          <p:spPr>
            <a:xfrm>
              <a:off x="3126690" y="2487725"/>
              <a:ext cx="1706581" cy="4608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06583"/>
                <a:gd name="f7" fmla="val 460800"/>
                <a:gd name="f8" fmla="+- 0 0 -90"/>
                <a:gd name="f9" fmla="*/ f3 1 1706583"/>
                <a:gd name="f10" fmla="*/ f4 1 460800"/>
                <a:gd name="f11" fmla="+- f7 0 f5"/>
                <a:gd name="f12" fmla="+- f6 0 f5"/>
                <a:gd name="f13" fmla="*/ f8 f0 1"/>
                <a:gd name="f14" fmla="*/ f12 1 1706583"/>
                <a:gd name="f15" fmla="*/ f11 1 460800"/>
                <a:gd name="f16" fmla="*/ 0 f12 1"/>
                <a:gd name="f17" fmla="*/ 0 f11 1"/>
                <a:gd name="f18" fmla="*/ 1706583 f12 1"/>
                <a:gd name="f19" fmla="*/ 460800 f11 1"/>
                <a:gd name="f20" fmla="*/ f13 1 f2"/>
                <a:gd name="f21" fmla="*/ f16 1 1706583"/>
                <a:gd name="f22" fmla="*/ f17 1 460800"/>
                <a:gd name="f23" fmla="*/ f18 1 1706583"/>
                <a:gd name="f24" fmla="*/ f19 1 4608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706583" h="4608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A5A5A5"/>
            </a:solidFill>
            <a:ln w="12701" cap="flat">
              <a:solidFill>
                <a:srgbClr val="A5A5A5"/>
              </a:solidFill>
              <a:prstDash val="solid"/>
              <a:miter/>
            </a:ln>
          </p:spPr>
          <p:txBody>
            <a:bodyPr vert="horz" wrap="square" lIns="113787" tIns="65022" rIns="113787" bIns="65022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Message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B5AA759-AD0B-E8A6-775B-73E1D42E767D}"/>
                </a:ext>
              </a:extLst>
            </p:cNvPr>
            <p:cNvSpPr/>
            <p:nvPr/>
          </p:nvSpPr>
          <p:spPr>
            <a:xfrm>
              <a:off x="3126690" y="2948528"/>
              <a:ext cx="1706581" cy="259676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06583"/>
                <a:gd name="f7" fmla="val 2596769"/>
                <a:gd name="f8" fmla="+- 0 0 -90"/>
                <a:gd name="f9" fmla="*/ f3 1 1706583"/>
                <a:gd name="f10" fmla="*/ f4 1 2596769"/>
                <a:gd name="f11" fmla="+- f7 0 f5"/>
                <a:gd name="f12" fmla="+- f6 0 f5"/>
                <a:gd name="f13" fmla="*/ f8 f0 1"/>
                <a:gd name="f14" fmla="*/ f12 1 1706583"/>
                <a:gd name="f15" fmla="*/ f11 1 2596769"/>
                <a:gd name="f16" fmla="*/ 0 f12 1"/>
                <a:gd name="f17" fmla="*/ 0 f11 1"/>
                <a:gd name="f18" fmla="*/ 1706583 f12 1"/>
                <a:gd name="f19" fmla="*/ 2596769 f11 1"/>
                <a:gd name="f20" fmla="*/ f13 1 f2"/>
                <a:gd name="f21" fmla="*/ f16 1 1706583"/>
                <a:gd name="f22" fmla="*/ f17 1 2596769"/>
                <a:gd name="f23" fmla="*/ f18 1 1706583"/>
                <a:gd name="f24" fmla="*/ f19 1 259676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706583" h="259676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1E1E1">
                <a:alpha val="90000"/>
              </a:srgbClr>
            </a:solidFill>
            <a:ln w="12701" cap="flat">
              <a:solidFill>
                <a:srgbClr val="E1E1E1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85340" tIns="85340" rIns="113787" bIns="128016" anchor="t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Content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Elements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Treatment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Structure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Code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5E86DBA-2F34-C964-BA4B-9E8163B9452C}"/>
                </a:ext>
              </a:extLst>
            </p:cNvPr>
            <p:cNvSpPr/>
            <p:nvPr/>
          </p:nvSpPr>
          <p:spPr>
            <a:xfrm>
              <a:off x="5072195" y="2487725"/>
              <a:ext cx="1706581" cy="4608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06583"/>
                <a:gd name="f7" fmla="val 460800"/>
                <a:gd name="f8" fmla="+- 0 0 -90"/>
                <a:gd name="f9" fmla="*/ f3 1 1706583"/>
                <a:gd name="f10" fmla="*/ f4 1 460800"/>
                <a:gd name="f11" fmla="+- f7 0 f5"/>
                <a:gd name="f12" fmla="+- f6 0 f5"/>
                <a:gd name="f13" fmla="*/ f8 f0 1"/>
                <a:gd name="f14" fmla="*/ f12 1 1706583"/>
                <a:gd name="f15" fmla="*/ f11 1 460800"/>
                <a:gd name="f16" fmla="*/ 0 f12 1"/>
                <a:gd name="f17" fmla="*/ 0 f11 1"/>
                <a:gd name="f18" fmla="*/ 1706583 f12 1"/>
                <a:gd name="f19" fmla="*/ 460800 f11 1"/>
                <a:gd name="f20" fmla="*/ f13 1 f2"/>
                <a:gd name="f21" fmla="*/ f16 1 1706583"/>
                <a:gd name="f22" fmla="*/ f17 1 460800"/>
                <a:gd name="f23" fmla="*/ f18 1 1706583"/>
                <a:gd name="f24" fmla="*/ f19 1 4608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706583" h="4608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C000"/>
            </a:solidFill>
            <a:ln w="12701" cap="flat">
              <a:solidFill>
                <a:srgbClr val="FFC000"/>
              </a:solidFill>
              <a:prstDash val="solid"/>
              <a:miter/>
            </a:ln>
          </p:spPr>
          <p:txBody>
            <a:bodyPr vert="horz" wrap="square" lIns="113787" tIns="65022" rIns="113787" bIns="65022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Internet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B65399-325F-06AD-00AF-FC7D261B6853}"/>
                </a:ext>
              </a:extLst>
            </p:cNvPr>
            <p:cNvSpPr/>
            <p:nvPr/>
          </p:nvSpPr>
          <p:spPr>
            <a:xfrm>
              <a:off x="5072195" y="2948528"/>
              <a:ext cx="1706581" cy="259676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06583"/>
                <a:gd name="f7" fmla="val 2596769"/>
                <a:gd name="f8" fmla="+- 0 0 -90"/>
                <a:gd name="f9" fmla="*/ f3 1 1706583"/>
                <a:gd name="f10" fmla="*/ f4 1 2596769"/>
                <a:gd name="f11" fmla="+- f7 0 f5"/>
                <a:gd name="f12" fmla="+- f6 0 f5"/>
                <a:gd name="f13" fmla="*/ f8 f0 1"/>
                <a:gd name="f14" fmla="*/ f12 1 1706583"/>
                <a:gd name="f15" fmla="*/ f11 1 2596769"/>
                <a:gd name="f16" fmla="*/ 0 f12 1"/>
                <a:gd name="f17" fmla="*/ 0 f11 1"/>
                <a:gd name="f18" fmla="*/ 1706583 f12 1"/>
                <a:gd name="f19" fmla="*/ 2596769 f11 1"/>
                <a:gd name="f20" fmla="*/ f13 1 f2"/>
                <a:gd name="f21" fmla="*/ f16 1 1706583"/>
                <a:gd name="f22" fmla="*/ f17 1 2596769"/>
                <a:gd name="f23" fmla="*/ f18 1 1706583"/>
                <a:gd name="f24" fmla="*/ f19 1 259676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706583" h="259676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E8CB">
                <a:alpha val="90000"/>
              </a:srgbClr>
            </a:solidFill>
            <a:ln w="12701" cap="flat">
              <a:solidFill>
                <a:srgbClr val="FFE8CB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85340" tIns="85340" rIns="113787" bIns="128016" anchor="t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 Costumers with vision problems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Hearing problems costumers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044D8B-5566-5609-AE45-9B44641A9DCE}"/>
                </a:ext>
              </a:extLst>
            </p:cNvPr>
            <p:cNvSpPr/>
            <p:nvPr/>
          </p:nvSpPr>
          <p:spPr>
            <a:xfrm>
              <a:off x="7017699" y="2487725"/>
              <a:ext cx="1706581" cy="4608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06583"/>
                <a:gd name="f7" fmla="val 460800"/>
                <a:gd name="f8" fmla="+- 0 0 -90"/>
                <a:gd name="f9" fmla="*/ f3 1 1706583"/>
                <a:gd name="f10" fmla="*/ f4 1 460800"/>
                <a:gd name="f11" fmla="+- f7 0 f5"/>
                <a:gd name="f12" fmla="+- f6 0 f5"/>
                <a:gd name="f13" fmla="*/ f8 f0 1"/>
                <a:gd name="f14" fmla="*/ f12 1 1706583"/>
                <a:gd name="f15" fmla="*/ f11 1 460800"/>
                <a:gd name="f16" fmla="*/ 0 f12 1"/>
                <a:gd name="f17" fmla="*/ 0 f11 1"/>
                <a:gd name="f18" fmla="*/ 1706583 f12 1"/>
                <a:gd name="f19" fmla="*/ 460800 f11 1"/>
                <a:gd name="f20" fmla="*/ f13 1 f2"/>
                <a:gd name="f21" fmla="*/ f16 1 1706583"/>
                <a:gd name="f22" fmla="*/ f17 1 460800"/>
                <a:gd name="f23" fmla="*/ f18 1 1706583"/>
                <a:gd name="f24" fmla="*/ f19 1 4608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706583" h="4608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5B9BD5"/>
            </a:solidFill>
            <a:ln w="12701" cap="flat">
              <a:solidFill>
                <a:srgbClr val="5B9BD5"/>
              </a:solidFill>
              <a:prstDash val="solid"/>
              <a:miter/>
            </a:ln>
          </p:spPr>
          <p:txBody>
            <a:bodyPr vert="horz" wrap="square" lIns="113787" tIns="65022" rIns="113787" bIns="65022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Costumers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880D853-6745-FDDA-6ADB-457533CDADBF}"/>
                </a:ext>
              </a:extLst>
            </p:cNvPr>
            <p:cNvSpPr/>
            <p:nvPr/>
          </p:nvSpPr>
          <p:spPr>
            <a:xfrm>
              <a:off x="7017699" y="2948528"/>
              <a:ext cx="1706581" cy="259676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06583"/>
                <a:gd name="f7" fmla="val 2596769"/>
                <a:gd name="f8" fmla="+- 0 0 -90"/>
                <a:gd name="f9" fmla="*/ f3 1 1706583"/>
                <a:gd name="f10" fmla="*/ f4 1 2596769"/>
                <a:gd name="f11" fmla="+- f7 0 f5"/>
                <a:gd name="f12" fmla="+- f6 0 f5"/>
                <a:gd name="f13" fmla="*/ f8 f0 1"/>
                <a:gd name="f14" fmla="*/ f12 1 1706583"/>
                <a:gd name="f15" fmla="*/ f11 1 2596769"/>
                <a:gd name="f16" fmla="*/ 0 f12 1"/>
                <a:gd name="f17" fmla="*/ 0 f11 1"/>
                <a:gd name="f18" fmla="*/ 1706583 f12 1"/>
                <a:gd name="f19" fmla="*/ 2596769 f11 1"/>
                <a:gd name="f20" fmla="*/ f13 1 f2"/>
                <a:gd name="f21" fmla="*/ f16 1 1706583"/>
                <a:gd name="f22" fmla="*/ f17 1 2596769"/>
                <a:gd name="f23" fmla="*/ f18 1 1706583"/>
                <a:gd name="f24" fmla="*/ f19 1 259676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706583" h="259676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2DEEF">
                <a:alpha val="90000"/>
              </a:srgbClr>
            </a:solidFill>
            <a:ln w="12701" cap="flat">
              <a:solidFill>
                <a:srgbClr val="D2DEEF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85340" tIns="85340" rIns="113787" bIns="128016" anchor="t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Communication skills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Understanding the subject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Where communication takes place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Cultural differences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F48B0-CF1E-05E2-27EC-8461EA3EC4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65129"/>
            <a:ext cx="10543882" cy="935769"/>
          </a:xfrm>
        </p:spPr>
        <p:txBody>
          <a:bodyPr/>
          <a:lstStyle/>
          <a:p>
            <a:pPr lvl="0"/>
            <a:r>
              <a:rPr lang="en-GB" sz="3600"/>
              <a:t>Benefits of effective communication at Amazon: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26BD975D-E6C7-FFCD-E0AD-368AE6B21D67}"/>
              </a:ext>
            </a:extLst>
          </p:cNvPr>
          <p:cNvSpPr txBox="1"/>
          <p:nvPr/>
        </p:nvSpPr>
        <p:spPr>
          <a:xfrm>
            <a:off x="8078769" y="6438509"/>
            <a:ext cx="368588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Hristina Birova-Kokkini</a:t>
            </a:r>
          </a:p>
        </p:txBody>
      </p:sp>
      <p:pic>
        <p:nvPicPr>
          <p:cNvPr id="4" name="Content Placeholder 10" descr="Arrow&#10;&#10;Description automatically generated with medium confidence">
            <a:extLst>
              <a:ext uri="{FF2B5EF4-FFF2-40B4-BE49-F238E27FC236}">
                <a16:creationId xmlns:a16="http://schemas.microsoft.com/office/drawing/2014/main" id="{45260526-C24A-7FDB-D31E-8ED856B9BE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300898"/>
            <a:ext cx="4223860" cy="5506946"/>
          </a:xfrm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BBDFC5EE-715C-56AA-F13A-7D738459621E}"/>
              </a:ext>
            </a:extLst>
          </p:cNvPr>
          <p:cNvSpPr txBox="1"/>
          <p:nvPr/>
        </p:nvSpPr>
        <p:spPr>
          <a:xfrm>
            <a:off x="5008223" y="2851903"/>
            <a:ext cx="6904140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The first 20 years of Amazon was the toughest phase of its success journey, Jeff Bezos learned a lot of things and made a number of strategies all that while and then ended up making Amazon the second company in the world.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D666B-DF83-B177-7381-8E90FE57689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/>
              <a:t>Benefits of effective communication at Amazon: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10BB2-DE1F-A780-3D86-815BC9CB65D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1800"/>
              <a:t>Effective communication helps build /everyone on the team feels in sync with what the business is doing, why it's doing it and how it should be done /</a:t>
            </a:r>
          </a:p>
          <a:p>
            <a:pPr lvl="0">
              <a:lnSpc>
                <a:spcPct val="90000"/>
              </a:lnSpc>
            </a:pPr>
            <a:endParaRPr lang="en-GB" sz="1800"/>
          </a:p>
          <a:p>
            <a:pPr lvl="0">
              <a:lnSpc>
                <a:spcPct val="90000"/>
              </a:lnSpc>
            </a:pPr>
            <a:r>
              <a:rPr lang="en-GB" sz="1800"/>
              <a:t>Effective business communication increases employee morale</a:t>
            </a:r>
          </a:p>
          <a:p>
            <a:pPr lvl="0">
              <a:lnSpc>
                <a:spcPct val="90000"/>
              </a:lnSpc>
            </a:pPr>
            <a:endParaRPr lang="en-GB" sz="1800"/>
          </a:p>
          <a:p>
            <a:pPr lvl="0">
              <a:lnSpc>
                <a:spcPct val="90000"/>
              </a:lnSpc>
            </a:pPr>
            <a:r>
              <a:rPr lang="en-GB" sz="1800"/>
              <a:t>Effective business communication Increases customer satisfaction / increase in customers and revenue /</a:t>
            </a:r>
          </a:p>
          <a:p>
            <a:pPr lvl="0">
              <a:lnSpc>
                <a:spcPct val="90000"/>
              </a:lnSpc>
            </a:pPr>
            <a:endParaRPr lang="en-GB" sz="1800"/>
          </a:p>
          <a:p>
            <a:pPr lvl="0">
              <a:lnSpc>
                <a:spcPct val="90000"/>
              </a:lnSpc>
            </a:pPr>
            <a:r>
              <a:rPr lang="en-GB" sz="1800"/>
              <a:t>Effective business communication improves productivity /increases the rate of return on investments/</a:t>
            </a:r>
          </a:p>
          <a:p>
            <a:pPr lvl="0">
              <a:lnSpc>
                <a:spcPct val="90000"/>
              </a:lnSpc>
            </a:pPr>
            <a:endParaRPr lang="en-GB" sz="1800"/>
          </a:p>
          <a:p>
            <a:pPr lvl="0">
              <a:lnSpc>
                <a:spcPct val="90000"/>
              </a:lnSpc>
            </a:pPr>
            <a:r>
              <a:rPr lang="en-GB" sz="1800"/>
              <a:t>Everyone feels in sync with what the business is doing, why it is doing it, and how it should be done.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CDF17C10-3588-7E26-7290-4AC55ACCB7B5}"/>
              </a:ext>
            </a:extLst>
          </p:cNvPr>
          <p:cNvSpPr txBox="1"/>
          <p:nvPr/>
        </p:nvSpPr>
        <p:spPr>
          <a:xfrm>
            <a:off x="8168636" y="6431276"/>
            <a:ext cx="374903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Hristina Birova-Kokkini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8FF40-CD56-A992-2F31-3A760F92A2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99695"/>
            <a:ext cx="10722931" cy="1402095"/>
          </a:xfrm>
        </p:spPr>
        <p:txBody>
          <a:bodyPr/>
          <a:lstStyle/>
          <a:p>
            <a:pPr lvl="0"/>
            <a:r>
              <a:rPr lang="en-GB" sz="2900"/>
              <a:t>Barriers that can prevent effective communication at Amazon:</a:t>
            </a:r>
            <a:br>
              <a:rPr lang="en-GB" sz="3200"/>
            </a:b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9C9BA-079C-04D6-A490-5F39E07C136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BC1EAC-C446-73E2-7492-C30E83DDC9C2}"/>
              </a:ext>
            </a:extLst>
          </p:cNvPr>
          <p:cNvSpPr txBox="1">
            <a:spLocks noGrp="1"/>
          </p:cNvSpPr>
          <p:nvPr>
            <p:ph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0057AD-9B70-BDE8-D840-0A213FC483D5}"/>
              </a:ext>
            </a:extLst>
          </p:cNvPr>
          <p:cNvSpPr txBox="1"/>
          <p:nvPr/>
        </p:nvSpPr>
        <p:spPr>
          <a:xfrm>
            <a:off x="7630512" y="6400800"/>
            <a:ext cx="3549618" cy="37836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Josue Vargas Berru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31AEB-273A-1F32-8E57-FCFBE97656E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/>
              <a:t>Barriers that can prevent effective communication at Amazon:</a:t>
            </a:r>
            <a:br>
              <a:rPr lang="en-GB" sz="3200"/>
            </a:b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48791-E7DA-D6D8-6D79-1BFDF408289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8D42C5-CE90-93E5-A5FE-B65EC8309D06}"/>
              </a:ext>
            </a:extLst>
          </p:cNvPr>
          <p:cNvSpPr txBox="1"/>
          <p:nvPr/>
        </p:nvSpPr>
        <p:spPr>
          <a:xfrm>
            <a:off x="7809186" y="6442844"/>
            <a:ext cx="356300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Josue Vargas Berru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1C2DF-AEC4-E11D-F3FE-A6342C6671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65129"/>
            <a:ext cx="10722931" cy="1095816"/>
          </a:xfrm>
        </p:spPr>
        <p:txBody>
          <a:bodyPr/>
          <a:lstStyle/>
          <a:p>
            <a:pPr lvl="0"/>
            <a:r>
              <a:rPr lang="en-GB" sz="3200"/>
              <a:t>Channels of communication used by Amazon: </a:t>
            </a:r>
            <a:br>
              <a:rPr lang="en-GB" sz="3600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05A65-2ECD-13E7-457E-5DA034C26EA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576553"/>
            <a:ext cx="10722931" cy="460041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ECF493-AC63-E843-F4F2-300360BB2743}"/>
              </a:ext>
            </a:extLst>
          </p:cNvPr>
          <p:cNvSpPr txBox="1"/>
          <p:nvPr/>
        </p:nvSpPr>
        <p:spPr>
          <a:xfrm>
            <a:off x="7956331" y="6432328"/>
            <a:ext cx="349994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Soraia Travessa De Barros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DA6AB-1DE2-BE4D-24B3-B93ACDFD503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/>
              <a:t>Channels of communication used by Amazon: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B5B23-1C50-EA11-084E-7740689FCC3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1CC1ED-D45F-D8BD-B146-395E4A1D950B}"/>
              </a:ext>
            </a:extLst>
          </p:cNvPr>
          <p:cNvSpPr txBox="1"/>
          <p:nvPr/>
        </p:nvSpPr>
        <p:spPr>
          <a:xfrm>
            <a:off x="8198071" y="6311902"/>
            <a:ext cx="326871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Soraia Travessa De Barros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1D4DF-7449-1709-A56F-67252913E5D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16386-16F6-3A25-0A45-A9602DB6071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35989D-C9B3-041C-0DE1-61D3A36F1BFD}"/>
              </a:ext>
            </a:extLst>
          </p:cNvPr>
          <p:cNvSpPr txBox="1"/>
          <p:nvPr/>
        </p:nvSpPr>
        <p:spPr>
          <a:xfrm>
            <a:off x="8019388" y="6379777"/>
            <a:ext cx="3321265" cy="37836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rPr>
              <a:t>Soraia Travessa De Barros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9F306-48A2-7C77-F790-7D2B21605B3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 list: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1B63E-E66A-51BE-D923-2FDF54DF95F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400"/>
              <a:t>Infogalactic.com. 2022. Amazon.com - Infogalactic: the planetary knowledge core. [online] Available at: &lt;https://infogalactic.com/info/Amazon.com&gt; [Accessed 27 July 2022].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1681135-E06A-2F51-D746-61C6CFD5BBC6}"/>
              </a:ext>
            </a:extLst>
          </p:cNvPr>
          <p:cNvSpPr txBox="1"/>
          <p:nvPr/>
        </p:nvSpPr>
        <p:spPr>
          <a:xfrm>
            <a:off x="687857" y="2606762"/>
            <a:ext cx="8455740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venir Next LT Pro" pitchFamily="34"/>
              </a:rPr>
              <a:t>Bowman, J. and Targowski, A., 1987. Modeling the Communication Process: The Map is Not the Territory. Journal of Business Communication, 24(4), pp.21-34.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A0976540-1E6A-8F93-F772-85422CD7DB1A}"/>
              </a:ext>
            </a:extLst>
          </p:cNvPr>
          <p:cNvSpPr txBox="1"/>
          <p:nvPr/>
        </p:nvSpPr>
        <p:spPr>
          <a:xfrm>
            <a:off x="687848" y="3266346"/>
            <a:ext cx="8927488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venir Next LT Pro" pitchFamily="34"/>
              </a:rPr>
              <a:t>Bowman, J. and Targowski, A., 1987. Modeling the Communication Process: The Map is Not the Territory. Journal of Business Communication, 24(4), pp.21-34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36B0F-A958-9B11-5719-CC3DD0959B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4537" y="2766215"/>
            <a:ext cx="10722931" cy="1325559"/>
          </a:xfrm>
        </p:spPr>
        <p:txBody>
          <a:bodyPr/>
          <a:lstStyle/>
          <a:p>
            <a:pPr lvl="0"/>
            <a:r>
              <a:rPr lang="en-GB" sz="4000"/>
              <a:t>                 </a:t>
            </a:r>
            <a:r>
              <a:rPr lang="en-GB" sz="8600"/>
              <a:t>Thank you!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>
            <a:extLst>
              <a:ext uri="{FF2B5EF4-FFF2-40B4-BE49-F238E27FC236}">
                <a16:creationId xmlns:a16="http://schemas.microsoft.com/office/drawing/2014/main" id="{167EE55D-392D-5385-EF49-2A394FAFC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3075" y="855402"/>
            <a:ext cx="9146761" cy="499479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1040</TotalTime>
  <Words>712</Words>
  <Application>Microsoft Office PowerPoint</Application>
  <PresentationFormat>Widescreen</PresentationFormat>
  <Paragraphs>97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Avenir Next LT Pro</vt:lpstr>
      <vt:lpstr>Calibri</vt:lpstr>
      <vt:lpstr>Posterama</vt:lpstr>
      <vt:lpstr>SineVTI</vt:lpstr>
      <vt:lpstr>Strategies for Effective Communication in a Business Setting BMSW4002</vt:lpstr>
      <vt:lpstr>Today we will be discussing:</vt:lpstr>
      <vt:lpstr>Amazon</vt:lpstr>
      <vt:lpstr>Communication Models:</vt:lpstr>
      <vt:lpstr>Communication models that applies to Amazon: </vt:lpstr>
      <vt:lpstr>Communication models that applies to Amazon:</vt:lpstr>
      <vt:lpstr>Benefits of effective communication at Amazon:</vt:lpstr>
      <vt:lpstr>Benefits of effective communication at Amazon:</vt:lpstr>
      <vt:lpstr>Barriers that can prevent effective communication at Amazon: </vt:lpstr>
      <vt:lpstr>Barriers that can prevent effective communication at Amazon: </vt:lpstr>
      <vt:lpstr>Channels of communication used by Amazon:  </vt:lpstr>
      <vt:lpstr>Channels of communication used by Amazon: </vt:lpstr>
      <vt:lpstr>Conclusion:</vt:lpstr>
      <vt:lpstr>Reference list: </vt:lpstr>
      <vt:lpstr>                 Thank you!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 BMSW4002</dc:title>
  <dc:creator>Sorin Tac</dc:creator>
  <cp:lastModifiedBy>Sorin Tac</cp:lastModifiedBy>
  <cp:revision>12</cp:revision>
  <dcterms:created xsi:type="dcterms:W3CDTF">2022-07-27T08:17:52Z</dcterms:created>
  <dcterms:modified xsi:type="dcterms:W3CDTF">2022-07-30T17:35:45Z</dcterms:modified>
</cp:coreProperties>
</file>